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2"/>
  </p:notesMasterIdLst>
  <p:sldIdLst>
    <p:sldId id="256" r:id="rId2"/>
    <p:sldId id="257" r:id="rId3"/>
    <p:sldId id="258" r:id="rId4"/>
    <p:sldId id="263" r:id="rId5"/>
    <p:sldId id="262" r:id="rId6"/>
    <p:sldId id="267" r:id="rId7"/>
    <p:sldId id="268" r:id="rId8"/>
    <p:sldId id="271" r:id="rId9"/>
    <p:sldId id="266" r:id="rId10"/>
    <p:sldId id="277" r:id="rId11"/>
    <p:sldId id="260" r:id="rId12"/>
    <p:sldId id="275" r:id="rId13"/>
    <p:sldId id="264" r:id="rId14"/>
    <p:sldId id="283" r:id="rId15"/>
    <p:sldId id="284" r:id="rId16"/>
    <p:sldId id="285" r:id="rId17"/>
    <p:sldId id="286" r:id="rId18"/>
    <p:sldId id="287" r:id="rId19"/>
    <p:sldId id="288" r:id="rId20"/>
    <p:sldId id="289" r:id="rId21"/>
  </p:sldIdLst>
  <p:sldSz cx="9144000" cy="5143500" type="screen16x9"/>
  <p:notesSz cx="6858000" cy="9144000"/>
  <p:embeddedFontLst>
    <p:embeddedFont>
      <p:font typeface="Bebas Neue" panose="020B0606020202050201" pitchFamily="34" charset="0"/>
      <p:regular r:id="rId23"/>
    </p:embeddedFont>
    <p:embeddedFont>
      <p:font typeface="Century Gothic" panose="020B0502020202020204" pitchFamily="34" charset="0"/>
      <p:regular r:id="rId24"/>
      <p:bold r:id="rId25"/>
      <p:italic r:id="rId26"/>
      <p:boldItalic r:id="rId27"/>
    </p:embeddedFont>
    <p:embeddedFont>
      <p:font typeface="Congenial" panose="02000503040000020004" pitchFamily="2" charset="0"/>
      <p:regular r:id="rId28"/>
      <p:bold r:id="rId29"/>
      <p:italic r:id="rId30"/>
      <p:boldItalic r:id="rId31"/>
    </p:embeddedFont>
    <p:embeddedFont>
      <p:font typeface="Didact Gothic" panose="00000500000000000000" pitchFamily="2" charset="0"/>
      <p:regular r:id="rId32"/>
    </p:embeddedFont>
    <p:embeddedFont>
      <p:font typeface="Erica One" panose="020B0604020202020204" charset="0"/>
      <p:regular r:id="rId33"/>
    </p:embeddedFont>
    <p:embeddedFont>
      <p:font typeface="Quicksand Medium" panose="020B0604020202020204" charset="0"/>
      <p:regular r:id="rId34"/>
      <p:bold r:id="rId35"/>
    </p:embeddedFont>
    <p:embeddedFont>
      <p:font typeface="Roboto Condensed Light" panose="02000000000000000000" pitchFamily="2" charset="0"/>
      <p:regular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6F6"/>
    <a:srgbClr val="B3EBFF"/>
    <a:srgbClr val="33CCFF"/>
    <a:srgbClr val="F888E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7E71B-801B-4687-9A2F-2B028B6ACCC1}" v="200" dt="2022-05-09T01:59:23.277"/>
  </p1510:revLst>
</p1510:revInfo>
</file>

<file path=ppt/tableStyles.xml><?xml version="1.0" encoding="utf-8"?>
<a:tblStyleLst xmlns:a="http://schemas.openxmlformats.org/drawingml/2006/main" def="{CA18EDDD-D41E-4A6C-9756-7D7859D8CC3F}">
  <a:tblStyle styleId="{CA18EDDD-D41E-4A6C-9756-7D7859D8CC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3" d="100"/>
          <a:sy n="103" d="100"/>
        </p:scale>
        <p:origin x="8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Guadalupe" userId="a8d2b6deedc00786" providerId="LiveId" clId="{7AE7E71B-801B-4687-9A2F-2B028B6ACCC1}"/>
    <pc:docChg chg="undo redo custSel addSld delSld modSld sldOrd">
      <pc:chgData name="Karina Guadalupe" userId="a8d2b6deedc00786" providerId="LiveId" clId="{7AE7E71B-801B-4687-9A2F-2B028B6ACCC1}" dt="2022-05-09T01:59:23.277" v="5649"/>
      <pc:docMkLst>
        <pc:docMk/>
      </pc:docMkLst>
      <pc:sldChg chg="addSp delSp modSp mod modAnim modNotes">
        <pc:chgData name="Karina Guadalupe" userId="a8d2b6deedc00786" providerId="LiveId" clId="{7AE7E71B-801B-4687-9A2F-2B028B6ACCC1}" dt="2022-05-09T01:58:21.267" v="5648" actId="1076"/>
        <pc:sldMkLst>
          <pc:docMk/>
          <pc:sldMk cId="0" sldId="256"/>
        </pc:sldMkLst>
        <pc:spChg chg="add del mod">
          <ac:chgData name="Karina Guadalupe" userId="a8d2b6deedc00786" providerId="LiveId" clId="{7AE7E71B-801B-4687-9A2F-2B028B6ACCC1}" dt="2022-05-09T01:56:42.257" v="5640" actId="478"/>
          <ac:spMkLst>
            <pc:docMk/>
            <pc:sldMk cId="0" sldId="256"/>
            <ac:spMk id="3" creationId="{C9A7BC40-1966-297F-18D3-FAEDA85347AB}"/>
          </ac:spMkLst>
        </pc:spChg>
        <pc:spChg chg="add del mod">
          <ac:chgData name="Karina Guadalupe" userId="a8d2b6deedc00786" providerId="LiveId" clId="{7AE7E71B-801B-4687-9A2F-2B028B6ACCC1}" dt="2022-05-09T01:56:45.908" v="5641" actId="478"/>
          <ac:spMkLst>
            <pc:docMk/>
            <pc:sldMk cId="0" sldId="256"/>
            <ac:spMk id="5" creationId="{6EB3ED38-42BC-0BBD-FF1A-6B3C6B8F4035}"/>
          </ac:spMkLst>
        </pc:spChg>
        <pc:spChg chg="mod">
          <ac:chgData name="Karina Guadalupe" userId="a8d2b6deedc00786" providerId="LiveId" clId="{7AE7E71B-801B-4687-9A2F-2B028B6ACCC1}" dt="2022-05-06T21:03:21.271" v="235"/>
          <ac:spMkLst>
            <pc:docMk/>
            <pc:sldMk cId="0" sldId="256"/>
            <ac:spMk id="49" creationId="{F4A94A5E-E097-A940-1C3B-AE9993241296}"/>
          </ac:spMkLst>
        </pc:spChg>
        <pc:spChg chg="mod">
          <ac:chgData name="Karina Guadalupe" userId="a8d2b6deedc00786" providerId="LiveId" clId="{7AE7E71B-801B-4687-9A2F-2B028B6ACCC1}" dt="2022-05-06T21:03:21.271" v="235"/>
          <ac:spMkLst>
            <pc:docMk/>
            <pc:sldMk cId="0" sldId="256"/>
            <ac:spMk id="50" creationId="{CF0DDE59-5A80-AC1E-07CF-3555036843FF}"/>
          </ac:spMkLst>
        </pc:spChg>
        <pc:spChg chg="mod">
          <ac:chgData name="Karina Guadalupe" userId="a8d2b6deedc00786" providerId="LiveId" clId="{7AE7E71B-801B-4687-9A2F-2B028B6ACCC1}" dt="2022-05-06T21:03:21.271" v="235"/>
          <ac:spMkLst>
            <pc:docMk/>
            <pc:sldMk cId="0" sldId="256"/>
            <ac:spMk id="51" creationId="{676183A7-B237-FFAC-04AA-A0CD9C20C961}"/>
          </ac:spMkLst>
        </pc:spChg>
        <pc:spChg chg="mod">
          <ac:chgData name="Karina Guadalupe" userId="a8d2b6deedc00786" providerId="LiveId" clId="{7AE7E71B-801B-4687-9A2F-2B028B6ACCC1}" dt="2022-05-06T21:03:21.271" v="235"/>
          <ac:spMkLst>
            <pc:docMk/>
            <pc:sldMk cId="0" sldId="256"/>
            <ac:spMk id="52" creationId="{27572FE6-A0FD-7C9B-B8F7-E7CD5F597DCA}"/>
          </ac:spMkLst>
        </pc:spChg>
        <pc:spChg chg="mod">
          <ac:chgData name="Karina Guadalupe" userId="a8d2b6deedc00786" providerId="LiveId" clId="{7AE7E71B-801B-4687-9A2F-2B028B6ACCC1}" dt="2022-05-06T21:03:21.271" v="235"/>
          <ac:spMkLst>
            <pc:docMk/>
            <pc:sldMk cId="0" sldId="256"/>
            <ac:spMk id="53" creationId="{E13090FE-C948-1675-82DD-04C4ABC0087A}"/>
          </ac:spMkLst>
        </pc:spChg>
        <pc:spChg chg="mod">
          <ac:chgData name="Karina Guadalupe" userId="a8d2b6deedc00786" providerId="LiveId" clId="{7AE7E71B-801B-4687-9A2F-2B028B6ACCC1}" dt="2022-05-06T21:03:21.271" v="235"/>
          <ac:spMkLst>
            <pc:docMk/>
            <pc:sldMk cId="0" sldId="256"/>
            <ac:spMk id="54" creationId="{7C47CFAB-CDEB-63BE-7FF0-2C92D56D402C}"/>
          </ac:spMkLst>
        </pc:spChg>
        <pc:spChg chg="mod">
          <ac:chgData name="Karina Guadalupe" userId="a8d2b6deedc00786" providerId="LiveId" clId="{7AE7E71B-801B-4687-9A2F-2B028B6ACCC1}" dt="2022-05-06T21:03:21.271" v="235"/>
          <ac:spMkLst>
            <pc:docMk/>
            <pc:sldMk cId="0" sldId="256"/>
            <ac:spMk id="55" creationId="{A71FE029-7AF5-4D05-3CC0-E4C5F4256A43}"/>
          </ac:spMkLst>
        </pc:spChg>
        <pc:spChg chg="mod">
          <ac:chgData name="Karina Guadalupe" userId="a8d2b6deedc00786" providerId="LiveId" clId="{7AE7E71B-801B-4687-9A2F-2B028B6ACCC1}" dt="2022-05-06T21:03:21.271" v="235"/>
          <ac:spMkLst>
            <pc:docMk/>
            <pc:sldMk cId="0" sldId="256"/>
            <ac:spMk id="56" creationId="{325FD348-2FAC-C1DA-9B09-2187B5C1B16B}"/>
          </ac:spMkLst>
        </pc:spChg>
        <pc:spChg chg="mod">
          <ac:chgData name="Karina Guadalupe" userId="a8d2b6deedc00786" providerId="LiveId" clId="{7AE7E71B-801B-4687-9A2F-2B028B6ACCC1}" dt="2022-05-06T21:03:21.271" v="235"/>
          <ac:spMkLst>
            <pc:docMk/>
            <pc:sldMk cId="0" sldId="256"/>
            <ac:spMk id="57" creationId="{8FB8727A-429D-193F-DE31-EE0A6897CDA5}"/>
          </ac:spMkLst>
        </pc:spChg>
        <pc:spChg chg="mod">
          <ac:chgData name="Karina Guadalupe" userId="a8d2b6deedc00786" providerId="LiveId" clId="{7AE7E71B-801B-4687-9A2F-2B028B6ACCC1}" dt="2022-05-06T21:03:21.271" v="235"/>
          <ac:spMkLst>
            <pc:docMk/>
            <pc:sldMk cId="0" sldId="256"/>
            <ac:spMk id="58" creationId="{37355439-E6E4-B70F-E195-8085D087D7F3}"/>
          </ac:spMkLst>
        </pc:spChg>
        <pc:spChg chg="mod">
          <ac:chgData name="Karina Guadalupe" userId="a8d2b6deedc00786" providerId="LiveId" clId="{7AE7E71B-801B-4687-9A2F-2B028B6ACCC1}" dt="2022-05-06T21:03:21.271" v="235"/>
          <ac:spMkLst>
            <pc:docMk/>
            <pc:sldMk cId="0" sldId="256"/>
            <ac:spMk id="59" creationId="{C7B3951C-CE1F-012A-C548-021A1BB7D8A3}"/>
          </ac:spMkLst>
        </pc:spChg>
        <pc:spChg chg="mod">
          <ac:chgData name="Karina Guadalupe" userId="a8d2b6deedc00786" providerId="LiveId" clId="{7AE7E71B-801B-4687-9A2F-2B028B6ACCC1}" dt="2022-05-06T21:03:21.271" v="235"/>
          <ac:spMkLst>
            <pc:docMk/>
            <pc:sldMk cId="0" sldId="256"/>
            <ac:spMk id="60" creationId="{F8D799E2-8546-C847-34A1-ECE7031D2474}"/>
          </ac:spMkLst>
        </pc:spChg>
        <pc:spChg chg="add mod">
          <ac:chgData name="Karina Guadalupe" userId="a8d2b6deedc00786" providerId="LiveId" clId="{7AE7E71B-801B-4687-9A2F-2B028B6ACCC1}" dt="2022-05-09T01:57:49.208" v="5646" actId="207"/>
          <ac:spMkLst>
            <pc:docMk/>
            <pc:sldMk cId="0" sldId="256"/>
            <ac:spMk id="65" creationId="{0F005497-5E1E-C5DB-7566-66841BB1F01F}"/>
          </ac:spMkLst>
        </pc:spChg>
        <pc:spChg chg="add mod">
          <ac:chgData name="Karina Guadalupe" userId="a8d2b6deedc00786" providerId="LiveId" clId="{7AE7E71B-801B-4687-9A2F-2B028B6ACCC1}" dt="2022-05-09T01:58:21.267" v="5648" actId="1076"/>
          <ac:spMkLst>
            <pc:docMk/>
            <pc:sldMk cId="0" sldId="256"/>
            <ac:spMk id="66" creationId="{EC6FB264-C7EA-C372-EEDD-3B0363AA4E49}"/>
          </ac:spMkLst>
        </pc:spChg>
        <pc:spChg chg="del">
          <ac:chgData name="Karina Guadalupe" userId="a8d2b6deedc00786" providerId="LiveId" clId="{7AE7E71B-801B-4687-9A2F-2B028B6ACCC1}" dt="2022-05-09T01:56:39.407" v="5639" actId="478"/>
          <ac:spMkLst>
            <pc:docMk/>
            <pc:sldMk cId="0" sldId="256"/>
            <ac:spMk id="1467" creationId="{00000000-0000-0000-0000-000000000000}"/>
          </ac:spMkLst>
        </pc:spChg>
        <pc:spChg chg="del">
          <ac:chgData name="Karina Guadalupe" userId="a8d2b6deedc00786" providerId="LiveId" clId="{7AE7E71B-801B-4687-9A2F-2B028B6ACCC1}" dt="2022-05-09T01:56:42.257" v="5640" actId="478"/>
          <ac:spMkLst>
            <pc:docMk/>
            <pc:sldMk cId="0" sldId="256"/>
            <ac:spMk id="1468" creationId="{00000000-0000-0000-0000-000000000000}"/>
          </ac:spMkLst>
        </pc:spChg>
        <pc:spChg chg="del">
          <ac:chgData name="Karina Guadalupe" userId="a8d2b6deedc00786" providerId="LiveId" clId="{7AE7E71B-801B-4687-9A2F-2B028B6ACCC1}" dt="2022-05-09T01:56:42.257" v="5640" actId="478"/>
          <ac:spMkLst>
            <pc:docMk/>
            <pc:sldMk cId="0" sldId="256"/>
            <ac:spMk id="1474" creationId="{00000000-0000-0000-0000-000000000000}"/>
          </ac:spMkLst>
        </pc:spChg>
        <pc:spChg chg="del">
          <ac:chgData name="Karina Guadalupe" userId="a8d2b6deedc00786" providerId="LiveId" clId="{7AE7E71B-801B-4687-9A2F-2B028B6ACCC1}" dt="2022-05-09T01:56:42.257" v="5640" actId="478"/>
          <ac:spMkLst>
            <pc:docMk/>
            <pc:sldMk cId="0" sldId="256"/>
            <ac:spMk id="1475" creationId="{00000000-0000-0000-0000-000000000000}"/>
          </ac:spMkLst>
        </pc:spChg>
        <pc:grpChg chg="add del mod">
          <ac:chgData name="Karina Guadalupe" userId="a8d2b6deedc00786" providerId="LiveId" clId="{7AE7E71B-801B-4687-9A2F-2B028B6ACCC1}" dt="2022-05-09T01:56:39.407" v="5639" actId="478"/>
          <ac:grpSpMkLst>
            <pc:docMk/>
            <pc:sldMk cId="0" sldId="256"/>
            <ac:grpSpMk id="48" creationId="{7B8F2A64-32F8-094B-3782-3A7B73C0A321}"/>
          </ac:grpSpMkLst>
        </pc:grpChg>
        <pc:grpChg chg="del">
          <ac:chgData name="Karina Guadalupe" userId="a8d2b6deedc00786" providerId="LiveId" clId="{7AE7E71B-801B-4687-9A2F-2B028B6ACCC1}" dt="2022-05-09T01:56:39.407" v="5639" actId="478"/>
          <ac:grpSpMkLst>
            <pc:docMk/>
            <pc:sldMk cId="0" sldId="256"/>
            <ac:grpSpMk id="1469" creationId="{00000000-0000-0000-0000-000000000000}"/>
          </ac:grpSpMkLst>
        </pc:grpChg>
      </pc:sldChg>
      <pc:sldChg chg="addSp modSp mod modTransition">
        <pc:chgData name="Karina Guadalupe" userId="a8d2b6deedc00786" providerId="LiveId" clId="{7AE7E71B-801B-4687-9A2F-2B028B6ACCC1}" dt="2022-05-06T21:13:32.487" v="306"/>
        <pc:sldMkLst>
          <pc:docMk/>
          <pc:sldMk cId="0" sldId="257"/>
        </pc:sldMkLst>
        <pc:spChg chg="mod">
          <ac:chgData name="Karina Guadalupe" userId="a8d2b6deedc00786" providerId="LiveId" clId="{7AE7E71B-801B-4687-9A2F-2B028B6ACCC1}" dt="2022-05-06T21:03:44.901" v="239"/>
          <ac:spMkLst>
            <pc:docMk/>
            <pc:sldMk cId="0" sldId="257"/>
            <ac:spMk id="7" creationId="{5C42C2AC-A41B-F48C-C9D7-4E33327D86D0}"/>
          </ac:spMkLst>
        </pc:spChg>
        <pc:spChg chg="mod">
          <ac:chgData name="Karina Guadalupe" userId="a8d2b6deedc00786" providerId="LiveId" clId="{7AE7E71B-801B-4687-9A2F-2B028B6ACCC1}" dt="2022-05-06T21:03:42.667" v="238" actId="1076"/>
          <ac:spMkLst>
            <pc:docMk/>
            <pc:sldMk cId="0" sldId="257"/>
            <ac:spMk id="8" creationId="{671A79AC-5E01-5C3D-F3E0-18273BC616E3}"/>
          </ac:spMkLst>
        </pc:spChg>
        <pc:spChg chg="mod">
          <ac:chgData name="Karina Guadalupe" userId="a8d2b6deedc00786" providerId="LiveId" clId="{7AE7E71B-801B-4687-9A2F-2B028B6ACCC1}" dt="2022-05-06T21:03:44.901" v="239"/>
          <ac:spMkLst>
            <pc:docMk/>
            <pc:sldMk cId="0" sldId="257"/>
            <ac:spMk id="12" creationId="{DAD32FB3-5A74-8B1B-AC28-0056301C77AB}"/>
          </ac:spMkLst>
        </pc:spChg>
        <pc:spChg chg="mod">
          <ac:chgData name="Karina Guadalupe" userId="a8d2b6deedc00786" providerId="LiveId" clId="{7AE7E71B-801B-4687-9A2F-2B028B6ACCC1}" dt="2022-05-06T21:03:44.901" v="239"/>
          <ac:spMkLst>
            <pc:docMk/>
            <pc:sldMk cId="0" sldId="257"/>
            <ac:spMk id="13" creationId="{87062E6C-C216-3C64-6E9F-F20CC6631222}"/>
          </ac:spMkLst>
        </pc:spChg>
        <pc:spChg chg="mod">
          <ac:chgData name="Karina Guadalupe" userId="a8d2b6deedc00786" providerId="LiveId" clId="{7AE7E71B-801B-4687-9A2F-2B028B6ACCC1}" dt="2022-05-06T21:03:44.901" v="239"/>
          <ac:spMkLst>
            <pc:docMk/>
            <pc:sldMk cId="0" sldId="257"/>
            <ac:spMk id="14" creationId="{56F31D0D-062A-13DF-DC7C-17730979965D}"/>
          </ac:spMkLst>
        </pc:spChg>
        <pc:spChg chg="mod">
          <ac:chgData name="Karina Guadalupe" userId="a8d2b6deedc00786" providerId="LiveId" clId="{7AE7E71B-801B-4687-9A2F-2B028B6ACCC1}" dt="2022-05-06T21:03:44.901" v="239"/>
          <ac:spMkLst>
            <pc:docMk/>
            <pc:sldMk cId="0" sldId="257"/>
            <ac:spMk id="15" creationId="{A0653912-0961-AC76-9A2B-F546F171C7C9}"/>
          </ac:spMkLst>
        </pc:spChg>
        <pc:spChg chg="mod">
          <ac:chgData name="Karina Guadalupe" userId="a8d2b6deedc00786" providerId="LiveId" clId="{7AE7E71B-801B-4687-9A2F-2B028B6ACCC1}" dt="2022-05-06T21:03:44.901" v="239"/>
          <ac:spMkLst>
            <pc:docMk/>
            <pc:sldMk cId="0" sldId="257"/>
            <ac:spMk id="16" creationId="{4F116FEA-CB27-E274-E805-04D235A68B75}"/>
          </ac:spMkLst>
        </pc:spChg>
        <pc:spChg chg="mod">
          <ac:chgData name="Karina Guadalupe" userId="a8d2b6deedc00786" providerId="LiveId" clId="{7AE7E71B-801B-4687-9A2F-2B028B6ACCC1}" dt="2022-05-06T21:03:44.901" v="239"/>
          <ac:spMkLst>
            <pc:docMk/>
            <pc:sldMk cId="0" sldId="257"/>
            <ac:spMk id="17" creationId="{D7FE1E19-A6B1-FD5B-1B73-2F7F0F5E346C}"/>
          </ac:spMkLst>
        </pc:spChg>
        <pc:spChg chg="mod">
          <ac:chgData name="Karina Guadalupe" userId="a8d2b6deedc00786" providerId="LiveId" clId="{7AE7E71B-801B-4687-9A2F-2B028B6ACCC1}" dt="2022-05-06T21:03:44.901" v="239"/>
          <ac:spMkLst>
            <pc:docMk/>
            <pc:sldMk cId="0" sldId="257"/>
            <ac:spMk id="18" creationId="{95A89090-97D6-9D0E-9F06-BB6573E0E06E}"/>
          </ac:spMkLst>
        </pc:spChg>
        <pc:spChg chg="mod">
          <ac:chgData name="Karina Guadalupe" userId="a8d2b6deedc00786" providerId="LiveId" clId="{7AE7E71B-801B-4687-9A2F-2B028B6ACCC1}" dt="2022-05-06T21:03:44.901" v="239"/>
          <ac:spMkLst>
            <pc:docMk/>
            <pc:sldMk cId="0" sldId="257"/>
            <ac:spMk id="19" creationId="{89021B8C-A547-629A-0C4A-C9A80CD0E5CD}"/>
          </ac:spMkLst>
        </pc:spChg>
        <pc:spChg chg="mod">
          <ac:chgData name="Karina Guadalupe" userId="a8d2b6deedc00786" providerId="LiveId" clId="{7AE7E71B-801B-4687-9A2F-2B028B6ACCC1}" dt="2022-05-06T21:03:44.901" v="239"/>
          <ac:spMkLst>
            <pc:docMk/>
            <pc:sldMk cId="0" sldId="257"/>
            <ac:spMk id="20" creationId="{9107DFE4-7C36-A6B6-F4D3-9C74185B3B6D}"/>
          </ac:spMkLst>
        </pc:spChg>
        <pc:grpChg chg="add mod">
          <ac:chgData name="Karina Guadalupe" userId="a8d2b6deedc00786" providerId="LiveId" clId="{7AE7E71B-801B-4687-9A2F-2B028B6ACCC1}" dt="2022-05-06T21:03:48.816" v="240" actId="1076"/>
          <ac:grpSpMkLst>
            <pc:docMk/>
            <pc:sldMk cId="0" sldId="257"/>
            <ac:grpSpMk id="6" creationId="{195E8CD4-FAF9-4AAC-1419-4D1A27D28135}"/>
          </ac:grpSpMkLst>
        </pc:grpChg>
      </pc:sldChg>
      <pc:sldChg chg="addSp modSp mod modTransition">
        <pc:chgData name="Karina Guadalupe" userId="a8d2b6deedc00786" providerId="LiveId" clId="{7AE7E71B-801B-4687-9A2F-2B028B6ACCC1}" dt="2022-05-06T21:04:39.840" v="249"/>
        <pc:sldMkLst>
          <pc:docMk/>
          <pc:sldMk cId="0" sldId="258"/>
        </pc:sldMkLst>
        <pc:spChg chg="mod">
          <ac:chgData name="Karina Guadalupe" userId="a8d2b6deedc00786" providerId="LiveId" clId="{7AE7E71B-801B-4687-9A2F-2B028B6ACCC1}" dt="2022-05-06T21:04:27.327" v="245" actId="207"/>
          <ac:spMkLst>
            <pc:docMk/>
            <pc:sldMk cId="0" sldId="258"/>
            <ac:spMk id="6" creationId="{BB5BDF50-FB41-57CE-F805-5B2920DD3257}"/>
          </ac:spMkLst>
        </pc:spChg>
        <pc:spChg chg="mod">
          <ac:chgData name="Karina Guadalupe" userId="a8d2b6deedc00786" providerId="LiveId" clId="{7AE7E71B-801B-4687-9A2F-2B028B6ACCC1}" dt="2022-05-06T21:04:16.998" v="244" actId="207"/>
          <ac:spMkLst>
            <pc:docMk/>
            <pc:sldMk cId="0" sldId="258"/>
            <ac:spMk id="7" creationId="{F33F44E0-00FF-9A02-DA22-F4CE14923884}"/>
          </ac:spMkLst>
        </pc:spChg>
        <pc:spChg chg="mod">
          <ac:chgData name="Karina Guadalupe" userId="a8d2b6deedc00786" providerId="LiveId" clId="{7AE7E71B-801B-4687-9A2F-2B028B6ACCC1}" dt="2022-05-06T21:04:08.440" v="243" actId="207"/>
          <ac:spMkLst>
            <pc:docMk/>
            <pc:sldMk cId="0" sldId="258"/>
            <ac:spMk id="8" creationId="{8EFEF32A-4E28-9810-1B82-C710D5D28988}"/>
          </ac:spMkLst>
        </pc:spChg>
        <pc:spChg chg="mod">
          <ac:chgData name="Karina Guadalupe" userId="a8d2b6deedc00786" providerId="LiveId" clId="{7AE7E71B-801B-4687-9A2F-2B028B6ACCC1}" dt="2022-05-06T21:03:51.380" v="241"/>
          <ac:spMkLst>
            <pc:docMk/>
            <pc:sldMk cId="0" sldId="258"/>
            <ac:spMk id="9" creationId="{A22BE8F4-C0C5-4032-9687-1D76A994AF70}"/>
          </ac:spMkLst>
        </pc:spChg>
        <pc:spChg chg="mod">
          <ac:chgData name="Karina Guadalupe" userId="a8d2b6deedc00786" providerId="LiveId" clId="{7AE7E71B-801B-4687-9A2F-2B028B6ACCC1}" dt="2022-05-06T21:03:51.380" v="241"/>
          <ac:spMkLst>
            <pc:docMk/>
            <pc:sldMk cId="0" sldId="258"/>
            <ac:spMk id="10" creationId="{16C60BCF-BBB8-0B36-BE2A-7E7CEC58A4F0}"/>
          </ac:spMkLst>
        </pc:spChg>
        <pc:spChg chg="mod">
          <ac:chgData name="Karina Guadalupe" userId="a8d2b6deedc00786" providerId="LiveId" clId="{7AE7E71B-801B-4687-9A2F-2B028B6ACCC1}" dt="2022-05-06T21:03:51.380" v="241"/>
          <ac:spMkLst>
            <pc:docMk/>
            <pc:sldMk cId="0" sldId="258"/>
            <ac:spMk id="11" creationId="{EB545C18-1EFD-7FCC-BAA8-F0D0DF4C1CDF}"/>
          </ac:spMkLst>
        </pc:spChg>
        <pc:spChg chg="mod">
          <ac:chgData name="Karina Guadalupe" userId="a8d2b6deedc00786" providerId="LiveId" clId="{7AE7E71B-801B-4687-9A2F-2B028B6ACCC1}" dt="2022-05-06T21:03:51.380" v="241"/>
          <ac:spMkLst>
            <pc:docMk/>
            <pc:sldMk cId="0" sldId="258"/>
            <ac:spMk id="12" creationId="{26E502BA-534F-8095-9A7A-117566F6982F}"/>
          </ac:spMkLst>
        </pc:spChg>
        <pc:spChg chg="mod">
          <ac:chgData name="Karina Guadalupe" userId="a8d2b6deedc00786" providerId="LiveId" clId="{7AE7E71B-801B-4687-9A2F-2B028B6ACCC1}" dt="2022-05-06T21:03:51.380" v="241"/>
          <ac:spMkLst>
            <pc:docMk/>
            <pc:sldMk cId="0" sldId="258"/>
            <ac:spMk id="13" creationId="{14BE001C-6CB1-106E-7104-9250F0BDA8FB}"/>
          </ac:spMkLst>
        </pc:spChg>
        <pc:spChg chg="mod">
          <ac:chgData name="Karina Guadalupe" userId="a8d2b6deedc00786" providerId="LiveId" clId="{7AE7E71B-801B-4687-9A2F-2B028B6ACCC1}" dt="2022-05-06T21:03:51.380" v="241"/>
          <ac:spMkLst>
            <pc:docMk/>
            <pc:sldMk cId="0" sldId="258"/>
            <ac:spMk id="14" creationId="{B1D393D2-0101-B680-2C59-536EBDC2806A}"/>
          </ac:spMkLst>
        </pc:spChg>
        <pc:spChg chg="mod">
          <ac:chgData name="Karina Guadalupe" userId="a8d2b6deedc00786" providerId="LiveId" clId="{7AE7E71B-801B-4687-9A2F-2B028B6ACCC1}" dt="2022-05-06T21:03:51.380" v="241"/>
          <ac:spMkLst>
            <pc:docMk/>
            <pc:sldMk cId="0" sldId="258"/>
            <ac:spMk id="15" creationId="{38CCF65D-1B68-C9D3-8D2C-6512A2983E48}"/>
          </ac:spMkLst>
        </pc:spChg>
        <pc:spChg chg="mod">
          <ac:chgData name="Karina Guadalupe" userId="a8d2b6deedc00786" providerId="LiveId" clId="{7AE7E71B-801B-4687-9A2F-2B028B6ACCC1}" dt="2022-05-06T21:04:37.356" v="248" actId="1076"/>
          <ac:spMkLst>
            <pc:docMk/>
            <pc:sldMk cId="0" sldId="258"/>
            <ac:spMk id="81" creationId="{0B42BA17-AC43-6930-4F4E-52C5A786CB5B}"/>
          </ac:spMkLst>
        </pc:spChg>
        <pc:grpChg chg="add mod">
          <ac:chgData name="Karina Guadalupe" userId="a8d2b6deedc00786" providerId="LiveId" clId="{7AE7E71B-801B-4687-9A2F-2B028B6ACCC1}" dt="2022-05-06T21:04:36.746" v="247" actId="1076"/>
          <ac:grpSpMkLst>
            <pc:docMk/>
            <pc:sldMk cId="0" sldId="258"/>
            <ac:grpSpMk id="5" creationId="{77C9FB6D-F58A-8AF2-27DE-3840D4197019}"/>
          </ac:grpSpMkLst>
        </pc:grpChg>
      </pc:sldChg>
      <pc:sldChg chg="del ord">
        <pc:chgData name="Karina Guadalupe" userId="a8d2b6deedc00786" providerId="LiveId" clId="{7AE7E71B-801B-4687-9A2F-2B028B6ACCC1}" dt="2022-05-09T01:38:16.662" v="5477" actId="47"/>
        <pc:sldMkLst>
          <pc:docMk/>
          <pc:sldMk cId="0" sldId="259"/>
        </pc:sldMkLst>
      </pc:sldChg>
      <pc:sldChg chg="addSp delSp modSp mod ord modTransition">
        <pc:chgData name="Karina Guadalupe" userId="a8d2b6deedc00786" providerId="LiveId" clId="{7AE7E71B-801B-4687-9A2F-2B028B6ACCC1}" dt="2022-05-09T01:54:25.866" v="5623"/>
        <pc:sldMkLst>
          <pc:docMk/>
          <pc:sldMk cId="0" sldId="260"/>
        </pc:sldMkLst>
        <pc:spChg chg="add mod">
          <ac:chgData name="Karina Guadalupe" userId="a8d2b6deedc00786" providerId="LiveId" clId="{7AE7E71B-801B-4687-9A2F-2B028B6ACCC1}" dt="2022-05-09T01:39:12.121" v="5482" actId="1076"/>
          <ac:spMkLst>
            <pc:docMk/>
            <pc:sldMk cId="0" sldId="260"/>
            <ac:spMk id="2" creationId="{B7D43D3B-BDCE-4CEC-E9BC-F066D6AEBDC2}"/>
          </ac:spMkLst>
        </pc:spChg>
        <pc:spChg chg="add mod">
          <ac:chgData name="Karina Guadalupe" userId="a8d2b6deedc00786" providerId="LiveId" clId="{7AE7E71B-801B-4687-9A2F-2B028B6ACCC1}" dt="2022-05-09T00:15:15.907" v="896" actId="20577"/>
          <ac:spMkLst>
            <pc:docMk/>
            <pc:sldMk cId="0" sldId="260"/>
            <ac:spMk id="3" creationId="{7F90C811-AA2E-3687-7D40-83DA1AFB25AB}"/>
          </ac:spMkLst>
        </pc:spChg>
        <pc:spChg chg="add del mod">
          <ac:chgData name="Karina Guadalupe" userId="a8d2b6deedc00786" providerId="LiveId" clId="{7AE7E71B-801B-4687-9A2F-2B028B6ACCC1}" dt="2022-05-06T21:14:58.967" v="313" actId="478"/>
          <ac:spMkLst>
            <pc:docMk/>
            <pc:sldMk cId="0" sldId="260"/>
            <ac:spMk id="3" creationId="{CBD3BCF7-A645-FEC0-B03D-74752439F13D}"/>
          </ac:spMkLst>
        </pc:spChg>
        <pc:spChg chg="add del mod">
          <ac:chgData name="Karina Guadalupe" userId="a8d2b6deedc00786" providerId="LiveId" clId="{7AE7E71B-801B-4687-9A2F-2B028B6ACCC1}" dt="2022-05-06T21:14:58.967" v="313" actId="478"/>
          <ac:spMkLst>
            <pc:docMk/>
            <pc:sldMk cId="0" sldId="260"/>
            <ac:spMk id="5" creationId="{D2D12FA2-9DDA-D644-1409-FDB9814136F0}"/>
          </ac:spMkLst>
        </pc:spChg>
        <pc:spChg chg="mod">
          <ac:chgData name="Karina Guadalupe" userId="a8d2b6deedc00786" providerId="LiveId" clId="{7AE7E71B-801B-4687-9A2F-2B028B6ACCC1}" dt="2022-05-09T01:48:43.539" v="5565" actId="207"/>
          <ac:spMkLst>
            <pc:docMk/>
            <pc:sldMk cId="0" sldId="260"/>
            <ac:spMk id="6" creationId="{9506E484-B9AE-27D7-4B51-D16CFD637744}"/>
          </ac:spMkLst>
        </pc:spChg>
        <pc:spChg chg="mod">
          <ac:chgData name="Karina Guadalupe" userId="a8d2b6deedc00786" providerId="LiveId" clId="{7AE7E71B-801B-4687-9A2F-2B028B6ACCC1}" dt="2022-05-09T01:48:50.018" v="5567" actId="207"/>
          <ac:spMkLst>
            <pc:docMk/>
            <pc:sldMk cId="0" sldId="260"/>
            <ac:spMk id="7" creationId="{B46BE47B-8CA2-CB2E-5360-31E404B6A67A}"/>
          </ac:spMkLst>
        </pc:spChg>
        <pc:spChg chg="mod">
          <ac:chgData name="Karina Guadalupe" userId="a8d2b6deedc00786" providerId="LiveId" clId="{7AE7E71B-801B-4687-9A2F-2B028B6ACCC1}" dt="2022-05-09T01:48:38.166" v="5564" actId="207"/>
          <ac:spMkLst>
            <pc:docMk/>
            <pc:sldMk cId="0" sldId="260"/>
            <ac:spMk id="8" creationId="{2700FB95-A616-6EBD-CFDD-C383DAEC96BC}"/>
          </ac:spMkLst>
        </pc:spChg>
        <pc:spChg chg="mod">
          <ac:chgData name="Karina Guadalupe" userId="a8d2b6deedc00786" providerId="LiveId" clId="{7AE7E71B-801B-4687-9A2F-2B028B6ACCC1}" dt="2022-05-09T01:48:25.976" v="5562"/>
          <ac:spMkLst>
            <pc:docMk/>
            <pc:sldMk cId="0" sldId="260"/>
            <ac:spMk id="9" creationId="{A87213C9-DB5F-5549-16B9-94ED5381C116}"/>
          </ac:spMkLst>
        </pc:spChg>
        <pc:spChg chg="mod">
          <ac:chgData name="Karina Guadalupe" userId="a8d2b6deedc00786" providerId="LiveId" clId="{7AE7E71B-801B-4687-9A2F-2B028B6ACCC1}" dt="2022-05-09T01:48:25.976" v="5562"/>
          <ac:spMkLst>
            <pc:docMk/>
            <pc:sldMk cId="0" sldId="260"/>
            <ac:spMk id="10" creationId="{BC033A60-DEC0-0993-1025-05FE33F09CE8}"/>
          </ac:spMkLst>
        </pc:spChg>
        <pc:spChg chg="mod">
          <ac:chgData name="Karina Guadalupe" userId="a8d2b6deedc00786" providerId="LiveId" clId="{7AE7E71B-801B-4687-9A2F-2B028B6ACCC1}" dt="2022-05-09T01:48:25.976" v="5562"/>
          <ac:spMkLst>
            <pc:docMk/>
            <pc:sldMk cId="0" sldId="260"/>
            <ac:spMk id="11" creationId="{6D6D22C1-9533-D8B6-BF4D-AF2E5F5676DE}"/>
          </ac:spMkLst>
        </pc:spChg>
        <pc:spChg chg="mod">
          <ac:chgData name="Karina Guadalupe" userId="a8d2b6deedc00786" providerId="LiveId" clId="{7AE7E71B-801B-4687-9A2F-2B028B6ACCC1}" dt="2022-05-09T01:48:25.976" v="5562"/>
          <ac:spMkLst>
            <pc:docMk/>
            <pc:sldMk cId="0" sldId="260"/>
            <ac:spMk id="12" creationId="{109A0135-1285-5938-3885-83C57BD99ACE}"/>
          </ac:spMkLst>
        </pc:spChg>
        <pc:spChg chg="mod">
          <ac:chgData name="Karina Guadalupe" userId="a8d2b6deedc00786" providerId="LiveId" clId="{7AE7E71B-801B-4687-9A2F-2B028B6ACCC1}" dt="2022-05-09T01:48:25.976" v="5562"/>
          <ac:spMkLst>
            <pc:docMk/>
            <pc:sldMk cId="0" sldId="260"/>
            <ac:spMk id="13" creationId="{BC5A00D6-9BDA-188F-96D4-08C0384138B3}"/>
          </ac:spMkLst>
        </pc:spChg>
        <pc:spChg chg="mod">
          <ac:chgData name="Karina Guadalupe" userId="a8d2b6deedc00786" providerId="LiveId" clId="{7AE7E71B-801B-4687-9A2F-2B028B6ACCC1}" dt="2022-05-09T01:48:25.976" v="5562"/>
          <ac:spMkLst>
            <pc:docMk/>
            <pc:sldMk cId="0" sldId="260"/>
            <ac:spMk id="14" creationId="{E34CC0FD-BAFD-9EF5-0B13-766392777381}"/>
          </ac:spMkLst>
        </pc:spChg>
        <pc:spChg chg="mod">
          <ac:chgData name="Karina Guadalupe" userId="a8d2b6deedc00786" providerId="LiveId" clId="{7AE7E71B-801B-4687-9A2F-2B028B6ACCC1}" dt="2022-05-09T01:48:25.976" v="5562"/>
          <ac:spMkLst>
            <pc:docMk/>
            <pc:sldMk cId="0" sldId="260"/>
            <ac:spMk id="15" creationId="{A0CAD87B-45B5-69EB-8CF3-FB4DC7E6BC70}"/>
          </ac:spMkLst>
        </pc:spChg>
        <pc:spChg chg="del">
          <ac:chgData name="Karina Guadalupe" userId="a8d2b6deedc00786" providerId="LiveId" clId="{7AE7E71B-801B-4687-9A2F-2B028B6ACCC1}" dt="2022-05-06T21:14:56.417" v="312" actId="478"/>
          <ac:spMkLst>
            <pc:docMk/>
            <pc:sldMk cId="0" sldId="260"/>
            <ac:spMk id="1623" creationId="{00000000-0000-0000-0000-000000000000}"/>
          </ac:spMkLst>
        </pc:spChg>
        <pc:spChg chg="del">
          <ac:chgData name="Karina Guadalupe" userId="a8d2b6deedc00786" providerId="LiveId" clId="{7AE7E71B-801B-4687-9A2F-2B028B6ACCC1}" dt="2022-05-06T21:14:56.417" v="312" actId="478"/>
          <ac:spMkLst>
            <pc:docMk/>
            <pc:sldMk cId="0" sldId="260"/>
            <ac:spMk id="1624" creationId="{00000000-0000-0000-0000-000000000000}"/>
          </ac:spMkLst>
        </pc:spChg>
        <pc:grpChg chg="add mod">
          <ac:chgData name="Karina Guadalupe" userId="a8d2b6deedc00786" providerId="LiveId" clId="{7AE7E71B-801B-4687-9A2F-2B028B6ACCC1}" dt="2022-05-09T01:48:29.457" v="5563" actId="1076"/>
          <ac:grpSpMkLst>
            <pc:docMk/>
            <pc:sldMk cId="0" sldId="260"/>
            <ac:grpSpMk id="5" creationId="{8A4BF166-D27F-1F88-AE23-E0820A0E45EB}"/>
          </ac:grpSpMkLst>
        </pc:grpChg>
        <pc:picChg chg="add mod">
          <ac:chgData name="Karina Guadalupe" userId="a8d2b6deedc00786" providerId="LiveId" clId="{7AE7E71B-801B-4687-9A2F-2B028B6ACCC1}" dt="2022-05-09T01:39:38.725" v="5486" actId="1076"/>
          <ac:picMkLst>
            <pc:docMk/>
            <pc:sldMk cId="0" sldId="260"/>
            <ac:picMk id="1026" creationId="{699943C9-7DDF-5811-BA4C-B077AE2815FD}"/>
          </ac:picMkLst>
        </pc:picChg>
      </pc:sldChg>
      <pc:sldChg chg="del ord modNotes">
        <pc:chgData name="Karina Guadalupe" userId="a8d2b6deedc00786" providerId="LiveId" clId="{7AE7E71B-801B-4687-9A2F-2B028B6ACCC1}" dt="2022-05-09T01:38:17.108" v="5478" actId="47"/>
        <pc:sldMkLst>
          <pc:docMk/>
          <pc:sldMk cId="0" sldId="261"/>
        </pc:sldMkLst>
      </pc:sldChg>
      <pc:sldChg chg="addSp delSp modSp mod modTransition">
        <pc:chgData name="Karina Guadalupe" userId="a8d2b6deedc00786" providerId="LiveId" clId="{7AE7E71B-801B-4687-9A2F-2B028B6ACCC1}" dt="2022-05-06T21:13:45.528" v="307"/>
        <pc:sldMkLst>
          <pc:docMk/>
          <pc:sldMk cId="0" sldId="262"/>
        </pc:sldMkLst>
        <pc:spChg chg="add del mod">
          <ac:chgData name="Karina Guadalupe" userId="a8d2b6deedc00786" providerId="LiveId" clId="{7AE7E71B-801B-4687-9A2F-2B028B6ACCC1}" dt="2022-05-06T20:41:46.163" v="26" actId="478"/>
          <ac:spMkLst>
            <pc:docMk/>
            <pc:sldMk cId="0" sldId="262"/>
            <ac:spMk id="3" creationId="{E5A687D2-F427-D709-CB30-A76F90F8153D}"/>
          </ac:spMkLst>
        </pc:spChg>
        <pc:spChg chg="add del mod">
          <ac:chgData name="Karina Guadalupe" userId="a8d2b6deedc00786" providerId="LiveId" clId="{7AE7E71B-801B-4687-9A2F-2B028B6ACCC1}" dt="2022-05-06T20:41:46.163" v="26" actId="478"/>
          <ac:spMkLst>
            <pc:docMk/>
            <pc:sldMk cId="0" sldId="262"/>
            <ac:spMk id="5" creationId="{620A2C6E-AF95-D5CC-1C85-F249A7A0C9AF}"/>
          </ac:spMkLst>
        </pc:spChg>
        <pc:spChg chg="add del mod">
          <ac:chgData name="Karina Guadalupe" userId="a8d2b6deedc00786" providerId="LiveId" clId="{7AE7E71B-801B-4687-9A2F-2B028B6ACCC1}" dt="2022-05-06T20:41:46.163" v="26" actId="478"/>
          <ac:spMkLst>
            <pc:docMk/>
            <pc:sldMk cId="0" sldId="262"/>
            <ac:spMk id="7" creationId="{F035BC49-5F8C-9555-E69F-A65E9E720C68}"/>
          </ac:spMkLst>
        </pc:spChg>
        <pc:spChg chg="add del mod">
          <ac:chgData name="Karina Guadalupe" userId="a8d2b6deedc00786" providerId="LiveId" clId="{7AE7E71B-801B-4687-9A2F-2B028B6ACCC1}" dt="2022-05-06T20:41:46.163" v="26" actId="478"/>
          <ac:spMkLst>
            <pc:docMk/>
            <pc:sldMk cId="0" sldId="262"/>
            <ac:spMk id="9" creationId="{120C47D1-2C85-8C3F-3FEE-C40C4AD94D7B}"/>
          </ac:spMkLst>
        </pc:spChg>
        <pc:spChg chg="add del mod">
          <ac:chgData name="Karina Guadalupe" userId="a8d2b6deedc00786" providerId="LiveId" clId="{7AE7E71B-801B-4687-9A2F-2B028B6ACCC1}" dt="2022-05-06T20:41:46.163" v="26" actId="478"/>
          <ac:spMkLst>
            <pc:docMk/>
            <pc:sldMk cId="0" sldId="262"/>
            <ac:spMk id="11" creationId="{BFBAB3A5-7D30-E11F-B629-1BD7CF587484}"/>
          </ac:spMkLst>
        </pc:spChg>
        <pc:spChg chg="add del mod">
          <ac:chgData name="Karina Guadalupe" userId="a8d2b6deedc00786" providerId="LiveId" clId="{7AE7E71B-801B-4687-9A2F-2B028B6ACCC1}" dt="2022-05-06T20:41:46.163" v="26" actId="478"/>
          <ac:spMkLst>
            <pc:docMk/>
            <pc:sldMk cId="0" sldId="262"/>
            <ac:spMk id="13" creationId="{0B6695C5-345A-0EE3-A451-CBCF823444A2}"/>
          </ac:spMkLst>
        </pc:spChg>
        <pc:spChg chg="add del mod">
          <ac:chgData name="Karina Guadalupe" userId="a8d2b6deedc00786" providerId="LiveId" clId="{7AE7E71B-801B-4687-9A2F-2B028B6ACCC1}" dt="2022-05-06T20:41:46.163" v="26" actId="478"/>
          <ac:spMkLst>
            <pc:docMk/>
            <pc:sldMk cId="0" sldId="262"/>
            <ac:spMk id="15" creationId="{C9635F87-41CD-D800-EBF7-9C24AEFAD6EC}"/>
          </ac:spMkLst>
        </pc:spChg>
        <pc:spChg chg="add mod">
          <ac:chgData name="Karina Guadalupe" userId="a8d2b6deedc00786" providerId="LiveId" clId="{7AE7E71B-801B-4687-9A2F-2B028B6ACCC1}" dt="2022-05-06T20:42:39.261" v="32" actId="1076"/>
          <ac:spMkLst>
            <pc:docMk/>
            <pc:sldMk cId="0" sldId="262"/>
            <ac:spMk id="52" creationId="{95FD5214-FD44-3E74-FCD0-47EB04B85F7A}"/>
          </ac:spMkLst>
        </pc:spChg>
        <pc:spChg chg="add mod">
          <ac:chgData name="Karina Guadalupe" userId="a8d2b6deedc00786" providerId="LiveId" clId="{7AE7E71B-801B-4687-9A2F-2B028B6ACCC1}" dt="2022-05-06T20:43:32.112" v="41" actId="20577"/>
          <ac:spMkLst>
            <pc:docMk/>
            <pc:sldMk cId="0" sldId="262"/>
            <ac:spMk id="53" creationId="{4808D94E-2420-AAD5-4AEE-24583F7C6542}"/>
          </ac:spMkLst>
        </pc:spChg>
        <pc:spChg chg="mod">
          <ac:chgData name="Karina Guadalupe" userId="a8d2b6deedc00786" providerId="LiveId" clId="{7AE7E71B-801B-4687-9A2F-2B028B6ACCC1}" dt="2022-05-06T21:06:00.476" v="260" actId="207"/>
          <ac:spMkLst>
            <pc:docMk/>
            <pc:sldMk cId="0" sldId="262"/>
            <ac:spMk id="56" creationId="{D1180C74-696F-F454-5249-F17109D2D36E}"/>
          </ac:spMkLst>
        </pc:spChg>
        <pc:spChg chg="mod">
          <ac:chgData name="Karina Guadalupe" userId="a8d2b6deedc00786" providerId="LiveId" clId="{7AE7E71B-801B-4687-9A2F-2B028B6ACCC1}" dt="2022-05-06T21:06:06.370" v="261" actId="207"/>
          <ac:spMkLst>
            <pc:docMk/>
            <pc:sldMk cId="0" sldId="262"/>
            <ac:spMk id="57" creationId="{F6C24A0C-62F4-EAE7-32F8-A52979839BE9}"/>
          </ac:spMkLst>
        </pc:spChg>
        <pc:spChg chg="mod">
          <ac:chgData name="Karina Guadalupe" userId="a8d2b6deedc00786" providerId="LiveId" clId="{7AE7E71B-801B-4687-9A2F-2B028B6ACCC1}" dt="2022-05-06T21:05:50.268" v="259" actId="207"/>
          <ac:spMkLst>
            <pc:docMk/>
            <pc:sldMk cId="0" sldId="262"/>
            <ac:spMk id="58" creationId="{26C96000-6249-20C6-AF52-6FFEE960A472}"/>
          </ac:spMkLst>
        </pc:spChg>
        <pc:spChg chg="mod">
          <ac:chgData name="Karina Guadalupe" userId="a8d2b6deedc00786" providerId="LiveId" clId="{7AE7E71B-801B-4687-9A2F-2B028B6ACCC1}" dt="2022-05-06T21:05:31.587" v="256"/>
          <ac:spMkLst>
            <pc:docMk/>
            <pc:sldMk cId="0" sldId="262"/>
            <ac:spMk id="59" creationId="{748029E8-A432-D957-785D-D4CDB2E4023E}"/>
          </ac:spMkLst>
        </pc:spChg>
        <pc:spChg chg="mod">
          <ac:chgData name="Karina Guadalupe" userId="a8d2b6deedc00786" providerId="LiveId" clId="{7AE7E71B-801B-4687-9A2F-2B028B6ACCC1}" dt="2022-05-06T21:05:31.587" v="256"/>
          <ac:spMkLst>
            <pc:docMk/>
            <pc:sldMk cId="0" sldId="262"/>
            <ac:spMk id="60" creationId="{EA160811-FA0F-E90F-6924-9A50C405712E}"/>
          </ac:spMkLst>
        </pc:spChg>
        <pc:spChg chg="mod">
          <ac:chgData name="Karina Guadalupe" userId="a8d2b6deedc00786" providerId="LiveId" clId="{7AE7E71B-801B-4687-9A2F-2B028B6ACCC1}" dt="2022-05-06T21:05:31.587" v="256"/>
          <ac:spMkLst>
            <pc:docMk/>
            <pc:sldMk cId="0" sldId="262"/>
            <ac:spMk id="61" creationId="{7BC4A984-9A88-C63D-98A2-0216EB3B9F97}"/>
          </ac:spMkLst>
        </pc:spChg>
        <pc:spChg chg="mod">
          <ac:chgData name="Karina Guadalupe" userId="a8d2b6deedc00786" providerId="LiveId" clId="{7AE7E71B-801B-4687-9A2F-2B028B6ACCC1}" dt="2022-05-06T21:05:31.587" v="256"/>
          <ac:spMkLst>
            <pc:docMk/>
            <pc:sldMk cId="0" sldId="262"/>
            <ac:spMk id="62" creationId="{620956DD-B647-3E60-8C97-6213D37841C7}"/>
          </ac:spMkLst>
        </pc:spChg>
        <pc:spChg chg="mod">
          <ac:chgData name="Karina Guadalupe" userId="a8d2b6deedc00786" providerId="LiveId" clId="{7AE7E71B-801B-4687-9A2F-2B028B6ACCC1}" dt="2022-05-06T21:05:31.587" v="256"/>
          <ac:spMkLst>
            <pc:docMk/>
            <pc:sldMk cId="0" sldId="262"/>
            <ac:spMk id="63" creationId="{8177D3E1-CBD2-2CC5-C07A-89447991A0E7}"/>
          </ac:spMkLst>
        </pc:spChg>
        <pc:spChg chg="mod">
          <ac:chgData name="Karina Guadalupe" userId="a8d2b6deedc00786" providerId="LiveId" clId="{7AE7E71B-801B-4687-9A2F-2B028B6ACCC1}" dt="2022-05-06T21:05:31.587" v="256"/>
          <ac:spMkLst>
            <pc:docMk/>
            <pc:sldMk cId="0" sldId="262"/>
            <ac:spMk id="64" creationId="{B9407354-80F9-E236-39E4-C7846C7BE0A2}"/>
          </ac:spMkLst>
        </pc:spChg>
        <pc:spChg chg="mod">
          <ac:chgData name="Karina Guadalupe" userId="a8d2b6deedc00786" providerId="LiveId" clId="{7AE7E71B-801B-4687-9A2F-2B028B6ACCC1}" dt="2022-05-06T21:05:31.587" v="256"/>
          <ac:spMkLst>
            <pc:docMk/>
            <pc:sldMk cId="0" sldId="262"/>
            <ac:spMk id="65" creationId="{F5E4F365-4E61-0CB8-82D2-40F722D24D3F}"/>
          </ac:spMkLst>
        </pc:spChg>
        <pc:spChg chg="del">
          <ac:chgData name="Karina Guadalupe" userId="a8d2b6deedc00786" providerId="LiveId" clId="{7AE7E71B-801B-4687-9A2F-2B028B6ACCC1}" dt="2022-05-06T20:41:42.342" v="25" actId="478"/>
          <ac:spMkLst>
            <pc:docMk/>
            <pc:sldMk cId="0" sldId="262"/>
            <ac:spMk id="1655" creationId="{00000000-0000-0000-0000-000000000000}"/>
          </ac:spMkLst>
        </pc:spChg>
        <pc:spChg chg="del">
          <ac:chgData name="Karina Guadalupe" userId="a8d2b6deedc00786" providerId="LiveId" clId="{7AE7E71B-801B-4687-9A2F-2B028B6ACCC1}" dt="2022-05-06T20:41:42.342" v="25" actId="478"/>
          <ac:spMkLst>
            <pc:docMk/>
            <pc:sldMk cId="0" sldId="262"/>
            <ac:spMk id="1656" creationId="{00000000-0000-0000-0000-000000000000}"/>
          </ac:spMkLst>
        </pc:spChg>
        <pc:spChg chg="del">
          <ac:chgData name="Karina Guadalupe" userId="a8d2b6deedc00786" providerId="LiveId" clId="{7AE7E71B-801B-4687-9A2F-2B028B6ACCC1}" dt="2022-05-06T20:41:42.342" v="25" actId="478"/>
          <ac:spMkLst>
            <pc:docMk/>
            <pc:sldMk cId="0" sldId="262"/>
            <ac:spMk id="1657" creationId="{00000000-0000-0000-0000-000000000000}"/>
          </ac:spMkLst>
        </pc:spChg>
        <pc:spChg chg="del">
          <ac:chgData name="Karina Guadalupe" userId="a8d2b6deedc00786" providerId="LiveId" clId="{7AE7E71B-801B-4687-9A2F-2B028B6ACCC1}" dt="2022-05-06T20:41:42.342" v="25" actId="478"/>
          <ac:spMkLst>
            <pc:docMk/>
            <pc:sldMk cId="0" sldId="262"/>
            <ac:spMk id="1658" creationId="{00000000-0000-0000-0000-000000000000}"/>
          </ac:spMkLst>
        </pc:spChg>
        <pc:spChg chg="del">
          <ac:chgData name="Karina Guadalupe" userId="a8d2b6deedc00786" providerId="LiveId" clId="{7AE7E71B-801B-4687-9A2F-2B028B6ACCC1}" dt="2022-05-06T20:41:42.342" v="25" actId="478"/>
          <ac:spMkLst>
            <pc:docMk/>
            <pc:sldMk cId="0" sldId="262"/>
            <ac:spMk id="1659" creationId="{00000000-0000-0000-0000-000000000000}"/>
          </ac:spMkLst>
        </pc:spChg>
        <pc:spChg chg="del">
          <ac:chgData name="Karina Guadalupe" userId="a8d2b6deedc00786" providerId="LiveId" clId="{7AE7E71B-801B-4687-9A2F-2B028B6ACCC1}" dt="2022-05-06T20:41:42.342" v="25" actId="478"/>
          <ac:spMkLst>
            <pc:docMk/>
            <pc:sldMk cId="0" sldId="262"/>
            <ac:spMk id="1660" creationId="{00000000-0000-0000-0000-000000000000}"/>
          </ac:spMkLst>
        </pc:spChg>
        <pc:spChg chg="del">
          <ac:chgData name="Karina Guadalupe" userId="a8d2b6deedc00786" providerId="LiveId" clId="{7AE7E71B-801B-4687-9A2F-2B028B6ACCC1}" dt="2022-05-06T20:41:42.342" v="25" actId="478"/>
          <ac:spMkLst>
            <pc:docMk/>
            <pc:sldMk cId="0" sldId="262"/>
            <ac:spMk id="1661" creationId="{00000000-0000-0000-0000-000000000000}"/>
          </ac:spMkLst>
        </pc:spChg>
        <pc:grpChg chg="add mod">
          <ac:chgData name="Karina Guadalupe" userId="a8d2b6deedc00786" providerId="LiveId" clId="{7AE7E71B-801B-4687-9A2F-2B028B6ACCC1}" dt="2022-05-06T21:06:14.838" v="263" actId="1076"/>
          <ac:grpSpMkLst>
            <pc:docMk/>
            <pc:sldMk cId="0" sldId="262"/>
            <ac:grpSpMk id="55" creationId="{E35CC646-AFC4-C1DB-ECD7-5679F8E57402}"/>
          </ac:grpSpMkLst>
        </pc:grpChg>
        <pc:grpChg chg="del">
          <ac:chgData name="Karina Guadalupe" userId="a8d2b6deedc00786" providerId="LiveId" clId="{7AE7E71B-801B-4687-9A2F-2B028B6ACCC1}" dt="2022-05-06T20:41:42.342" v="25" actId="478"/>
          <ac:grpSpMkLst>
            <pc:docMk/>
            <pc:sldMk cId="0" sldId="262"/>
            <ac:grpSpMk id="1662" creationId="{00000000-0000-0000-0000-000000000000}"/>
          </ac:grpSpMkLst>
        </pc:grpChg>
        <pc:grpChg chg="del">
          <ac:chgData name="Karina Guadalupe" userId="a8d2b6deedc00786" providerId="LiveId" clId="{7AE7E71B-801B-4687-9A2F-2B028B6ACCC1}" dt="2022-05-06T20:41:42.342" v="25" actId="478"/>
          <ac:grpSpMkLst>
            <pc:docMk/>
            <pc:sldMk cId="0" sldId="262"/>
            <ac:grpSpMk id="1665" creationId="{00000000-0000-0000-0000-000000000000}"/>
          </ac:grpSpMkLst>
        </pc:grpChg>
        <pc:grpChg chg="del">
          <ac:chgData name="Karina Guadalupe" userId="a8d2b6deedc00786" providerId="LiveId" clId="{7AE7E71B-801B-4687-9A2F-2B028B6ACCC1}" dt="2022-05-06T20:41:42.342" v="25" actId="478"/>
          <ac:grpSpMkLst>
            <pc:docMk/>
            <pc:sldMk cId="0" sldId="262"/>
            <ac:grpSpMk id="1681" creationId="{00000000-0000-0000-0000-000000000000}"/>
          </ac:grpSpMkLst>
        </pc:grpChg>
        <pc:picChg chg="add mod">
          <ac:chgData name="Karina Guadalupe" userId="a8d2b6deedc00786" providerId="LiveId" clId="{7AE7E71B-801B-4687-9A2F-2B028B6ACCC1}" dt="2022-05-06T20:44:58.380" v="46" actId="1076"/>
          <ac:picMkLst>
            <pc:docMk/>
            <pc:sldMk cId="0" sldId="262"/>
            <ac:picMk id="2050" creationId="{5547C87A-4156-24E5-D6B9-9A8CF8257F58}"/>
          </ac:picMkLst>
        </pc:picChg>
      </pc:sldChg>
      <pc:sldChg chg="addSp modSp mod modTransition">
        <pc:chgData name="Karina Guadalupe" userId="a8d2b6deedc00786" providerId="LiveId" clId="{7AE7E71B-801B-4687-9A2F-2B028B6ACCC1}" dt="2022-05-06T21:05:23.866" v="255"/>
        <pc:sldMkLst>
          <pc:docMk/>
          <pc:sldMk cId="0" sldId="263"/>
        </pc:sldMkLst>
        <pc:spChg chg="mod">
          <ac:chgData name="Karina Guadalupe" userId="a8d2b6deedc00786" providerId="LiveId" clId="{7AE7E71B-801B-4687-9A2F-2B028B6ACCC1}" dt="2022-05-06T21:05:13.121" v="253" actId="207"/>
          <ac:spMkLst>
            <pc:docMk/>
            <pc:sldMk cId="0" sldId="263"/>
            <ac:spMk id="6" creationId="{0A908064-2AD6-F1FD-EA7E-1958B2548286}"/>
          </ac:spMkLst>
        </pc:spChg>
        <pc:spChg chg="mod">
          <ac:chgData name="Karina Guadalupe" userId="a8d2b6deedc00786" providerId="LiveId" clId="{7AE7E71B-801B-4687-9A2F-2B028B6ACCC1}" dt="2022-05-06T21:05:20.693" v="254" actId="207"/>
          <ac:spMkLst>
            <pc:docMk/>
            <pc:sldMk cId="0" sldId="263"/>
            <ac:spMk id="7" creationId="{2891C1CB-5E8A-1BAE-19AE-F76895929F1A}"/>
          </ac:spMkLst>
        </pc:spChg>
        <pc:spChg chg="mod">
          <ac:chgData name="Karina Guadalupe" userId="a8d2b6deedc00786" providerId="LiveId" clId="{7AE7E71B-801B-4687-9A2F-2B028B6ACCC1}" dt="2022-05-06T21:05:04.600" v="252" actId="207"/>
          <ac:spMkLst>
            <pc:docMk/>
            <pc:sldMk cId="0" sldId="263"/>
            <ac:spMk id="8" creationId="{51979916-BE74-7AFF-1E44-F1FCC7616200}"/>
          </ac:spMkLst>
        </pc:spChg>
        <pc:spChg chg="mod">
          <ac:chgData name="Karina Guadalupe" userId="a8d2b6deedc00786" providerId="LiveId" clId="{7AE7E71B-801B-4687-9A2F-2B028B6ACCC1}" dt="2022-05-06T21:04:52.162" v="250"/>
          <ac:spMkLst>
            <pc:docMk/>
            <pc:sldMk cId="0" sldId="263"/>
            <ac:spMk id="9" creationId="{CD04D0D1-2E9D-FE72-E944-E0E8B036939C}"/>
          </ac:spMkLst>
        </pc:spChg>
        <pc:spChg chg="mod">
          <ac:chgData name="Karina Guadalupe" userId="a8d2b6deedc00786" providerId="LiveId" clId="{7AE7E71B-801B-4687-9A2F-2B028B6ACCC1}" dt="2022-05-06T21:04:52.162" v="250"/>
          <ac:spMkLst>
            <pc:docMk/>
            <pc:sldMk cId="0" sldId="263"/>
            <ac:spMk id="10" creationId="{B4B85713-1BB6-8BBA-9F2F-F9C377FC4437}"/>
          </ac:spMkLst>
        </pc:spChg>
        <pc:spChg chg="mod">
          <ac:chgData name="Karina Guadalupe" userId="a8d2b6deedc00786" providerId="LiveId" clId="{7AE7E71B-801B-4687-9A2F-2B028B6ACCC1}" dt="2022-05-06T21:04:52.162" v="250"/>
          <ac:spMkLst>
            <pc:docMk/>
            <pc:sldMk cId="0" sldId="263"/>
            <ac:spMk id="11" creationId="{A6A41755-A32C-08F0-D161-9C7F95EEF89F}"/>
          </ac:spMkLst>
        </pc:spChg>
        <pc:spChg chg="mod">
          <ac:chgData name="Karina Guadalupe" userId="a8d2b6deedc00786" providerId="LiveId" clId="{7AE7E71B-801B-4687-9A2F-2B028B6ACCC1}" dt="2022-05-06T21:04:52.162" v="250"/>
          <ac:spMkLst>
            <pc:docMk/>
            <pc:sldMk cId="0" sldId="263"/>
            <ac:spMk id="12" creationId="{08E34FA1-674A-C29A-60BE-492B0277B65A}"/>
          </ac:spMkLst>
        </pc:spChg>
        <pc:spChg chg="mod">
          <ac:chgData name="Karina Guadalupe" userId="a8d2b6deedc00786" providerId="LiveId" clId="{7AE7E71B-801B-4687-9A2F-2B028B6ACCC1}" dt="2022-05-06T21:04:52.162" v="250"/>
          <ac:spMkLst>
            <pc:docMk/>
            <pc:sldMk cId="0" sldId="263"/>
            <ac:spMk id="13" creationId="{DBE92C3D-A9DE-46C7-1BF6-19B1C4FA8882}"/>
          </ac:spMkLst>
        </pc:spChg>
        <pc:spChg chg="mod">
          <ac:chgData name="Karina Guadalupe" userId="a8d2b6deedc00786" providerId="LiveId" clId="{7AE7E71B-801B-4687-9A2F-2B028B6ACCC1}" dt="2022-05-06T21:04:52.162" v="250"/>
          <ac:spMkLst>
            <pc:docMk/>
            <pc:sldMk cId="0" sldId="263"/>
            <ac:spMk id="14" creationId="{0D41D6B1-B5FB-A132-EB31-0D3AB057899F}"/>
          </ac:spMkLst>
        </pc:spChg>
        <pc:spChg chg="mod">
          <ac:chgData name="Karina Guadalupe" userId="a8d2b6deedc00786" providerId="LiveId" clId="{7AE7E71B-801B-4687-9A2F-2B028B6ACCC1}" dt="2022-05-06T21:04:52.162" v="250"/>
          <ac:spMkLst>
            <pc:docMk/>
            <pc:sldMk cId="0" sldId="263"/>
            <ac:spMk id="15" creationId="{1E0BB7FD-511E-94ED-CBF1-73E17A89DC29}"/>
          </ac:spMkLst>
        </pc:spChg>
        <pc:spChg chg="mod">
          <ac:chgData name="Karina Guadalupe" userId="a8d2b6deedc00786" providerId="LiveId" clId="{7AE7E71B-801B-4687-9A2F-2B028B6ACCC1}" dt="2022-05-06T20:39:43.484" v="19" actId="1076"/>
          <ac:spMkLst>
            <pc:docMk/>
            <pc:sldMk cId="0" sldId="263"/>
            <ac:spMk id="70" creationId="{FDD4F687-21D9-0F9D-4591-BE65ABDA1EA8}"/>
          </ac:spMkLst>
        </pc:spChg>
        <pc:grpChg chg="add mod">
          <ac:chgData name="Karina Guadalupe" userId="a8d2b6deedc00786" providerId="LiveId" clId="{7AE7E71B-801B-4687-9A2F-2B028B6ACCC1}" dt="2022-05-06T21:04:56.556" v="251" actId="1076"/>
          <ac:grpSpMkLst>
            <pc:docMk/>
            <pc:sldMk cId="0" sldId="263"/>
            <ac:grpSpMk id="5" creationId="{C3C48BBC-3B10-9F23-7836-32FCD328967C}"/>
          </ac:grpSpMkLst>
        </pc:grpChg>
        <pc:picChg chg="add mod">
          <ac:chgData name="Karina Guadalupe" userId="a8d2b6deedc00786" providerId="LiveId" clId="{7AE7E71B-801B-4687-9A2F-2B028B6ACCC1}" dt="2022-05-06T20:41:34.033" v="24" actId="1076"/>
          <ac:picMkLst>
            <pc:docMk/>
            <pc:sldMk cId="0" sldId="263"/>
            <ac:picMk id="1026" creationId="{9CDEE104-467B-FEAA-45AF-FD7B1089E216}"/>
          </ac:picMkLst>
        </pc:picChg>
      </pc:sldChg>
      <pc:sldChg chg="addSp delSp modSp mod ord modTransition">
        <pc:chgData name="Karina Guadalupe" userId="a8d2b6deedc00786" providerId="LiveId" clId="{7AE7E71B-801B-4687-9A2F-2B028B6ACCC1}" dt="2022-05-09T01:54:35.012" v="5625"/>
        <pc:sldMkLst>
          <pc:docMk/>
          <pc:sldMk cId="0" sldId="264"/>
        </pc:sldMkLst>
        <pc:spChg chg="add del mod">
          <ac:chgData name="Karina Guadalupe" userId="a8d2b6deedc00786" providerId="LiveId" clId="{7AE7E71B-801B-4687-9A2F-2B028B6ACCC1}" dt="2022-05-09T00:27:02.510" v="1565" actId="478"/>
          <ac:spMkLst>
            <pc:docMk/>
            <pc:sldMk cId="0" sldId="264"/>
            <ac:spMk id="3" creationId="{87C84BF1-BE84-6AB5-6046-0051951F0B8E}"/>
          </ac:spMkLst>
        </pc:spChg>
        <pc:spChg chg="add del mod">
          <ac:chgData name="Karina Guadalupe" userId="a8d2b6deedc00786" providerId="LiveId" clId="{7AE7E71B-801B-4687-9A2F-2B028B6ACCC1}" dt="2022-05-09T00:27:02.510" v="1565" actId="478"/>
          <ac:spMkLst>
            <pc:docMk/>
            <pc:sldMk cId="0" sldId="264"/>
            <ac:spMk id="5" creationId="{0DCA69CB-82B2-B7AB-1EDC-66590031BADD}"/>
          </ac:spMkLst>
        </pc:spChg>
        <pc:spChg chg="add del mod">
          <ac:chgData name="Karina Guadalupe" userId="a8d2b6deedc00786" providerId="LiveId" clId="{7AE7E71B-801B-4687-9A2F-2B028B6ACCC1}" dt="2022-05-09T00:27:29.044" v="1570"/>
          <ac:spMkLst>
            <pc:docMk/>
            <pc:sldMk cId="0" sldId="264"/>
            <ac:spMk id="9" creationId="{F7A18F97-0B3C-C997-28D9-BF09DC35AEE2}"/>
          </ac:spMkLst>
        </pc:spChg>
        <pc:spChg chg="add del mod">
          <ac:chgData name="Karina Guadalupe" userId="a8d2b6deedc00786" providerId="LiveId" clId="{7AE7E71B-801B-4687-9A2F-2B028B6ACCC1}" dt="2022-05-09T00:32:41.282" v="1625" actId="478"/>
          <ac:spMkLst>
            <pc:docMk/>
            <pc:sldMk cId="0" sldId="264"/>
            <ac:spMk id="10" creationId="{BB0253EA-2170-528B-4D76-2725D39CF24C}"/>
          </ac:spMkLst>
        </pc:spChg>
        <pc:spChg chg="add del mod">
          <ac:chgData name="Karina Guadalupe" userId="a8d2b6deedc00786" providerId="LiveId" clId="{7AE7E71B-801B-4687-9A2F-2B028B6ACCC1}" dt="2022-05-09T00:33:11.792" v="1645"/>
          <ac:spMkLst>
            <pc:docMk/>
            <pc:sldMk cId="0" sldId="264"/>
            <ac:spMk id="11" creationId="{F2C25CF0-8334-0FE3-5251-1C3057B50B4B}"/>
          </ac:spMkLst>
        </pc:spChg>
        <pc:spChg chg="add mod">
          <ac:chgData name="Karina Guadalupe" userId="a8d2b6deedc00786" providerId="LiveId" clId="{7AE7E71B-801B-4687-9A2F-2B028B6ACCC1}" dt="2022-05-09T00:46:56.729" v="2253" actId="20577"/>
          <ac:spMkLst>
            <pc:docMk/>
            <pc:sldMk cId="0" sldId="264"/>
            <ac:spMk id="12" creationId="{72B6FB1F-AEA4-1D68-8C1D-FFAA6234F455}"/>
          </ac:spMkLst>
        </pc:spChg>
        <pc:spChg chg="add mod">
          <ac:chgData name="Karina Guadalupe" userId="a8d2b6deedc00786" providerId="LiveId" clId="{7AE7E71B-801B-4687-9A2F-2B028B6ACCC1}" dt="2022-05-09T01:30:55.955" v="5278"/>
          <ac:spMkLst>
            <pc:docMk/>
            <pc:sldMk cId="0" sldId="264"/>
            <ac:spMk id="13" creationId="{924DCE13-D58E-324E-2205-1D0AC3C0A0D5}"/>
          </ac:spMkLst>
        </pc:spChg>
        <pc:spChg chg="mod">
          <ac:chgData name="Karina Guadalupe" userId="a8d2b6deedc00786" providerId="LiveId" clId="{7AE7E71B-801B-4687-9A2F-2B028B6ACCC1}" dt="2022-05-09T01:49:55.053" v="5577" actId="207"/>
          <ac:spMkLst>
            <pc:docMk/>
            <pc:sldMk cId="0" sldId="264"/>
            <ac:spMk id="16" creationId="{C308A309-80C8-0517-5055-7CFC2BDF217E}"/>
          </ac:spMkLst>
        </pc:spChg>
        <pc:spChg chg="mod">
          <ac:chgData name="Karina Guadalupe" userId="a8d2b6deedc00786" providerId="LiveId" clId="{7AE7E71B-801B-4687-9A2F-2B028B6ACCC1}" dt="2022-05-09T01:50:01.223" v="5578" actId="207"/>
          <ac:spMkLst>
            <pc:docMk/>
            <pc:sldMk cId="0" sldId="264"/>
            <ac:spMk id="17" creationId="{BC8FE4AA-59E6-8E4E-FBAF-CF73D7F12EDE}"/>
          </ac:spMkLst>
        </pc:spChg>
        <pc:spChg chg="mod">
          <ac:chgData name="Karina Guadalupe" userId="a8d2b6deedc00786" providerId="LiveId" clId="{7AE7E71B-801B-4687-9A2F-2B028B6ACCC1}" dt="2022-05-09T01:49:50.433" v="5576" actId="207"/>
          <ac:spMkLst>
            <pc:docMk/>
            <pc:sldMk cId="0" sldId="264"/>
            <ac:spMk id="18" creationId="{F80E4D97-714C-3BC2-FB61-8CD5C82077A6}"/>
          </ac:spMkLst>
        </pc:spChg>
        <pc:spChg chg="mod">
          <ac:chgData name="Karina Guadalupe" userId="a8d2b6deedc00786" providerId="LiveId" clId="{7AE7E71B-801B-4687-9A2F-2B028B6ACCC1}" dt="2022-05-09T01:49:37.941" v="5574"/>
          <ac:spMkLst>
            <pc:docMk/>
            <pc:sldMk cId="0" sldId="264"/>
            <ac:spMk id="19" creationId="{CFFC495F-E1FA-C953-393D-1CB9E52BE3F0}"/>
          </ac:spMkLst>
        </pc:spChg>
        <pc:spChg chg="mod">
          <ac:chgData name="Karina Guadalupe" userId="a8d2b6deedc00786" providerId="LiveId" clId="{7AE7E71B-801B-4687-9A2F-2B028B6ACCC1}" dt="2022-05-09T01:49:37.941" v="5574"/>
          <ac:spMkLst>
            <pc:docMk/>
            <pc:sldMk cId="0" sldId="264"/>
            <ac:spMk id="20" creationId="{D602224C-96F3-4DC4-A76A-23FFA7A48BAE}"/>
          </ac:spMkLst>
        </pc:spChg>
        <pc:spChg chg="mod">
          <ac:chgData name="Karina Guadalupe" userId="a8d2b6deedc00786" providerId="LiveId" clId="{7AE7E71B-801B-4687-9A2F-2B028B6ACCC1}" dt="2022-05-09T01:49:37.941" v="5574"/>
          <ac:spMkLst>
            <pc:docMk/>
            <pc:sldMk cId="0" sldId="264"/>
            <ac:spMk id="21" creationId="{6CAE51E2-BBD2-1A70-C2EA-2CF86517E162}"/>
          </ac:spMkLst>
        </pc:spChg>
        <pc:spChg chg="mod">
          <ac:chgData name="Karina Guadalupe" userId="a8d2b6deedc00786" providerId="LiveId" clId="{7AE7E71B-801B-4687-9A2F-2B028B6ACCC1}" dt="2022-05-09T01:49:37.941" v="5574"/>
          <ac:spMkLst>
            <pc:docMk/>
            <pc:sldMk cId="0" sldId="264"/>
            <ac:spMk id="22" creationId="{EAEFF012-2E5C-DAC7-8152-4F6D24EE8A22}"/>
          </ac:spMkLst>
        </pc:spChg>
        <pc:spChg chg="mod">
          <ac:chgData name="Karina Guadalupe" userId="a8d2b6deedc00786" providerId="LiveId" clId="{7AE7E71B-801B-4687-9A2F-2B028B6ACCC1}" dt="2022-05-09T01:49:37.941" v="5574"/>
          <ac:spMkLst>
            <pc:docMk/>
            <pc:sldMk cId="0" sldId="264"/>
            <ac:spMk id="23" creationId="{E00424E5-F4E7-112C-26D4-0DCE088227D6}"/>
          </ac:spMkLst>
        </pc:spChg>
        <pc:spChg chg="mod">
          <ac:chgData name="Karina Guadalupe" userId="a8d2b6deedc00786" providerId="LiveId" clId="{7AE7E71B-801B-4687-9A2F-2B028B6ACCC1}" dt="2022-05-09T01:49:37.941" v="5574"/>
          <ac:spMkLst>
            <pc:docMk/>
            <pc:sldMk cId="0" sldId="264"/>
            <ac:spMk id="24" creationId="{030B7038-321D-3119-8B80-9489D549F3B0}"/>
          </ac:spMkLst>
        </pc:spChg>
        <pc:spChg chg="mod">
          <ac:chgData name="Karina Guadalupe" userId="a8d2b6deedc00786" providerId="LiveId" clId="{7AE7E71B-801B-4687-9A2F-2B028B6ACCC1}" dt="2022-05-09T01:49:37.941" v="5574"/>
          <ac:spMkLst>
            <pc:docMk/>
            <pc:sldMk cId="0" sldId="264"/>
            <ac:spMk id="25" creationId="{E928E9A3-D45C-B651-0DEB-DB97FDE961B9}"/>
          </ac:spMkLst>
        </pc:spChg>
        <pc:spChg chg="del">
          <ac:chgData name="Karina Guadalupe" userId="a8d2b6deedc00786" providerId="LiveId" clId="{7AE7E71B-801B-4687-9A2F-2B028B6ACCC1}" dt="2022-05-09T00:26:59.817" v="1564" actId="478"/>
          <ac:spMkLst>
            <pc:docMk/>
            <pc:sldMk cId="0" sldId="264"/>
            <ac:spMk id="1748" creationId="{00000000-0000-0000-0000-000000000000}"/>
          </ac:spMkLst>
        </pc:spChg>
        <pc:spChg chg="del">
          <ac:chgData name="Karina Guadalupe" userId="a8d2b6deedc00786" providerId="LiveId" clId="{7AE7E71B-801B-4687-9A2F-2B028B6ACCC1}" dt="2022-05-09T00:26:59.817" v="1564" actId="478"/>
          <ac:spMkLst>
            <pc:docMk/>
            <pc:sldMk cId="0" sldId="264"/>
            <ac:spMk id="1749" creationId="{00000000-0000-0000-0000-000000000000}"/>
          </ac:spMkLst>
        </pc:spChg>
        <pc:grpChg chg="add mod">
          <ac:chgData name="Karina Guadalupe" userId="a8d2b6deedc00786" providerId="LiveId" clId="{7AE7E71B-801B-4687-9A2F-2B028B6ACCC1}" dt="2022-05-09T01:49:45.556" v="5575" actId="1076"/>
          <ac:grpSpMkLst>
            <pc:docMk/>
            <pc:sldMk cId="0" sldId="264"/>
            <ac:grpSpMk id="15" creationId="{1E8D7517-CAE5-F0CF-831F-B2F671EF4F1F}"/>
          </ac:grpSpMkLst>
        </pc:grpChg>
        <pc:picChg chg="del">
          <ac:chgData name="Karina Guadalupe" userId="a8d2b6deedc00786" providerId="LiveId" clId="{7AE7E71B-801B-4687-9A2F-2B028B6ACCC1}" dt="2022-05-09T00:26:59.817" v="1564" actId="478"/>
          <ac:picMkLst>
            <pc:docMk/>
            <pc:sldMk cId="0" sldId="264"/>
            <ac:picMk id="1750" creationId="{00000000-0000-0000-0000-000000000000}"/>
          </ac:picMkLst>
        </pc:picChg>
        <pc:picChg chg="add mod">
          <ac:chgData name="Karina Guadalupe" userId="a8d2b6deedc00786" providerId="LiveId" clId="{7AE7E71B-801B-4687-9A2F-2B028B6ACCC1}" dt="2022-05-09T01:41:13.956" v="5503" actId="14100"/>
          <ac:picMkLst>
            <pc:docMk/>
            <pc:sldMk cId="0" sldId="264"/>
            <ac:picMk id="3074" creationId="{A56B2306-8BF8-87F0-5645-5D31A7F744A1}"/>
          </ac:picMkLst>
        </pc:picChg>
      </pc:sldChg>
      <pc:sldChg chg="del">
        <pc:chgData name="Karina Guadalupe" userId="a8d2b6deedc00786" providerId="LiveId" clId="{7AE7E71B-801B-4687-9A2F-2B028B6ACCC1}" dt="2022-05-09T01:38:16.259" v="5476" actId="47"/>
        <pc:sldMkLst>
          <pc:docMk/>
          <pc:sldMk cId="0" sldId="265"/>
        </pc:sldMkLst>
      </pc:sldChg>
      <pc:sldChg chg="addSp delSp modSp mod ord modTransition">
        <pc:chgData name="Karina Guadalupe" userId="a8d2b6deedc00786" providerId="LiveId" clId="{7AE7E71B-801B-4687-9A2F-2B028B6ACCC1}" dt="2022-05-06T21:14:02.217" v="310"/>
        <pc:sldMkLst>
          <pc:docMk/>
          <pc:sldMk cId="0" sldId="266"/>
        </pc:sldMkLst>
        <pc:spChg chg="add del mod">
          <ac:chgData name="Karina Guadalupe" userId="a8d2b6deedc00786" providerId="LiveId" clId="{7AE7E71B-801B-4687-9A2F-2B028B6ACCC1}" dt="2022-05-06T21:00:51.007" v="218" actId="478"/>
          <ac:spMkLst>
            <pc:docMk/>
            <pc:sldMk cId="0" sldId="266"/>
            <ac:spMk id="3" creationId="{E8525BD7-4B82-AD94-A382-578D69DAE26D}"/>
          </ac:spMkLst>
        </pc:spChg>
        <pc:spChg chg="add del mod">
          <ac:chgData name="Karina Guadalupe" userId="a8d2b6deedc00786" providerId="LiveId" clId="{7AE7E71B-801B-4687-9A2F-2B028B6ACCC1}" dt="2022-05-06T21:00:51.007" v="218" actId="478"/>
          <ac:spMkLst>
            <pc:docMk/>
            <pc:sldMk cId="0" sldId="266"/>
            <ac:spMk id="5" creationId="{FCC3A940-1A13-4B46-AFF7-7FBBA686869B}"/>
          </ac:spMkLst>
        </pc:spChg>
        <pc:spChg chg="add del mod">
          <ac:chgData name="Karina Guadalupe" userId="a8d2b6deedc00786" providerId="LiveId" clId="{7AE7E71B-801B-4687-9A2F-2B028B6ACCC1}" dt="2022-05-06T21:00:51.007" v="218" actId="478"/>
          <ac:spMkLst>
            <pc:docMk/>
            <pc:sldMk cId="0" sldId="266"/>
            <ac:spMk id="7" creationId="{2F123BAE-4F57-2072-8046-0D3DCD81B9E8}"/>
          </ac:spMkLst>
        </pc:spChg>
        <pc:spChg chg="add del mod">
          <ac:chgData name="Karina Guadalupe" userId="a8d2b6deedc00786" providerId="LiveId" clId="{7AE7E71B-801B-4687-9A2F-2B028B6ACCC1}" dt="2022-05-06T21:00:51.007" v="218" actId="478"/>
          <ac:spMkLst>
            <pc:docMk/>
            <pc:sldMk cId="0" sldId="266"/>
            <ac:spMk id="9" creationId="{6BEAF4E7-FDEF-340E-ABF7-64D9089AB15B}"/>
          </ac:spMkLst>
        </pc:spChg>
        <pc:spChg chg="add del mod">
          <ac:chgData name="Karina Guadalupe" userId="a8d2b6deedc00786" providerId="LiveId" clId="{7AE7E71B-801B-4687-9A2F-2B028B6ACCC1}" dt="2022-05-06T21:00:51.007" v="218" actId="478"/>
          <ac:spMkLst>
            <pc:docMk/>
            <pc:sldMk cId="0" sldId="266"/>
            <ac:spMk id="11" creationId="{CE269A86-4DB1-A58E-A9C4-6D1C32BA04CD}"/>
          </ac:spMkLst>
        </pc:spChg>
        <pc:spChg chg="add del mod">
          <ac:chgData name="Karina Guadalupe" userId="a8d2b6deedc00786" providerId="LiveId" clId="{7AE7E71B-801B-4687-9A2F-2B028B6ACCC1}" dt="2022-05-06T21:00:51.007" v="218" actId="478"/>
          <ac:spMkLst>
            <pc:docMk/>
            <pc:sldMk cId="0" sldId="266"/>
            <ac:spMk id="13" creationId="{36243EDB-DA73-B1E6-30AE-961660967FA7}"/>
          </ac:spMkLst>
        </pc:spChg>
        <pc:spChg chg="add mod">
          <ac:chgData name="Karina Guadalupe" userId="a8d2b6deedc00786" providerId="LiveId" clId="{7AE7E71B-801B-4687-9A2F-2B028B6ACCC1}" dt="2022-05-06T21:01:01.577" v="222" actId="1076"/>
          <ac:spMkLst>
            <pc:docMk/>
            <pc:sldMk cId="0" sldId="266"/>
            <ac:spMk id="40" creationId="{C550CD7D-394C-CC0F-4A9A-7B41BDC3845F}"/>
          </ac:spMkLst>
        </pc:spChg>
        <pc:spChg chg="add mod">
          <ac:chgData name="Karina Guadalupe" userId="a8d2b6deedc00786" providerId="LiveId" clId="{7AE7E71B-801B-4687-9A2F-2B028B6ACCC1}" dt="2022-05-06T21:02:48.006" v="233" actId="1076"/>
          <ac:spMkLst>
            <pc:docMk/>
            <pc:sldMk cId="0" sldId="266"/>
            <ac:spMk id="41" creationId="{21DD7D5D-4233-E385-1B36-B3193DFE1511}"/>
          </ac:spMkLst>
        </pc:spChg>
        <pc:spChg chg="mod">
          <ac:chgData name="Karina Guadalupe" userId="a8d2b6deedc00786" providerId="LiveId" clId="{7AE7E71B-801B-4687-9A2F-2B028B6ACCC1}" dt="2022-05-06T21:08:12.981" v="278" actId="207"/>
          <ac:spMkLst>
            <pc:docMk/>
            <pc:sldMk cId="0" sldId="266"/>
            <ac:spMk id="44" creationId="{2D8275F8-562C-ECF9-6A45-A8374B3BF192}"/>
          </ac:spMkLst>
        </pc:spChg>
        <pc:spChg chg="mod">
          <ac:chgData name="Karina Guadalupe" userId="a8d2b6deedc00786" providerId="LiveId" clId="{7AE7E71B-801B-4687-9A2F-2B028B6ACCC1}" dt="2022-05-06T21:08:19.312" v="279" actId="207"/>
          <ac:spMkLst>
            <pc:docMk/>
            <pc:sldMk cId="0" sldId="266"/>
            <ac:spMk id="45" creationId="{6339E067-3B52-E2E4-5BC4-3FAFF2E7978A}"/>
          </ac:spMkLst>
        </pc:spChg>
        <pc:spChg chg="mod">
          <ac:chgData name="Karina Guadalupe" userId="a8d2b6deedc00786" providerId="LiveId" clId="{7AE7E71B-801B-4687-9A2F-2B028B6ACCC1}" dt="2022-05-06T21:08:08.770" v="277" actId="207"/>
          <ac:spMkLst>
            <pc:docMk/>
            <pc:sldMk cId="0" sldId="266"/>
            <ac:spMk id="46" creationId="{CE70993C-429F-B917-A53C-CCC4948872BC}"/>
          </ac:spMkLst>
        </pc:spChg>
        <pc:spChg chg="mod">
          <ac:chgData name="Karina Guadalupe" userId="a8d2b6deedc00786" providerId="LiveId" clId="{7AE7E71B-801B-4687-9A2F-2B028B6ACCC1}" dt="2022-05-06T21:07:58.532" v="276"/>
          <ac:spMkLst>
            <pc:docMk/>
            <pc:sldMk cId="0" sldId="266"/>
            <ac:spMk id="47" creationId="{C4FC89EE-CF8E-A3BE-3182-52B40333A99C}"/>
          </ac:spMkLst>
        </pc:spChg>
        <pc:spChg chg="mod">
          <ac:chgData name="Karina Guadalupe" userId="a8d2b6deedc00786" providerId="LiveId" clId="{7AE7E71B-801B-4687-9A2F-2B028B6ACCC1}" dt="2022-05-06T21:07:58.532" v="276"/>
          <ac:spMkLst>
            <pc:docMk/>
            <pc:sldMk cId="0" sldId="266"/>
            <ac:spMk id="48" creationId="{3889380F-26F0-2328-08AA-868932E360EB}"/>
          </ac:spMkLst>
        </pc:spChg>
        <pc:spChg chg="mod">
          <ac:chgData name="Karina Guadalupe" userId="a8d2b6deedc00786" providerId="LiveId" clId="{7AE7E71B-801B-4687-9A2F-2B028B6ACCC1}" dt="2022-05-06T21:07:58.532" v="276"/>
          <ac:spMkLst>
            <pc:docMk/>
            <pc:sldMk cId="0" sldId="266"/>
            <ac:spMk id="49" creationId="{A1FAA265-5BA7-21FD-CBEA-5C8D0FC5C457}"/>
          </ac:spMkLst>
        </pc:spChg>
        <pc:spChg chg="mod">
          <ac:chgData name="Karina Guadalupe" userId="a8d2b6deedc00786" providerId="LiveId" clId="{7AE7E71B-801B-4687-9A2F-2B028B6ACCC1}" dt="2022-05-06T21:07:58.532" v="276"/>
          <ac:spMkLst>
            <pc:docMk/>
            <pc:sldMk cId="0" sldId="266"/>
            <ac:spMk id="50" creationId="{BBB11257-50E3-8DA0-5FFD-FD0C263BF656}"/>
          </ac:spMkLst>
        </pc:spChg>
        <pc:spChg chg="mod">
          <ac:chgData name="Karina Guadalupe" userId="a8d2b6deedc00786" providerId="LiveId" clId="{7AE7E71B-801B-4687-9A2F-2B028B6ACCC1}" dt="2022-05-06T21:07:58.532" v="276"/>
          <ac:spMkLst>
            <pc:docMk/>
            <pc:sldMk cId="0" sldId="266"/>
            <ac:spMk id="51" creationId="{5EA8971D-E8D8-427F-824F-030CC6B62BF4}"/>
          </ac:spMkLst>
        </pc:spChg>
        <pc:spChg chg="mod">
          <ac:chgData name="Karina Guadalupe" userId="a8d2b6deedc00786" providerId="LiveId" clId="{7AE7E71B-801B-4687-9A2F-2B028B6ACCC1}" dt="2022-05-06T21:07:58.532" v="276"/>
          <ac:spMkLst>
            <pc:docMk/>
            <pc:sldMk cId="0" sldId="266"/>
            <ac:spMk id="52" creationId="{61A26863-E983-0829-C342-ECB1B2BEB577}"/>
          </ac:spMkLst>
        </pc:spChg>
        <pc:spChg chg="mod">
          <ac:chgData name="Karina Guadalupe" userId="a8d2b6deedc00786" providerId="LiveId" clId="{7AE7E71B-801B-4687-9A2F-2B028B6ACCC1}" dt="2022-05-06T21:07:58.532" v="276"/>
          <ac:spMkLst>
            <pc:docMk/>
            <pc:sldMk cId="0" sldId="266"/>
            <ac:spMk id="53" creationId="{B2D6FFEC-8ECF-A297-60CF-53BCCC282DED}"/>
          </ac:spMkLst>
        </pc:spChg>
        <pc:spChg chg="del">
          <ac:chgData name="Karina Guadalupe" userId="a8d2b6deedc00786" providerId="LiveId" clId="{7AE7E71B-801B-4687-9A2F-2B028B6ACCC1}" dt="2022-05-06T21:00:48.238" v="217" actId="478"/>
          <ac:spMkLst>
            <pc:docMk/>
            <pc:sldMk cId="0" sldId="266"/>
            <ac:spMk id="1772" creationId="{00000000-0000-0000-0000-000000000000}"/>
          </ac:spMkLst>
        </pc:spChg>
        <pc:spChg chg="del">
          <ac:chgData name="Karina Guadalupe" userId="a8d2b6deedc00786" providerId="LiveId" clId="{7AE7E71B-801B-4687-9A2F-2B028B6ACCC1}" dt="2022-05-06T21:00:48.238" v="217" actId="478"/>
          <ac:spMkLst>
            <pc:docMk/>
            <pc:sldMk cId="0" sldId="266"/>
            <ac:spMk id="1773" creationId="{00000000-0000-0000-0000-000000000000}"/>
          </ac:spMkLst>
        </pc:spChg>
        <pc:spChg chg="del">
          <ac:chgData name="Karina Guadalupe" userId="a8d2b6deedc00786" providerId="LiveId" clId="{7AE7E71B-801B-4687-9A2F-2B028B6ACCC1}" dt="2022-05-06T21:00:48.238" v="217" actId="478"/>
          <ac:spMkLst>
            <pc:docMk/>
            <pc:sldMk cId="0" sldId="266"/>
            <ac:spMk id="1774" creationId="{00000000-0000-0000-0000-000000000000}"/>
          </ac:spMkLst>
        </pc:spChg>
        <pc:spChg chg="del">
          <ac:chgData name="Karina Guadalupe" userId="a8d2b6deedc00786" providerId="LiveId" clId="{7AE7E71B-801B-4687-9A2F-2B028B6ACCC1}" dt="2022-05-06T21:00:48.238" v="217" actId="478"/>
          <ac:spMkLst>
            <pc:docMk/>
            <pc:sldMk cId="0" sldId="266"/>
            <ac:spMk id="1775" creationId="{00000000-0000-0000-0000-000000000000}"/>
          </ac:spMkLst>
        </pc:spChg>
        <pc:spChg chg="del">
          <ac:chgData name="Karina Guadalupe" userId="a8d2b6deedc00786" providerId="LiveId" clId="{7AE7E71B-801B-4687-9A2F-2B028B6ACCC1}" dt="2022-05-06T21:00:48.238" v="217" actId="478"/>
          <ac:spMkLst>
            <pc:docMk/>
            <pc:sldMk cId="0" sldId="266"/>
            <ac:spMk id="1776" creationId="{00000000-0000-0000-0000-000000000000}"/>
          </ac:spMkLst>
        </pc:spChg>
        <pc:spChg chg="del">
          <ac:chgData name="Karina Guadalupe" userId="a8d2b6deedc00786" providerId="LiveId" clId="{7AE7E71B-801B-4687-9A2F-2B028B6ACCC1}" dt="2022-05-06T21:00:48.238" v="217" actId="478"/>
          <ac:spMkLst>
            <pc:docMk/>
            <pc:sldMk cId="0" sldId="266"/>
            <ac:spMk id="1777" creationId="{00000000-0000-0000-0000-000000000000}"/>
          </ac:spMkLst>
        </pc:spChg>
        <pc:grpChg chg="add mod">
          <ac:chgData name="Karina Guadalupe" userId="a8d2b6deedc00786" providerId="LiveId" clId="{7AE7E71B-801B-4687-9A2F-2B028B6ACCC1}" dt="2022-05-06T21:07:58.532" v="276"/>
          <ac:grpSpMkLst>
            <pc:docMk/>
            <pc:sldMk cId="0" sldId="266"/>
            <ac:grpSpMk id="43" creationId="{FCD417E1-D04C-5909-4F2E-B32949EAC88E}"/>
          </ac:grpSpMkLst>
        </pc:grpChg>
        <pc:grpChg chg="del">
          <ac:chgData name="Karina Guadalupe" userId="a8d2b6deedc00786" providerId="LiveId" clId="{7AE7E71B-801B-4687-9A2F-2B028B6ACCC1}" dt="2022-05-06T21:00:48.238" v="217" actId="478"/>
          <ac:grpSpMkLst>
            <pc:docMk/>
            <pc:sldMk cId="0" sldId="266"/>
            <ac:grpSpMk id="1778" creationId="{00000000-0000-0000-0000-000000000000}"/>
          </ac:grpSpMkLst>
        </pc:grpChg>
        <pc:grpChg chg="del">
          <ac:chgData name="Karina Guadalupe" userId="a8d2b6deedc00786" providerId="LiveId" clId="{7AE7E71B-801B-4687-9A2F-2B028B6ACCC1}" dt="2022-05-06T21:00:48.238" v="217" actId="478"/>
          <ac:grpSpMkLst>
            <pc:docMk/>
            <pc:sldMk cId="0" sldId="266"/>
            <ac:grpSpMk id="1784" creationId="{00000000-0000-0000-0000-000000000000}"/>
          </ac:grpSpMkLst>
        </pc:grpChg>
        <pc:picChg chg="add mod">
          <ac:chgData name="Karina Guadalupe" userId="a8d2b6deedc00786" providerId="LiveId" clId="{7AE7E71B-801B-4687-9A2F-2B028B6ACCC1}" dt="2022-05-06T21:02:49.976" v="234" actId="1076"/>
          <ac:picMkLst>
            <pc:docMk/>
            <pc:sldMk cId="0" sldId="266"/>
            <ac:picMk id="42" creationId="{5B36FCB0-8A9A-D72A-9751-863BF77D30E7}"/>
          </ac:picMkLst>
        </pc:picChg>
      </pc:sldChg>
      <pc:sldChg chg="addSp delSp modSp mod ord modTransition modAnim modNotes">
        <pc:chgData name="Karina Guadalupe" userId="a8d2b6deedc00786" providerId="LiveId" clId="{7AE7E71B-801B-4687-9A2F-2B028B6ACCC1}" dt="2022-05-09T01:59:23.277" v="5649"/>
        <pc:sldMkLst>
          <pc:docMk/>
          <pc:sldMk cId="0" sldId="267"/>
        </pc:sldMkLst>
        <pc:spChg chg="add del mod">
          <ac:chgData name="Karina Guadalupe" userId="a8d2b6deedc00786" providerId="LiveId" clId="{7AE7E71B-801B-4687-9A2F-2B028B6ACCC1}" dt="2022-05-06T20:45:28.569" v="50" actId="478"/>
          <ac:spMkLst>
            <pc:docMk/>
            <pc:sldMk cId="0" sldId="267"/>
            <ac:spMk id="3" creationId="{57800036-C939-0E7B-A553-EEB63A8538CE}"/>
          </ac:spMkLst>
        </pc:spChg>
        <pc:spChg chg="add del mod">
          <ac:chgData name="Karina Guadalupe" userId="a8d2b6deedc00786" providerId="LiveId" clId="{7AE7E71B-801B-4687-9A2F-2B028B6ACCC1}" dt="2022-05-06T20:45:28.569" v="50" actId="478"/>
          <ac:spMkLst>
            <pc:docMk/>
            <pc:sldMk cId="0" sldId="267"/>
            <ac:spMk id="5" creationId="{C77A4432-AB4E-6316-0E93-B8D498D74D56}"/>
          </ac:spMkLst>
        </pc:spChg>
        <pc:spChg chg="add del mod">
          <ac:chgData name="Karina Guadalupe" userId="a8d2b6deedc00786" providerId="LiveId" clId="{7AE7E71B-801B-4687-9A2F-2B028B6ACCC1}" dt="2022-05-06T20:45:28.569" v="50" actId="478"/>
          <ac:spMkLst>
            <pc:docMk/>
            <pc:sldMk cId="0" sldId="267"/>
            <ac:spMk id="7" creationId="{9479C45A-77DF-F0EF-3D83-3645C3F4698E}"/>
          </ac:spMkLst>
        </pc:spChg>
        <pc:spChg chg="add del mod">
          <ac:chgData name="Karina Guadalupe" userId="a8d2b6deedc00786" providerId="LiveId" clId="{7AE7E71B-801B-4687-9A2F-2B028B6ACCC1}" dt="2022-05-06T20:45:28.569" v="50" actId="478"/>
          <ac:spMkLst>
            <pc:docMk/>
            <pc:sldMk cId="0" sldId="267"/>
            <ac:spMk id="9" creationId="{89F90F04-9141-E563-E065-592C29ACD516}"/>
          </ac:spMkLst>
        </pc:spChg>
        <pc:spChg chg="add del mod">
          <ac:chgData name="Karina Guadalupe" userId="a8d2b6deedc00786" providerId="LiveId" clId="{7AE7E71B-801B-4687-9A2F-2B028B6ACCC1}" dt="2022-05-06T20:45:28.569" v="50" actId="478"/>
          <ac:spMkLst>
            <pc:docMk/>
            <pc:sldMk cId="0" sldId="267"/>
            <ac:spMk id="11" creationId="{F4092BEB-A04F-D98A-ED79-847172B1995F}"/>
          </ac:spMkLst>
        </pc:spChg>
        <pc:spChg chg="add del mod">
          <ac:chgData name="Karina Guadalupe" userId="a8d2b6deedc00786" providerId="LiveId" clId="{7AE7E71B-801B-4687-9A2F-2B028B6ACCC1}" dt="2022-05-06T20:45:28.569" v="50" actId="478"/>
          <ac:spMkLst>
            <pc:docMk/>
            <pc:sldMk cId="0" sldId="267"/>
            <ac:spMk id="13" creationId="{04B1A5CD-642F-2181-D9D7-FA89016A13C5}"/>
          </ac:spMkLst>
        </pc:spChg>
        <pc:spChg chg="add del mod">
          <ac:chgData name="Karina Guadalupe" userId="a8d2b6deedc00786" providerId="LiveId" clId="{7AE7E71B-801B-4687-9A2F-2B028B6ACCC1}" dt="2022-05-06T20:45:28.569" v="50" actId="478"/>
          <ac:spMkLst>
            <pc:docMk/>
            <pc:sldMk cId="0" sldId="267"/>
            <ac:spMk id="15" creationId="{0F02FA2C-958A-7866-F573-0BD0F68A1822}"/>
          </ac:spMkLst>
        </pc:spChg>
        <pc:spChg chg="add del mod">
          <ac:chgData name="Karina Guadalupe" userId="a8d2b6deedc00786" providerId="LiveId" clId="{7AE7E71B-801B-4687-9A2F-2B028B6ACCC1}" dt="2022-05-06T20:45:28.569" v="50" actId="478"/>
          <ac:spMkLst>
            <pc:docMk/>
            <pc:sldMk cId="0" sldId="267"/>
            <ac:spMk id="17" creationId="{37A59C08-D2A9-F050-92FF-DDC46B15E057}"/>
          </ac:spMkLst>
        </pc:spChg>
        <pc:spChg chg="add del mod">
          <ac:chgData name="Karina Guadalupe" userId="a8d2b6deedc00786" providerId="LiveId" clId="{7AE7E71B-801B-4687-9A2F-2B028B6ACCC1}" dt="2022-05-06T20:45:28.569" v="50" actId="478"/>
          <ac:spMkLst>
            <pc:docMk/>
            <pc:sldMk cId="0" sldId="267"/>
            <ac:spMk id="19" creationId="{D7F112A6-BADA-14AF-CA8E-A44EDED8C7A8}"/>
          </ac:spMkLst>
        </pc:spChg>
        <pc:spChg chg="add del mod">
          <ac:chgData name="Karina Guadalupe" userId="a8d2b6deedc00786" providerId="LiveId" clId="{7AE7E71B-801B-4687-9A2F-2B028B6ACCC1}" dt="2022-05-06T20:45:28.569" v="50" actId="478"/>
          <ac:spMkLst>
            <pc:docMk/>
            <pc:sldMk cId="0" sldId="267"/>
            <ac:spMk id="21" creationId="{D1F0D967-15E7-A51A-3AA3-E77B6486A53F}"/>
          </ac:spMkLst>
        </pc:spChg>
        <pc:spChg chg="add del mod">
          <ac:chgData name="Karina Guadalupe" userId="a8d2b6deedc00786" providerId="LiveId" clId="{7AE7E71B-801B-4687-9A2F-2B028B6ACCC1}" dt="2022-05-06T20:45:28.569" v="50" actId="478"/>
          <ac:spMkLst>
            <pc:docMk/>
            <pc:sldMk cId="0" sldId="267"/>
            <ac:spMk id="23" creationId="{B053247E-3E50-562D-ED40-2E39D861E5B4}"/>
          </ac:spMkLst>
        </pc:spChg>
        <pc:spChg chg="add del mod">
          <ac:chgData name="Karina Guadalupe" userId="a8d2b6deedc00786" providerId="LiveId" clId="{7AE7E71B-801B-4687-9A2F-2B028B6ACCC1}" dt="2022-05-06T20:45:28.569" v="50" actId="478"/>
          <ac:spMkLst>
            <pc:docMk/>
            <pc:sldMk cId="0" sldId="267"/>
            <ac:spMk id="25" creationId="{63AE7214-DC0A-5BE0-8C75-47A116BDA592}"/>
          </ac:spMkLst>
        </pc:spChg>
        <pc:spChg chg="add del mod">
          <ac:chgData name="Karina Guadalupe" userId="a8d2b6deedc00786" providerId="LiveId" clId="{7AE7E71B-801B-4687-9A2F-2B028B6ACCC1}" dt="2022-05-06T20:45:28.569" v="50" actId="478"/>
          <ac:spMkLst>
            <pc:docMk/>
            <pc:sldMk cId="0" sldId="267"/>
            <ac:spMk id="27" creationId="{8DD017B1-FBAD-52E5-D44E-2A3A8303A764}"/>
          </ac:spMkLst>
        </pc:spChg>
        <pc:spChg chg="add del mod">
          <ac:chgData name="Karina Guadalupe" userId="a8d2b6deedc00786" providerId="LiveId" clId="{7AE7E71B-801B-4687-9A2F-2B028B6ACCC1}" dt="2022-05-06T20:46:38.023" v="60" actId="478"/>
          <ac:spMkLst>
            <pc:docMk/>
            <pc:sldMk cId="0" sldId="267"/>
            <ac:spMk id="98" creationId="{67C1961D-2128-C780-AFD5-6FA36BF7743F}"/>
          </ac:spMkLst>
        </pc:spChg>
        <pc:spChg chg="add mod">
          <ac:chgData name="Karina Guadalupe" userId="a8d2b6deedc00786" providerId="LiveId" clId="{7AE7E71B-801B-4687-9A2F-2B028B6ACCC1}" dt="2022-05-06T20:46:03.843" v="53"/>
          <ac:spMkLst>
            <pc:docMk/>
            <pc:sldMk cId="0" sldId="267"/>
            <ac:spMk id="100" creationId="{EE686B96-E548-E54A-9BB6-85B8437D8AD9}"/>
          </ac:spMkLst>
        </pc:spChg>
        <pc:spChg chg="add del mod">
          <ac:chgData name="Karina Guadalupe" userId="a8d2b6deedc00786" providerId="LiveId" clId="{7AE7E71B-801B-4687-9A2F-2B028B6ACCC1}" dt="2022-05-06T20:46:40.911" v="61" actId="478"/>
          <ac:spMkLst>
            <pc:docMk/>
            <pc:sldMk cId="0" sldId="267"/>
            <ac:spMk id="101" creationId="{945C4DF9-D94B-D483-DAD0-2DAA1EACF1A7}"/>
          </ac:spMkLst>
        </pc:spChg>
        <pc:spChg chg="add del mod">
          <ac:chgData name="Karina Guadalupe" userId="a8d2b6deedc00786" providerId="LiveId" clId="{7AE7E71B-801B-4687-9A2F-2B028B6ACCC1}" dt="2022-05-06T20:46:40.911" v="61" actId="478"/>
          <ac:spMkLst>
            <pc:docMk/>
            <pc:sldMk cId="0" sldId="267"/>
            <ac:spMk id="102" creationId="{06AF6E64-2C6D-0B37-0C9E-3080AAFE3E41}"/>
          </ac:spMkLst>
        </pc:spChg>
        <pc:spChg chg="add del mod">
          <ac:chgData name="Karina Guadalupe" userId="a8d2b6deedc00786" providerId="LiveId" clId="{7AE7E71B-801B-4687-9A2F-2B028B6ACCC1}" dt="2022-05-06T20:46:40.911" v="61" actId="478"/>
          <ac:spMkLst>
            <pc:docMk/>
            <pc:sldMk cId="0" sldId="267"/>
            <ac:spMk id="103" creationId="{72EE301F-4E33-66FD-9347-CA90846D8DAE}"/>
          </ac:spMkLst>
        </pc:spChg>
        <pc:spChg chg="add del mod">
          <ac:chgData name="Karina Guadalupe" userId="a8d2b6deedc00786" providerId="LiveId" clId="{7AE7E71B-801B-4687-9A2F-2B028B6ACCC1}" dt="2022-05-06T20:47:28.103" v="73" actId="478"/>
          <ac:spMkLst>
            <pc:docMk/>
            <pc:sldMk cId="0" sldId="267"/>
            <ac:spMk id="104" creationId="{0582F1CE-F4D8-AA94-9069-B214F9B21CF7}"/>
          </ac:spMkLst>
        </pc:spChg>
        <pc:spChg chg="add del mod">
          <ac:chgData name="Karina Guadalupe" userId="a8d2b6deedc00786" providerId="LiveId" clId="{7AE7E71B-801B-4687-9A2F-2B028B6ACCC1}" dt="2022-05-06T20:46:43.292" v="62" actId="478"/>
          <ac:spMkLst>
            <pc:docMk/>
            <pc:sldMk cId="0" sldId="267"/>
            <ac:spMk id="105" creationId="{7FC2722D-DF4F-F8DE-C65B-D3A221D273C0}"/>
          </ac:spMkLst>
        </pc:spChg>
        <pc:spChg chg="add mod">
          <ac:chgData name="Karina Guadalupe" userId="a8d2b6deedc00786" providerId="LiveId" clId="{7AE7E71B-801B-4687-9A2F-2B028B6ACCC1}" dt="2022-05-06T20:46:03.843" v="53"/>
          <ac:spMkLst>
            <pc:docMk/>
            <pc:sldMk cId="0" sldId="267"/>
            <ac:spMk id="106" creationId="{D6465A11-CD6B-BFE0-3758-3111831219B6}"/>
          </ac:spMkLst>
        </pc:spChg>
        <pc:spChg chg="add del mod">
          <ac:chgData name="Karina Guadalupe" userId="a8d2b6deedc00786" providerId="LiveId" clId="{7AE7E71B-801B-4687-9A2F-2B028B6ACCC1}" dt="2022-05-06T20:46:40.911" v="61" actId="478"/>
          <ac:spMkLst>
            <pc:docMk/>
            <pc:sldMk cId="0" sldId="267"/>
            <ac:spMk id="107" creationId="{A2196165-2536-9599-DA03-18036A9AF5BB}"/>
          </ac:spMkLst>
        </pc:spChg>
        <pc:spChg chg="add del mod">
          <ac:chgData name="Karina Guadalupe" userId="a8d2b6deedc00786" providerId="LiveId" clId="{7AE7E71B-801B-4687-9A2F-2B028B6ACCC1}" dt="2022-05-06T20:46:40.911" v="61" actId="478"/>
          <ac:spMkLst>
            <pc:docMk/>
            <pc:sldMk cId="0" sldId="267"/>
            <ac:spMk id="108" creationId="{FCE0D168-4DB9-89CE-B389-12909D0D9CA0}"/>
          </ac:spMkLst>
        </pc:spChg>
        <pc:spChg chg="add del mod">
          <ac:chgData name="Karina Guadalupe" userId="a8d2b6deedc00786" providerId="LiveId" clId="{7AE7E71B-801B-4687-9A2F-2B028B6ACCC1}" dt="2022-05-06T20:46:40.911" v="61" actId="478"/>
          <ac:spMkLst>
            <pc:docMk/>
            <pc:sldMk cId="0" sldId="267"/>
            <ac:spMk id="109" creationId="{DDCE8316-DFE4-4D6A-2AC6-B817BEF282EF}"/>
          </ac:spMkLst>
        </pc:spChg>
        <pc:spChg chg="add del mod">
          <ac:chgData name="Karina Guadalupe" userId="a8d2b6deedc00786" providerId="LiveId" clId="{7AE7E71B-801B-4687-9A2F-2B028B6ACCC1}" dt="2022-05-06T20:46:40.911" v="61" actId="478"/>
          <ac:spMkLst>
            <pc:docMk/>
            <pc:sldMk cId="0" sldId="267"/>
            <ac:spMk id="110" creationId="{F3B6556E-58C9-9BB7-4815-6DE46686D3FD}"/>
          </ac:spMkLst>
        </pc:spChg>
        <pc:spChg chg="add del mod">
          <ac:chgData name="Karina Guadalupe" userId="a8d2b6deedc00786" providerId="LiveId" clId="{7AE7E71B-801B-4687-9A2F-2B028B6ACCC1}" dt="2022-05-06T20:46:26.673" v="56" actId="478"/>
          <ac:spMkLst>
            <pc:docMk/>
            <pc:sldMk cId="0" sldId="267"/>
            <ac:spMk id="111" creationId="{7C2645AD-942E-A038-D529-A1B497576146}"/>
          </ac:spMkLst>
        </pc:spChg>
        <pc:spChg chg="add mod">
          <ac:chgData name="Karina Guadalupe" userId="a8d2b6deedc00786" providerId="LiveId" clId="{7AE7E71B-801B-4687-9A2F-2B028B6ACCC1}" dt="2022-05-06T20:46:03.843" v="53"/>
          <ac:spMkLst>
            <pc:docMk/>
            <pc:sldMk cId="0" sldId="267"/>
            <ac:spMk id="112" creationId="{AEB31AA2-0E1E-6F9A-F040-D918762BDA97}"/>
          </ac:spMkLst>
        </pc:spChg>
        <pc:spChg chg="add mod">
          <ac:chgData name="Karina Guadalupe" userId="a8d2b6deedc00786" providerId="LiveId" clId="{7AE7E71B-801B-4687-9A2F-2B028B6ACCC1}" dt="2022-05-06T20:46:03.843" v="53"/>
          <ac:spMkLst>
            <pc:docMk/>
            <pc:sldMk cId="0" sldId="267"/>
            <ac:spMk id="113" creationId="{D75CE2D0-8CF0-D797-8EBF-0B2FEDB8EEF4}"/>
          </ac:spMkLst>
        </pc:spChg>
        <pc:spChg chg="add mod">
          <ac:chgData name="Karina Guadalupe" userId="a8d2b6deedc00786" providerId="LiveId" clId="{7AE7E71B-801B-4687-9A2F-2B028B6ACCC1}" dt="2022-05-06T20:52:56.843" v="119" actId="1076"/>
          <ac:spMkLst>
            <pc:docMk/>
            <pc:sldMk cId="0" sldId="267"/>
            <ac:spMk id="114" creationId="{C9868C99-2E91-3494-174F-29FC5AE08F2A}"/>
          </ac:spMkLst>
        </pc:spChg>
        <pc:spChg chg="add mod">
          <ac:chgData name="Karina Guadalupe" userId="a8d2b6deedc00786" providerId="LiveId" clId="{7AE7E71B-801B-4687-9A2F-2B028B6ACCC1}" dt="2022-05-06T20:46:35.711" v="59" actId="571"/>
          <ac:spMkLst>
            <pc:docMk/>
            <pc:sldMk cId="0" sldId="267"/>
            <ac:spMk id="115" creationId="{AEFD2600-FDB2-0E5C-74A5-67F15F0F74C6}"/>
          </ac:spMkLst>
        </pc:spChg>
        <pc:spChg chg="add mod">
          <ac:chgData name="Karina Guadalupe" userId="a8d2b6deedc00786" providerId="LiveId" clId="{7AE7E71B-801B-4687-9A2F-2B028B6ACCC1}" dt="2022-05-06T20:46:35.711" v="59" actId="571"/>
          <ac:spMkLst>
            <pc:docMk/>
            <pc:sldMk cId="0" sldId="267"/>
            <ac:spMk id="116" creationId="{79680EEC-52E2-ABA7-FBDB-F1CCEA50F8FC}"/>
          </ac:spMkLst>
        </pc:spChg>
        <pc:spChg chg="add mod">
          <ac:chgData name="Karina Guadalupe" userId="a8d2b6deedc00786" providerId="LiveId" clId="{7AE7E71B-801B-4687-9A2F-2B028B6ACCC1}" dt="2022-05-06T20:47:23.436" v="71" actId="164"/>
          <ac:spMkLst>
            <pc:docMk/>
            <pc:sldMk cId="0" sldId="267"/>
            <ac:spMk id="117" creationId="{36786385-54AD-1321-1B92-0BFE587BBB28}"/>
          </ac:spMkLst>
        </pc:spChg>
        <pc:spChg chg="add mod">
          <ac:chgData name="Karina Guadalupe" userId="a8d2b6deedc00786" providerId="LiveId" clId="{7AE7E71B-801B-4687-9A2F-2B028B6ACCC1}" dt="2022-05-06T20:46:35.711" v="59" actId="571"/>
          <ac:spMkLst>
            <pc:docMk/>
            <pc:sldMk cId="0" sldId="267"/>
            <ac:spMk id="118" creationId="{B65998F7-18F0-567A-4BDD-2A056EC5293D}"/>
          </ac:spMkLst>
        </pc:spChg>
        <pc:spChg chg="add mod">
          <ac:chgData name="Karina Guadalupe" userId="a8d2b6deedc00786" providerId="LiveId" clId="{7AE7E71B-801B-4687-9A2F-2B028B6ACCC1}" dt="2022-05-06T20:47:23.436" v="71" actId="164"/>
          <ac:spMkLst>
            <pc:docMk/>
            <pc:sldMk cId="0" sldId="267"/>
            <ac:spMk id="119" creationId="{0B79DF33-FC7F-2EA6-502C-D0162B409796}"/>
          </ac:spMkLst>
        </pc:spChg>
        <pc:spChg chg="add mod">
          <ac:chgData name="Karina Guadalupe" userId="a8d2b6deedc00786" providerId="LiveId" clId="{7AE7E71B-801B-4687-9A2F-2B028B6ACCC1}" dt="2022-05-06T20:47:23.436" v="71" actId="164"/>
          <ac:spMkLst>
            <pc:docMk/>
            <pc:sldMk cId="0" sldId="267"/>
            <ac:spMk id="120" creationId="{86C1ED01-9D6C-80B6-8EE1-0E57948D3198}"/>
          </ac:spMkLst>
        </pc:spChg>
        <pc:spChg chg="add mod">
          <ac:chgData name="Karina Guadalupe" userId="a8d2b6deedc00786" providerId="LiveId" clId="{7AE7E71B-801B-4687-9A2F-2B028B6ACCC1}" dt="2022-05-06T20:47:23.436" v="71" actId="164"/>
          <ac:spMkLst>
            <pc:docMk/>
            <pc:sldMk cId="0" sldId="267"/>
            <ac:spMk id="121" creationId="{947CE5B7-7083-3878-F95C-EFFEC559B762}"/>
          </ac:spMkLst>
        </pc:spChg>
        <pc:spChg chg="add mod">
          <ac:chgData name="Karina Guadalupe" userId="a8d2b6deedc00786" providerId="LiveId" clId="{7AE7E71B-801B-4687-9A2F-2B028B6ACCC1}" dt="2022-05-06T20:47:23.436" v="71" actId="164"/>
          <ac:spMkLst>
            <pc:docMk/>
            <pc:sldMk cId="0" sldId="267"/>
            <ac:spMk id="122" creationId="{4A4FE66D-0592-5B87-B363-D4AEB9554744}"/>
          </ac:spMkLst>
        </pc:spChg>
        <pc:spChg chg="add mod">
          <ac:chgData name="Karina Guadalupe" userId="a8d2b6deedc00786" providerId="LiveId" clId="{7AE7E71B-801B-4687-9A2F-2B028B6ACCC1}" dt="2022-05-06T20:46:35.711" v="59" actId="571"/>
          <ac:spMkLst>
            <pc:docMk/>
            <pc:sldMk cId="0" sldId="267"/>
            <ac:spMk id="123" creationId="{68B07EC2-62DC-BE80-F986-CEAC31415F84}"/>
          </ac:spMkLst>
        </pc:spChg>
        <pc:spChg chg="add mod">
          <ac:chgData name="Karina Guadalupe" userId="a8d2b6deedc00786" providerId="LiveId" clId="{7AE7E71B-801B-4687-9A2F-2B028B6ACCC1}" dt="2022-05-06T20:47:23.436" v="71" actId="164"/>
          <ac:spMkLst>
            <pc:docMk/>
            <pc:sldMk cId="0" sldId="267"/>
            <ac:spMk id="124" creationId="{5B3C6281-C7DA-4E00-62A7-683500BB75C9}"/>
          </ac:spMkLst>
        </pc:spChg>
        <pc:spChg chg="add mod">
          <ac:chgData name="Karina Guadalupe" userId="a8d2b6deedc00786" providerId="LiveId" clId="{7AE7E71B-801B-4687-9A2F-2B028B6ACCC1}" dt="2022-05-06T20:46:35.711" v="59" actId="571"/>
          <ac:spMkLst>
            <pc:docMk/>
            <pc:sldMk cId="0" sldId="267"/>
            <ac:spMk id="125" creationId="{301BB73F-B047-90C2-F4B3-18FD421DB973}"/>
          </ac:spMkLst>
        </pc:spChg>
        <pc:spChg chg="add mod">
          <ac:chgData name="Karina Guadalupe" userId="a8d2b6deedc00786" providerId="LiveId" clId="{7AE7E71B-801B-4687-9A2F-2B028B6ACCC1}" dt="2022-05-06T20:47:23.436" v="71" actId="164"/>
          <ac:spMkLst>
            <pc:docMk/>
            <pc:sldMk cId="0" sldId="267"/>
            <ac:spMk id="126" creationId="{80197123-0FBE-07A9-B30F-849184D24876}"/>
          </ac:spMkLst>
        </pc:spChg>
        <pc:spChg chg="add mod">
          <ac:chgData name="Karina Guadalupe" userId="a8d2b6deedc00786" providerId="LiveId" clId="{7AE7E71B-801B-4687-9A2F-2B028B6ACCC1}" dt="2022-05-06T20:46:35.711" v="59" actId="571"/>
          <ac:spMkLst>
            <pc:docMk/>
            <pc:sldMk cId="0" sldId="267"/>
            <ac:spMk id="127" creationId="{85476FFD-EB82-2935-82D2-9D0F889D088A}"/>
          </ac:spMkLst>
        </pc:spChg>
        <pc:spChg chg="add mod">
          <ac:chgData name="Karina Guadalupe" userId="a8d2b6deedc00786" providerId="LiveId" clId="{7AE7E71B-801B-4687-9A2F-2B028B6ACCC1}" dt="2022-05-06T20:46:51.252" v="65" actId="571"/>
          <ac:spMkLst>
            <pc:docMk/>
            <pc:sldMk cId="0" sldId="267"/>
            <ac:spMk id="128" creationId="{3768B5C8-3025-3BFE-4E8D-8E3CA78012E9}"/>
          </ac:spMkLst>
        </pc:spChg>
        <pc:spChg chg="add mod">
          <ac:chgData name="Karina Guadalupe" userId="a8d2b6deedc00786" providerId="LiveId" clId="{7AE7E71B-801B-4687-9A2F-2B028B6ACCC1}" dt="2022-05-06T20:47:00.052" v="67" actId="571"/>
          <ac:spMkLst>
            <pc:docMk/>
            <pc:sldMk cId="0" sldId="267"/>
            <ac:spMk id="129" creationId="{ED66A5BC-2056-A2AD-A841-AB6DABE39502}"/>
          </ac:spMkLst>
        </pc:spChg>
        <pc:spChg chg="add mod">
          <ac:chgData name="Karina Guadalupe" userId="a8d2b6deedc00786" providerId="LiveId" clId="{7AE7E71B-801B-4687-9A2F-2B028B6ACCC1}" dt="2022-05-06T20:47:00.052" v="67" actId="571"/>
          <ac:spMkLst>
            <pc:docMk/>
            <pc:sldMk cId="0" sldId="267"/>
            <ac:spMk id="130" creationId="{F23EFDFB-F831-E07C-4825-6BCBA8A6C530}"/>
          </ac:spMkLst>
        </pc:spChg>
        <pc:spChg chg="add mod">
          <ac:chgData name="Karina Guadalupe" userId="a8d2b6deedc00786" providerId="LiveId" clId="{7AE7E71B-801B-4687-9A2F-2B028B6ACCC1}" dt="2022-05-06T20:47:00.052" v="67" actId="571"/>
          <ac:spMkLst>
            <pc:docMk/>
            <pc:sldMk cId="0" sldId="267"/>
            <ac:spMk id="131" creationId="{C9DAD00E-14B4-6A7B-C6EA-A9945E4A5FA7}"/>
          </ac:spMkLst>
        </pc:spChg>
        <pc:spChg chg="add mod">
          <ac:chgData name="Karina Guadalupe" userId="a8d2b6deedc00786" providerId="LiveId" clId="{7AE7E71B-801B-4687-9A2F-2B028B6ACCC1}" dt="2022-05-06T20:49:33.436" v="94" actId="1076"/>
          <ac:spMkLst>
            <pc:docMk/>
            <pc:sldMk cId="0" sldId="267"/>
            <ac:spMk id="133" creationId="{AB65DA87-1004-C19B-336C-CD70F105DF6B}"/>
          </ac:spMkLst>
        </pc:spChg>
        <pc:spChg chg="add mod">
          <ac:chgData name="Karina Guadalupe" userId="a8d2b6deedc00786" providerId="LiveId" clId="{7AE7E71B-801B-4687-9A2F-2B028B6ACCC1}" dt="2022-05-06T20:53:17.190" v="122" actId="1076"/>
          <ac:spMkLst>
            <pc:docMk/>
            <pc:sldMk cId="0" sldId="267"/>
            <ac:spMk id="134" creationId="{2C7ACF55-4961-5A2D-6D46-09E5F90DA7B8}"/>
          </ac:spMkLst>
        </pc:spChg>
        <pc:spChg chg="add mod">
          <ac:chgData name="Karina Guadalupe" userId="a8d2b6deedc00786" providerId="LiveId" clId="{7AE7E71B-801B-4687-9A2F-2B028B6ACCC1}" dt="2022-05-06T20:53:09.937" v="121" actId="571"/>
          <ac:spMkLst>
            <pc:docMk/>
            <pc:sldMk cId="0" sldId="267"/>
            <ac:spMk id="135" creationId="{FA249A04-A76D-A819-EB01-279C68B6ED67}"/>
          </ac:spMkLst>
        </pc:spChg>
        <pc:spChg chg="mod">
          <ac:chgData name="Karina Guadalupe" userId="a8d2b6deedc00786" providerId="LiveId" clId="{7AE7E71B-801B-4687-9A2F-2B028B6ACCC1}" dt="2022-05-06T21:06:46.332" v="267" actId="207"/>
          <ac:spMkLst>
            <pc:docMk/>
            <pc:sldMk cId="0" sldId="267"/>
            <ac:spMk id="138" creationId="{2F92A327-625C-6F63-0CD3-1EB1829F57E5}"/>
          </ac:spMkLst>
        </pc:spChg>
        <pc:spChg chg="mod">
          <ac:chgData name="Karina Guadalupe" userId="a8d2b6deedc00786" providerId="LiveId" clId="{7AE7E71B-801B-4687-9A2F-2B028B6ACCC1}" dt="2022-05-06T21:06:52.056" v="268" actId="207"/>
          <ac:spMkLst>
            <pc:docMk/>
            <pc:sldMk cId="0" sldId="267"/>
            <ac:spMk id="139" creationId="{6DE47FED-2046-DD96-18F3-5F95D0228C1D}"/>
          </ac:spMkLst>
        </pc:spChg>
        <pc:spChg chg="mod">
          <ac:chgData name="Karina Guadalupe" userId="a8d2b6deedc00786" providerId="LiveId" clId="{7AE7E71B-801B-4687-9A2F-2B028B6ACCC1}" dt="2022-05-06T21:06:38.086" v="266" actId="207"/>
          <ac:spMkLst>
            <pc:docMk/>
            <pc:sldMk cId="0" sldId="267"/>
            <ac:spMk id="140" creationId="{CDEE77E6-9C49-B621-791C-82EE1CC59BE5}"/>
          </ac:spMkLst>
        </pc:spChg>
        <pc:spChg chg="mod">
          <ac:chgData name="Karina Guadalupe" userId="a8d2b6deedc00786" providerId="LiveId" clId="{7AE7E71B-801B-4687-9A2F-2B028B6ACCC1}" dt="2022-05-06T21:06:25.176" v="264"/>
          <ac:spMkLst>
            <pc:docMk/>
            <pc:sldMk cId="0" sldId="267"/>
            <ac:spMk id="141" creationId="{8018353E-9D28-EA6A-B4BA-C95344C270AF}"/>
          </ac:spMkLst>
        </pc:spChg>
        <pc:spChg chg="mod">
          <ac:chgData name="Karina Guadalupe" userId="a8d2b6deedc00786" providerId="LiveId" clId="{7AE7E71B-801B-4687-9A2F-2B028B6ACCC1}" dt="2022-05-06T21:06:25.176" v="264"/>
          <ac:spMkLst>
            <pc:docMk/>
            <pc:sldMk cId="0" sldId="267"/>
            <ac:spMk id="142" creationId="{9339E41C-C267-7B11-FD0D-137A2BC06BBD}"/>
          </ac:spMkLst>
        </pc:spChg>
        <pc:spChg chg="mod">
          <ac:chgData name="Karina Guadalupe" userId="a8d2b6deedc00786" providerId="LiveId" clId="{7AE7E71B-801B-4687-9A2F-2B028B6ACCC1}" dt="2022-05-06T21:06:25.176" v="264"/>
          <ac:spMkLst>
            <pc:docMk/>
            <pc:sldMk cId="0" sldId="267"/>
            <ac:spMk id="143" creationId="{BC06232C-4352-7EB6-87D6-975151BCE8F6}"/>
          </ac:spMkLst>
        </pc:spChg>
        <pc:spChg chg="mod">
          <ac:chgData name="Karina Guadalupe" userId="a8d2b6deedc00786" providerId="LiveId" clId="{7AE7E71B-801B-4687-9A2F-2B028B6ACCC1}" dt="2022-05-06T21:06:25.176" v="264"/>
          <ac:spMkLst>
            <pc:docMk/>
            <pc:sldMk cId="0" sldId="267"/>
            <ac:spMk id="144" creationId="{6F8A9CAC-B726-82A6-D549-BF83274AC472}"/>
          </ac:spMkLst>
        </pc:spChg>
        <pc:spChg chg="mod">
          <ac:chgData name="Karina Guadalupe" userId="a8d2b6deedc00786" providerId="LiveId" clId="{7AE7E71B-801B-4687-9A2F-2B028B6ACCC1}" dt="2022-05-06T21:06:25.176" v="264"/>
          <ac:spMkLst>
            <pc:docMk/>
            <pc:sldMk cId="0" sldId="267"/>
            <ac:spMk id="145" creationId="{E49206DA-A27A-5971-F814-AACAE4EABCCD}"/>
          </ac:spMkLst>
        </pc:spChg>
        <pc:spChg chg="mod">
          <ac:chgData name="Karina Guadalupe" userId="a8d2b6deedc00786" providerId="LiveId" clId="{7AE7E71B-801B-4687-9A2F-2B028B6ACCC1}" dt="2022-05-06T21:06:25.176" v="264"/>
          <ac:spMkLst>
            <pc:docMk/>
            <pc:sldMk cId="0" sldId="267"/>
            <ac:spMk id="146" creationId="{E2BB70C1-5454-6DF3-D804-378A86769B0F}"/>
          </ac:spMkLst>
        </pc:spChg>
        <pc:spChg chg="mod">
          <ac:chgData name="Karina Guadalupe" userId="a8d2b6deedc00786" providerId="LiveId" clId="{7AE7E71B-801B-4687-9A2F-2B028B6ACCC1}" dt="2022-05-06T21:06:25.176" v="264"/>
          <ac:spMkLst>
            <pc:docMk/>
            <pc:sldMk cId="0" sldId="267"/>
            <ac:spMk id="147" creationId="{E1360827-3208-B322-675F-7D1C9FD01E7C}"/>
          </ac:spMkLst>
        </pc:spChg>
        <pc:spChg chg="del">
          <ac:chgData name="Karina Guadalupe" userId="a8d2b6deedc00786" providerId="LiveId" clId="{7AE7E71B-801B-4687-9A2F-2B028B6ACCC1}" dt="2022-05-06T20:45:25.716" v="49" actId="478"/>
          <ac:spMkLst>
            <pc:docMk/>
            <pc:sldMk cId="0" sldId="267"/>
            <ac:spMk id="1802" creationId="{00000000-0000-0000-0000-000000000000}"/>
          </ac:spMkLst>
        </pc:spChg>
        <pc:spChg chg="del">
          <ac:chgData name="Karina Guadalupe" userId="a8d2b6deedc00786" providerId="LiveId" clId="{7AE7E71B-801B-4687-9A2F-2B028B6ACCC1}" dt="2022-05-06T20:45:25.716" v="49" actId="478"/>
          <ac:spMkLst>
            <pc:docMk/>
            <pc:sldMk cId="0" sldId="267"/>
            <ac:spMk id="1803" creationId="{00000000-0000-0000-0000-000000000000}"/>
          </ac:spMkLst>
        </pc:spChg>
        <pc:spChg chg="del">
          <ac:chgData name="Karina Guadalupe" userId="a8d2b6deedc00786" providerId="LiveId" clId="{7AE7E71B-801B-4687-9A2F-2B028B6ACCC1}" dt="2022-05-06T20:45:25.716" v="49" actId="478"/>
          <ac:spMkLst>
            <pc:docMk/>
            <pc:sldMk cId="0" sldId="267"/>
            <ac:spMk id="1804" creationId="{00000000-0000-0000-0000-000000000000}"/>
          </ac:spMkLst>
        </pc:spChg>
        <pc:spChg chg="del">
          <ac:chgData name="Karina Guadalupe" userId="a8d2b6deedc00786" providerId="LiveId" clId="{7AE7E71B-801B-4687-9A2F-2B028B6ACCC1}" dt="2022-05-06T20:45:25.716" v="49" actId="478"/>
          <ac:spMkLst>
            <pc:docMk/>
            <pc:sldMk cId="0" sldId="267"/>
            <ac:spMk id="1805" creationId="{00000000-0000-0000-0000-000000000000}"/>
          </ac:spMkLst>
        </pc:spChg>
        <pc:spChg chg="del">
          <ac:chgData name="Karina Guadalupe" userId="a8d2b6deedc00786" providerId="LiveId" clId="{7AE7E71B-801B-4687-9A2F-2B028B6ACCC1}" dt="2022-05-06T20:45:25.716" v="49" actId="478"/>
          <ac:spMkLst>
            <pc:docMk/>
            <pc:sldMk cId="0" sldId="267"/>
            <ac:spMk id="1806" creationId="{00000000-0000-0000-0000-000000000000}"/>
          </ac:spMkLst>
        </pc:spChg>
        <pc:spChg chg="del">
          <ac:chgData name="Karina Guadalupe" userId="a8d2b6deedc00786" providerId="LiveId" clId="{7AE7E71B-801B-4687-9A2F-2B028B6ACCC1}" dt="2022-05-06T20:45:25.716" v="49" actId="478"/>
          <ac:spMkLst>
            <pc:docMk/>
            <pc:sldMk cId="0" sldId="267"/>
            <ac:spMk id="1807" creationId="{00000000-0000-0000-0000-000000000000}"/>
          </ac:spMkLst>
        </pc:spChg>
        <pc:spChg chg="del">
          <ac:chgData name="Karina Guadalupe" userId="a8d2b6deedc00786" providerId="LiveId" clId="{7AE7E71B-801B-4687-9A2F-2B028B6ACCC1}" dt="2022-05-06T20:45:25.716" v="49" actId="478"/>
          <ac:spMkLst>
            <pc:docMk/>
            <pc:sldMk cId="0" sldId="267"/>
            <ac:spMk id="1808" creationId="{00000000-0000-0000-0000-000000000000}"/>
          </ac:spMkLst>
        </pc:spChg>
        <pc:spChg chg="del">
          <ac:chgData name="Karina Guadalupe" userId="a8d2b6deedc00786" providerId="LiveId" clId="{7AE7E71B-801B-4687-9A2F-2B028B6ACCC1}" dt="2022-05-06T20:45:25.716" v="49" actId="478"/>
          <ac:spMkLst>
            <pc:docMk/>
            <pc:sldMk cId="0" sldId="267"/>
            <ac:spMk id="1809" creationId="{00000000-0000-0000-0000-000000000000}"/>
          </ac:spMkLst>
        </pc:spChg>
        <pc:spChg chg="del">
          <ac:chgData name="Karina Guadalupe" userId="a8d2b6deedc00786" providerId="LiveId" clId="{7AE7E71B-801B-4687-9A2F-2B028B6ACCC1}" dt="2022-05-06T20:45:25.716" v="49" actId="478"/>
          <ac:spMkLst>
            <pc:docMk/>
            <pc:sldMk cId="0" sldId="267"/>
            <ac:spMk id="1810" creationId="{00000000-0000-0000-0000-000000000000}"/>
          </ac:spMkLst>
        </pc:spChg>
        <pc:spChg chg="del">
          <ac:chgData name="Karina Guadalupe" userId="a8d2b6deedc00786" providerId="LiveId" clId="{7AE7E71B-801B-4687-9A2F-2B028B6ACCC1}" dt="2022-05-06T20:45:25.716" v="49" actId="478"/>
          <ac:spMkLst>
            <pc:docMk/>
            <pc:sldMk cId="0" sldId="267"/>
            <ac:spMk id="1811" creationId="{00000000-0000-0000-0000-000000000000}"/>
          </ac:spMkLst>
        </pc:spChg>
        <pc:spChg chg="del">
          <ac:chgData name="Karina Guadalupe" userId="a8d2b6deedc00786" providerId="LiveId" clId="{7AE7E71B-801B-4687-9A2F-2B028B6ACCC1}" dt="2022-05-06T20:45:25.716" v="49" actId="478"/>
          <ac:spMkLst>
            <pc:docMk/>
            <pc:sldMk cId="0" sldId="267"/>
            <ac:spMk id="1812" creationId="{00000000-0000-0000-0000-000000000000}"/>
          </ac:spMkLst>
        </pc:spChg>
        <pc:spChg chg="del">
          <ac:chgData name="Karina Guadalupe" userId="a8d2b6deedc00786" providerId="LiveId" clId="{7AE7E71B-801B-4687-9A2F-2B028B6ACCC1}" dt="2022-05-06T20:45:25.716" v="49" actId="478"/>
          <ac:spMkLst>
            <pc:docMk/>
            <pc:sldMk cId="0" sldId="267"/>
            <ac:spMk id="1813" creationId="{00000000-0000-0000-0000-000000000000}"/>
          </ac:spMkLst>
        </pc:spChg>
        <pc:spChg chg="del">
          <ac:chgData name="Karina Guadalupe" userId="a8d2b6deedc00786" providerId="LiveId" clId="{7AE7E71B-801B-4687-9A2F-2B028B6ACCC1}" dt="2022-05-06T20:45:25.716" v="49" actId="478"/>
          <ac:spMkLst>
            <pc:docMk/>
            <pc:sldMk cId="0" sldId="267"/>
            <ac:spMk id="1814" creationId="{00000000-0000-0000-0000-000000000000}"/>
          </ac:spMkLst>
        </pc:spChg>
        <pc:grpChg chg="add mod">
          <ac:chgData name="Karina Guadalupe" userId="a8d2b6deedc00786" providerId="LiveId" clId="{7AE7E71B-801B-4687-9A2F-2B028B6ACCC1}" dt="2022-05-06T20:47:23.436" v="71" actId="164"/>
          <ac:grpSpMkLst>
            <pc:docMk/>
            <pc:sldMk cId="0" sldId="267"/>
            <ac:grpSpMk id="28" creationId="{C31182D2-8F48-ED13-6DE9-945D2B80E2C5}"/>
          </ac:grpSpMkLst>
        </pc:grpChg>
        <pc:grpChg chg="add mod">
          <ac:chgData name="Karina Guadalupe" userId="a8d2b6deedc00786" providerId="LiveId" clId="{7AE7E71B-801B-4687-9A2F-2B028B6ACCC1}" dt="2022-05-06T21:06:31.113" v="265" actId="1076"/>
          <ac:grpSpMkLst>
            <pc:docMk/>
            <pc:sldMk cId="0" sldId="267"/>
            <ac:grpSpMk id="137" creationId="{D61D6AEC-68DA-70D5-CFCB-ECA16CD0D8D2}"/>
          </ac:grpSpMkLst>
        </pc:grpChg>
        <pc:grpChg chg="del">
          <ac:chgData name="Karina Guadalupe" userId="a8d2b6deedc00786" providerId="LiveId" clId="{7AE7E71B-801B-4687-9A2F-2B028B6ACCC1}" dt="2022-05-06T20:45:25.716" v="49" actId="478"/>
          <ac:grpSpMkLst>
            <pc:docMk/>
            <pc:sldMk cId="0" sldId="267"/>
            <ac:grpSpMk id="1815" creationId="{00000000-0000-0000-0000-000000000000}"/>
          </ac:grpSpMkLst>
        </pc:grpChg>
        <pc:grpChg chg="del">
          <ac:chgData name="Karina Guadalupe" userId="a8d2b6deedc00786" providerId="LiveId" clId="{7AE7E71B-801B-4687-9A2F-2B028B6ACCC1}" dt="2022-05-06T20:45:25.716" v="49" actId="478"/>
          <ac:grpSpMkLst>
            <pc:docMk/>
            <pc:sldMk cId="0" sldId="267"/>
            <ac:grpSpMk id="1819" creationId="{00000000-0000-0000-0000-000000000000}"/>
          </ac:grpSpMkLst>
        </pc:grpChg>
        <pc:grpChg chg="del">
          <ac:chgData name="Karina Guadalupe" userId="a8d2b6deedc00786" providerId="LiveId" clId="{7AE7E71B-801B-4687-9A2F-2B028B6ACCC1}" dt="2022-05-06T20:45:25.716" v="49" actId="478"/>
          <ac:grpSpMkLst>
            <pc:docMk/>
            <pc:sldMk cId="0" sldId="267"/>
            <ac:grpSpMk id="1826" creationId="{00000000-0000-0000-0000-000000000000}"/>
          </ac:grpSpMkLst>
        </pc:grpChg>
        <pc:grpChg chg="del">
          <ac:chgData name="Karina Guadalupe" userId="a8d2b6deedc00786" providerId="LiveId" clId="{7AE7E71B-801B-4687-9A2F-2B028B6ACCC1}" dt="2022-05-06T20:45:25.716" v="49" actId="478"/>
          <ac:grpSpMkLst>
            <pc:docMk/>
            <pc:sldMk cId="0" sldId="267"/>
            <ac:grpSpMk id="1833" creationId="{00000000-0000-0000-0000-000000000000}"/>
          </ac:grpSpMkLst>
        </pc:grpChg>
        <pc:grpChg chg="del">
          <ac:chgData name="Karina Guadalupe" userId="a8d2b6deedc00786" providerId="LiveId" clId="{7AE7E71B-801B-4687-9A2F-2B028B6ACCC1}" dt="2022-05-06T20:45:25.716" v="49" actId="478"/>
          <ac:grpSpMkLst>
            <pc:docMk/>
            <pc:sldMk cId="0" sldId="267"/>
            <ac:grpSpMk id="1838" creationId="{00000000-0000-0000-0000-000000000000}"/>
          </ac:grpSpMkLst>
        </pc:grpChg>
        <pc:grpChg chg="del">
          <ac:chgData name="Karina Guadalupe" userId="a8d2b6deedc00786" providerId="LiveId" clId="{7AE7E71B-801B-4687-9A2F-2B028B6ACCC1}" dt="2022-05-06T20:45:25.716" v="49" actId="478"/>
          <ac:grpSpMkLst>
            <pc:docMk/>
            <pc:sldMk cId="0" sldId="267"/>
            <ac:grpSpMk id="1851" creationId="{00000000-0000-0000-0000-000000000000}"/>
          </ac:grpSpMkLst>
        </pc:grpChg>
        <pc:picChg chg="add del mod">
          <ac:chgData name="Karina Guadalupe" userId="a8d2b6deedc00786" providerId="LiveId" clId="{7AE7E71B-801B-4687-9A2F-2B028B6ACCC1}" dt="2022-05-06T20:46:19.574" v="55" actId="478"/>
          <ac:picMkLst>
            <pc:docMk/>
            <pc:sldMk cId="0" sldId="267"/>
            <ac:picMk id="99" creationId="{861D7739-1274-F2C4-AE66-C32CBE8AF92F}"/>
          </ac:picMkLst>
        </pc:picChg>
        <pc:picChg chg="add mod">
          <ac:chgData name="Karina Guadalupe" userId="a8d2b6deedc00786" providerId="LiveId" clId="{7AE7E71B-801B-4687-9A2F-2B028B6ACCC1}" dt="2022-05-06T20:54:16.805" v="132" actId="1076"/>
          <ac:picMkLst>
            <pc:docMk/>
            <pc:sldMk cId="0" sldId="267"/>
            <ac:picMk id="136" creationId="{18AEBAA1-8FAD-F8A5-37DA-44AF017A0042}"/>
          </ac:picMkLst>
        </pc:picChg>
      </pc:sldChg>
      <pc:sldChg chg="addSp delSp modSp mod ord modTransition modNotes">
        <pc:chgData name="Karina Guadalupe" userId="a8d2b6deedc00786" providerId="LiveId" clId="{7AE7E71B-801B-4687-9A2F-2B028B6ACCC1}" dt="2022-05-06T21:07:38.407" v="273" actId="207"/>
        <pc:sldMkLst>
          <pc:docMk/>
          <pc:sldMk cId="0" sldId="268"/>
        </pc:sldMkLst>
        <pc:spChg chg="add del mod">
          <ac:chgData name="Karina Guadalupe" userId="a8d2b6deedc00786" providerId="LiveId" clId="{7AE7E71B-801B-4687-9A2F-2B028B6ACCC1}" dt="2022-05-06T20:55:12.311" v="146" actId="478"/>
          <ac:spMkLst>
            <pc:docMk/>
            <pc:sldMk cId="0" sldId="268"/>
            <ac:spMk id="3" creationId="{F74DB4B7-373E-135C-916B-6294FF93822A}"/>
          </ac:spMkLst>
        </pc:spChg>
        <pc:spChg chg="add del mod">
          <ac:chgData name="Karina Guadalupe" userId="a8d2b6deedc00786" providerId="LiveId" clId="{7AE7E71B-801B-4687-9A2F-2B028B6ACCC1}" dt="2022-05-06T20:55:12.311" v="146" actId="478"/>
          <ac:spMkLst>
            <pc:docMk/>
            <pc:sldMk cId="0" sldId="268"/>
            <ac:spMk id="5" creationId="{AB186101-8A3A-711B-6507-299BBFE18BFA}"/>
          </ac:spMkLst>
        </pc:spChg>
        <pc:spChg chg="add mod">
          <ac:chgData name="Karina Guadalupe" userId="a8d2b6deedc00786" providerId="LiveId" clId="{7AE7E71B-801B-4687-9A2F-2B028B6ACCC1}" dt="2022-05-06T20:54:49.316" v="144" actId="1076"/>
          <ac:spMkLst>
            <pc:docMk/>
            <pc:sldMk cId="0" sldId="268"/>
            <ac:spMk id="20" creationId="{503E9BD1-78C4-3EEF-5C23-3A5A0A198145}"/>
          </ac:spMkLst>
        </pc:spChg>
        <pc:spChg chg="add mod">
          <ac:chgData name="Karina Guadalupe" userId="a8d2b6deedc00786" providerId="LiveId" clId="{7AE7E71B-801B-4687-9A2F-2B028B6ACCC1}" dt="2022-05-06T20:55:21.556" v="150" actId="571"/>
          <ac:spMkLst>
            <pc:docMk/>
            <pc:sldMk cId="0" sldId="268"/>
            <ac:spMk id="25" creationId="{D2D52543-C513-C354-D52D-2AB592BA7A7D}"/>
          </ac:spMkLst>
        </pc:spChg>
        <pc:spChg chg="add mod">
          <ac:chgData name="Karina Guadalupe" userId="a8d2b6deedc00786" providerId="LiveId" clId="{7AE7E71B-801B-4687-9A2F-2B028B6ACCC1}" dt="2022-05-06T20:55:21.556" v="150" actId="571"/>
          <ac:spMkLst>
            <pc:docMk/>
            <pc:sldMk cId="0" sldId="268"/>
            <ac:spMk id="26" creationId="{A8C16DE0-DE77-02D3-7C03-B92E6BB20988}"/>
          </ac:spMkLst>
        </pc:spChg>
        <pc:spChg chg="add mod">
          <ac:chgData name="Karina Guadalupe" userId="a8d2b6deedc00786" providerId="LiveId" clId="{7AE7E71B-801B-4687-9A2F-2B028B6ACCC1}" dt="2022-05-06T20:55:21.556" v="150" actId="571"/>
          <ac:spMkLst>
            <pc:docMk/>
            <pc:sldMk cId="0" sldId="268"/>
            <ac:spMk id="27" creationId="{E6192727-17E1-A888-9F94-18C6659DB894}"/>
          </ac:spMkLst>
        </pc:spChg>
        <pc:spChg chg="add mod">
          <ac:chgData name="Karina Guadalupe" userId="a8d2b6deedc00786" providerId="LiveId" clId="{7AE7E71B-801B-4687-9A2F-2B028B6ACCC1}" dt="2022-05-06T20:55:21.556" v="150" actId="571"/>
          <ac:spMkLst>
            <pc:docMk/>
            <pc:sldMk cId="0" sldId="268"/>
            <ac:spMk id="28" creationId="{2E934CB2-D8C7-0D2A-7012-DC914E2AB06F}"/>
          </ac:spMkLst>
        </pc:spChg>
        <pc:spChg chg="add mod">
          <ac:chgData name="Karina Guadalupe" userId="a8d2b6deedc00786" providerId="LiveId" clId="{7AE7E71B-801B-4687-9A2F-2B028B6ACCC1}" dt="2022-05-06T20:55:21.556" v="150" actId="571"/>
          <ac:spMkLst>
            <pc:docMk/>
            <pc:sldMk cId="0" sldId="268"/>
            <ac:spMk id="29" creationId="{3B66C7D3-BFB1-FCAD-AA3C-49D3251DEBB1}"/>
          </ac:spMkLst>
        </pc:spChg>
        <pc:spChg chg="add mod">
          <ac:chgData name="Karina Guadalupe" userId="a8d2b6deedc00786" providerId="LiveId" clId="{7AE7E71B-801B-4687-9A2F-2B028B6ACCC1}" dt="2022-05-06T20:55:21.556" v="150" actId="571"/>
          <ac:spMkLst>
            <pc:docMk/>
            <pc:sldMk cId="0" sldId="268"/>
            <ac:spMk id="30" creationId="{4CCA5CDC-BEF1-51F7-E469-82E9F3C300CD}"/>
          </ac:spMkLst>
        </pc:spChg>
        <pc:spChg chg="add mod">
          <ac:chgData name="Karina Guadalupe" userId="a8d2b6deedc00786" providerId="LiveId" clId="{7AE7E71B-801B-4687-9A2F-2B028B6ACCC1}" dt="2022-05-06T20:55:21.556" v="150" actId="571"/>
          <ac:spMkLst>
            <pc:docMk/>
            <pc:sldMk cId="0" sldId="268"/>
            <ac:spMk id="31" creationId="{7E187D76-2CDC-EF29-CD63-69B99DC2AC86}"/>
          </ac:spMkLst>
        </pc:spChg>
        <pc:spChg chg="add mod">
          <ac:chgData name="Karina Guadalupe" userId="a8d2b6deedc00786" providerId="LiveId" clId="{7AE7E71B-801B-4687-9A2F-2B028B6ACCC1}" dt="2022-05-06T20:55:21.556" v="150" actId="571"/>
          <ac:spMkLst>
            <pc:docMk/>
            <pc:sldMk cId="0" sldId="268"/>
            <ac:spMk id="32" creationId="{1EBF6D67-49B1-9AE0-DCD5-3C01ECE80E4E}"/>
          </ac:spMkLst>
        </pc:spChg>
        <pc:spChg chg="add mod">
          <ac:chgData name="Karina Guadalupe" userId="a8d2b6deedc00786" providerId="LiveId" clId="{7AE7E71B-801B-4687-9A2F-2B028B6ACCC1}" dt="2022-05-06T20:55:21.556" v="150" actId="571"/>
          <ac:spMkLst>
            <pc:docMk/>
            <pc:sldMk cId="0" sldId="268"/>
            <ac:spMk id="33" creationId="{857EF1AC-8C08-C31E-3FFD-76DDB0D85DBC}"/>
          </ac:spMkLst>
        </pc:spChg>
        <pc:spChg chg="add mod">
          <ac:chgData name="Karina Guadalupe" userId="a8d2b6deedc00786" providerId="LiveId" clId="{7AE7E71B-801B-4687-9A2F-2B028B6ACCC1}" dt="2022-05-06T20:55:21.556" v="150" actId="571"/>
          <ac:spMkLst>
            <pc:docMk/>
            <pc:sldMk cId="0" sldId="268"/>
            <ac:spMk id="34" creationId="{E20FB1D8-AA82-8C90-8316-28CDDE0F35C3}"/>
          </ac:spMkLst>
        </pc:spChg>
        <pc:spChg chg="add mod">
          <ac:chgData name="Karina Guadalupe" userId="a8d2b6deedc00786" providerId="LiveId" clId="{7AE7E71B-801B-4687-9A2F-2B028B6ACCC1}" dt="2022-05-06T20:55:21.556" v="150" actId="571"/>
          <ac:spMkLst>
            <pc:docMk/>
            <pc:sldMk cId="0" sldId="268"/>
            <ac:spMk id="35" creationId="{0E6DACBB-48C4-5457-116F-6603BDED33FD}"/>
          </ac:spMkLst>
        </pc:spChg>
        <pc:spChg chg="add mod">
          <ac:chgData name="Karina Guadalupe" userId="a8d2b6deedc00786" providerId="LiveId" clId="{7AE7E71B-801B-4687-9A2F-2B028B6ACCC1}" dt="2022-05-06T20:55:21.556" v="150" actId="571"/>
          <ac:spMkLst>
            <pc:docMk/>
            <pc:sldMk cId="0" sldId="268"/>
            <ac:spMk id="36" creationId="{E690BA5D-15E7-89BC-7854-C3CAC79A2217}"/>
          </ac:spMkLst>
        </pc:spChg>
        <pc:spChg chg="add mod">
          <ac:chgData name="Karina Guadalupe" userId="a8d2b6deedc00786" providerId="LiveId" clId="{7AE7E71B-801B-4687-9A2F-2B028B6ACCC1}" dt="2022-05-06T20:55:21.556" v="150" actId="571"/>
          <ac:spMkLst>
            <pc:docMk/>
            <pc:sldMk cId="0" sldId="268"/>
            <ac:spMk id="37" creationId="{2A31EB69-CF6A-7AB2-7895-61519EFE2FFF}"/>
          </ac:spMkLst>
        </pc:spChg>
        <pc:spChg chg="add mod">
          <ac:chgData name="Karina Guadalupe" userId="a8d2b6deedc00786" providerId="LiveId" clId="{7AE7E71B-801B-4687-9A2F-2B028B6ACCC1}" dt="2022-05-06T20:55:21.556" v="150" actId="571"/>
          <ac:spMkLst>
            <pc:docMk/>
            <pc:sldMk cId="0" sldId="268"/>
            <ac:spMk id="38" creationId="{8E676E2C-0F19-FCD0-27A9-A64288AC1855}"/>
          </ac:spMkLst>
        </pc:spChg>
        <pc:spChg chg="add mod">
          <ac:chgData name="Karina Guadalupe" userId="a8d2b6deedc00786" providerId="LiveId" clId="{7AE7E71B-801B-4687-9A2F-2B028B6ACCC1}" dt="2022-05-06T20:55:21.556" v="150" actId="571"/>
          <ac:spMkLst>
            <pc:docMk/>
            <pc:sldMk cId="0" sldId="268"/>
            <ac:spMk id="39" creationId="{B47B3988-03F2-CA5B-B61F-D85346901397}"/>
          </ac:spMkLst>
        </pc:spChg>
        <pc:spChg chg="add mod">
          <ac:chgData name="Karina Guadalupe" userId="a8d2b6deedc00786" providerId="LiveId" clId="{7AE7E71B-801B-4687-9A2F-2B028B6ACCC1}" dt="2022-05-06T20:57:36.565" v="200" actId="1076"/>
          <ac:spMkLst>
            <pc:docMk/>
            <pc:sldMk cId="0" sldId="268"/>
            <ac:spMk id="40" creationId="{644C0E96-C790-B1B6-EE00-D319614E2D9D}"/>
          </ac:spMkLst>
        </pc:spChg>
        <pc:spChg chg="mod">
          <ac:chgData name="Karina Guadalupe" userId="a8d2b6deedc00786" providerId="LiveId" clId="{7AE7E71B-801B-4687-9A2F-2B028B6ACCC1}" dt="2022-05-06T21:07:38.407" v="273" actId="207"/>
          <ac:spMkLst>
            <pc:docMk/>
            <pc:sldMk cId="0" sldId="268"/>
            <ac:spMk id="43" creationId="{3BA89BFF-3780-7298-2E7A-6D97560B5AD3}"/>
          </ac:spMkLst>
        </pc:spChg>
        <pc:spChg chg="mod">
          <ac:chgData name="Karina Guadalupe" userId="a8d2b6deedc00786" providerId="LiveId" clId="{7AE7E71B-801B-4687-9A2F-2B028B6ACCC1}" dt="2022-05-06T21:07:07.507" v="269"/>
          <ac:spMkLst>
            <pc:docMk/>
            <pc:sldMk cId="0" sldId="268"/>
            <ac:spMk id="44" creationId="{A0D311E8-CA29-C1E4-691E-50AC0AFADFE0}"/>
          </ac:spMkLst>
        </pc:spChg>
        <pc:spChg chg="mod">
          <ac:chgData name="Karina Guadalupe" userId="a8d2b6deedc00786" providerId="LiveId" clId="{7AE7E71B-801B-4687-9A2F-2B028B6ACCC1}" dt="2022-05-06T21:07:27.580" v="272" actId="207"/>
          <ac:spMkLst>
            <pc:docMk/>
            <pc:sldMk cId="0" sldId="268"/>
            <ac:spMk id="45" creationId="{53012FFF-20B0-ED04-926E-8BAC2FB71A75}"/>
          </ac:spMkLst>
        </pc:spChg>
        <pc:spChg chg="mod">
          <ac:chgData name="Karina Guadalupe" userId="a8d2b6deedc00786" providerId="LiveId" clId="{7AE7E71B-801B-4687-9A2F-2B028B6ACCC1}" dt="2022-05-06T21:07:07.507" v="269"/>
          <ac:spMkLst>
            <pc:docMk/>
            <pc:sldMk cId="0" sldId="268"/>
            <ac:spMk id="46" creationId="{BAD51D6D-378C-18F8-4B50-85EF67385F67}"/>
          </ac:spMkLst>
        </pc:spChg>
        <pc:spChg chg="mod">
          <ac:chgData name="Karina Guadalupe" userId="a8d2b6deedc00786" providerId="LiveId" clId="{7AE7E71B-801B-4687-9A2F-2B028B6ACCC1}" dt="2022-05-06T21:07:07.507" v="269"/>
          <ac:spMkLst>
            <pc:docMk/>
            <pc:sldMk cId="0" sldId="268"/>
            <ac:spMk id="47" creationId="{329675FA-78E6-2290-3FE3-7FBE685624E8}"/>
          </ac:spMkLst>
        </pc:spChg>
        <pc:spChg chg="mod">
          <ac:chgData name="Karina Guadalupe" userId="a8d2b6deedc00786" providerId="LiveId" clId="{7AE7E71B-801B-4687-9A2F-2B028B6ACCC1}" dt="2022-05-06T21:07:07.507" v="269"/>
          <ac:spMkLst>
            <pc:docMk/>
            <pc:sldMk cId="0" sldId="268"/>
            <ac:spMk id="48" creationId="{3C8E1409-B13B-EC7E-B786-DB6E226A5815}"/>
          </ac:spMkLst>
        </pc:spChg>
        <pc:spChg chg="mod">
          <ac:chgData name="Karina Guadalupe" userId="a8d2b6deedc00786" providerId="LiveId" clId="{7AE7E71B-801B-4687-9A2F-2B028B6ACCC1}" dt="2022-05-06T21:07:07.507" v="269"/>
          <ac:spMkLst>
            <pc:docMk/>
            <pc:sldMk cId="0" sldId="268"/>
            <ac:spMk id="49" creationId="{7D581074-0E4D-3662-C650-1B17E3824EC5}"/>
          </ac:spMkLst>
        </pc:spChg>
        <pc:spChg chg="mod">
          <ac:chgData name="Karina Guadalupe" userId="a8d2b6deedc00786" providerId="LiveId" clId="{7AE7E71B-801B-4687-9A2F-2B028B6ACCC1}" dt="2022-05-06T21:07:07.507" v="269"/>
          <ac:spMkLst>
            <pc:docMk/>
            <pc:sldMk cId="0" sldId="268"/>
            <ac:spMk id="50" creationId="{35064BAD-8E6D-40F7-3AEA-5958EBC63106}"/>
          </ac:spMkLst>
        </pc:spChg>
        <pc:spChg chg="mod">
          <ac:chgData name="Karina Guadalupe" userId="a8d2b6deedc00786" providerId="LiveId" clId="{7AE7E71B-801B-4687-9A2F-2B028B6ACCC1}" dt="2022-05-06T21:07:07.507" v="269"/>
          <ac:spMkLst>
            <pc:docMk/>
            <pc:sldMk cId="0" sldId="268"/>
            <ac:spMk id="51" creationId="{5A7E886F-6F20-A881-68BC-304C4F28ED06}"/>
          </ac:spMkLst>
        </pc:spChg>
        <pc:spChg chg="mod">
          <ac:chgData name="Karina Guadalupe" userId="a8d2b6deedc00786" providerId="LiveId" clId="{7AE7E71B-801B-4687-9A2F-2B028B6ACCC1}" dt="2022-05-06T21:07:07.507" v="269"/>
          <ac:spMkLst>
            <pc:docMk/>
            <pc:sldMk cId="0" sldId="268"/>
            <ac:spMk id="52" creationId="{46A1EE0F-189A-BAE9-345B-2A3FDE400A2B}"/>
          </ac:spMkLst>
        </pc:spChg>
        <pc:spChg chg="del">
          <ac:chgData name="Karina Guadalupe" userId="a8d2b6deedc00786" providerId="LiveId" clId="{7AE7E71B-801B-4687-9A2F-2B028B6ACCC1}" dt="2022-05-06T20:55:27.016" v="152" actId="478"/>
          <ac:spMkLst>
            <pc:docMk/>
            <pc:sldMk cId="0" sldId="268"/>
            <ac:spMk id="1876" creationId="{00000000-0000-0000-0000-000000000000}"/>
          </ac:spMkLst>
        </pc:spChg>
        <pc:spChg chg="del">
          <ac:chgData name="Karina Guadalupe" userId="a8d2b6deedc00786" providerId="LiveId" clId="{7AE7E71B-801B-4687-9A2F-2B028B6ACCC1}" dt="2022-05-06T20:55:09.005" v="145" actId="478"/>
          <ac:spMkLst>
            <pc:docMk/>
            <pc:sldMk cId="0" sldId="268"/>
            <ac:spMk id="1878" creationId="{00000000-0000-0000-0000-000000000000}"/>
          </ac:spMkLst>
        </pc:spChg>
        <pc:spChg chg="del">
          <ac:chgData name="Karina Guadalupe" userId="a8d2b6deedc00786" providerId="LiveId" clId="{7AE7E71B-801B-4687-9A2F-2B028B6ACCC1}" dt="2022-05-06T20:55:09.005" v="145" actId="478"/>
          <ac:spMkLst>
            <pc:docMk/>
            <pc:sldMk cId="0" sldId="268"/>
            <ac:spMk id="1879" creationId="{00000000-0000-0000-0000-000000000000}"/>
          </ac:spMkLst>
        </pc:spChg>
        <pc:spChg chg="del">
          <ac:chgData name="Karina Guadalupe" userId="a8d2b6deedc00786" providerId="LiveId" clId="{7AE7E71B-801B-4687-9A2F-2B028B6ACCC1}" dt="2022-05-06T20:55:25.226" v="151" actId="478"/>
          <ac:spMkLst>
            <pc:docMk/>
            <pc:sldMk cId="0" sldId="268"/>
            <ac:spMk id="1881" creationId="{00000000-0000-0000-0000-000000000000}"/>
          </ac:spMkLst>
        </pc:spChg>
        <pc:spChg chg="del">
          <ac:chgData name="Karina Guadalupe" userId="a8d2b6deedc00786" providerId="LiveId" clId="{7AE7E71B-801B-4687-9A2F-2B028B6ACCC1}" dt="2022-05-06T20:55:25.226" v="151" actId="478"/>
          <ac:spMkLst>
            <pc:docMk/>
            <pc:sldMk cId="0" sldId="268"/>
            <ac:spMk id="1882" creationId="{00000000-0000-0000-0000-000000000000}"/>
          </ac:spMkLst>
        </pc:spChg>
        <pc:spChg chg="del">
          <ac:chgData name="Karina Guadalupe" userId="a8d2b6deedc00786" providerId="LiveId" clId="{7AE7E71B-801B-4687-9A2F-2B028B6ACCC1}" dt="2022-05-06T20:55:25.226" v="151" actId="478"/>
          <ac:spMkLst>
            <pc:docMk/>
            <pc:sldMk cId="0" sldId="268"/>
            <ac:spMk id="1883" creationId="{00000000-0000-0000-0000-000000000000}"/>
          </ac:spMkLst>
        </pc:spChg>
        <pc:spChg chg="del">
          <ac:chgData name="Karina Guadalupe" userId="a8d2b6deedc00786" providerId="LiveId" clId="{7AE7E71B-801B-4687-9A2F-2B028B6ACCC1}" dt="2022-05-06T20:55:28.640" v="153" actId="478"/>
          <ac:spMkLst>
            <pc:docMk/>
            <pc:sldMk cId="0" sldId="268"/>
            <ac:spMk id="1884" creationId="{00000000-0000-0000-0000-000000000000}"/>
          </ac:spMkLst>
        </pc:spChg>
        <pc:spChg chg="del">
          <ac:chgData name="Karina Guadalupe" userId="a8d2b6deedc00786" providerId="LiveId" clId="{7AE7E71B-801B-4687-9A2F-2B028B6ACCC1}" dt="2022-05-06T20:55:29.883" v="154" actId="478"/>
          <ac:spMkLst>
            <pc:docMk/>
            <pc:sldMk cId="0" sldId="268"/>
            <ac:spMk id="1885" creationId="{00000000-0000-0000-0000-000000000000}"/>
          </ac:spMkLst>
        </pc:spChg>
        <pc:spChg chg="del">
          <ac:chgData name="Karina Guadalupe" userId="a8d2b6deedc00786" providerId="LiveId" clId="{7AE7E71B-801B-4687-9A2F-2B028B6ACCC1}" dt="2022-05-06T20:55:25.226" v="151" actId="478"/>
          <ac:spMkLst>
            <pc:docMk/>
            <pc:sldMk cId="0" sldId="268"/>
            <ac:spMk id="1887" creationId="{00000000-0000-0000-0000-000000000000}"/>
          </ac:spMkLst>
        </pc:spChg>
        <pc:spChg chg="del">
          <ac:chgData name="Karina Guadalupe" userId="a8d2b6deedc00786" providerId="LiveId" clId="{7AE7E71B-801B-4687-9A2F-2B028B6ACCC1}" dt="2022-05-06T20:55:25.226" v="151" actId="478"/>
          <ac:spMkLst>
            <pc:docMk/>
            <pc:sldMk cId="0" sldId="268"/>
            <ac:spMk id="1888" creationId="{00000000-0000-0000-0000-000000000000}"/>
          </ac:spMkLst>
        </pc:spChg>
        <pc:spChg chg="del">
          <ac:chgData name="Karina Guadalupe" userId="a8d2b6deedc00786" providerId="LiveId" clId="{7AE7E71B-801B-4687-9A2F-2B028B6ACCC1}" dt="2022-05-06T20:55:25.226" v="151" actId="478"/>
          <ac:spMkLst>
            <pc:docMk/>
            <pc:sldMk cId="0" sldId="268"/>
            <ac:spMk id="1889" creationId="{00000000-0000-0000-0000-000000000000}"/>
          </ac:spMkLst>
        </pc:spChg>
        <pc:spChg chg="del">
          <ac:chgData name="Karina Guadalupe" userId="a8d2b6deedc00786" providerId="LiveId" clId="{7AE7E71B-801B-4687-9A2F-2B028B6ACCC1}" dt="2022-05-06T20:55:25.226" v="151" actId="478"/>
          <ac:spMkLst>
            <pc:docMk/>
            <pc:sldMk cId="0" sldId="268"/>
            <ac:spMk id="1890" creationId="{00000000-0000-0000-0000-000000000000}"/>
          </ac:spMkLst>
        </pc:spChg>
        <pc:grpChg chg="add mod">
          <ac:chgData name="Karina Guadalupe" userId="a8d2b6deedc00786" providerId="LiveId" clId="{7AE7E71B-801B-4687-9A2F-2B028B6ACCC1}" dt="2022-05-06T21:07:12.298" v="270" actId="1076"/>
          <ac:grpSpMkLst>
            <pc:docMk/>
            <pc:sldMk cId="0" sldId="268"/>
            <ac:grpSpMk id="42" creationId="{B104DA33-ED08-C7A0-0907-169844707B30}"/>
          </ac:grpSpMkLst>
        </pc:grpChg>
        <pc:picChg chg="add mod">
          <ac:chgData name="Karina Guadalupe" userId="a8d2b6deedc00786" providerId="LiveId" clId="{7AE7E71B-801B-4687-9A2F-2B028B6ACCC1}" dt="2022-05-06T20:58:11.586" v="206" actId="1076"/>
          <ac:picMkLst>
            <pc:docMk/>
            <pc:sldMk cId="0" sldId="268"/>
            <ac:picMk id="41" creationId="{CDCF0CEF-3D33-5AA5-57CF-D7F6C0C2B9C3}"/>
          </ac:picMkLst>
        </pc:picChg>
        <pc:picChg chg="del mod">
          <ac:chgData name="Karina Guadalupe" userId="a8d2b6deedc00786" providerId="LiveId" clId="{7AE7E71B-801B-4687-9A2F-2B028B6ACCC1}" dt="2022-05-06T20:55:15.272" v="149" actId="478"/>
          <ac:picMkLst>
            <pc:docMk/>
            <pc:sldMk cId="0" sldId="268"/>
            <ac:picMk id="1877" creationId="{00000000-0000-0000-0000-000000000000}"/>
          </ac:picMkLst>
        </pc:picChg>
      </pc:sldChg>
      <pc:sldChg chg="del">
        <pc:chgData name="Karina Guadalupe" userId="a8d2b6deedc00786" providerId="LiveId" clId="{7AE7E71B-801B-4687-9A2F-2B028B6ACCC1}" dt="2022-05-09T01:38:15.710" v="5475" actId="47"/>
        <pc:sldMkLst>
          <pc:docMk/>
          <pc:sldMk cId="0" sldId="269"/>
        </pc:sldMkLst>
      </pc:sldChg>
      <pc:sldChg chg="del">
        <pc:chgData name="Karina Guadalupe" userId="a8d2b6deedc00786" providerId="LiveId" clId="{7AE7E71B-801B-4687-9A2F-2B028B6ACCC1}" dt="2022-05-09T01:38:15.419" v="5474" actId="47"/>
        <pc:sldMkLst>
          <pc:docMk/>
          <pc:sldMk cId="0" sldId="270"/>
        </pc:sldMkLst>
      </pc:sldChg>
      <pc:sldChg chg="addSp delSp modSp mod ord modTransition">
        <pc:chgData name="Karina Guadalupe" userId="a8d2b6deedc00786" providerId="LiveId" clId="{7AE7E71B-801B-4687-9A2F-2B028B6ACCC1}" dt="2022-05-09T00:08:30.036" v="453" actId="1076"/>
        <pc:sldMkLst>
          <pc:docMk/>
          <pc:sldMk cId="0" sldId="271"/>
        </pc:sldMkLst>
        <pc:spChg chg="add del mod">
          <ac:chgData name="Karina Guadalupe" userId="a8d2b6deedc00786" providerId="LiveId" clId="{7AE7E71B-801B-4687-9A2F-2B028B6ACCC1}" dt="2022-05-06T21:00:32.578" v="213" actId="478"/>
          <ac:spMkLst>
            <pc:docMk/>
            <pc:sldMk cId="0" sldId="271"/>
            <ac:spMk id="3" creationId="{4C95C98A-862F-9A6F-A1A3-2A15D8583675}"/>
          </ac:spMkLst>
        </pc:spChg>
        <pc:spChg chg="add del mod">
          <ac:chgData name="Karina Guadalupe" userId="a8d2b6deedc00786" providerId="LiveId" clId="{7AE7E71B-801B-4687-9A2F-2B028B6ACCC1}" dt="2022-05-06T21:00:32.578" v="213" actId="478"/>
          <ac:spMkLst>
            <pc:docMk/>
            <pc:sldMk cId="0" sldId="271"/>
            <ac:spMk id="5" creationId="{FB9C1D17-FE81-1DAB-34F9-BACFE453B7C7}"/>
          </ac:spMkLst>
        </pc:spChg>
        <pc:spChg chg="add del mod">
          <ac:chgData name="Karina Guadalupe" userId="a8d2b6deedc00786" providerId="LiveId" clId="{7AE7E71B-801B-4687-9A2F-2B028B6ACCC1}" dt="2022-05-06T21:00:32.578" v="213" actId="478"/>
          <ac:spMkLst>
            <pc:docMk/>
            <pc:sldMk cId="0" sldId="271"/>
            <ac:spMk id="7" creationId="{FDD64B9B-6E4F-A43A-9052-36E10425A59D}"/>
          </ac:spMkLst>
        </pc:spChg>
        <pc:spChg chg="add del mod">
          <ac:chgData name="Karina Guadalupe" userId="a8d2b6deedc00786" providerId="LiveId" clId="{7AE7E71B-801B-4687-9A2F-2B028B6ACCC1}" dt="2022-05-06T21:00:34.506" v="214" actId="478"/>
          <ac:spMkLst>
            <pc:docMk/>
            <pc:sldMk cId="0" sldId="271"/>
            <ac:spMk id="9" creationId="{4B58D75B-49B6-6009-0D7F-B7763527C7CA}"/>
          </ac:spMkLst>
        </pc:spChg>
        <pc:spChg chg="add mod">
          <ac:chgData name="Karina Guadalupe" userId="a8d2b6deedc00786" providerId="LiveId" clId="{7AE7E71B-801B-4687-9A2F-2B028B6ACCC1}" dt="2022-05-09T00:02:56.606" v="362" actId="207"/>
          <ac:spMkLst>
            <pc:docMk/>
            <pc:sldMk cId="0" sldId="271"/>
            <ac:spMk id="13" creationId="{F026DA7B-4AAC-D296-3BA3-027E988A7394}"/>
          </ac:spMkLst>
        </pc:spChg>
        <pc:spChg chg="add mod">
          <ac:chgData name="Karina Guadalupe" userId="a8d2b6deedc00786" providerId="LiveId" clId="{7AE7E71B-801B-4687-9A2F-2B028B6ACCC1}" dt="2022-05-09T00:06:16.601" v="407" actId="1076"/>
          <ac:spMkLst>
            <pc:docMk/>
            <pc:sldMk cId="0" sldId="271"/>
            <ac:spMk id="15" creationId="{79C279C9-28ED-9BAA-C329-98183E8A7356}"/>
          </ac:spMkLst>
        </pc:spChg>
        <pc:spChg chg="add mod">
          <ac:chgData name="Karina Guadalupe" userId="a8d2b6deedc00786" providerId="LiveId" clId="{7AE7E71B-801B-4687-9A2F-2B028B6ACCC1}" dt="2022-05-09T00:06:00.435" v="405" actId="1076"/>
          <ac:spMkLst>
            <pc:docMk/>
            <pc:sldMk cId="0" sldId="271"/>
            <ac:spMk id="17" creationId="{5ED6216E-9899-A3FD-EF12-597CE395798E}"/>
          </ac:spMkLst>
        </pc:spChg>
        <pc:spChg chg="add mod">
          <ac:chgData name="Karina Guadalupe" userId="a8d2b6deedc00786" providerId="LiveId" clId="{7AE7E71B-801B-4687-9A2F-2B028B6ACCC1}" dt="2022-05-09T00:07:21.409" v="427" actId="1076"/>
          <ac:spMkLst>
            <pc:docMk/>
            <pc:sldMk cId="0" sldId="271"/>
            <ac:spMk id="19" creationId="{23CABE86-31C6-D2C0-5BD9-ECBE998A1133}"/>
          </ac:spMkLst>
        </pc:spChg>
        <pc:spChg chg="add mod">
          <ac:chgData name="Karina Guadalupe" userId="a8d2b6deedc00786" providerId="LiveId" clId="{7AE7E71B-801B-4687-9A2F-2B028B6ACCC1}" dt="2022-05-09T00:08:30.036" v="453" actId="1076"/>
          <ac:spMkLst>
            <pc:docMk/>
            <pc:sldMk cId="0" sldId="271"/>
            <ac:spMk id="21" creationId="{969C0EE4-8995-364C-47B6-77D7EB6EAE98}"/>
          </ac:spMkLst>
        </pc:spChg>
        <pc:spChg chg="mod">
          <ac:chgData name="Karina Guadalupe" userId="a8d2b6deedc00786" providerId="LiveId" clId="{7AE7E71B-801B-4687-9A2F-2B028B6ACCC1}" dt="2022-05-06T21:07:46.417" v="274"/>
          <ac:spMkLst>
            <pc:docMk/>
            <pc:sldMk cId="0" sldId="271"/>
            <ac:spMk id="61" creationId="{FB87E45C-D1F1-F6EC-D1D6-447741AC6381}"/>
          </ac:spMkLst>
        </pc:spChg>
        <pc:spChg chg="mod">
          <ac:chgData name="Karina Guadalupe" userId="a8d2b6deedc00786" providerId="LiveId" clId="{7AE7E71B-801B-4687-9A2F-2B028B6ACCC1}" dt="2022-05-06T21:07:46.417" v="274"/>
          <ac:spMkLst>
            <pc:docMk/>
            <pc:sldMk cId="0" sldId="271"/>
            <ac:spMk id="62" creationId="{1CB980BE-4ED7-7E8A-A395-0AFD270E7A92}"/>
          </ac:spMkLst>
        </pc:spChg>
        <pc:spChg chg="mod">
          <ac:chgData name="Karina Guadalupe" userId="a8d2b6deedc00786" providerId="LiveId" clId="{7AE7E71B-801B-4687-9A2F-2B028B6ACCC1}" dt="2022-05-06T21:07:46.417" v="274"/>
          <ac:spMkLst>
            <pc:docMk/>
            <pc:sldMk cId="0" sldId="271"/>
            <ac:spMk id="63" creationId="{F58642E2-F82E-9D12-3E68-0BB0C25B2255}"/>
          </ac:spMkLst>
        </pc:spChg>
        <pc:spChg chg="mod">
          <ac:chgData name="Karina Guadalupe" userId="a8d2b6deedc00786" providerId="LiveId" clId="{7AE7E71B-801B-4687-9A2F-2B028B6ACCC1}" dt="2022-05-06T21:07:46.417" v="274"/>
          <ac:spMkLst>
            <pc:docMk/>
            <pc:sldMk cId="0" sldId="271"/>
            <ac:spMk id="64" creationId="{3A54494C-89C1-97B7-1B3A-086417C19FAE}"/>
          </ac:spMkLst>
        </pc:spChg>
        <pc:spChg chg="mod">
          <ac:chgData name="Karina Guadalupe" userId="a8d2b6deedc00786" providerId="LiveId" clId="{7AE7E71B-801B-4687-9A2F-2B028B6ACCC1}" dt="2022-05-06T21:07:46.417" v="274"/>
          <ac:spMkLst>
            <pc:docMk/>
            <pc:sldMk cId="0" sldId="271"/>
            <ac:spMk id="65" creationId="{E6B35F27-D26C-A81E-940D-26A12EA5B219}"/>
          </ac:spMkLst>
        </pc:spChg>
        <pc:spChg chg="mod">
          <ac:chgData name="Karina Guadalupe" userId="a8d2b6deedc00786" providerId="LiveId" clId="{7AE7E71B-801B-4687-9A2F-2B028B6ACCC1}" dt="2022-05-06T21:07:46.417" v="274"/>
          <ac:spMkLst>
            <pc:docMk/>
            <pc:sldMk cId="0" sldId="271"/>
            <ac:spMk id="66" creationId="{0207F744-DC97-DAF2-FB69-7359372AE678}"/>
          </ac:spMkLst>
        </pc:spChg>
        <pc:spChg chg="mod">
          <ac:chgData name="Karina Guadalupe" userId="a8d2b6deedc00786" providerId="LiveId" clId="{7AE7E71B-801B-4687-9A2F-2B028B6ACCC1}" dt="2022-05-06T21:07:46.417" v="274"/>
          <ac:spMkLst>
            <pc:docMk/>
            <pc:sldMk cId="0" sldId="271"/>
            <ac:spMk id="67" creationId="{D95DEE94-E13E-7DCC-8943-40788138912B}"/>
          </ac:spMkLst>
        </pc:spChg>
        <pc:spChg chg="mod">
          <ac:chgData name="Karina Guadalupe" userId="a8d2b6deedc00786" providerId="LiveId" clId="{7AE7E71B-801B-4687-9A2F-2B028B6ACCC1}" dt="2022-05-06T21:07:46.417" v="274"/>
          <ac:spMkLst>
            <pc:docMk/>
            <pc:sldMk cId="0" sldId="271"/>
            <ac:spMk id="68" creationId="{C15E37AA-093C-DB05-4004-25B4A14F3E64}"/>
          </ac:spMkLst>
        </pc:spChg>
        <pc:spChg chg="mod">
          <ac:chgData name="Karina Guadalupe" userId="a8d2b6deedc00786" providerId="LiveId" clId="{7AE7E71B-801B-4687-9A2F-2B028B6ACCC1}" dt="2022-05-06T21:07:46.417" v="274"/>
          <ac:spMkLst>
            <pc:docMk/>
            <pc:sldMk cId="0" sldId="271"/>
            <ac:spMk id="69" creationId="{4A773F03-14C8-3D14-41A0-593E5F762E73}"/>
          </ac:spMkLst>
        </pc:spChg>
        <pc:spChg chg="mod">
          <ac:chgData name="Karina Guadalupe" userId="a8d2b6deedc00786" providerId="LiveId" clId="{7AE7E71B-801B-4687-9A2F-2B028B6ACCC1}" dt="2022-05-06T21:07:46.417" v="274"/>
          <ac:spMkLst>
            <pc:docMk/>
            <pc:sldMk cId="0" sldId="271"/>
            <ac:spMk id="70" creationId="{BFD677C4-8F09-3FD8-B128-7D5A09E6816E}"/>
          </ac:spMkLst>
        </pc:spChg>
        <pc:spChg chg="del">
          <ac:chgData name="Karina Guadalupe" userId="a8d2b6deedc00786" providerId="LiveId" clId="{7AE7E71B-801B-4687-9A2F-2B028B6ACCC1}" dt="2022-05-06T21:00:28.406" v="212" actId="478"/>
          <ac:spMkLst>
            <pc:docMk/>
            <pc:sldMk cId="0" sldId="271"/>
            <ac:spMk id="1980" creationId="{00000000-0000-0000-0000-000000000000}"/>
          </ac:spMkLst>
        </pc:spChg>
        <pc:spChg chg="del">
          <ac:chgData name="Karina Guadalupe" userId="a8d2b6deedc00786" providerId="LiveId" clId="{7AE7E71B-801B-4687-9A2F-2B028B6ACCC1}" dt="2022-05-06T21:00:28.406" v="212" actId="478"/>
          <ac:spMkLst>
            <pc:docMk/>
            <pc:sldMk cId="0" sldId="271"/>
            <ac:spMk id="1981" creationId="{00000000-0000-0000-0000-000000000000}"/>
          </ac:spMkLst>
        </pc:spChg>
        <pc:spChg chg="del">
          <ac:chgData name="Karina Guadalupe" userId="a8d2b6deedc00786" providerId="LiveId" clId="{7AE7E71B-801B-4687-9A2F-2B028B6ACCC1}" dt="2022-05-06T21:00:28.406" v="212" actId="478"/>
          <ac:spMkLst>
            <pc:docMk/>
            <pc:sldMk cId="0" sldId="271"/>
            <ac:spMk id="1982" creationId="{00000000-0000-0000-0000-000000000000}"/>
          </ac:spMkLst>
        </pc:spChg>
        <pc:spChg chg="del">
          <ac:chgData name="Karina Guadalupe" userId="a8d2b6deedc00786" providerId="LiveId" clId="{7AE7E71B-801B-4687-9A2F-2B028B6ACCC1}" dt="2022-05-06T21:00:28.406" v="212" actId="478"/>
          <ac:spMkLst>
            <pc:docMk/>
            <pc:sldMk cId="0" sldId="271"/>
            <ac:spMk id="1983" creationId="{00000000-0000-0000-0000-000000000000}"/>
          </ac:spMkLst>
        </pc:spChg>
        <pc:grpChg chg="add mod">
          <ac:chgData name="Karina Guadalupe" userId="a8d2b6deedc00786" providerId="LiveId" clId="{7AE7E71B-801B-4687-9A2F-2B028B6ACCC1}" dt="2022-05-06T21:07:54.927" v="275" actId="1076"/>
          <ac:grpSpMkLst>
            <pc:docMk/>
            <pc:sldMk cId="0" sldId="271"/>
            <ac:grpSpMk id="60" creationId="{DD4409C5-3D20-3EEF-B055-CAC7DFA58439}"/>
          </ac:grpSpMkLst>
        </pc:grpChg>
        <pc:grpChg chg="del">
          <ac:chgData name="Karina Guadalupe" userId="a8d2b6deedc00786" providerId="LiveId" clId="{7AE7E71B-801B-4687-9A2F-2B028B6ACCC1}" dt="2022-05-06T21:00:28.406" v="212" actId="478"/>
          <ac:grpSpMkLst>
            <pc:docMk/>
            <pc:sldMk cId="0" sldId="271"/>
            <ac:grpSpMk id="1984" creationId="{00000000-0000-0000-0000-000000000000}"/>
          </ac:grpSpMkLst>
        </pc:grpChg>
        <pc:grpChg chg="del">
          <ac:chgData name="Karina Guadalupe" userId="a8d2b6deedc00786" providerId="LiveId" clId="{7AE7E71B-801B-4687-9A2F-2B028B6ACCC1}" dt="2022-05-06T21:00:28.406" v="212" actId="478"/>
          <ac:grpSpMkLst>
            <pc:docMk/>
            <pc:sldMk cId="0" sldId="271"/>
            <ac:grpSpMk id="2021" creationId="{00000000-0000-0000-0000-000000000000}"/>
          </ac:grpSpMkLst>
        </pc:grpChg>
      </pc:sldChg>
      <pc:sldChg chg="del">
        <pc:chgData name="Karina Guadalupe" userId="a8d2b6deedc00786" providerId="LiveId" clId="{7AE7E71B-801B-4687-9A2F-2B028B6ACCC1}" dt="2022-05-09T01:38:14.939" v="5473" actId="47"/>
        <pc:sldMkLst>
          <pc:docMk/>
          <pc:sldMk cId="0" sldId="272"/>
        </pc:sldMkLst>
      </pc:sldChg>
      <pc:sldChg chg="del">
        <pc:chgData name="Karina Guadalupe" userId="a8d2b6deedc00786" providerId="LiveId" clId="{7AE7E71B-801B-4687-9A2F-2B028B6ACCC1}" dt="2022-05-09T01:38:14.700" v="5472" actId="47"/>
        <pc:sldMkLst>
          <pc:docMk/>
          <pc:sldMk cId="0" sldId="273"/>
        </pc:sldMkLst>
      </pc:sldChg>
      <pc:sldChg chg="del">
        <pc:chgData name="Karina Guadalupe" userId="a8d2b6deedc00786" providerId="LiveId" clId="{7AE7E71B-801B-4687-9A2F-2B028B6ACCC1}" dt="2022-05-09T01:38:14.529" v="5471" actId="47"/>
        <pc:sldMkLst>
          <pc:docMk/>
          <pc:sldMk cId="0" sldId="274"/>
        </pc:sldMkLst>
      </pc:sldChg>
      <pc:sldChg chg="addSp delSp modSp mod ord modTransition modNotes">
        <pc:chgData name="Karina Guadalupe" userId="a8d2b6deedc00786" providerId="LiveId" clId="{7AE7E71B-801B-4687-9A2F-2B028B6ACCC1}" dt="2022-05-09T01:54:31.062" v="5624"/>
        <pc:sldMkLst>
          <pc:docMk/>
          <pc:sldMk cId="0" sldId="275"/>
        </pc:sldMkLst>
        <pc:spChg chg="add del mod">
          <ac:chgData name="Karina Guadalupe" userId="a8d2b6deedc00786" providerId="LiveId" clId="{7AE7E71B-801B-4687-9A2F-2B028B6ACCC1}" dt="2022-05-09T00:15:35.343" v="901" actId="478"/>
          <ac:spMkLst>
            <pc:docMk/>
            <pc:sldMk cId="0" sldId="275"/>
            <ac:spMk id="3" creationId="{9D21F4AB-D92F-39D3-41A2-1411BEB205F7}"/>
          </ac:spMkLst>
        </pc:spChg>
        <pc:spChg chg="add mod">
          <ac:chgData name="Karina Guadalupe" userId="a8d2b6deedc00786" providerId="LiveId" clId="{7AE7E71B-801B-4687-9A2F-2B028B6ACCC1}" dt="2022-05-09T01:40:21.395" v="5492" actId="14100"/>
          <ac:spMkLst>
            <pc:docMk/>
            <pc:sldMk cId="0" sldId="275"/>
            <ac:spMk id="80" creationId="{11305D30-E937-3FEC-9AD5-5F53F35F5384}"/>
          </ac:spMkLst>
        </pc:spChg>
        <pc:spChg chg="add mod">
          <ac:chgData name="Karina Guadalupe" userId="a8d2b6deedc00786" providerId="LiveId" clId="{7AE7E71B-801B-4687-9A2F-2B028B6ACCC1}" dt="2022-05-09T00:26:43.935" v="1561" actId="207"/>
          <ac:spMkLst>
            <pc:docMk/>
            <pc:sldMk cId="0" sldId="275"/>
            <ac:spMk id="81" creationId="{79474682-6881-F3F7-F6B6-0A63787391D1}"/>
          </ac:spMkLst>
        </pc:spChg>
        <pc:spChg chg="mod">
          <ac:chgData name="Karina Guadalupe" userId="a8d2b6deedc00786" providerId="LiveId" clId="{7AE7E71B-801B-4687-9A2F-2B028B6ACCC1}" dt="2022-05-09T01:49:31.617" v="5573" actId="207"/>
          <ac:spMkLst>
            <pc:docMk/>
            <pc:sldMk cId="0" sldId="275"/>
            <ac:spMk id="84" creationId="{F4C1588D-0024-ADB9-B9DD-1F3F7FB0B219}"/>
          </ac:spMkLst>
        </pc:spChg>
        <pc:spChg chg="mod">
          <ac:chgData name="Karina Guadalupe" userId="a8d2b6deedc00786" providerId="LiveId" clId="{7AE7E71B-801B-4687-9A2F-2B028B6ACCC1}" dt="2022-05-09T01:49:27.268" v="5572" actId="207"/>
          <ac:spMkLst>
            <pc:docMk/>
            <pc:sldMk cId="0" sldId="275"/>
            <ac:spMk id="85" creationId="{4CB1E487-09DD-9177-48C7-7B675AB141AD}"/>
          </ac:spMkLst>
        </pc:spChg>
        <pc:spChg chg="mod">
          <ac:chgData name="Karina Guadalupe" userId="a8d2b6deedc00786" providerId="LiveId" clId="{7AE7E71B-801B-4687-9A2F-2B028B6ACCC1}" dt="2022-05-09T01:49:08.758" v="5570" actId="207"/>
          <ac:spMkLst>
            <pc:docMk/>
            <pc:sldMk cId="0" sldId="275"/>
            <ac:spMk id="86" creationId="{E74BFB68-1FE8-8015-0BDD-A64AA1872757}"/>
          </ac:spMkLst>
        </pc:spChg>
        <pc:spChg chg="mod">
          <ac:chgData name="Karina Guadalupe" userId="a8d2b6deedc00786" providerId="LiveId" clId="{7AE7E71B-801B-4687-9A2F-2B028B6ACCC1}" dt="2022-05-09T01:48:58.547" v="5568"/>
          <ac:spMkLst>
            <pc:docMk/>
            <pc:sldMk cId="0" sldId="275"/>
            <ac:spMk id="87" creationId="{816AE41E-C296-B581-5220-2D9B232818D1}"/>
          </ac:spMkLst>
        </pc:spChg>
        <pc:spChg chg="mod">
          <ac:chgData name="Karina Guadalupe" userId="a8d2b6deedc00786" providerId="LiveId" clId="{7AE7E71B-801B-4687-9A2F-2B028B6ACCC1}" dt="2022-05-09T01:48:58.547" v="5568"/>
          <ac:spMkLst>
            <pc:docMk/>
            <pc:sldMk cId="0" sldId="275"/>
            <ac:spMk id="88" creationId="{5114F029-3743-8A4F-5CCF-7D8C00309475}"/>
          </ac:spMkLst>
        </pc:spChg>
        <pc:spChg chg="mod">
          <ac:chgData name="Karina Guadalupe" userId="a8d2b6deedc00786" providerId="LiveId" clId="{7AE7E71B-801B-4687-9A2F-2B028B6ACCC1}" dt="2022-05-09T01:48:58.547" v="5568"/>
          <ac:spMkLst>
            <pc:docMk/>
            <pc:sldMk cId="0" sldId="275"/>
            <ac:spMk id="89" creationId="{D3944857-F272-E8D2-D5DF-7092C391C9BF}"/>
          </ac:spMkLst>
        </pc:spChg>
        <pc:spChg chg="mod">
          <ac:chgData name="Karina Guadalupe" userId="a8d2b6deedc00786" providerId="LiveId" clId="{7AE7E71B-801B-4687-9A2F-2B028B6ACCC1}" dt="2022-05-09T01:48:58.547" v="5568"/>
          <ac:spMkLst>
            <pc:docMk/>
            <pc:sldMk cId="0" sldId="275"/>
            <ac:spMk id="90" creationId="{C32A6CDA-CE44-3D74-5577-8DFC1899AFE8}"/>
          </ac:spMkLst>
        </pc:spChg>
        <pc:spChg chg="mod">
          <ac:chgData name="Karina Guadalupe" userId="a8d2b6deedc00786" providerId="LiveId" clId="{7AE7E71B-801B-4687-9A2F-2B028B6ACCC1}" dt="2022-05-09T01:48:58.547" v="5568"/>
          <ac:spMkLst>
            <pc:docMk/>
            <pc:sldMk cId="0" sldId="275"/>
            <ac:spMk id="91" creationId="{D5E0E61D-CA64-662A-DA81-1ACE73D05436}"/>
          </ac:spMkLst>
        </pc:spChg>
        <pc:spChg chg="mod">
          <ac:chgData name="Karina Guadalupe" userId="a8d2b6deedc00786" providerId="LiveId" clId="{7AE7E71B-801B-4687-9A2F-2B028B6ACCC1}" dt="2022-05-09T01:48:58.547" v="5568"/>
          <ac:spMkLst>
            <pc:docMk/>
            <pc:sldMk cId="0" sldId="275"/>
            <ac:spMk id="92" creationId="{A0FE3B73-C187-B291-EB43-DD5CD369FF07}"/>
          </ac:spMkLst>
        </pc:spChg>
        <pc:spChg chg="mod">
          <ac:chgData name="Karina Guadalupe" userId="a8d2b6deedc00786" providerId="LiveId" clId="{7AE7E71B-801B-4687-9A2F-2B028B6ACCC1}" dt="2022-05-09T01:48:58.547" v="5568"/>
          <ac:spMkLst>
            <pc:docMk/>
            <pc:sldMk cId="0" sldId="275"/>
            <ac:spMk id="93" creationId="{55DBD9A9-EB47-7C3E-DDD5-2673939E2160}"/>
          </ac:spMkLst>
        </pc:spChg>
        <pc:spChg chg="del">
          <ac:chgData name="Karina Guadalupe" userId="a8d2b6deedc00786" providerId="LiveId" clId="{7AE7E71B-801B-4687-9A2F-2B028B6ACCC1}" dt="2022-05-09T00:15:32.707" v="899" actId="478"/>
          <ac:spMkLst>
            <pc:docMk/>
            <pc:sldMk cId="0" sldId="275"/>
            <ac:spMk id="2100" creationId="{00000000-0000-0000-0000-000000000000}"/>
          </ac:spMkLst>
        </pc:spChg>
        <pc:spChg chg="del">
          <ac:chgData name="Karina Guadalupe" userId="a8d2b6deedc00786" providerId="LiveId" clId="{7AE7E71B-801B-4687-9A2F-2B028B6ACCC1}" dt="2022-05-09T00:15:32.707" v="899" actId="478"/>
          <ac:spMkLst>
            <pc:docMk/>
            <pc:sldMk cId="0" sldId="275"/>
            <ac:spMk id="2101" creationId="{00000000-0000-0000-0000-000000000000}"/>
          </ac:spMkLst>
        </pc:spChg>
        <pc:spChg chg="del">
          <ac:chgData name="Karina Guadalupe" userId="a8d2b6deedc00786" providerId="LiveId" clId="{7AE7E71B-801B-4687-9A2F-2B028B6ACCC1}" dt="2022-05-09T00:15:32.707" v="899" actId="478"/>
          <ac:spMkLst>
            <pc:docMk/>
            <pc:sldMk cId="0" sldId="275"/>
            <ac:spMk id="2102" creationId="{00000000-0000-0000-0000-000000000000}"/>
          </ac:spMkLst>
        </pc:spChg>
        <pc:spChg chg="del">
          <ac:chgData name="Karina Guadalupe" userId="a8d2b6deedc00786" providerId="LiveId" clId="{7AE7E71B-801B-4687-9A2F-2B028B6ACCC1}" dt="2022-05-09T00:15:32.707" v="899" actId="478"/>
          <ac:spMkLst>
            <pc:docMk/>
            <pc:sldMk cId="0" sldId="275"/>
            <ac:spMk id="2103" creationId="{00000000-0000-0000-0000-000000000000}"/>
          </ac:spMkLst>
        </pc:spChg>
        <pc:spChg chg="del">
          <ac:chgData name="Karina Guadalupe" userId="a8d2b6deedc00786" providerId="LiveId" clId="{7AE7E71B-801B-4687-9A2F-2B028B6ACCC1}" dt="2022-05-09T00:15:32.707" v="899" actId="478"/>
          <ac:spMkLst>
            <pc:docMk/>
            <pc:sldMk cId="0" sldId="275"/>
            <ac:spMk id="2104" creationId="{00000000-0000-0000-0000-000000000000}"/>
          </ac:spMkLst>
        </pc:spChg>
        <pc:spChg chg="del">
          <ac:chgData name="Karina Guadalupe" userId="a8d2b6deedc00786" providerId="LiveId" clId="{7AE7E71B-801B-4687-9A2F-2B028B6ACCC1}" dt="2022-05-09T00:15:32.707" v="899" actId="478"/>
          <ac:spMkLst>
            <pc:docMk/>
            <pc:sldMk cId="0" sldId="275"/>
            <ac:spMk id="2105" creationId="{00000000-0000-0000-0000-000000000000}"/>
          </ac:spMkLst>
        </pc:spChg>
        <pc:spChg chg="del">
          <ac:chgData name="Karina Guadalupe" userId="a8d2b6deedc00786" providerId="LiveId" clId="{7AE7E71B-801B-4687-9A2F-2B028B6ACCC1}" dt="2022-05-09T00:15:32.707" v="899" actId="478"/>
          <ac:spMkLst>
            <pc:docMk/>
            <pc:sldMk cId="0" sldId="275"/>
            <ac:spMk id="2106" creationId="{00000000-0000-0000-0000-000000000000}"/>
          </ac:spMkLst>
        </pc:spChg>
        <pc:spChg chg="del">
          <ac:chgData name="Karina Guadalupe" userId="a8d2b6deedc00786" providerId="LiveId" clId="{7AE7E71B-801B-4687-9A2F-2B028B6ACCC1}" dt="2022-05-09T00:15:32.707" v="899" actId="478"/>
          <ac:spMkLst>
            <pc:docMk/>
            <pc:sldMk cId="0" sldId="275"/>
            <ac:spMk id="2107" creationId="{00000000-0000-0000-0000-000000000000}"/>
          </ac:spMkLst>
        </pc:spChg>
        <pc:spChg chg="del">
          <ac:chgData name="Karina Guadalupe" userId="a8d2b6deedc00786" providerId="LiveId" clId="{7AE7E71B-801B-4687-9A2F-2B028B6ACCC1}" dt="2022-05-09T00:15:32.707" v="899" actId="478"/>
          <ac:spMkLst>
            <pc:docMk/>
            <pc:sldMk cId="0" sldId="275"/>
            <ac:spMk id="2108" creationId="{00000000-0000-0000-0000-000000000000}"/>
          </ac:spMkLst>
        </pc:spChg>
        <pc:grpChg chg="add mod">
          <ac:chgData name="Karina Guadalupe" userId="a8d2b6deedc00786" providerId="LiveId" clId="{7AE7E71B-801B-4687-9A2F-2B028B6ACCC1}" dt="2022-05-09T01:49:03.026" v="5569" actId="1076"/>
          <ac:grpSpMkLst>
            <pc:docMk/>
            <pc:sldMk cId="0" sldId="275"/>
            <ac:grpSpMk id="83" creationId="{1EE315A7-11AE-9E42-70DF-F5629F53D5D0}"/>
          </ac:grpSpMkLst>
        </pc:grpChg>
        <pc:grpChg chg="del">
          <ac:chgData name="Karina Guadalupe" userId="a8d2b6deedc00786" providerId="LiveId" clId="{7AE7E71B-801B-4687-9A2F-2B028B6ACCC1}" dt="2022-05-09T00:15:32.707" v="899" actId="478"/>
          <ac:grpSpMkLst>
            <pc:docMk/>
            <pc:sldMk cId="0" sldId="275"/>
            <ac:grpSpMk id="2109" creationId="{00000000-0000-0000-0000-000000000000}"/>
          </ac:grpSpMkLst>
        </pc:grpChg>
        <pc:grpChg chg="del">
          <ac:chgData name="Karina Guadalupe" userId="a8d2b6deedc00786" providerId="LiveId" clId="{7AE7E71B-801B-4687-9A2F-2B028B6ACCC1}" dt="2022-05-09T00:15:32.707" v="899" actId="478"/>
          <ac:grpSpMkLst>
            <pc:docMk/>
            <pc:sldMk cId="0" sldId="275"/>
            <ac:grpSpMk id="2122" creationId="{00000000-0000-0000-0000-000000000000}"/>
          </ac:grpSpMkLst>
        </pc:grpChg>
        <pc:grpChg chg="del">
          <ac:chgData name="Karina Guadalupe" userId="a8d2b6deedc00786" providerId="LiveId" clId="{7AE7E71B-801B-4687-9A2F-2B028B6ACCC1}" dt="2022-05-09T00:15:32.707" v="899" actId="478"/>
          <ac:grpSpMkLst>
            <pc:docMk/>
            <pc:sldMk cId="0" sldId="275"/>
            <ac:grpSpMk id="2132" creationId="{00000000-0000-0000-0000-000000000000}"/>
          </ac:grpSpMkLst>
        </pc:grpChg>
        <pc:grpChg chg="del">
          <ac:chgData name="Karina Guadalupe" userId="a8d2b6deedc00786" providerId="LiveId" clId="{7AE7E71B-801B-4687-9A2F-2B028B6ACCC1}" dt="2022-05-09T00:15:32.707" v="899" actId="478"/>
          <ac:grpSpMkLst>
            <pc:docMk/>
            <pc:sldMk cId="0" sldId="275"/>
            <ac:grpSpMk id="2158" creationId="{00000000-0000-0000-0000-000000000000}"/>
          </ac:grpSpMkLst>
        </pc:grpChg>
        <pc:picChg chg="add mod">
          <ac:chgData name="Karina Guadalupe" userId="a8d2b6deedc00786" providerId="LiveId" clId="{7AE7E71B-801B-4687-9A2F-2B028B6ACCC1}" dt="2022-05-09T01:40:24.015" v="5493" actId="1076"/>
          <ac:picMkLst>
            <pc:docMk/>
            <pc:sldMk cId="0" sldId="275"/>
            <ac:picMk id="2050" creationId="{80F8F209-3F23-0832-E98F-34858154189D}"/>
          </ac:picMkLst>
        </pc:picChg>
        <pc:cxnChg chg="del mod">
          <ac:chgData name="Karina Guadalupe" userId="a8d2b6deedc00786" providerId="LiveId" clId="{7AE7E71B-801B-4687-9A2F-2B028B6ACCC1}" dt="2022-05-09T00:15:32.707" v="899" actId="478"/>
          <ac:cxnSpMkLst>
            <pc:docMk/>
            <pc:sldMk cId="0" sldId="275"/>
            <ac:cxnSpMk id="2093" creationId="{00000000-0000-0000-0000-000000000000}"/>
          </ac:cxnSpMkLst>
        </pc:cxnChg>
        <pc:cxnChg chg="del mod">
          <ac:chgData name="Karina Guadalupe" userId="a8d2b6deedc00786" providerId="LiveId" clId="{7AE7E71B-801B-4687-9A2F-2B028B6ACCC1}" dt="2022-05-09T00:15:32.707" v="899" actId="478"/>
          <ac:cxnSpMkLst>
            <pc:docMk/>
            <pc:sldMk cId="0" sldId="275"/>
            <ac:cxnSpMk id="2096" creationId="{00000000-0000-0000-0000-000000000000}"/>
          </ac:cxnSpMkLst>
        </pc:cxnChg>
        <pc:cxnChg chg="del mod">
          <ac:chgData name="Karina Guadalupe" userId="a8d2b6deedc00786" providerId="LiveId" clId="{7AE7E71B-801B-4687-9A2F-2B028B6ACCC1}" dt="2022-05-09T00:15:32.707" v="899" actId="478"/>
          <ac:cxnSpMkLst>
            <pc:docMk/>
            <pc:sldMk cId="0" sldId="275"/>
            <ac:cxnSpMk id="2098" creationId="{00000000-0000-0000-0000-000000000000}"/>
          </ac:cxnSpMkLst>
        </pc:cxnChg>
      </pc:sldChg>
      <pc:sldChg chg="del">
        <pc:chgData name="Karina Guadalupe" userId="a8d2b6deedc00786" providerId="LiveId" clId="{7AE7E71B-801B-4687-9A2F-2B028B6ACCC1}" dt="2022-05-09T01:38:14.359" v="5470" actId="47"/>
        <pc:sldMkLst>
          <pc:docMk/>
          <pc:sldMk cId="0" sldId="276"/>
        </pc:sldMkLst>
      </pc:sldChg>
      <pc:sldChg chg="addSp delSp modSp mod ord modTransition">
        <pc:chgData name="Karina Guadalupe" userId="a8d2b6deedc00786" providerId="LiveId" clId="{7AE7E71B-801B-4687-9A2F-2B028B6ACCC1}" dt="2022-05-06T21:15:25.697" v="315" actId="688"/>
        <pc:sldMkLst>
          <pc:docMk/>
          <pc:sldMk cId="0" sldId="277"/>
        </pc:sldMkLst>
        <pc:spChg chg="add del mod">
          <ac:chgData name="Karina Guadalupe" userId="a8d2b6deedc00786" providerId="LiveId" clId="{7AE7E71B-801B-4687-9A2F-2B028B6ACCC1}" dt="2022-05-06T21:08:33.877" v="281" actId="478"/>
          <ac:spMkLst>
            <pc:docMk/>
            <pc:sldMk cId="0" sldId="277"/>
            <ac:spMk id="3" creationId="{F30993E2-2A1A-83CA-EA87-A7DDF42ACCAC}"/>
          </ac:spMkLst>
        </pc:spChg>
        <pc:spChg chg="add mod">
          <ac:chgData name="Karina Guadalupe" userId="a8d2b6deedc00786" providerId="LiveId" clId="{7AE7E71B-801B-4687-9A2F-2B028B6ACCC1}" dt="2022-05-06T21:10:02.402" v="285" actId="207"/>
          <ac:spMkLst>
            <pc:docMk/>
            <pc:sldMk cId="0" sldId="277"/>
            <ac:spMk id="15" creationId="{13B2D4D1-A7E9-C47A-56F4-5D29588A1F52}"/>
          </ac:spMkLst>
        </pc:spChg>
        <pc:spChg chg="add mod">
          <ac:chgData name="Karina Guadalupe" userId="a8d2b6deedc00786" providerId="LiveId" clId="{7AE7E71B-801B-4687-9A2F-2B028B6ACCC1}" dt="2022-05-06T21:10:27.211" v="289" actId="207"/>
          <ac:spMkLst>
            <pc:docMk/>
            <pc:sldMk cId="0" sldId="277"/>
            <ac:spMk id="16" creationId="{075F96D7-57C7-342A-C91A-DCBE974C122B}"/>
          </ac:spMkLst>
        </pc:spChg>
        <pc:spChg chg="add mod">
          <ac:chgData name="Karina Guadalupe" userId="a8d2b6deedc00786" providerId="LiveId" clId="{7AE7E71B-801B-4687-9A2F-2B028B6ACCC1}" dt="2022-05-06T21:10:10.167" v="286" actId="207"/>
          <ac:spMkLst>
            <pc:docMk/>
            <pc:sldMk cId="0" sldId="277"/>
            <ac:spMk id="17" creationId="{9BD5B49D-C999-E0B2-7D44-12F4179A8B9E}"/>
          </ac:spMkLst>
        </pc:spChg>
        <pc:spChg chg="add mod">
          <ac:chgData name="Karina Guadalupe" userId="a8d2b6deedc00786" providerId="LiveId" clId="{7AE7E71B-801B-4687-9A2F-2B028B6ACCC1}" dt="2022-05-06T21:10:15.198" v="287" actId="207"/>
          <ac:spMkLst>
            <pc:docMk/>
            <pc:sldMk cId="0" sldId="277"/>
            <ac:spMk id="18" creationId="{B42F1909-0BCD-77B1-7162-2EC134E74A01}"/>
          </ac:spMkLst>
        </pc:spChg>
        <pc:spChg chg="add mod">
          <ac:chgData name="Karina Guadalupe" userId="a8d2b6deedc00786" providerId="LiveId" clId="{7AE7E71B-801B-4687-9A2F-2B028B6ACCC1}" dt="2022-05-06T21:10:21.008" v="288" actId="207"/>
          <ac:spMkLst>
            <pc:docMk/>
            <pc:sldMk cId="0" sldId="277"/>
            <ac:spMk id="19" creationId="{BC9580EE-5D6D-BBB0-F3F6-E157E3FFC57E}"/>
          </ac:spMkLst>
        </pc:spChg>
        <pc:spChg chg="mod">
          <ac:chgData name="Karina Guadalupe" userId="a8d2b6deedc00786" providerId="LiveId" clId="{7AE7E71B-801B-4687-9A2F-2B028B6ACCC1}" dt="2022-05-06T21:13:06.747" v="304" actId="1076"/>
          <ac:spMkLst>
            <pc:docMk/>
            <pc:sldMk cId="0" sldId="277"/>
            <ac:spMk id="26" creationId="{0F05F2DC-5345-C393-7BCF-F203E7A3AF7D}"/>
          </ac:spMkLst>
        </pc:spChg>
        <pc:spChg chg="mod">
          <ac:chgData name="Karina Guadalupe" userId="a8d2b6deedc00786" providerId="LiveId" clId="{7AE7E71B-801B-4687-9A2F-2B028B6ACCC1}" dt="2022-05-06T21:13:20.724" v="305" actId="207"/>
          <ac:spMkLst>
            <pc:docMk/>
            <pc:sldMk cId="0" sldId="277"/>
            <ac:spMk id="27" creationId="{A9C59DDD-CD99-03D8-D979-C4C379BC4D4F}"/>
          </ac:spMkLst>
        </pc:spChg>
        <pc:spChg chg="mod">
          <ac:chgData name="Karina Guadalupe" userId="a8d2b6deedc00786" providerId="LiveId" clId="{7AE7E71B-801B-4687-9A2F-2B028B6ACCC1}" dt="2022-05-06T21:12:57.438" v="302" actId="207"/>
          <ac:spMkLst>
            <pc:docMk/>
            <pc:sldMk cId="0" sldId="277"/>
            <ac:spMk id="28" creationId="{75EECFF2-81A3-36A4-8CB6-795FA81A78F8}"/>
          </ac:spMkLst>
        </pc:spChg>
        <pc:spChg chg="mod">
          <ac:chgData name="Karina Guadalupe" userId="a8d2b6deedc00786" providerId="LiveId" clId="{7AE7E71B-801B-4687-9A2F-2B028B6ACCC1}" dt="2022-05-06T21:12:45.207" v="300"/>
          <ac:spMkLst>
            <pc:docMk/>
            <pc:sldMk cId="0" sldId="277"/>
            <ac:spMk id="29" creationId="{16FAFA41-E437-95BD-4A7B-BC29A41C70F1}"/>
          </ac:spMkLst>
        </pc:spChg>
        <pc:spChg chg="mod">
          <ac:chgData name="Karina Guadalupe" userId="a8d2b6deedc00786" providerId="LiveId" clId="{7AE7E71B-801B-4687-9A2F-2B028B6ACCC1}" dt="2022-05-06T21:12:45.207" v="300"/>
          <ac:spMkLst>
            <pc:docMk/>
            <pc:sldMk cId="0" sldId="277"/>
            <ac:spMk id="30" creationId="{D52D6078-C81A-6B6B-9B62-8F582F8DF32C}"/>
          </ac:spMkLst>
        </pc:spChg>
        <pc:spChg chg="mod">
          <ac:chgData name="Karina Guadalupe" userId="a8d2b6deedc00786" providerId="LiveId" clId="{7AE7E71B-801B-4687-9A2F-2B028B6ACCC1}" dt="2022-05-06T21:12:45.207" v="300"/>
          <ac:spMkLst>
            <pc:docMk/>
            <pc:sldMk cId="0" sldId="277"/>
            <ac:spMk id="31" creationId="{81ABCB65-FFC9-570D-1B95-49FA5014F91C}"/>
          </ac:spMkLst>
        </pc:spChg>
        <pc:spChg chg="mod">
          <ac:chgData name="Karina Guadalupe" userId="a8d2b6deedc00786" providerId="LiveId" clId="{7AE7E71B-801B-4687-9A2F-2B028B6ACCC1}" dt="2022-05-06T21:12:45.207" v="300"/>
          <ac:spMkLst>
            <pc:docMk/>
            <pc:sldMk cId="0" sldId="277"/>
            <ac:spMk id="32" creationId="{EBA99FA8-1AB9-F8D0-5BCA-1010FDF94F2C}"/>
          </ac:spMkLst>
        </pc:spChg>
        <pc:spChg chg="mod">
          <ac:chgData name="Karina Guadalupe" userId="a8d2b6deedc00786" providerId="LiveId" clId="{7AE7E71B-801B-4687-9A2F-2B028B6ACCC1}" dt="2022-05-06T21:12:45.207" v="300"/>
          <ac:spMkLst>
            <pc:docMk/>
            <pc:sldMk cId="0" sldId="277"/>
            <ac:spMk id="33" creationId="{AE0BDAC9-7BC9-C2CD-5FA1-E405920C6C14}"/>
          </ac:spMkLst>
        </pc:spChg>
        <pc:spChg chg="mod">
          <ac:chgData name="Karina Guadalupe" userId="a8d2b6deedc00786" providerId="LiveId" clId="{7AE7E71B-801B-4687-9A2F-2B028B6ACCC1}" dt="2022-05-06T21:12:45.207" v="300"/>
          <ac:spMkLst>
            <pc:docMk/>
            <pc:sldMk cId="0" sldId="277"/>
            <ac:spMk id="34" creationId="{DBB0F56A-7636-D81B-075F-65679EE399B0}"/>
          </ac:spMkLst>
        </pc:spChg>
        <pc:spChg chg="mod">
          <ac:chgData name="Karina Guadalupe" userId="a8d2b6deedc00786" providerId="LiveId" clId="{7AE7E71B-801B-4687-9A2F-2B028B6ACCC1}" dt="2022-05-06T21:12:45.207" v="300"/>
          <ac:spMkLst>
            <pc:docMk/>
            <pc:sldMk cId="0" sldId="277"/>
            <ac:spMk id="35" creationId="{5790EC8D-3559-A1DC-3698-B6290C7B1DB0}"/>
          </ac:spMkLst>
        </pc:spChg>
        <pc:spChg chg="del">
          <ac:chgData name="Karina Guadalupe" userId="a8d2b6deedc00786" providerId="LiveId" clId="{7AE7E71B-801B-4687-9A2F-2B028B6ACCC1}" dt="2022-05-06T21:08:31.557" v="280" actId="478"/>
          <ac:spMkLst>
            <pc:docMk/>
            <pc:sldMk cId="0" sldId="277"/>
            <ac:spMk id="2230" creationId="{00000000-0000-0000-0000-000000000000}"/>
          </ac:spMkLst>
        </pc:spChg>
        <pc:spChg chg="del">
          <ac:chgData name="Karina Guadalupe" userId="a8d2b6deedc00786" providerId="LiveId" clId="{7AE7E71B-801B-4687-9A2F-2B028B6ACCC1}" dt="2022-05-06T21:08:31.557" v="280" actId="478"/>
          <ac:spMkLst>
            <pc:docMk/>
            <pc:sldMk cId="0" sldId="277"/>
            <ac:spMk id="2231" creationId="{00000000-0000-0000-0000-000000000000}"/>
          </ac:spMkLst>
        </pc:spChg>
        <pc:spChg chg="del">
          <ac:chgData name="Karina Guadalupe" userId="a8d2b6deedc00786" providerId="LiveId" clId="{7AE7E71B-801B-4687-9A2F-2B028B6ACCC1}" dt="2022-05-06T21:08:31.557" v="280" actId="478"/>
          <ac:spMkLst>
            <pc:docMk/>
            <pc:sldMk cId="0" sldId="277"/>
            <ac:spMk id="2232" creationId="{00000000-0000-0000-0000-000000000000}"/>
          </ac:spMkLst>
        </pc:spChg>
        <pc:spChg chg="del">
          <ac:chgData name="Karina Guadalupe" userId="a8d2b6deedc00786" providerId="LiveId" clId="{7AE7E71B-801B-4687-9A2F-2B028B6ACCC1}" dt="2022-05-06T21:08:31.557" v="280" actId="478"/>
          <ac:spMkLst>
            <pc:docMk/>
            <pc:sldMk cId="0" sldId="277"/>
            <ac:spMk id="2233" creationId="{00000000-0000-0000-0000-000000000000}"/>
          </ac:spMkLst>
        </pc:spChg>
        <pc:spChg chg="del">
          <ac:chgData name="Karina Guadalupe" userId="a8d2b6deedc00786" providerId="LiveId" clId="{7AE7E71B-801B-4687-9A2F-2B028B6ACCC1}" dt="2022-05-06T21:08:31.557" v="280" actId="478"/>
          <ac:spMkLst>
            <pc:docMk/>
            <pc:sldMk cId="0" sldId="277"/>
            <ac:spMk id="2234" creationId="{00000000-0000-0000-0000-000000000000}"/>
          </ac:spMkLst>
        </pc:spChg>
        <pc:spChg chg="del">
          <ac:chgData name="Karina Guadalupe" userId="a8d2b6deedc00786" providerId="LiveId" clId="{7AE7E71B-801B-4687-9A2F-2B028B6ACCC1}" dt="2022-05-06T21:08:31.557" v="280" actId="478"/>
          <ac:spMkLst>
            <pc:docMk/>
            <pc:sldMk cId="0" sldId="277"/>
            <ac:spMk id="2235" creationId="{00000000-0000-0000-0000-000000000000}"/>
          </ac:spMkLst>
        </pc:spChg>
        <pc:spChg chg="del">
          <ac:chgData name="Karina Guadalupe" userId="a8d2b6deedc00786" providerId="LiveId" clId="{7AE7E71B-801B-4687-9A2F-2B028B6ACCC1}" dt="2022-05-06T21:08:31.557" v="280" actId="478"/>
          <ac:spMkLst>
            <pc:docMk/>
            <pc:sldMk cId="0" sldId="277"/>
            <ac:spMk id="2236" creationId="{00000000-0000-0000-0000-000000000000}"/>
          </ac:spMkLst>
        </pc:spChg>
        <pc:spChg chg="del">
          <ac:chgData name="Karina Guadalupe" userId="a8d2b6deedc00786" providerId="LiveId" clId="{7AE7E71B-801B-4687-9A2F-2B028B6ACCC1}" dt="2022-05-06T21:08:31.557" v="280" actId="478"/>
          <ac:spMkLst>
            <pc:docMk/>
            <pc:sldMk cId="0" sldId="277"/>
            <ac:spMk id="2237" creationId="{00000000-0000-0000-0000-000000000000}"/>
          </ac:spMkLst>
        </pc:spChg>
        <pc:spChg chg="del">
          <ac:chgData name="Karina Guadalupe" userId="a8d2b6deedc00786" providerId="LiveId" clId="{7AE7E71B-801B-4687-9A2F-2B028B6ACCC1}" dt="2022-05-06T21:08:31.557" v="280" actId="478"/>
          <ac:spMkLst>
            <pc:docMk/>
            <pc:sldMk cId="0" sldId="277"/>
            <ac:spMk id="2238" creationId="{00000000-0000-0000-0000-000000000000}"/>
          </ac:spMkLst>
        </pc:spChg>
        <pc:spChg chg="del">
          <ac:chgData name="Karina Guadalupe" userId="a8d2b6deedc00786" providerId="LiveId" clId="{7AE7E71B-801B-4687-9A2F-2B028B6ACCC1}" dt="2022-05-06T21:08:31.557" v="280" actId="478"/>
          <ac:spMkLst>
            <pc:docMk/>
            <pc:sldMk cId="0" sldId="277"/>
            <ac:spMk id="2239" creationId="{00000000-0000-0000-0000-000000000000}"/>
          </ac:spMkLst>
        </pc:spChg>
        <pc:grpChg chg="add mod">
          <ac:chgData name="Karina Guadalupe" userId="a8d2b6deedc00786" providerId="LiveId" clId="{7AE7E71B-801B-4687-9A2F-2B028B6ACCC1}" dt="2022-05-06T21:15:25.697" v="315" actId="688"/>
          <ac:grpSpMkLst>
            <pc:docMk/>
            <pc:sldMk cId="0" sldId="277"/>
            <ac:grpSpMk id="25" creationId="{A190C86B-C08B-B609-E048-950CD4E6E32D}"/>
          </ac:grpSpMkLst>
        </pc:grpChg>
        <pc:picChg chg="add mod">
          <ac:chgData name="Karina Guadalupe" userId="a8d2b6deedc00786" providerId="LiveId" clId="{7AE7E71B-801B-4687-9A2F-2B028B6ACCC1}" dt="2022-05-06T21:10:52.177" v="292" actId="1440"/>
          <ac:picMkLst>
            <pc:docMk/>
            <pc:sldMk cId="0" sldId="277"/>
            <ac:picMk id="20" creationId="{29308A64-8F3E-61C0-71A1-1D95F99657E0}"/>
          </ac:picMkLst>
        </pc:picChg>
        <pc:picChg chg="add mod">
          <ac:chgData name="Karina Guadalupe" userId="a8d2b6deedc00786" providerId="LiveId" clId="{7AE7E71B-801B-4687-9A2F-2B028B6ACCC1}" dt="2022-05-06T21:11:06.366" v="293" actId="1440"/>
          <ac:picMkLst>
            <pc:docMk/>
            <pc:sldMk cId="0" sldId="277"/>
            <ac:picMk id="21" creationId="{A4EA0FAC-78E7-18CE-30C1-9F6A4EC75C69}"/>
          </ac:picMkLst>
        </pc:picChg>
        <pc:picChg chg="add mod">
          <ac:chgData name="Karina Guadalupe" userId="a8d2b6deedc00786" providerId="LiveId" clId="{7AE7E71B-801B-4687-9A2F-2B028B6ACCC1}" dt="2022-05-06T21:11:10.522" v="294" actId="1440"/>
          <ac:picMkLst>
            <pc:docMk/>
            <pc:sldMk cId="0" sldId="277"/>
            <ac:picMk id="22" creationId="{E4C862CF-51FA-4B6A-F6DF-736024E745B5}"/>
          </ac:picMkLst>
        </pc:picChg>
        <pc:picChg chg="add mod">
          <ac:chgData name="Karina Guadalupe" userId="a8d2b6deedc00786" providerId="LiveId" clId="{7AE7E71B-801B-4687-9A2F-2B028B6ACCC1}" dt="2022-05-06T21:11:26.098" v="298" actId="1440"/>
          <ac:picMkLst>
            <pc:docMk/>
            <pc:sldMk cId="0" sldId="277"/>
            <ac:picMk id="23" creationId="{5CE847D2-50C1-9710-B522-ADEF9383BFAF}"/>
          </ac:picMkLst>
        </pc:picChg>
        <pc:picChg chg="add mod">
          <ac:chgData name="Karina Guadalupe" userId="a8d2b6deedc00786" providerId="LiveId" clId="{7AE7E71B-801B-4687-9A2F-2B028B6ACCC1}" dt="2022-05-06T21:11:38.636" v="299" actId="1440"/>
          <ac:picMkLst>
            <pc:docMk/>
            <pc:sldMk cId="0" sldId="277"/>
            <ac:picMk id="24" creationId="{53D783FA-0C29-0747-667D-DBC350D5EB49}"/>
          </ac:picMkLst>
        </pc:picChg>
        <pc:cxnChg chg="del mod">
          <ac:chgData name="Karina Guadalupe" userId="a8d2b6deedc00786" providerId="LiveId" clId="{7AE7E71B-801B-4687-9A2F-2B028B6ACCC1}" dt="2022-05-06T21:08:31.557" v="280" actId="478"/>
          <ac:cxnSpMkLst>
            <pc:docMk/>
            <pc:sldMk cId="0" sldId="277"/>
            <ac:cxnSpMk id="2240" creationId="{00000000-0000-0000-0000-000000000000}"/>
          </ac:cxnSpMkLst>
        </pc:cxnChg>
      </pc:sldChg>
      <pc:sldChg chg="del">
        <pc:chgData name="Karina Guadalupe" userId="a8d2b6deedc00786" providerId="LiveId" clId="{7AE7E71B-801B-4687-9A2F-2B028B6ACCC1}" dt="2022-05-09T01:38:14.214" v="5469" actId="47"/>
        <pc:sldMkLst>
          <pc:docMk/>
          <pc:sldMk cId="0" sldId="278"/>
        </pc:sldMkLst>
      </pc:sldChg>
      <pc:sldChg chg="del">
        <pc:chgData name="Karina Guadalupe" userId="a8d2b6deedc00786" providerId="LiveId" clId="{7AE7E71B-801B-4687-9A2F-2B028B6ACCC1}" dt="2022-05-09T01:38:14.059" v="5468" actId="47"/>
        <pc:sldMkLst>
          <pc:docMk/>
          <pc:sldMk cId="0" sldId="279"/>
        </pc:sldMkLst>
      </pc:sldChg>
      <pc:sldChg chg="modSp del mod">
        <pc:chgData name="Karina Guadalupe" userId="a8d2b6deedc00786" providerId="LiveId" clId="{7AE7E71B-801B-4687-9A2F-2B028B6ACCC1}" dt="2022-05-09T01:38:13.880" v="5467" actId="47"/>
        <pc:sldMkLst>
          <pc:docMk/>
          <pc:sldMk cId="0" sldId="280"/>
        </pc:sldMkLst>
        <pc:grpChg chg="mod">
          <ac:chgData name="Karina Guadalupe" userId="a8d2b6deedc00786" providerId="LiveId" clId="{7AE7E71B-801B-4687-9A2F-2B028B6ACCC1}" dt="2022-05-06T21:03:33.706" v="236" actId="1076"/>
          <ac:grpSpMkLst>
            <pc:docMk/>
            <pc:sldMk cId="0" sldId="280"/>
            <ac:grpSpMk id="2266" creationId="{00000000-0000-0000-0000-000000000000}"/>
          </ac:grpSpMkLst>
        </pc:grpChg>
      </pc:sldChg>
      <pc:sldChg chg="del">
        <pc:chgData name="Karina Guadalupe" userId="a8d2b6deedc00786" providerId="LiveId" clId="{7AE7E71B-801B-4687-9A2F-2B028B6ACCC1}" dt="2022-05-09T01:38:13.729" v="5466" actId="47"/>
        <pc:sldMkLst>
          <pc:docMk/>
          <pc:sldMk cId="0" sldId="281"/>
        </pc:sldMkLst>
      </pc:sldChg>
      <pc:sldChg chg="del">
        <pc:chgData name="Karina Guadalupe" userId="a8d2b6deedc00786" providerId="LiveId" clId="{7AE7E71B-801B-4687-9A2F-2B028B6ACCC1}" dt="2022-05-09T01:38:13.570" v="5465" actId="47"/>
        <pc:sldMkLst>
          <pc:docMk/>
          <pc:sldMk cId="0" sldId="282"/>
        </pc:sldMkLst>
      </pc:sldChg>
      <pc:sldChg chg="addSp delSp modSp new mod ord modTransition">
        <pc:chgData name="Karina Guadalupe" userId="a8d2b6deedc00786" providerId="LiveId" clId="{7AE7E71B-801B-4687-9A2F-2B028B6ACCC1}" dt="2022-05-09T01:54:37.326" v="5626"/>
        <pc:sldMkLst>
          <pc:docMk/>
          <pc:sldMk cId="691379850" sldId="283"/>
        </pc:sldMkLst>
        <pc:spChg chg="del">
          <ac:chgData name="Karina Guadalupe" userId="a8d2b6deedc00786" providerId="LiveId" clId="{7AE7E71B-801B-4687-9A2F-2B028B6ACCC1}" dt="2022-05-09T00:47:31.886" v="2257" actId="478"/>
          <ac:spMkLst>
            <pc:docMk/>
            <pc:sldMk cId="691379850" sldId="283"/>
            <ac:spMk id="2" creationId="{0A25B0F2-A84E-6F78-6C3B-47255789B6F1}"/>
          </ac:spMkLst>
        </pc:spChg>
        <pc:spChg chg="add mod">
          <ac:chgData name="Karina Guadalupe" userId="a8d2b6deedc00786" providerId="LiveId" clId="{7AE7E71B-801B-4687-9A2F-2B028B6ACCC1}" dt="2022-05-09T01:31:55.168" v="5296" actId="1076"/>
          <ac:spMkLst>
            <pc:docMk/>
            <pc:sldMk cId="691379850" sldId="283"/>
            <ac:spMk id="3" creationId="{456EDBE6-06C5-C630-070C-7B4E560BD730}"/>
          </ac:spMkLst>
        </pc:spChg>
        <pc:spChg chg="add mod">
          <ac:chgData name="Karina Guadalupe" userId="a8d2b6deedc00786" providerId="LiveId" clId="{7AE7E71B-801B-4687-9A2F-2B028B6ACCC1}" dt="2022-05-09T01:33:14.152" v="5351" actId="20577"/>
          <ac:spMkLst>
            <pc:docMk/>
            <pc:sldMk cId="691379850" sldId="283"/>
            <ac:spMk id="4" creationId="{92898C87-F2BA-A4B8-CF3A-945CBFF328B5}"/>
          </ac:spMkLst>
        </pc:spChg>
        <pc:spChg chg="mod">
          <ac:chgData name="Karina Guadalupe" userId="a8d2b6deedc00786" providerId="LiveId" clId="{7AE7E71B-801B-4687-9A2F-2B028B6ACCC1}" dt="2022-05-09T01:50:22.513" v="5583" actId="207"/>
          <ac:spMkLst>
            <pc:docMk/>
            <pc:sldMk cId="691379850" sldId="283"/>
            <ac:spMk id="8" creationId="{C781AE58-7103-9AA7-9A59-BE1020B2DCF4}"/>
          </ac:spMkLst>
        </pc:spChg>
        <pc:spChg chg="mod">
          <ac:chgData name="Karina Guadalupe" userId="a8d2b6deedc00786" providerId="LiveId" clId="{7AE7E71B-801B-4687-9A2F-2B028B6ACCC1}" dt="2022-05-09T01:50:29.920" v="5584" actId="207"/>
          <ac:spMkLst>
            <pc:docMk/>
            <pc:sldMk cId="691379850" sldId="283"/>
            <ac:spMk id="9" creationId="{8992C9BF-8E85-62D6-59DE-3AB064BF41D8}"/>
          </ac:spMkLst>
        </pc:spChg>
        <pc:spChg chg="mod">
          <ac:chgData name="Karina Guadalupe" userId="a8d2b6deedc00786" providerId="LiveId" clId="{7AE7E71B-801B-4687-9A2F-2B028B6ACCC1}" dt="2022-05-09T01:50:17.746" v="5582" actId="207"/>
          <ac:spMkLst>
            <pc:docMk/>
            <pc:sldMk cId="691379850" sldId="283"/>
            <ac:spMk id="10" creationId="{F25B672A-8FD2-9CD8-D1EC-E0ED323EB6EF}"/>
          </ac:spMkLst>
        </pc:spChg>
        <pc:spChg chg="mod">
          <ac:chgData name="Karina Guadalupe" userId="a8d2b6deedc00786" providerId="LiveId" clId="{7AE7E71B-801B-4687-9A2F-2B028B6ACCC1}" dt="2022-05-09T01:50:06.175" v="5579"/>
          <ac:spMkLst>
            <pc:docMk/>
            <pc:sldMk cId="691379850" sldId="283"/>
            <ac:spMk id="11" creationId="{710EB8FF-2F38-7B7E-748C-B0ABCB1CF33A}"/>
          </ac:spMkLst>
        </pc:spChg>
        <pc:spChg chg="mod">
          <ac:chgData name="Karina Guadalupe" userId="a8d2b6deedc00786" providerId="LiveId" clId="{7AE7E71B-801B-4687-9A2F-2B028B6ACCC1}" dt="2022-05-09T01:50:06.175" v="5579"/>
          <ac:spMkLst>
            <pc:docMk/>
            <pc:sldMk cId="691379850" sldId="283"/>
            <ac:spMk id="12" creationId="{85361BF2-6133-26F9-63C6-A35D578EC58A}"/>
          </ac:spMkLst>
        </pc:spChg>
        <pc:spChg chg="mod">
          <ac:chgData name="Karina Guadalupe" userId="a8d2b6deedc00786" providerId="LiveId" clId="{7AE7E71B-801B-4687-9A2F-2B028B6ACCC1}" dt="2022-05-09T01:50:06.175" v="5579"/>
          <ac:spMkLst>
            <pc:docMk/>
            <pc:sldMk cId="691379850" sldId="283"/>
            <ac:spMk id="13" creationId="{8CFF692B-D808-777D-008C-E9F65057AFAA}"/>
          </ac:spMkLst>
        </pc:spChg>
        <pc:spChg chg="mod">
          <ac:chgData name="Karina Guadalupe" userId="a8d2b6deedc00786" providerId="LiveId" clId="{7AE7E71B-801B-4687-9A2F-2B028B6ACCC1}" dt="2022-05-09T01:50:06.175" v="5579"/>
          <ac:spMkLst>
            <pc:docMk/>
            <pc:sldMk cId="691379850" sldId="283"/>
            <ac:spMk id="14" creationId="{B9F9BA8B-6DDA-3F95-A7D4-E35560E03C21}"/>
          </ac:spMkLst>
        </pc:spChg>
        <pc:spChg chg="mod">
          <ac:chgData name="Karina Guadalupe" userId="a8d2b6deedc00786" providerId="LiveId" clId="{7AE7E71B-801B-4687-9A2F-2B028B6ACCC1}" dt="2022-05-09T01:50:06.175" v="5579"/>
          <ac:spMkLst>
            <pc:docMk/>
            <pc:sldMk cId="691379850" sldId="283"/>
            <ac:spMk id="15" creationId="{DBFD084C-372B-3685-5F86-8B640A812926}"/>
          </ac:spMkLst>
        </pc:spChg>
        <pc:spChg chg="mod">
          <ac:chgData name="Karina Guadalupe" userId="a8d2b6deedc00786" providerId="LiveId" clId="{7AE7E71B-801B-4687-9A2F-2B028B6ACCC1}" dt="2022-05-09T01:50:06.175" v="5579"/>
          <ac:spMkLst>
            <pc:docMk/>
            <pc:sldMk cId="691379850" sldId="283"/>
            <ac:spMk id="16" creationId="{B7F1B843-7749-D70D-43EC-418903AEA822}"/>
          </ac:spMkLst>
        </pc:spChg>
        <pc:spChg chg="mod">
          <ac:chgData name="Karina Guadalupe" userId="a8d2b6deedc00786" providerId="LiveId" clId="{7AE7E71B-801B-4687-9A2F-2B028B6ACCC1}" dt="2022-05-09T01:50:06.175" v="5579"/>
          <ac:spMkLst>
            <pc:docMk/>
            <pc:sldMk cId="691379850" sldId="283"/>
            <ac:spMk id="17" creationId="{1707E904-E486-76F7-F966-B9CA046C51DB}"/>
          </ac:spMkLst>
        </pc:spChg>
        <pc:grpChg chg="add mod">
          <ac:chgData name="Karina Guadalupe" userId="a8d2b6deedc00786" providerId="LiveId" clId="{7AE7E71B-801B-4687-9A2F-2B028B6ACCC1}" dt="2022-05-09T01:50:12.421" v="5581" actId="1076"/>
          <ac:grpSpMkLst>
            <pc:docMk/>
            <pc:sldMk cId="691379850" sldId="283"/>
            <ac:grpSpMk id="7" creationId="{A5067E01-F978-BD12-53D9-60E3B33DF758}"/>
          </ac:grpSpMkLst>
        </pc:grpChg>
        <pc:picChg chg="add mod">
          <ac:chgData name="Karina Guadalupe" userId="a8d2b6deedc00786" providerId="LiveId" clId="{7AE7E71B-801B-4687-9A2F-2B028B6ACCC1}" dt="2022-05-09T01:41:57.345" v="5507" actId="1440"/>
          <ac:picMkLst>
            <pc:docMk/>
            <pc:sldMk cId="691379850" sldId="283"/>
            <ac:picMk id="4098" creationId="{9ABF51D0-9203-7368-43EA-1F59B1D027B3}"/>
          </ac:picMkLst>
        </pc:picChg>
        <pc:picChg chg="add mod">
          <ac:chgData name="Karina Guadalupe" userId="a8d2b6deedc00786" providerId="LiveId" clId="{7AE7E71B-801B-4687-9A2F-2B028B6ACCC1}" dt="2022-05-09T01:42:44.357" v="5512" actId="1076"/>
          <ac:picMkLst>
            <pc:docMk/>
            <pc:sldMk cId="691379850" sldId="283"/>
            <ac:picMk id="4100" creationId="{113E41C5-3F98-D3FA-1B63-A15A9B98BB66}"/>
          </ac:picMkLst>
        </pc:picChg>
      </pc:sldChg>
      <pc:sldChg chg="addSp delSp modSp new mod ord modTransition">
        <pc:chgData name="Karina Guadalupe" userId="a8d2b6deedc00786" providerId="LiveId" clId="{7AE7E71B-801B-4687-9A2F-2B028B6ACCC1}" dt="2022-05-09T01:54:41.608" v="5627"/>
        <pc:sldMkLst>
          <pc:docMk/>
          <pc:sldMk cId="2329093826" sldId="284"/>
        </pc:sldMkLst>
        <pc:spChg chg="del">
          <ac:chgData name="Karina Guadalupe" userId="a8d2b6deedc00786" providerId="LiveId" clId="{7AE7E71B-801B-4687-9A2F-2B028B6ACCC1}" dt="2022-05-09T00:53:02.980" v="2642" actId="478"/>
          <ac:spMkLst>
            <pc:docMk/>
            <pc:sldMk cId="2329093826" sldId="284"/>
            <ac:spMk id="2" creationId="{8F79C0FC-87D0-7EB0-5A0E-C66F043B200D}"/>
          </ac:spMkLst>
        </pc:spChg>
        <pc:spChg chg="del">
          <ac:chgData name="Karina Guadalupe" userId="a8d2b6deedc00786" providerId="LiveId" clId="{7AE7E71B-801B-4687-9A2F-2B028B6ACCC1}" dt="2022-05-09T00:53:02.980" v="2642" actId="478"/>
          <ac:spMkLst>
            <pc:docMk/>
            <pc:sldMk cId="2329093826" sldId="284"/>
            <ac:spMk id="3" creationId="{DE7CA858-A687-62FA-9193-B08B63C1ACA1}"/>
          </ac:spMkLst>
        </pc:spChg>
        <pc:spChg chg="add mod">
          <ac:chgData name="Karina Guadalupe" userId="a8d2b6deedc00786" providerId="LiveId" clId="{7AE7E71B-801B-4687-9A2F-2B028B6ACCC1}" dt="2022-05-09T01:43:38.256" v="5517" actId="14100"/>
          <ac:spMkLst>
            <pc:docMk/>
            <pc:sldMk cId="2329093826" sldId="284"/>
            <ac:spMk id="4" creationId="{67290906-54FC-1AEB-D744-3DB902179AE2}"/>
          </ac:spMkLst>
        </pc:spChg>
        <pc:spChg chg="add mod">
          <ac:chgData name="Karina Guadalupe" userId="a8d2b6deedc00786" providerId="LiveId" clId="{7AE7E71B-801B-4687-9A2F-2B028B6ACCC1}" dt="2022-05-09T01:32:40.639" v="5345" actId="20577"/>
          <ac:spMkLst>
            <pc:docMk/>
            <pc:sldMk cId="2329093826" sldId="284"/>
            <ac:spMk id="5" creationId="{8776DDFC-764A-6193-CCBF-C098288577D2}"/>
          </ac:spMkLst>
        </pc:spChg>
        <pc:spChg chg="mod">
          <ac:chgData name="Karina Guadalupe" userId="a8d2b6deedc00786" providerId="LiveId" clId="{7AE7E71B-801B-4687-9A2F-2B028B6ACCC1}" dt="2022-05-09T01:51:04.397" v="5594" actId="207"/>
          <ac:spMkLst>
            <pc:docMk/>
            <pc:sldMk cId="2329093826" sldId="284"/>
            <ac:spMk id="8" creationId="{B102ABF7-8951-5E30-B6ED-E23D735F53FC}"/>
          </ac:spMkLst>
        </pc:spChg>
        <pc:spChg chg="mod">
          <ac:chgData name="Karina Guadalupe" userId="a8d2b6deedc00786" providerId="LiveId" clId="{7AE7E71B-801B-4687-9A2F-2B028B6ACCC1}" dt="2022-05-09T01:51:13.592" v="5595" actId="207"/>
          <ac:spMkLst>
            <pc:docMk/>
            <pc:sldMk cId="2329093826" sldId="284"/>
            <ac:spMk id="9" creationId="{CE6A7CA6-68F4-0542-677C-755F02E9E17B}"/>
          </ac:spMkLst>
        </pc:spChg>
        <pc:spChg chg="mod">
          <ac:chgData name="Karina Guadalupe" userId="a8d2b6deedc00786" providerId="LiveId" clId="{7AE7E71B-801B-4687-9A2F-2B028B6ACCC1}" dt="2022-05-09T01:50:58.689" v="5592" actId="207"/>
          <ac:spMkLst>
            <pc:docMk/>
            <pc:sldMk cId="2329093826" sldId="284"/>
            <ac:spMk id="10" creationId="{C7F60D13-50AC-C162-24F3-62388F9BCE6B}"/>
          </ac:spMkLst>
        </pc:spChg>
        <pc:spChg chg="mod">
          <ac:chgData name="Karina Guadalupe" userId="a8d2b6deedc00786" providerId="LiveId" clId="{7AE7E71B-801B-4687-9A2F-2B028B6ACCC1}" dt="2022-05-09T01:50:36.601" v="5585"/>
          <ac:spMkLst>
            <pc:docMk/>
            <pc:sldMk cId="2329093826" sldId="284"/>
            <ac:spMk id="11" creationId="{11F7C31E-0FC7-CAE7-6374-1B29EA3E3F75}"/>
          </ac:spMkLst>
        </pc:spChg>
        <pc:spChg chg="mod">
          <ac:chgData name="Karina Guadalupe" userId="a8d2b6deedc00786" providerId="LiveId" clId="{7AE7E71B-801B-4687-9A2F-2B028B6ACCC1}" dt="2022-05-09T01:50:36.601" v="5585"/>
          <ac:spMkLst>
            <pc:docMk/>
            <pc:sldMk cId="2329093826" sldId="284"/>
            <ac:spMk id="12" creationId="{A42113A0-5561-93C4-7715-9898D69970B4}"/>
          </ac:spMkLst>
        </pc:spChg>
        <pc:spChg chg="mod">
          <ac:chgData name="Karina Guadalupe" userId="a8d2b6deedc00786" providerId="LiveId" clId="{7AE7E71B-801B-4687-9A2F-2B028B6ACCC1}" dt="2022-05-09T01:50:36.601" v="5585"/>
          <ac:spMkLst>
            <pc:docMk/>
            <pc:sldMk cId="2329093826" sldId="284"/>
            <ac:spMk id="13" creationId="{9380F4F0-452A-66E9-B8A8-D51A76FB8CFD}"/>
          </ac:spMkLst>
        </pc:spChg>
        <pc:spChg chg="mod">
          <ac:chgData name="Karina Guadalupe" userId="a8d2b6deedc00786" providerId="LiveId" clId="{7AE7E71B-801B-4687-9A2F-2B028B6ACCC1}" dt="2022-05-09T01:50:36.601" v="5585"/>
          <ac:spMkLst>
            <pc:docMk/>
            <pc:sldMk cId="2329093826" sldId="284"/>
            <ac:spMk id="14" creationId="{F024C190-A0AD-F6F3-60B0-9FFDDAEAF30F}"/>
          </ac:spMkLst>
        </pc:spChg>
        <pc:spChg chg="mod">
          <ac:chgData name="Karina Guadalupe" userId="a8d2b6deedc00786" providerId="LiveId" clId="{7AE7E71B-801B-4687-9A2F-2B028B6ACCC1}" dt="2022-05-09T01:50:36.601" v="5585"/>
          <ac:spMkLst>
            <pc:docMk/>
            <pc:sldMk cId="2329093826" sldId="284"/>
            <ac:spMk id="15" creationId="{A63EDB36-B652-663B-EB0C-7C2EB1F9FEDF}"/>
          </ac:spMkLst>
        </pc:spChg>
        <pc:spChg chg="mod">
          <ac:chgData name="Karina Guadalupe" userId="a8d2b6deedc00786" providerId="LiveId" clId="{7AE7E71B-801B-4687-9A2F-2B028B6ACCC1}" dt="2022-05-09T01:50:36.601" v="5585"/>
          <ac:spMkLst>
            <pc:docMk/>
            <pc:sldMk cId="2329093826" sldId="284"/>
            <ac:spMk id="16" creationId="{C8BC5112-ADC0-6E67-1574-0E7CB1CDFB72}"/>
          </ac:spMkLst>
        </pc:spChg>
        <pc:spChg chg="mod">
          <ac:chgData name="Karina Guadalupe" userId="a8d2b6deedc00786" providerId="LiveId" clId="{7AE7E71B-801B-4687-9A2F-2B028B6ACCC1}" dt="2022-05-09T01:50:52.533" v="5591" actId="14100"/>
          <ac:spMkLst>
            <pc:docMk/>
            <pc:sldMk cId="2329093826" sldId="284"/>
            <ac:spMk id="17" creationId="{9B6A0858-7969-DED0-D0D7-ECEFF46C6BF3}"/>
          </ac:spMkLst>
        </pc:spChg>
        <pc:grpChg chg="add mod">
          <ac:chgData name="Karina Guadalupe" userId="a8d2b6deedc00786" providerId="LiveId" clId="{7AE7E71B-801B-4687-9A2F-2B028B6ACCC1}" dt="2022-05-09T01:50:50.892" v="5590" actId="1076"/>
          <ac:grpSpMkLst>
            <pc:docMk/>
            <pc:sldMk cId="2329093826" sldId="284"/>
            <ac:grpSpMk id="7" creationId="{1D89F4DD-8A89-1693-518F-112E2046F7D8}"/>
          </ac:grpSpMkLst>
        </pc:grpChg>
        <pc:picChg chg="add mod">
          <ac:chgData name="Karina Guadalupe" userId="a8d2b6deedc00786" providerId="LiveId" clId="{7AE7E71B-801B-4687-9A2F-2B028B6ACCC1}" dt="2022-05-09T01:54:08.154" v="5622" actId="1076"/>
          <ac:picMkLst>
            <pc:docMk/>
            <pc:sldMk cId="2329093826" sldId="284"/>
            <ac:picMk id="18" creationId="{A5D1CCC8-8683-8E69-9E04-C5D1B55A480A}"/>
          </ac:picMkLst>
        </pc:picChg>
        <pc:picChg chg="add mod">
          <ac:chgData name="Karina Guadalupe" userId="a8d2b6deedc00786" providerId="LiveId" clId="{7AE7E71B-801B-4687-9A2F-2B028B6ACCC1}" dt="2022-05-09T01:50:42.784" v="5587" actId="1076"/>
          <ac:picMkLst>
            <pc:docMk/>
            <pc:sldMk cId="2329093826" sldId="284"/>
            <ac:picMk id="5122" creationId="{7A72766E-AD8B-1758-2077-64366F394634}"/>
          </ac:picMkLst>
        </pc:picChg>
      </pc:sldChg>
      <pc:sldChg chg="addSp delSp modSp new mod ord modTransition">
        <pc:chgData name="Karina Guadalupe" userId="a8d2b6deedc00786" providerId="LiveId" clId="{7AE7E71B-801B-4687-9A2F-2B028B6ACCC1}" dt="2022-05-09T01:55:23.176" v="5635" actId="1076"/>
        <pc:sldMkLst>
          <pc:docMk/>
          <pc:sldMk cId="3415035846" sldId="285"/>
        </pc:sldMkLst>
        <pc:spChg chg="del mod">
          <ac:chgData name="Karina Guadalupe" userId="a8d2b6deedc00786" providerId="LiveId" clId="{7AE7E71B-801B-4687-9A2F-2B028B6ACCC1}" dt="2022-05-09T01:04:11.118" v="3247" actId="478"/>
          <ac:spMkLst>
            <pc:docMk/>
            <pc:sldMk cId="3415035846" sldId="285"/>
            <ac:spMk id="2" creationId="{8EF16592-8495-FE82-4E83-B2D108E3558F}"/>
          </ac:spMkLst>
        </pc:spChg>
        <pc:spChg chg="mod">
          <ac:chgData name="Karina Guadalupe" userId="a8d2b6deedc00786" providerId="LiveId" clId="{7AE7E71B-801B-4687-9A2F-2B028B6ACCC1}" dt="2022-05-09T01:55:14.012" v="5633"/>
          <ac:spMkLst>
            <pc:docMk/>
            <pc:sldMk cId="3415035846" sldId="285"/>
            <ac:spMk id="10" creationId="{1E87FC73-562A-BF62-9F60-6D4C5A5502AC}"/>
          </ac:spMkLst>
        </pc:spChg>
        <pc:spChg chg="mod">
          <ac:chgData name="Karina Guadalupe" userId="a8d2b6deedc00786" providerId="LiveId" clId="{7AE7E71B-801B-4687-9A2F-2B028B6ACCC1}" dt="2022-05-09T01:55:14.012" v="5633"/>
          <ac:spMkLst>
            <pc:docMk/>
            <pc:sldMk cId="3415035846" sldId="285"/>
            <ac:spMk id="11" creationId="{C3C92CF7-3FC7-A397-1BA0-6F1EA41E220F}"/>
          </ac:spMkLst>
        </pc:spChg>
        <pc:spChg chg="mod">
          <ac:chgData name="Karina Guadalupe" userId="a8d2b6deedc00786" providerId="LiveId" clId="{7AE7E71B-801B-4687-9A2F-2B028B6ACCC1}" dt="2022-05-09T01:55:14.012" v="5633"/>
          <ac:spMkLst>
            <pc:docMk/>
            <pc:sldMk cId="3415035846" sldId="285"/>
            <ac:spMk id="12" creationId="{B6D98207-9A6D-34E6-009D-BEC8BBBF0E77}"/>
          </ac:spMkLst>
        </pc:spChg>
        <pc:spChg chg="mod">
          <ac:chgData name="Karina Guadalupe" userId="a8d2b6deedc00786" providerId="LiveId" clId="{7AE7E71B-801B-4687-9A2F-2B028B6ACCC1}" dt="2022-05-09T01:55:14.012" v="5633"/>
          <ac:spMkLst>
            <pc:docMk/>
            <pc:sldMk cId="3415035846" sldId="285"/>
            <ac:spMk id="13" creationId="{53B5BB30-31C9-75FC-8CD7-BBAF9A5CA646}"/>
          </ac:spMkLst>
        </pc:spChg>
        <pc:spChg chg="mod">
          <ac:chgData name="Karina Guadalupe" userId="a8d2b6deedc00786" providerId="LiveId" clId="{7AE7E71B-801B-4687-9A2F-2B028B6ACCC1}" dt="2022-05-09T01:55:14.012" v="5633"/>
          <ac:spMkLst>
            <pc:docMk/>
            <pc:sldMk cId="3415035846" sldId="285"/>
            <ac:spMk id="14" creationId="{C5BC44AF-6F9B-DA60-A1C9-A431FAE9A180}"/>
          </ac:spMkLst>
        </pc:spChg>
        <pc:spChg chg="mod">
          <ac:chgData name="Karina Guadalupe" userId="a8d2b6deedc00786" providerId="LiveId" clId="{7AE7E71B-801B-4687-9A2F-2B028B6ACCC1}" dt="2022-05-09T01:55:14.012" v="5633"/>
          <ac:spMkLst>
            <pc:docMk/>
            <pc:sldMk cId="3415035846" sldId="285"/>
            <ac:spMk id="15" creationId="{CC56FC72-4345-0A61-710F-73354C343EBC}"/>
          </ac:spMkLst>
        </pc:spChg>
        <pc:spChg chg="mod">
          <ac:chgData name="Karina Guadalupe" userId="a8d2b6deedc00786" providerId="LiveId" clId="{7AE7E71B-801B-4687-9A2F-2B028B6ACCC1}" dt="2022-05-09T01:55:14.012" v="5633"/>
          <ac:spMkLst>
            <pc:docMk/>
            <pc:sldMk cId="3415035846" sldId="285"/>
            <ac:spMk id="16" creationId="{7AE78B59-A804-0A74-B74A-C9D6DECC51D0}"/>
          </ac:spMkLst>
        </pc:spChg>
        <pc:spChg chg="mod">
          <ac:chgData name="Karina Guadalupe" userId="a8d2b6deedc00786" providerId="LiveId" clId="{7AE7E71B-801B-4687-9A2F-2B028B6ACCC1}" dt="2022-05-09T01:55:14.012" v="5633"/>
          <ac:spMkLst>
            <pc:docMk/>
            <pc:sldMk cId="3415035846" sldId="285"/>
            <ac:spMk id="17" creationId="{66E32E7C-2E8B-464F-2BD2-63CDB859811E}"/>
          </ac:spMkLst>
        </pc:spChg>
        <pc:spChg chg="mod">
          <ac:chgData name="Karina Guadalupe" userId="a8d2b6deedc00786" providerId="LiveId" clId="{7AE7E71B-801B-4687-9A2F-2B028B6ACCC1}" dt="2022-05-09T01:55:14.012" v="5633"/>
          <ac:spMkLst>
            <pc:docMk/>
            <pc:sldMk cId="3415035846" sldId="285"/>
            <ac:spMk id="18" creationId="{9F7C074C-EBAC-8F96-76CE-4C0B3EC7E17C}"/>
          </ac:spMkLst>
        </pc:spChg>
        <pc:spChg chg="mod">
          <ac:chgData name="Karina Guadalupe" userId="a8d2b6deedc00786" providerId="LiveId" clId="{7AE7E71B-801B-4687-9A2F-2B028B6ACCC1}" dt="2022-05-09T01:55:14.012" v="5633"/>
          <ac:spMkLst>
            <pc:docMk/>
            <pc:sldMk cId="3415035846" sldId="285"/>
            <ac:spMk id="19" creationId="{92850295-3A1D-92DE-06B8-C6372698A98F}"/>
          </ac:spMkLst>
        </pc:spChg>
        <pc:grpChg chg="add mod">
          <ac:chgData name="Karina Guadalupe" userId="a8d2b6deedc00786" providerId="LiveId" clId="{7AE7E71B-801B-4687-9A2F-2B028B6ACCC1}" dt="2022-05-09T01:55:23.176" v="5635" actId="1076"/>
          <ac:grpSpMkLst>
            <pc:docMk/>
            <pc:sldMk cId="3415035846" sldId="285"/>
            <ac:grpSpMk id="9" creationId="{548753B8-2256-ABA3-88BE-511FD419E9B3}"/>
          </ac:grpSpMkLst>
        </pc:grpChg>
        <pc:picChg chg="add mod">
          <ac:chgData name="Karina Guadalupe" userId="a8d2b6deedc00786" providerId="LiveId" clId="{7AE7E71B-801B-4687-9A2F-2B028B6ACCC1}" dt="2022-05-09T01:04:59.170" v="3252" actId="1076"/>
          <ac:picMkLst>
            <pc:docMk/>
            <pc:sldMk cId="3415035846" sldId="285"/>
            <ac:picMk id="4" creationId="{60702CB4-802F-9A57-3BFD-8F924FC6A8D0}"/>
          </ac:picMkLst>
        </pc:picChg>
        <pc:picChg chg="add mod">
          <ac:chgData name="Karina Guadalupe" userId="a8d2b6deedc00786" providerId="LiveId" clId="{7AE7E71B-801B-4687-9A2F-2B028B6ACCC1}" dt="2022-05-09T01:05:52.577" v="3259" actId="1076"/>
          <ac:picMkLst>
            <pc:docMk/>
            <pc:sldMk cId="3415035846" sldId="285"/>
            <ac:picMk id="6" creationId="{4E02CE3A-55A5-268A-D9FB-AD0B33222AD7}"/>
          </ac:picMkLst>
        </pc:picChg>
        <pc:picChg chg="add mod modCrop">
          <ac:chgData name="Karina Guadalupe" userId="a8d2b6deedc00786" providerId="LiveId" clId="{7AE7E71B-801B-4687-9A2F-2B028B6ACCC1}" dt="2022-05-09T01:05:53.718" v="3260" actId="1076"/>
          <ac:picMkLst>
            <pc:docMk/>
            <pc:sldMk cId="3415035846" sldId="285"/>
            <ac:picMk id="8" creationId="{FA6434D2-8CF4-993A-5C79-A2CF57E680F7}"/>
          </ac:picMkLst>
        </pc:picChg>
      </pc:sldChg>
      <pc:sldChg chg="addSp delSp modSp new mod ord modTransition">
        <pc:chgData name="Karina Guadalupe" userId="a8d2b6deedc00786" providerId="LiveId" clId="{7AE7E71B-801B-4687-9A2F-2B028B6ACCC1}" dt="2022-05-09T01:54:46.704" v="5629"/>
        <pc:sldMkLst>
          <pc:docMk/>
          <pc:sldMk cId="467113253" sldId="286"/>
        </pc:sldMkLst>
        <pc:spChg chg="del">
          <ac:chgData name="Karina Guadalupe" userId="a8d2b6deedc00786" providerId="LiveId" clId="{7AE7E71B-801B-4687-9A2F-2B028B6ACCC1}" dt="2022-05-09T01:06:18.171" v="3264" actId="478"/>
          <ac:spMkLst>
            <pc:docMk/>
            <pc:sldMk cId="467113253" sldId="286"/>
            <ac:spMk id="2" creationId="{D61102D1-0989-3923-805F-35284881042D}"/>
          </ac:spMkLst>
        </pc:spChg>
        <pc:spChg chg="del">
          <ac:chgData name="Karina Guadalupe" userId="a8d2b6deedc00786" providerId="LiveId" clId="{7AE7E71B-801B-4687-9A2F-2B028B6ACCC1}" dt="2022-05-09T01:06:18.171" v="3264" actId="478"/>
          <ac:spMkLst>
            <pc:docMk/>
            <pc:sldMk cId="467113253" sldId="286"/>
            <ac:spMk id="3" creationId="{523F88B3-619E-D85A-05CC-6257E6B3DC42}"/>
          </ac:spMkLst>
        </pc:spChg>
        <pc:spChg chg="add mod">
          <ac:chgData name="Karina Guadalupe" userId="a8d2b6deedc00786" providerId="LiveId" clId="{7AE7E71B-801B-4687-9A2F-2B028B6ACCC1}" dt="2022-05-09T01:44:41.800" v="5530" actId="14100"/>
          <ac:spMkLst>
            <pc:docMk/>
            <pc:sldMk cId="467113253" sldId="286"/>
            <ac:spMk id="4" creationId="{A340FFC3-2261-0A6B-C9C6-094584565C7A}"/>
          </ac:spMkLst>
        </pc:spChg>
        <pc:spChg chg="add mod">
          <ac:chgData name="Karina Guadalupe" userId="a8d2b6deedc00786" providerId="LiveId" clId="{7AE7E71B-801B-4687-9A2F-2B028B6ACCC1}" dt="2022-05-09T01:34:40.239" v="5389" actId="1076"/>
          <ac:spMkLst>
            <pc:docMk/>
            <pc:sldMk cId="467113253" sldId="286"/>
            <ac:spMk id="5" creationId="{577FAB81-7C96-F5C6-6FC1-CAD9C23BCCD3}"/>
          </ac:spMkLst>
        </pc:spChg>
        <pc:spChg chg="mod">
          <ac:chgData name="Karina Guadalupe" userId="a8d2b6deedc00786" providerId="LiveId" clId="{7AE7E71B-801B-4687-9A2F-2B028B6ACCC1}" dt="2022-05-09T01:51:45.833" v="5600" actId="207"/>
          <ac:spMkLst>
            <pc:docMk/>
            <pc:sldMk cId="467113253" sldId="286"/>
            <ac:spMk id="8" creationId="{2E5185A0-0666-57CA-54AC-FADA0EA6850A}"/>
          </ac:spMkLst>
        </pc:spChg>
        <pc:spChg chg="mod">
          <ac:chgData name="Karina Guadalupe" userId="a8d2b6deedc00786" providerId="LiveId" clId="{7AE7E71B-801B-4687-9A2F-2B028B6ACCC1}" dt="2022-05-09T01:51:53.673" v="5601" actId="207"/>
          <ac:spMkLst>
            <pc:docMk/>
            <pc:sldMk cId="467113253" sldId="286"/>
            <ac:spMk id="9" creationId="{5B4211CD-2BD6-CCF5-9BA4-1C80B586A0C7}"/>
          </ac:spMkLst>
        </pc:spChg>
        <pc:spChg chg="mod">
          <ac:chgData name="Karina Guadalupe" userId="a8d2b6deedc00786" providerId="LiveId" clId="{7AE7E71B-801B-4687-9A2F-2B028B6ACCC1}" dt="2022-05-09T01:51:39.240" v="5599" actId="207"/>
          <ac:spMkLst>
            <pc:docMk/>
            <pc:sldMk cId="467113253" sldId="286"/>
            <ac:spMk id="10" creationId="{1BF6EF0A-659C-9A6E-FCE3-9D0E4D0BC627}"/>
          </ac:spMkLst>
        </pc:spChg>
        <pc:spChg chg="mod">
          <ac:chgData name="Karina Guadalupe" userId="a8d2b6deedc00786" providerId="LiveId" clId="{7AE7E71B-801B-4687-9A2F-2B028B6ACCC1}" dt="2022-05-09T01:51:27.093" v="5596"/>
          <ac:spMkLst>
            <pc:docMk/>
            <pc:sldMk cId="467113253" sldId="286"/>
            <ac:spMk id="11" creationId="{4CD39FD3-7EF2-7766-1169-6E950A6EF16F}"/>
          </ac:spMkLst>
        </pc:spChg>
        <pc:spChg chg="mod">
          <ac:chgData name="Karina Guadalupe" userId="a8d2b6deedc00786" providerId="LiveId" clId="{7AE7E71B-801B-4687-9A2F-2B028B6ACCC1}" dt="2022-05-09T01:51:27.093" v="5596"/>
          <ac:spMkLst>
            <pc:docMk/>
            <pc:sldMk cId="467113253" sldId="286"/>
            <ac:spMk id="12" creationId="{49244088-771F-F6EA-6927-6F80AA1BD918}"/>
          </ac:spMkLst>
        </pc:spChg>
        <pc:spChg chg="mod">
          <ac:chgData name="Karina Guadalupe" userId="a8d2b6deedc00786" providerId="LiveId" clId="{7AE7E71B-801B-4687-9A2F-2B028B6ACCC1}" dt="2022-05-09T01:51:27.093" v="5596"/>
          <ac:spMkLst>
            <pc:docMk/>
            <pc:sldMk cId="467113253" sldId="286"/>
            <ac:spMk id="13" creationId="{FAAB99EF-6FE6-71CD-1132-782FFB718DB7}"/>
          </ac:spMkLst>
        </pc:spChg>
        <pc:spChg chg="mod">
          <ac:chgData name="Karina Guadalupe" userId="a8d2b6deedc00786" providerId="LiveId" clId="{7AE7E71B-801B-4687-9A2F-2B028B6ACCC1}" dt="2022-05-09T01:51:27.093" v="5596"/>
          <ac:spMkLst>
            <pc:docMk/>
            <pc:sldMk cId="467113253" sldId="286"/>
            <ac:spMk id="14" creationId="{6144F231-7893-BABF-8476-85F301410920}"/>
          </ac:spMkLst>
        </pc:spChg>
        <pc:spChg chg="mod">
          <ac:chgData name="Karina Guadalupe" userId="a8d2b6deedc00786" providerId="LiveId" clId="{7AE7E71B-801B-4687-9A2F-2B028B6ACCC1}" dt="2022-05-09T01:51:27.093" v="5596"/>
          <ac:spMkLst>
            <pc:docMk/>
            <pc:sldMk cId="467113253" sldId="286"/>
            <ac:spMk id="15" creationId="{559C86B8-62DF-7C11-4769-A8A6C18F68FD}"/>
          </ac:spMkLst>
        </pc:spChg>
        <pc:spChg chg="mod">
          <ac:chgData name="Karina Guadalupe" userId="a8d2b6deedc00786" providerId="LiveId" clId="{7AE7E71B-801B-4687-9A2F-2B028B6ACCC1}" dt="2022-05-09T01:51:27.093" v="5596"/>
          <ac:spMkLst>
            <pc:docMk/>
            <pc:sldMk cId="467113253" sldId="286"/>
            <ac:spMk id="16" creationId="{95266257-1D4F-8918-1856-B74A325BC7D2}"/>
          </ac:spMkLst>
        </pc:spChg>
        <pc:spChg chg="mod">
          <ac:chgData name="Karina Guadalupe" userId="a8d2b6deedc00786" providerId="LiveId" clId="{7AE7E71B-801B-4687-9A2F-2B028B6ACCC1}" dt="2022-05-09T01:51:27.093" v="5596"/>
          <ac:spMkLst>
            <pc:docMk/>
            <pc:sldMk cId="467113253" sldId="286"/>
            <ac:spMk id="17" creationId="{247EAF34-E867-6441-BDAB-B0DDD4C662EE}"/>
          </ac:spMkLst>
        </pc:spChg>
        <pc:grpChg chg="add mod">
          <ac:chgData name="Karina Guadalupe" userId="a8d2b6deedc00786" providerId="LiveId" clId="{7AE7E71B-801B-4687-9A2F-2B028B6ACCC1}" dt="2022-05-09T01:51:33.507" v="5598" actId="1076"/>
          <ac:grpSpMkLst>
            <pc:docMk/>
            <pc:sldMk cId="467113253" sldId="286"/>
            <ac:grpSpMk id="7" creationId="{9EAFC244-247B-0B65-4AE0-33ACFC2CBCB4}"/>
          </ac:grpSpMkLst>
        </pc:grpChg>
        <pc:picChg chg="add mod">
          <ac:chgData name="Karina Guadalupe" userId="a8d2b6deedc00786" providerId="LiveId" clId="{7AE7E71B-801B-4687-9A2F-2B028B6ACCC1}" dt="2022-05-09T01:44:37.665" v="5529" actId="1076"/>
          <ac:picMkLst>
            <pc:docMk/>
            <pc:sldMk cId="467113253" sldId="286"/>
            <ac:picMk id="6146" creationId="{CC421A0D-AB5A-3597-852F-4E2732BB5B05}"/>
          </ac:picMkLst>
        </pc:picChg>
      </pc:sldChg>
      <pc:sldChg chg="addSp delSp modSp new mod ord modTransition">
        <pc:chgData name="Karina Guadalupe" userId="a8d2b6deedc00786" providerId="LiveId" clId="{7AE7E71B-801B-4687-9A2F-2B028B6ACCC1}" dt="2022-05-09T01:54:50.257" v="5630"/>
        <pc:sldMkLst>
          <pc:docMk/>
          <pc:sldMk cId="1073714754" sldId="287"/>
        </pc:sldMkLst>
        <pc:spChg chg="del mod">
          <ac:chgData name="Karina Guadalupe" userId="a8d2b6deedc00786" providerId="LiveId" clId="{7AE7E71B-801B-4687-9A2F-2B028B6ACCC1}" dt="2022-05-09T01:15:56.265" v="3761" actId="478"/>
          <ac:spMkLst>
            <pc:docMk/>
            <pc:sldMk cId="1073714754" sldId="287"/>
            <ac:spMk id="2" creationId="{23C47EC8-EC36-8948-B30F-C59166C065F6}"/>
          </ac:spMkLst>
        </pc:spChg>
        <pc:spChg chg="add mod">
          <ac:chgData name="Karina Guadalupe" userId="a8d2b6deedc00786" providerId="LiveId" clId="{7AE7E71B-801B-4687-9A2F-2B028B6ACCC1}" dt="2022-05-09T01:45:12.822" v="5532" actId="1076"/>
          <ac:spMkLst>
            <pc:docMk/>
            <pc:sldMk cId="1073714754" sldId="287"/>
            <ac:spMk id="3" creationId="{C2F3B111-61AC-E7DA-532B-C8C304C2DA62}"/>
          </ac:spMkLst>
        </pc:spChg>
        <pc:spChg chg="add mod">
          <ac:chgData name="Karina Guadalupe" userId="a8d2b6deedc00786" providerId="LiveId" clId="{7AE7E71B-801B-4687-9A2F-2B028B6ACCC1}" dt="2022-05-09T01:36:51.601" v="5422" actId="20577"/>
          <ac:spMkLst>
            <pc:docMk/>
            <pc:sldMk cId="1073714754" sldId="287"/>
            <ac:spMk id="4" creationId="{8159A9B3-26B5-1722-E3D7-ED989142C222}"/>
          </ac:spMkLst>
        </pc:spChg>
        <pc:spChg chg="mod">
          <ac:chgData name="Karina Guadalupe" userId="a8d2b6deedc00786" providerId="LiveId" clId="{7AE7E71B-801B-4687-9A2F-2B028B6ACCC1}" dt="2022-05-09T01:52:25.248" v="5606" actId="207"/>
          <ac:spMkLst>
            <pc:docMk/>
            <pc:sldMk cId="1073714754" sldId="287"/>
            <ac:spMk id="7" creationId="{48F518DF-064C-651C-FA2E-2B5C72CABFFB}"/>
          </ac:spMkLst>
        </pc:spChg>
        <pc:spChg chg="mod">
          <ac:chgData name="Karina Guadalupe" userId="a8d2b6deedc00786" providerId="LiveId" clId="{7AE7E71B-801B-4687-9A2F-2B028B6ACCC1}" dt="2022-05-09T01:52:30.562" v="5607" actId="207"/>
          <ac:spMkLst>
            <pc:docMk/>
            <pc:sldMk cId="1073714754" sldId="287"/>
            <ac:spMk id="8" creationId="{68424BD6-4F96-5D34-4DB6-5394E57EDE7B}"/>
          </ac:spMkLst>
        </pc:spChg>
        <pc:spChg chg="mod">
          <ac:chgData name="Karina Guadalupe" userId="a8d2b6deedc00786" providerId="LiveId" clId="{7AE7E71B-801B-4687-9A2F-2B028B6ACCC1}" dt="2022-05-09T01:51:58.896" v="5602"/>
          <ac:spMkLst>
            <pc:docMk/>
            <pc:sldMk cId="1073714754" sldId="287"/>
            <ac:spMk id="9" creationId="{A2AE0D7E-F19C-7113-468D-397856226162}"/>
          </ac:spMkLst>
        </pc:spChg>
        <pc:spChg chg="mod">
          <ac:chgData name="Karina Guadalupe" userId="a8d2b6deedc00786" providerId="LiveId" clId="{7AE7E71B-801B-4687-9A2F-2B028B6ACCC1}" dt="2022-05-09T01:51:58.896" v="5602"/>
          <ac:spMkLst>
            <pc:docMk/>
            <pc:sldMk cId="1073714754" sldId="287"/>
            <ac:spMk id="10" creationId="{EA1B5EDC-023A-A11F-1021-FC12754BE08E}"/>
          </ac:spMkLst>
        </pc:spChg>
        <pc:spChg chg="mod">
          <ac:chgData name="Karina Guadalupe" userId="a8d2b6deedc00786" providerId="LiveId" clId="{7AE7E71B-801B-4687-9A2F-2B028B6ACCC1}" dt="2022-05-09T01:52:09.897" v="5605" actId="14100"/>
          <ac:spMkLst>
            <pc:docMk/>
            <pc:sldMk cId="1073714754" sldId="287"/>
            <ac:spMk id="11" creationId="{6E8B0256-80A9-4D2D-7CAF-D5C11CD672CE}"/>
          </ac:spMkLst>
        </pc:spChg>
        <pc:spChg chg="mod">
          <ac:chgData name="Karina Guadalupe" userId="a8d2b6deedc00786" providerId="LiveId" clId="{7AE7E71B-801B-4687-9A2F-2B028B6ACCC1}" dt="2022-05-09T01:51:58.896" v="5602"/>
          <ac:spMkLst>
            <pc:docMk/>
            <pc:sldMk cId="1073714754" sldId="287"/>
            <ac:spMk id="12" creationId="{184FD234-047A-3BD4-5FDF-5FE977A6D117}"/>
          </ac:spMkLst>
        </pc:spChg>
        <pc:spChg chg="mod">
          <ac:chgData name="Karina Guadalupe" userId="a8d2b6deedc00786" providerId="LiveId" clId="{7AE7E71B-801B-4687-9A2F-2B028B6ACCC1}" dt="2022-05-09T01:51:58.896" v="5602"/>
          <ac:spMkLst>
            <pc:docMk/>
            <pc:sldMk cId="1073714754" sldId="287"/>
            <ac:spMk id="13" creationId="{0CAB5DAB-C77A-43EF-64D9-6F81A425FD35}"/>
          </ac:spMkLst>
        </pc:spChg>
        <pc:spChg chg="mod">
          <ac:chgData name="Karina Guadalupe" userId="a8d2b6deedc00786" providerId="LiveId" clId="{7AE7E71B-801B-4687-9A2F-2B028B6ACCC1}" dt="2022-05-09T01:51:58.896" v="5602"/>
          <ac:spMkLst>
            <pc:docMk/>
            <pc:sldMk cId="1073714754" sldId="287"/>
            <ac:spMk id="14" creationId="{F26917BE-4921-88A3-028E-91B0A204A84A}"/>
          </ac:spMkLst>
        </pc:spChg>
        <pc:spChg chg="mod">
          <ac:chgData name="Karina Guadalupe" userId="a8d2b6deedc00786" providerId="LiveId" clId="{7AE7E71B-801B-4687-9A2F-2B028B6ACCC1}" dt="2022-05-09T01:51:58.896" v="5602"/>
          <ac:spMkLst>
            <pc:docMk/>
            <pc:sldMk cId="1073714754" sldId="287"/>
            <ac:spMk id="15" creationId="{82B6ADAC-B28C-35FE-BF65-596DC2243856}"/>
          </ac:spMkLst>
        </pc:spChg>
        <pc:spChg chg="mod">
          <ac:chgData name="Karina Guadalupe" userId="a8d2b6deedc00786" providerId="LiveId" clId="{7AE7E71B-801B-4687-9A2F-2B028B6ACCC1}" dt="2022-05-09T01:51:58.896" v="5602"/>
          <ac:spMkLst>
            <pc:docMk/>
            <pc:sldMk cId="1073714754" sldId="287"/>
            <ac:spMk id="16" creationId="{87C33410-4CB6-6933-394B-97E9EE6BFF76}"/>
          </ac:spMkLst>
        </pc:spChg>
        <pc:grpChg chg="add mod">
          <ac:chgData name="Karina Guadalupe" userId="a8d2b6deedc00786" providerId="LiveId" clId="{7AE7E71B-801B-4687-9A2F-2B028B6ACCC1}" dt="2022-05-09T01:52:02.338" v="5603" actId="1076"/>
          <ac:grpSpMkLst>
            <pc:docMk/>
            <pc:sldMk cId="1073714754" sldId="287"/>
            <ac:grpSpMk id="6" creationId="{30FD5B57-9102-2CE3-A9B8-159D80F59C8A}"/>
          </ac:grpSpMkLst>
        </pc:grpChg>
        <pc:picChg chg="add mod">
          <ac:chgData name="Karina Guadalupe" userId="a8d2b6deedc00786" providerId="LiveId" clId="{7AE7E71B-801B-4687-9A2F-2B028B6ACCC1}" dt="2022-05-09T01:45:23.725" v="5538" actId="1076"/>
          <ac:picMkLst>
            <pc:docMk/>
            <pc:sldMk cId="1073714754" sldId="287"/>
            <ac:picMk id="7170" creationId="{B7088A3D-B261-D5D9-D4D5-C15C55FE31B8}"/>
          </ac:picMkLst>
        </pc:picChg>
      </pc:sldChg>
      <pc:sldChg chg="addSp delSp modSp new mod ord modTransition">
        <pc:chgData name="Karina Guadalupe" userId="a8d2b6deedc00786" providerId="LiveId" clId="{7AE7E71B-801B-4687-9A2F-2B028B6ACCC1}" dt="2022-05-09T01:54:53.134" v="5631"/>
        <pc:sldMkLst>
          <pc:docMk/>
          <pc:sldMk cId="1261885871" sldId="288"/>
        </pc:sldMkLst>
        <pc:spChg chg="del">
          <ac:chgData name="Karina Guadalupe" userId="a8d2b6deedc00786" providerId="LiveId" clId="{7AE7E71B-801B-4687-9A2F-2B028B6ACCC1}" dt="2022-05-09T01:21:09.881" v="4229" actId="478"/>
          <ac:spMkLst>
            <pc:docMk/>
            <pc:sldMk cId="1261885871" sldId="288"/>
            <ac:spMk id="2" creationId="{36B19D7B-15C5-3B83-834F-3036AC7E1211}"/>
          </ac:spMkLst>
        </pc:spChg>
        <pc:spChg chg="del">
          <ac:chgData name="Karina Guadalupe" userId="a8d2b6deedc00786" providerId="LiveId" clId="{7AE7E71B-801B-4687-9A2F-2B028B6ACCC1}" dt="2022-05-09T01:21:09.881" v="4229" actId="478"/>
          <ac:spMkLst>
            <pc:docMk/>
            <pc:sldMk cId="1261885871" sldId="288"/>
            <ac:spMk id="3" creationId="{F3CE5FC8-8DBF-4D92-1515-5487A5BD1A78}"/>
          </ac:spMkLst>
        </pc:spChg>
        <pc:spChg chg="add mod">
          <ac:chgData name="Karina Guadalupe" userId="a8d2b6deedc00786" providerId="LiveId" clId="{7AE7E71B-801B-4687-9A2F-2B028B6ACCC1}" dt="2022-05-09T01:48:09.923" v="5561" actId="1076"/>
          <ac:spMkLst>
            <pc:docMk/>
            <pc:sldMk cId="1261885871" sldId="288"/>
            <ac:spMk id="4" creationId="{0941384A-32B1-8A38-A4EE-28A2E6B59C38}"/>
          </ac:spMkLst>
        </pc:spChg>
        <pc:spChg chg="add mod">
          <ac:chgData name="Karina Guadalupe" userId="a8d2b6deedc00786" providerId="LiveId" clId="{7AE7E71B-801B-4687-9A2F-2B028B6ACCC1}" dt="2022-05-09T01:48:06.706" v="5560" actId="1076"/>
          <ac:spMkLst>
            <pc:docMk/>
            <pc:sldMk cId="1261885871" sldId="288"/>
            <ac:spMk id="5" creationId="{6A119ABE-4903-D543-7E0D-78752D73A64A}"/>
          </ac:spMkLst>
        </pc:spChg>
        <pc:spChg chg="mod">
          <ac:chgData name="Karina Guadalupe" userId="a8d2b6deedc00786" providerId="LiveId" clId="{7AE7E71B-801B-4687-9A2F-2B028B6ACCC1}" dt="2022-05-09T01:52:56.474" v="5611" actId="207"/>
          <ac:spMkLst>
            <pc:docMk/>
            <pc:sldMk cId="1261885871" sldId="288"/>
            <ac:spMk id="8" creationId="{9CA1A88C-06F7-3FDE-A836-7AAF0C2EAE71}"/>
          </ac:spMkLst>
        </pc:spChg>
        <pc:spChg chg="mod">
          <ac:chgData name="Karina Guadalupe" userId="a8d2b6deedc00786" providerId="LiveId" clId="{7AE7E71B-801B-4687-9A2F-2B028B6ACCC1}" dt="2022-05-09T01:53:01.509" v="5612" actId="207"/>
          <ac:spMkLst>
            <pc:docMk/>
            <pc:sldMk cId="1261885871" sldId="288"/>
            <ac:spMk id="9" creationId="{F3EF4861-133C-4304-8210-EF4C407D222C}"/>
          </ac:spMkLst>
        </pc:spChg>
        <pc:spChg chg="mod">
          <ac:chgData name="Karina Guadalupe" userId="a8d2b6deedc00786" providerId="LiveId" clId="{7AE7E71B-801B-4687-9A2F-2B028B6ACCC1}" dt="2022-05-09T01:52:52.427" v="5610" actId="207"/>
          <ac:spMkLst>
            <pc:docMk/>
            <pc:sldMk cId="1261885871" sldId="288"/>
            <ac:spMk id="10" creationId="{664DCD10-BDAD-76B1-CA99-251AD0300715}"/>
          </ac:spMkLst>
        </pc:spChg>
        <pc:spChg chg="mod">
          <ac:chgData name="Karina Guadalupe" userId="a8d2b6deedc00786" providerId="LiveId" clId="{7AE7E71B-801B-4687-9A2F-2B028B6ACCC1}" dt="2022-05-09T01:52:35.381" v="5608"/>
          <ac:spMkLst>
            <pc:docMk/>
            <pc:sldMk cId="1261885871" sldId="288"/>
            <ac:spMk id="11" creationId="{D4B7046B-ADF4-5E8B-E512-7D3010834D65}"/>
          </ac:spMkLst>
        </pc:spChg>
        <pc:spChg chg="mod">
          <ac:chgData name="Karina Guadalupe" userId="a8d2b6deedc00786" providerId="LiveId" clId="{7AE7E71B-801B-4687-9A2F-2B028B6ACCC1}" dt="2022-05-09T01:52:35.381" v="5608"/>
          <ac:spMkLst>
            <pc:docMk/>
            <pc:sldMk cId="1261885871" sldId="288"/>
            <ac:spMk id="12" creationId="{F34083D8-8FAA-7A25-4794-F714E4A719CA}"/>
          </ac:spMkLst>
        </pc:spChg>
        <pc:spChg chg="mod">
          <ac:chgData name="Karina Guadalupe" userId="a8d2b6deedc00786" providerId="LiveId" clId="{7AE7E71B-801B-4687-9A2F-2B028B6ACCC1}" dt="2022-05-09T01:52:35.381" v="5608"/>
          <ac:spMkLst>
            <pc:docMk/>
            <pc:sldMk cId="1261885871" sldId="288"/>
            <ac:spMk id="13" creationId="{EFDBA88B-540D-C741-6ADA-0E5234C04797}"/>
          </ac:spMkLst>
        </pc:spChg>
        <pc:spChg chg="mod">
          <ac:chgData name="Karina Guadalupe" userId="a8d2b6deedc00786" providerId="LiveId" clId="{7AE7E71B-801B-4687-9A2F-2B028B6ACCC1}" dt="2022-05-09T01:52:35.381" v="5608"/>
          <ac:spMkLst>
            <pc:docMk/>
            <pc:sldMk cId="1261885871" sldId="288"/>
            <ac:spMk id="14" creationId="{22C76923-5A7B-C10B-8F66-B45F2F49874A}"/>
          </ac:spMkLst>
        </pc:spChg>
        <pc:spChg chg="mod">
          <ac:chgData name="Karina Guadalupe" userId="a8d2b6deedc00786" providerId="LiveId" clId="{7AE7E71B-801B-4687-9A2F-2B028B6ACCC1}" dt="2022-05-09T01:52:35.381" v="5608"/>
          <ac:spMkLst>
            <pc:docMk/>
            <pc:sldMk cId="1261885871" sldId="288"/>
            <ac:spMk id="15" creationId="{64AD3B79-4990-B6A0-C23E-6BB955125431}"/>
          </ac:spMkLst>
        </pc:spChg>
        <pc:spChg chg="mod">
          <ac:chgData name="Karina Guadalupe" userId="a8d2b6deedc00786" providerId="LiveId" clId="{7AE7E71B-801B-4687-9A2F-2B028B6ACCC1}" dt="2022-05-09T01:52:35.381" v="5608"/>
          <ac:spMkLst>
            <pc:docMk/>
            <pc:sldMk cId="1261885871" sldId="288"/>
            <ac:spMk id="16" creationId="{64821BC2-DBF9-80D3-6AC5-68BA6125272B}"/>
          </ac:spMkLst>
        </pc:spChg>
        <pc:spChg chg="mod">
          <ac:chgData name="Karina Guadalupe" userId="a8d2b6deedc00786" providerId="LiveId" clId="{7AE7E71B-801B-4687-9A2F-2B028B6ACCC1}" dt="2022-05-09T01:52:35.381" v="5608"/>
          <ac:spMkLst>
            <pc:docMk/>
            <pc:sldMk cId="1261885871" sldId="288"/>
            <ac:spMk id="17" creationId="{A6A6A920-00EE-9F6F-98BC-E882127E9D46}"/>
          </ac:spMkLst>
        </pc:spChg>
        <pc:grpChg chg="add mod">
          <ac:chgData name="Karina Guadalupe" userId="a8d2b6deedc00786" providerId="LiveId" clId="{7AE7E71B-801B-4687-9A2F-2B028B6ACCC1}" dt="2022-05-09T01:52:45.436" v="5609" actId="1076"/>
          <ac:grpSpMkLst>
            <pc:docMk/>
            <pc:sldMk cId="1261885871" sldId="288"/>
            <ac:grpSpMk id="7" creationId="{A84B0852-8D0B-0A7A-DFE3-40F1D2C318F8}"/>
          </ac:grpSpMkLst>
        </pc:grpChg>
        <pc:picChg chg="add mod">
          <ac:chgData name="Karina Guadalupe" userId="a8d2b6deedc00786" providerId="LiveId" clId="{7AE7E71B-801B-4687-9A2F-2B028B6ACCC1}" dt="2022-05-09T01:47:57.755" v="5558" actId="1076"/>
          <ac:picMkLst>
            <pc:docMk/>
            <pc:sldMk cId="1261885871" sldId="288"/>
            <ac:picMk id="9218" creationId="{D21B58A1-FC13-B3E6-816B-086B941F4F9E}"/>
          </ac:picMkLst>
        </pc:picChg>
      </pc:sldChg>
      <pc:sldChg chg="addSp delSp modSp new mod ord modTransition">
        <pc:chgData name="Karina Guadalupe" userId="a8d2b6deedc00786" providerId="LiveId" clId="{7AE7E71B-801B-4687-9A2F-2B028B6ACCC1}" dt="2022-05-09T01:54:55.087" v="5632"/>
        <pc:sldMkLst>
          <pc:docMk/>
          <pc:sldMk cId="3969446146" sldId="289"/>
        </pc:sldMkLst>
        <pc:spChg chg="del">
          <ac:chgData name="Karina Guadalupe" userId="a8d2b6deedc00786" providerId="LiveId" clId="{7AE7E71B-801B-4687-9A2F-2B028B6ACCC1}" dt="2022-05-09T01:26:26.940" v="4776" actId="478"/>
          <ac:spMkLst>
            <pc:docMk/>
            <pc:sldMk cId="3969446146" sldId="289"/>
            <ac:spMk id="2" creationId="{BF009671-C3E6-4A96-F496-F1099A55526C}"/>
          </ac:spMkLst>
        </pc:spChg>
        <pc:spChg chg="add mod">
          <ac:chgData name="Karina Guadalupe" userId="a8d2b6deedc00786" providerId="LiveId" clId="{7AE7E71B-801B-4687-9A2F-2B028B6ACCC1}" dt="2022-05-09T01:47:07.816" v="5548" actId="1076"/>
          <ac:spMkLst>
            <pc:docMk/>
            <pc:sldMk cId="3969446146" sldId="289"/>
            <ac:spMk id="3" creationId="{2D2AB69E-5510-4211-FFC9-F67151A71DFA}"/>
          </ac:spMkLst>
        </pc:spChg>
        <pc:spChg chg="add mod">
          <ac:chgData name="Karina Guadalupe" userId="a8d2b6deedc00786" providerId="LiveId" clId="{7AE7E71B-801B-4687-9A2F-2B028B6ACCC1}" dt="2022-05-09T01:38:07.039" v="5464" actId="20577"/>
          <ac:spMkLst>
            <pc:docMk/>
            <pc:sldMk cId="3969446146" sldId="289"/>
            <ac:spMk id="4" creationId="{7C7495BA-3735-A7A7-F3FF-28488F4C38AB}"/>
          </ac:spMkLst>
        </pc:spChg>
        <pc:spChg chg="mod">
          <ac:chgData name="Karina Guadalupe" userId="a8d2b6deedc00786" providerId="LiveId" clId="{7AE7E71B-801B-4687-9A2F-2B028B6ACCC1}" dt="2022-05-09T01:53:41.458" v="5618" actId="207"/>
          <ac:spMkLst>
            <pc:docMk/>
            <pc:sldMk cId="3969446146" sldId="289"/>
            <ac:spMk id="7" creationId="{52CAF2B0-A00B-659C-12B5-FD2D28A61E18}"/>
          </ac:spMkLst>
        </pc:spChg>
        <pc:spChg chg="mod">
          <ac:chgData name="Karina Guadalupe" userId="a8d2b6deedc00786" providerId="LiveId" clId="{7AE7E71B-801B-4687-9A2F-2B028B6ACCC1}" dt="2022-05-09T01:53:48.668" v="5619" actId="207"/>
          <ac:spMkLst>
            <pc:docMk/>
            <pc:sldMk cId="3969446146" sldId="289"/>
            <ac:spMk id="8" creationId="{4D0DEE39-1E88-7134-7106-075CAEC03D26}"/>
          </ac:spMkLst>
        </pc:spChg>
        <pc:spChg chg="mod">
          <ac:chgData name="Karina Guadalupe" userId="a8d2b6deedc00786" providerId="LiveId" clId="{7AE7E71B-801B-4687-9A2F-2B028B6ACCC1}" dt="2022-05-09T01:53:27.197" v="5616" actId="207"/>
          <ac:spMkLst>
            <pc:docMk/>
            <pc:sldMk cId="3969446146" sldId="289"/>
            <ac:spMk id="9" creationId="{C8E2A799-5EA9-DC7D-0671-2904C54DA727}"/>
          </ac:spMkLst>
        </pc:spChg>
        <pc:spChg chg="mod">
          <ac:chgData name="Karina Guadalupe" userId="a8d2b6deedc00786" providerId="LiveId" clId="{7AE7E71B-801B-4687-9A2F-2B028B6ACCC1}" dt="2022-05-09T01:53:05.426" v="5613"/>
          <ac:spMkLst>
            <pc:docMk/>
            <pc:sldMk cId="3969446146" sldId="289"/>
            <ac:spMk id="10" creationId="{A8463F51-569E-B9F0-FDC0-B437C6F06064}"/>
          </ac:spMkLst>
        </pc:spChg>
        <pc:spChg chg="mod">
          <ac:chgData name="Karina Guadalupe" userId="a8d2b6deedc00786" providerId="LiveId" clId="{7AE7E71B-801B-4687-9A2F-2B028B6ACCC1}" dt="2022-05-09T01:53:05.426" v="5613"/>
          <ac:spMkLst>
            <pc:docMk/>
            <pc:sldMk cId="3969446146" sldId="289"/>
            <ac:spMk id="11" creationId="{F2AEB6EC-F6D8-2CF5-8557-4CF3C369C4F1}"/>
          </ac:spMkLst>
        </pc:spChg>
        <pc:spChg chg="mod">
          <ac:chgData name="Karina Guadalupe" userId="a8d2b6deedc00786" providerId="LiveId" clId="{7AE7E71B-801B-4687-9A2F-2B028B6ACCC1}" dt="2022-05-09T01:53:05.426" v="5613"/>
          <ac:spMkLst>
            <pc:docMk/>
            <pc:sldMk cId="3969446146" sldId="289"/>
            <ac:spMk id="12" creationId="{C6134A78-E3E7-EFBF-0887-532E6E6DA12E}"/>
          </ac:spMkLst>
        </pc:spChg>
        <pc:spChg chg="mod">
          <ac:chgData name="Karina Guadalupe" userId="a8d2b6deedc00786" providerId="LiveId" clId="{7AE7E71B-801B-4687-9A2F-2B028B6ACCC1}" dt="2022-05-09T01:53:05.426" v="5613"/>
          <ac:spMkLst>
            <pc:docMk/>
            <pc:sldMk cId="3969446146" sldId="289"/>
            <ac:spMk id="13" creationId="{1DF0DEA7-DC8A-9C55-4717-4DA50785B274}"/>
          </ac:spMkLst>
        </pc:spChg>
        <pc:spChg chg="mod">
          <ac:chgData name="Karina Guadalupe" userId="a8d2b6deedc00786" providerId="LiveId" clId="{7AE7E71B-801B-4687-9A2F-2B028B6ACCC1}" dt="2022-05-09T01:53:05.426" v="5613"/>
          <ac:spMkLst>
            <pc:docMk/>
            <pc:sldMk cId="3969446146" sldId="289"/>
            <ac:spMk id="14" creationId="{17025290-7748-8DB8-ED74-C6AFD388D155}"/>
          </ac:spMkLst>
        </pc:spChg>
        <pc:spChg chg="mod">
          <ac:chgData name="Karina Guadalupe" userId="a8d2b6deedc00786" providerId="LiveId" clId="{7AE7E71B-801B-4687-9A2F-2B028B6ACCC1}" dt="2022-05-09T01:53:05.426" v="5613"/>
          <ac:spMkLst>
            <pc:docMk/>
            <pc:sldMk cId="3969446146" sldId="289"/>
            <ac:spMk id="15" creationId="{14BAE94F-9C5E-C304-5639-B0B7307C98CB}"/>
          </ac:spMkLst>
        </pc:spChg>
        <pc:spChg chg="mod">
          <ac:chgData name="Karina Guadalupe" userId="a8d2b6deedc00786" providerId="LiveId" clId="{7AE7E71B-801B-4687-9A2F-2B028B6ACCC1}" dt="2022-05-09T01:53:05.426" v="5613"/>
          <ac:spMkLst>
            <pc:docMk/>
            <pc:sldMk cId="3969446146" sldId="289"/>
            <ac:spMk id="16" creationId="{DA0C2FF6-4E2D-2C75-F0F3-4346B28329F2}"/>
          </ac:spMkLst>
        </pc:spChg>
        <pc:grpChg chg="add mod">
          <ac:chgData name="Karina Guadalupe" userId="a8d2b6deedc00786" providerId="LiveId" clId="{7AE7E71B-801B-4687-9A2F-2B028B6ACCC1}" dt="2022-05-09T01:53:14.171" v="5615" actId="1076"/>
          <ac:grpSpMkLst>
            <pc:docMk/>
            <pc:sldMk cId="3969446146" sldId="289"/>
            <ac:grpSpMk id="6" creationId="{85A35EBD-FA5B-9798-2034-165FC2C762EF}"/>
          </ac:grpSpMkLst>
        </pc:grpChg>
        <pc:picChg chg="add mod">
          <ac:chgData name="Karina Guadalupe" userId="a8d2b6deedc00786" providerId="LiveId" clId="{7AE7E71B-801B-4687-9A2F-2B028B6ACCC1}" dt="2022-05-09T01:53:07.814" v="5614" actId="1076"/>
          <ac:picMkLst>
            <pc:docMk/>
            <pc:sldMk cId="3969446146" sldId="289"/>
            <ac:picMk id="8194" creationId="{E0015FA4-36C4-0B64-C7CA-3B4807020702}"/>
          </ac:picMkLst>
        </pc:picChg>
      </pc:sldChg>
      <pc:sldMasterChg chg="delSldLayout">
        <pc:chgData name="Karina Guadalupe" userId="a8d2b6deedc00786" providerId="LiveId" clId="{7AE7E71B-801B-4687-9A2F-2B028B6ACCC1}" dt="2022-05-09T01:38:17.108" v="5478" actId="47"/>
        <pc:sldMasterMkLst>
          <pc:docMk/>
          <pc:sldMasterMk cId="0" sldId="2147483676"/>
        </pc:sldMasterMkLst>
        <pc:sldLayoutChg chg="del">
          <pc:chgData name="Karina Guadalupe" userId="a8d2b6deedc00786" providerId="LiveId" clId="{7AE7E71B-801B-4687-9A2F-2B028B6ACCC1}" dt="2022-05-09T01:38:17.108" v="5478" actId="47"/>
          <pc:sldLayoutMkLst>
            <pc:docMk/>
            <pc:sldMasterMk cId="0" sldId="2147483676"/>
            <pc:sldLayoutMk cId="0" sldId="2147483649"/>
          </pc:sldLayoutMkLst>
        </pc:sldLayoutChg>
        <pc:sldLayoutChg chg="del">
          <pc:chgData name="Karina Guadalupe" userId="a8d2b6deedc00786" providerId="LiveId" clId="{7AE7E71B-801B-4687-9A2F-2B028B6ACCC1}" dt="2022-05-09T01:38:15.419" v="5474" actId="47"/>
          <pc:sldLayoutMkLst>
            <pc:docMk/>
            <pc:sldMasterMk cId="0" sldId="2147483676"/>
            <pc:sldLayoutMk cId="0" sldId="2147483652"/>
          </pc:sldLayoutMkLst>
        </pc:sldLayoutChg>
        <pc:sldLayoutChg chg="del">
          <pc:chgData name="Karina Guadalupe" userId="a8d2b6deedc00786" providerId="LiveId" clId="{7AE7E71B-801B-4687-9A2F-2B028B6ACCC1}" dt="2022-05-09T01:38:15.710" v="5475" actId="47"/>
          <pc:sldLayoutMkLst>
            <pc:docMk/>
            <pc:sldMasterMk cId="0" sldId="2147483676"/>
            <pc:sldLayoutMk cId="0" sldId="2147483654"/>
          </pc:sldLayoutMkLst>
        </pc:sldLayoutChg>
        <pc:sldLayoutChg chg="del">
          <pc:chgData name="Karina Guadalupe" userId="a8d2b6deedc00786" providerId="LiveId" clId="{7AE7E71B-801B-4687-9A2F-2B028B6ACCC1}" dt="2022-05-09T01:38:16.662" v="5477" actId="47"/>
          <pc:sldLayoutMkLst>
            <pc:docMk/>
            <pc:sldMasterMk cId="0" sldId="2147483676"/>
            <pc:sldLayoutMk cId="0" sldId="2147483655"/>
          </pc:sldLayoutMkLst>
        </pc:sldLayoutChg>
        <pc:sldLayoutChg chg="del">
          <pc:chgData name="Karina Guadalupe" userId="a8d2b6deedc00786" providerId="LiveId" clId="{7AE7E71B-801B-4687-9A2F-2B028B6ACCC1}" dt="2022-05-09T01:38:14.700" v="5472" actId="47"/>
          <pc:sldLayoutMkLst>
            <pc:docMk/>
            <pc:sldMasterMk cId="0" sldId="2147483676"/>
            <pc:sldLayoutMk cId="0" sldId="2147483656"/>
          </pc:sldLayoutMkLst>
        </pc:sldLayoutChg>
        <pc:sldLayoutChg chg="del">
          <pc:chgData name="Karina Guadalupe" userId="a8d2b6deedc00786" providerId="LiveId" clId="{7AE7E71B-801B-4687-9A2F-2B028B6ACCC1}" dt="2022-05-09T01:38:14.529" v="5471" actId="47"/>
          <pc:sldLayoutMkLst>
            <pc:docMk/>
            <pc:sldMasterMk cId="0" sldId="2147483676"/>
            <pc:sldLayoutMk cId="0" sldId="2147483657"/>
          </pc:sldLayoutMkLst>
        </pc:sldLayoutChg>
        <pc:sldLayoutChg chg="del">
          <pc:chgData name="Karina Guadalupe" userId="a8d2b6deedc00786" providerId="LiveId" clId="{7AE7E71B-801B-4687-9A2F-2B028B6ACCC1}" dt="2022-05-09T01:38:16.259" v="5476" actId="47"/>
          <pc:sldLayoutMkLst>
            <pc:docMk/>
            <pc:sldMasterMk cId="0" sldId="2147483676"/>
            <pc:sldLayoutMk cId="0" sldId="2147483661"/>
          </pc:sldLayoutMkLst>
        </pc:sldLayoutChg>
        <pc:sldLayoutChg chg="del">
          <pc:chgData name="Karina Guadalupe" userId="a8d2b6deedc00786" providerId="LiveId" clId="{7AE7E71B-801B-4687-9A2F-2B028B6ACCC1}" dt="2022-05-09T01:38:14.214" v="5469" actId="47"/>
          <pc:sldLayoutMkLst>
            <pc:docMk/>
            <pc:sldMasterMk cId="0" sldId="2147483676"/>
            <pc:sldLayoutMk cId="0" sldId="2147483664"/>
          </pc:sldLayoutMkLst>
        </pc:sldLayoutChg>
        <pc:sldLayoutChg chg="del">
          <pc:chgData name="Karina Guadalupe" userId="a8d2b6deedc00786" providerId="LiveId" clId="{7AE7E71B-801B-4687-9A2F-2B028B6ACCC1}" dt="2022-05-09T01:38:14.059" v="5468" actId="47"/>
          <pc:sldLayoutMkLst>
            <pc:docMk/>
            <pc:sldMasterMk cId="0" sldId="2147483676"/>
            <pc:sldLayoutMk cId="0" sldId="2147483665"/>
          </pc:sldLayoutMkLst>
        </pc:sldLayoutChg>
        <pc:sldLayoutChg chg="del">
          <pc:chgData name="Karina Guadalupe" userId="a8d2b6deedc00786" providerId="LiveId" clId="{7AE7E71B-801B-4687-9A2F-2B028B6ACCC1}" dt="2022-05-09T01:38:13.880" v="5467" actId="47"/>
          <pc:sldLayoutMkLst>
            <pc:docMk/>
            <pc:sldMasterMk cId="0" sldId="2147483676"/>
            <pc:sldLayoutMk cId="0"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fc4ef94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fc4ef94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fc4ef94ae8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fc4ef94ae8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fc4ef94ae8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fc4ef94ae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9"/>
        <p:cNvGrpSpPr/>
        <p:nvPr/>
      </p:nvGrpSpPr>
      <p:grpSpPr>
        <a:xfrm>
          <a:off x="0" y="0"/>
          <a:ext cx="0" cy="0"/>
          <a:chOff x="0" y="0"/>
          <a:chExt cx="0" cy="0"/>
        </a:xfrm>
      </p:grpSpPr>
      <p:sp>
        <p:nvSpPr>
          <p:cNvPr id="2090" name="Google Shape;2090;gfc4ef94ae8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1" name="Google Shape;2091;gfc4ef94ae8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fc4ef94ae8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fc4ef94ae8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10199734215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10199734215_0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10199734215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10199734215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fc4ef94ae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fc4ef94ae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fc4ef94ae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fc4ef94a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fc4ef94ae8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fc4ef94ae8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fc4ef94ae8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fc4ef94ae8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fc4ef94ae8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fc4ef94ae8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fc4ef94ae8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 name="Google Shape;1770;gfc4ef94ae8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2350" y="1390125"/>
            <a:ext cx="6879300" cy="1901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Char char="-"/>
              <a:defRPr sz="8500">
                <a:solidFill>
                  <a:srgbClr val="191919"/>
                </a:solidFill>
                <a:latin typeface="Erica One"/>
                <a:ea typeface="Erica One"/>
                <a:cs typeface="Erica One"/>
                <a:sym typeface="Erica One"/>
              </a:defRPr>
            </a:lvl1pPr>
            <a:lvl2pPr lvl="1" algn="ctr">
              <a:spcBef>
                <a:spcPts val="0"/>
              </a:spcBef>
              <a:spcAft>
                <a:spcPts val="0"/>
              </a:spcAft>
              <a:buClr>
                <a:srgbClr val="191919"/>
              </a:buClr>
              <a:buSzPts val="5200"/>
              <a:buChar char="-"/>
              <a:defRPr sz="5200">
                <a:solidFill>
                  <a:srgbClr val="191919"/>
                </a:solidFill>
              </a:defRPr>
            </a:lvl2pPr>
            <a:lvl3pPr lvl="2" algn="ctr">
              <a:spcBef>
                <a:spcPts val="0"/>
              </a:spcBef>
              <a:spcAft>
                <a:spcPts val="0"/>
              </a:spcAft>
              <a:buClr>
                <a:srgbClr val="191919"/>
              </a:buClr>
              <a:buSzPts val="5200"/>
              <a:buChar char="-"/>
              <a:defRPr sz="5200">
                <a:solidFill>
                  <a:srgbClr val="191919"/>
                </a:solidFill>
              </a:defRPr>
            </a:lvl3pPr>
            <a:lvl4pPr lvl="3" algn="ctr">
              <a:spcBef>
                <a:spcPts val="0"/>
              </a:spcBef>
              <a:spcAft>
                <a:spcPts val="0"/>
              </a:spcAft>
              <a:buClr>
                <a:srgbClr val="191919"/>
              </a:buClr>
              <a:buSzPts val="5200"/>
              <a:buChar char="-"/>
              <a:defRPr sz="5200">
                <a:solidFill>
                  <a:srgbClr val="191919"/>
                </a:solidFill>
              </a:defRPr>
            </a:lvl4pPr>
            <a:lvl5pPr lvl="4" algn="ctr">
              <a:spcBef>
                <a:spcPts val="0"/>
              </a:spcBef>
              <a:spcAft>
                <a:spcPts val="0"/>
              </a:spcAft>
              <a:buClr>
                <a:srgbClr val="191919"/>
              </a:buClr>
              <a:buSzPts val="5200"/>
              <a:buChar char="-"/>
              <a:defRPr sz="5200">
                <a:solidFill>
                  <a:srgbClr val="191919"/>
                </a:solidFill>
              </a:defRPr>
            </a:lvl5pPr>
            <a:lvl6pPr lvl="5" algn="ctr">
              <a:spcBef>
                <a:spcPts val="0"/>
              </a:spcBef>
              <a:spcAft>
                <a:spcPts val="0"/>
              </a:spcAft>
              <a:buClr>
                <a:srgbClr val="191919"/>
              </a:buClr>
              <a:buSzPts val="5200"/>
              <a:buChar char="-"/>
              <a:defRPr sz="5200">
                <a:solidFill>
                  <a:srgbClr val="191919"/>
                </a:solidFill>
              </a:defRPr>
            </a:lvl6pPr>
            <a:lvl7pPr lvl="6" algn="ctr">
              <a:spcBef>
                <a:spcPts val="0"/>
              </a:spcBef>
              <a:spcAft>
                <a:spcPts val="0"/>
              </a:spcAft>
              <a:buClr>
                <a:srgbClr val="191919"/>
              </a:buClr>
              <a:buSzPts val="5200"/>
              <a:buChar char="-"/>
              <a:defRPr sz="5200">
                <a:solidFill>
                  <a:srgbClr val="191919"/>
                </a:solidFill>
              </a:defRPr>
            </a:lvl7pPr>
            <a:lvl8pPr lvl="7" algn="ctr">
              <a:spcBef>
                <a:spcPts val="0"/>
              </a:spcBef>
              <a:spcAft>
                <a:spcPts val="0"/>
              </a:spcAft>
              <a:buClr>
                <a:srgbClr val="191919"/>
              </a:buClr>
              <a:buSzPts val="5200"/>
              <a:buChar char="-"/>
              <a:defRPr sz="5200">
                <a:solidFill>
                  <a:srgbClr val="191919"/>
                </a:solidFill>
              </a:defRPr>
            </a:lvl8pPr>
            <a:lvl9pPr lvl="8" algn="ctr">
              <a:spcBef>
                <a:spcPts val="0"/>
              </a:spcBef>
              <a:spcAft>
                <a:spcPts val="0"/>
              </a:spcAft>
              <a:buClr>
                <a:srgbClr val="191919"/>
              </a:buClr>
              <a:buSzPts val="5200"/>
              <a:buChar char="-"/>
              <a:defRPr sz="5200">
                <a:solidFill>
                  <a:srgbClr val="191919"/>
                </a:solidFill>
              </a:defRPr>
            </a:lvl9pPr>
          </a:lstStyle>
          <a:p>
            <a:endParaRPr/>
          </a:p>
        </p:txBody>
      </p:sp>
      <p:sp>
        <p:nvSpPr>
          <p:cNvPr id="10" name="Google Shape;10;p2"/>
          <p:cNvSpPr txBox="1">
            <a:spLocks noGrp="1"/>
          </p:cNvSpPr>
          <p:nvPr>
            <p:ph type="subTitle" idx="1"/>
          </p:nvPr>
        </p:nvSpPr>
        <p:spPr>
          <a:xfrm>
            <a:off x="2392500" y="3343888"/>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404575" y="129812"/>
            <a:ext cx="399728" cy="297902"/>
          </a:xfrm>
          <a:custGeom>
            <a:avLst/>
            <a:gdLst/>
            <a:ahLst/>
            <a:cxnLst/>
            <a:rect l="l" t="t" r="r" b="b"/>
            <a:pathLst>
              <a:path w="4063" h="3028" fill="none" extrusionOk="0">
                <a:moveTo>
                  <a:pt x="428" y="3028"/>
                </a:moveTo>
                <a:cubicBezTo>
                  <a:pt x="0" y="2024"/>
                  <a:pt x="459" y="856"/>
                  <a:pt x="1463" y="428"/>
                </a:cubicBezTo>
                <a:cubicBezTo>
                  <a:pt x="2467" y="0"/>
                  <a:pt x="3626" y="467"/>
                  <a:pt x="4062" y="1471"/>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 name="Google Shape;12;p2"/>
          <p:cNvSpPr/>
          <p:nvPr/>
        </p:nvSpPr>
        <p:spPr>
          <a:xfrm>
            <a:off x="1829677" y="4494458"/>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669908" y="4067521"/>
            <a:ext cx="32269" cy="31482"/>
          </a:xfrm>
          <a:custGeom>
            <a:avLst/>
            <a:gdLst/>
            <a:ahLst/>
            <a:cxnLst/>
            <a:rect l="l" t="t" r="r" b="b"/>
            <a:pathLst>
              <a:path w="328" h="320" extrusionOk="0">
                <a:moveTo>
                  <a:pt x="164" y="1"/>
                </a:moveTo>
                <a:cubicBezTo>
                  <a:pt x="71" y="1"/>
                  <a:pt x="1" y="71"/>
                  <a:pt x="1" y="164"/>
                </a:cubicBezTo>
                <a:cubicBezTo>
                  <a:pt x="1" y="250"/>
                  <a:pt x="71" y="320"/>
                  <a:pt x="164" y="320"/>
                </a:cubicBezTo>
                <a:cubicBezTo>
                  <a:pt x="250" y="320"/>
                  <a:pt x="327" y="250"/>
                  <a:pt x="327" y="164"/>
                </a:cubicBezTo>
                <a:cubicBezTo>
                  <a:pt x="327" y="71"/>
                  <a:pt x="250"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6950" y="3794500"/>
            <a:ext cx="114925" cy="1427039"/>
          </a:xfrm>
          <a:custGeom>
            <a:avLst/>
            <a:gdLst/>
            <a:ahLst/>
            <a:cxnLst/>
            <a:rect l="l" t="t" r="r" b="b"/>
            <a:pathLst>
              <a:path w="1168" h="13845" extrusionOk="0">
                <a:moveTo>
                  <a:pt x="584" y="1"/>
                </a:moveTo>
                <a:cubicBezTo>
                  <a:pt x="257" y="1"/>
                  <a:pt x="0" y="265"/>
                  <a:pt x="0" y="585"/>
                </a:cubicBezTo>
                <a:lnTo>
                  <a:pt x="0" y="13261"/>
                </a:lnTo>
                <a:cubicBezTo>
                  <a:pt x="0" y="13588"/>
                  <a:pt x="257" y="13845"/>
                  <a:pt x="584" y="13845"/>
                </a:cubicBezTo>
                <a:cubicBezTo>
                  <a:pt x="903" y="13845"/>
                  <a:pt x="1167" y="13588"/>
                  <a:pt x="1167" y="13261"/>
                </a:cubicBezTo>
                <a:lnTo>
                  <a:pt x="1167" y="585"/>
                </a:lnTo>
                <a:cubicBezTo>
                  <a:pt x="1167" y="265"/>
                  <a:pt x="903" y="1"/>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3603" y="3959873"/>
            <a:ext cx="114911" cy="1362106"/>
          </a:xfrm>
          <a:custGeom>
            <a:avLst/>
            <a:gdLst/>
            <a:ahLst/>
            <a:cxnLst/>
            <a:rect l="l" t="t" r="r" b="b"/>
            <a:pathLst>
              <a:path w="1168" h="13845" extrusionOk="0">
                <a:moveTo>
                  <a:pt x="584" y="1"/>
                </a:moveTo>
                <a:cubicBezTo>
                  <a:pt x="265" y="1"/>
                  <a:pt x="0" y="265"/>
                  <a:pt x="0" y="584"/>
                </a:cubicBezTo>
                <a:lnTo>
                  <a:pt x="0" y="13261"/>
                </a:lnTo>
                <a:cubicBezTo>
                  <a:pt x="0" y="13588"/>
                  <a:pt x="265" y="13845"/>
                  <a:pt x="584" y="13845"/>
                </a:cubicBezTo>
                <a:cubicBezTo>
                  <a:pt x="903" y="13845"/>
                  <a:pt x="1168" y="13588"/>
                  <a:pt x="1168" y="13261"/>
                </a:cubicBezTo>
                <a:lnTo>
                  <a:pt x="1168" y="592"/>
                </a:lnTo>
                <a:cubicBezTo>
                  <a:pt x="1168" y="265"/>
                  <a:pt x="911" y="1"/>
                  <a:pt x="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10247" y="4126046"/>
            <a:ext cx="114911" cy="1362106"/>
          </a:xfrm>
          <a:custGeom>
            <a:avLst/>
            <a:gdLst/>
            <a:ahLst/>
            <a:cxnLst/>
            <a:rect l="l" t="t" r="r" b="b"/>
            <a:pathLst>
              <a:path w="1168" h="13845" extrusionOk="0">
                <a:moveTo>
                  <a:pt x="598" y="0"/>
                </a:moveTo>
                <a:cubicBezTo>
                  <a:pt x="594" y="0"/>
                  <a:pt x="589" y="0"/>
                  <a:pt x="584" y="0"/>
                </a:cubicBezTo>
                <a:cubicBezTo>
                  <a:pt x="265" y="0"/>
                  <a:pt x="1" y="257"/>
                  <a:pt x="1" y="584"/>
                </a:cubicBezTo>
                <a:lnTo>
                  <a:pt x="1" y="13261"/>
                </a:lnTo>
                <a:cubicBezTo>
                  <a:pt x="1" y="13580"/>
                  <a:pt x="265" y="13844"/>
                  <a:pt x="584" y="13844"/>
                </a:cubicBezTo>
                <a:cubicBezTo>
                  <a:pt x="911" y="13844"/>
                  <a:pt x="1168" y="13580"/>
                  <a:pt x="1168" y="13261"/>
                </a:cubicBezTo>
                <a:lnTo>
                  <a:pt x="1168" y="584"/>
                </a:lnTo>
                <a:cubicBezTo>
                  <a:pt x="1168" y="262"/>
                  <a:pt x="91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27678" y="4291431"/>
            <a:ext cx="114911" cy="1362106"/>
          </a:xfrm>
          <a:custGeom>
            <a:avLst/>
            <a:gdLst/>
            <a:ahLst/>
            <a:cxnLst/>
            <a:rect l="l" t="t" r="r" b="b"/>
            <a:pathLst>
              <a:path w="1168" h="13845" extrusionOk="0">
                <a:moveTo>
                  <a:pt x="598" y="0"/>
                </a:moveTo>
                <a:cubicBezTo>
                  <a:pt x="593" y="0"/>
                  <a:pt x="589" y="0"/>
                  <a:pt x="584" y="0"/>
                </a:cubicBezTo>
                <a:cubicBezTo>
                  <a:pt x="258" y="0"/>
                  <a:pt x="1" y="257"/>
                  <a:pt x="1" y="584"/>
                </a:cubicBezTo>
                <a:lnTo>
                  <a:pt x="1" y="13261"/>
                </a:lnTo>
                <a:cubicBezTo>
                  <a:pt x="1" y="13580"/>
                  <a:pt x="258" y="13844"/>
                  <a:pt x="584" y="13844"/>
                </a:cubicBezTo>
                <a:cubicBezTo>
                  <a:pt x="903" y="13844"/>
                  <a:pt x="1168" y="13580"/>
                  <a:pt x="1168" y="13261"/>
                </a:cubicBezTo>
                <a:lnTo>
                  <a:pt x="1168" y="584"/>
                </a:lnTo>
                <a:cubicBezTo>
                  <a:pt x="1168" y="262"/>
                  <a:pt x="911" y="0"/>
                  <a:pt x="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41853" y="2875778"/>
            <a:ext cx="1362794" cy="114911"/>
          </a:xfrm>
          <a:custGeom>
            <a:avLst/>
            <a:gdLst/>
            <a:ahLst/>
            <a:cxnLst/>
            <a:rect l="l" t="t" r="r" b="b"/>
            <a:pathLst>
              <a:path w="13852" h="1168" extrusionOk="0">
                <a:moveTo>
                  <a:pt x="578" y="0"/>
                </a:moveTo>
                <a:cubicBezTo>
                  <a:pt x="257" y="0"/>
                  <a:pt x="0" y="262"/>
                  <a:pt x="8" y="584"/>
                </a:cubicBezTo>
                <a:cubicBezTo>
                  <a:pt x="8" y="903"/>
                  <a:pt x="265" y="1168"/>
                  <a:pt x="592" y="1168"/>
                </a:cubicBezTo>
                <a:lnTo>
                  <a:pt x="13268" y="1168"/>
                </a:lnTo>
                <a:cubicBezTo>
                  <a:pt x="13587" y="1168"/>
                  <a:pt x="13852" y="903"/>
                  <a:pt x="13852" y="584"/>
                </a:cubicBezTo>
                <a:cubicBezTo>
                  <a:pt x="13852" y="257"/>
                  <a:pt x="13587" y="0"/>
                  <a:pt x="13268" y="0"/>
                </a:cubicBezTo>
                <a:lnTo>
                  <a:pt x="592" y="0"/>
                </a:lnTo>
                <a:cubicBezTo>
                  <a:pt x="587" y="0"/>
                  <a:pt x="58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07927" y="2658347"/>
            <a:ext cx="1362106" cy="115698"/>
          </a:xfrm>
          <a:custGeom>
            <a:avLst/>
            <a:gdLst/>
            <a:ahLst/>
            <a:cxnLst/>
            <a:rect l="l" t="t" r="r" b="b"/>
            <a:pathLst>
              <a:path w="13845" h="1176" extrusionOk="0">
                <a:moveTo>
                  <a:pt x="584" y="0"/>
                </a:moveTo>
                <a:cubicBezTo>
                  <a:pt x="258" y="0"/>
                  <a:pt x="1" y="265"/>
                  <a:pt x="1" y="584"/>
                </a:cubicBezTo>
                <a:cubicBezTo>
                  <a:pt x="1" y="911"/>
                  <a:pt x="258" y="1175"/>
                  <a:pt x="584" y="1175"/>
                </a:cubicBezTo>
                <a:lnTo>
                  <a:pt x="13261" y="1175"/>
                </a:lnTo>
                <a:cubicBezTo>
                  <a:pt x="13588" y="1175"/>
                  <a:pt x="13845" y="911"/>
                  <a:pt x="13845" y="584"/>
                </a:cubicBezTo>
                <a:cubicBezTo>
                  <a:pt x="13845" y="265"/>
                  <a:pt x="13588" y="0"/>
                  <a:pt x="13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673312" y="2441703"/>
            <a:ext cx="1362106" cy="114911"/>
          </a:xfrm>
          <a:custGeom>
            <a:avLst/>
            <a:gdLst/>
            <a:ahLst/>
            <a:cxnLst/>
            <a:rect l="l" t="t" r="r" b="b"/>
            <a:pathLst>
              <a:path w="13845" h="1168" extrusionOk="0">
                <a:moveTo>
                  <a:pt x="584" y="0"/>
                </a:moveTo>
                <a:cubicBezTo>
                  <a:pt x="257" y="0"/>
                  <a:pt x="1" y="257"/>
                  <a:pt x="1" y="584"/>
                </a:cubicBezTo>
                <a:cubicBezTo>
                  <a:pt x="1" y="903"/>
                  <a:pt x="257" y="1167"/>
                  <a:pt x="584" y="1167"/>
                </a:cubicBezTo>
                <a:lnTo>
                  <a:pt x="13261" y="1167"/>
                </a:lnTo>
                <a:cubicBezTo>
                  <a:pt x="13588" y="1167"/>
                  <a:pt x="13844" y="903"/>
                  <a:pt x="13844" y="584"/>
                </a:cubicBezTo>
                <a:cubicBezTo>
                  <a:pt x="13844" y="257"/>
                  <a:pt x="13588" y="0"/>
                  <a:pt x="13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838697" y="2224173"/>
            <a:ext cx="1362106" cy="115009"/>
          </a:xfrm>
          <a:custGeom>
            <a:avLst/>
            <a:gdLst/>
            <a:ahLst/>
            <a:cxnLst/>
            <a:rect l="l" t="t" r="r" b="b"/>
            <a:pathLst>
              <a:path w="13845" h="1169" extrusionOk="0">
                <a:moveTo>
                  <a:pt x="584" y="1"/>
                </a:moveTo>
                <a:cubicBezTo>
                  <a:pt x="257" y="1"/>
                  <a:pt x="1" y="266"/>
                  <a:pt x="1" y="585"/>
                </a:cubicBezTo>
                <a:cubicBezTo>
                  <a:pt x="1" y="911"/>
                  <a:pt x="257" y="1168"/>
                  <a:pt x="584" y="1168"/>
                </a:cubicBezTo>
                <a:lnTo>
                  <a:pt x="13261" y="1168"/>
                </a:lnTo>
                <a:cubicBezTo>
                  <a:pt x="13588" y="1168"/>
                  <a:pt x="13844" y="911"/>
                  <a:pt x="13844" y="585"/>
                </a:cubicBezTo>
                <a:cubicBezTo>
                  <a:pt x="13844" y="266"/>
                  <a:pt x="13588" y="1"/>
                  <a:pt x="1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24719" y="4462016"/>
            <a:ext cx="204439" cy="322399"/>
          </a:xfrm>
          <a:custGeom>
            <a:avLst/>
            <a:gdLst/>
            <a:ahLst/>
            <a:cxnLst/>
            <a:rect l="l" t="t" r="r" b="b"/>
            <a:pathLst>
              <a:path w="2078" h="3277" extrusionOk="0">
                <a:moveTo>
                  <a:pt x="1634" y="1"/>
                </a:moveTo>
                <a:lnTo>
                  <a:pt x="0" y="1969"/>
                </a:lnTo>
                <a:lnTo>
                  <a:pt x="950" y="1985"/>
                </a:lnTo>
                <a:lnTo>
                  <a:pt x="490" y="3277"/>
                </a:lnTo>
                <a:lnTo>
                  <a:pt x="490" y="3277"/>
                </a:lnTo>
                <a:lnTo>
                  <a:pt x="2078" y="1433"/>
                </a:lnTo>
                <a:lnTo>
                  <a:pt x="1167" y="1355"/>
                </a:lnTo>
                <a:lnTo>
                  <a:pt x="1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77247" y="2133125"/>
            <a:ext cx="354823" cy="381728"/>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93062" y="196628"/>
            <a:ext cx="229723" cy="251958"/>
          </a:xfrm>
          <a:custGeom>
            <a:avLst/>
            <a:gdLst/>
            <a:ahLst/>
            <a:cxnLst/>
            <a:rect l="l" t="t" r="r" b="b"/>
            <a:pathLst>
              <a:path w="2335" h="2561" extrusionOk="0">
                <a:moveTo>
                  <a:pt x="0" y="1"/>
                </a:moveTo>
                <a:lnTo>
                  <a:pt x="950" y="2374"/>
                </a:lnTo>
                <a:lnTo>
                  <a:pt x="1417" y="1541"/>
                </a:lnTo>
                <a:lnTo>
                  <a:pt x="2335" y="2561"/>
                </a:lnTo>
                <a:lnTo>
                  <a:pt x="1463" y="289"/>
                </a:lnTo>
                <a:lnTo>
                  <a:pt x="965" y="105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702587" y="161388"/>
            <a:ext cx="204537" cy="322399"/>
          </a:xfrm>
          <a:custGeom>
            <a:avLst/>
            <a:gdLst/>
            <a:ahLst/>
            <a:cxnLst/>
            <a:rect l="l" t="t" r="r" b="b"/>
            <a:pathLst>
              <a:path w="2079" h="3277" extrusionOk="0">
                <a:moveTo>
                  <a:pt x="1635" y="0"/>
                </a:moveTo>
                <a:lnTo>
                  <a:pt x="1" y="1969"/>
                </a:lnTo>
                <a:lnTo>
                  <a:pt x="950" y="1984"/>
                </a:lnTo>
                <a:lnTo>
                  <a:pt x="499" y="3276"/>
                </a:lnTo>
                <a:lnTo>
                  <a:pt x="2078" y="1432"/>
                </a:lnTo>
                <a:lnTo>
                  <a:pt x="1176" y="1354"/>
                </a:lnTo>
                <a:lnTo>
                  <a:pt x="16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87850" y="-747451"/>
            <a:ext cx="703632" cy="1218959"/>
          </a:xfrm>
          <a:custGeom>
            <a:avLst/>
            <a:gdLst/>
            <a:ahLst/>
            <a:cxnLst/>
            <a:rect l="l" t="t" r="r" b="b"/>
            <a:pathLst>
              <a:path w="7152" h="12390" extrusionOk="0">
                <a:moveTo>
                  <a:pt x="3580" y="1354"/>
                </a:moveTo>
                <a:cubicBezTo>
                  <a:pt x="4801" y="1354"/>
                  <a:pt x="5797" y="2343"/>
                  <a:pt x="5797" y="3572"/>
                </a:cubicBezTo>
                <a:lnTo>
                  <a:pt x="5797" y="8817"/>
                </a:lnTo>
                <a:cubicBezTo>
                  <a:pt x="5797" y="10039"/>
                  <a:pt x="4801" y="11035"/>
                  <a:pt x="3580" y="11035"/>
                </a:cubicBezTo>
                <a:cubicBezTo>
                  <a:pt x="2350" y="11035"/>
                  <a:pt x="1354" y="10039"/>
                  <a:pt x="1354" y="8817"/>
                </a:cubicBezTo>
                <a:lnTo>
                  <a:pt x="1354" y="3580"/>
                </a:lnTo>
                <a:cubicBezTo>
                  <a:pt x="1354" y="2351"/>
                  <a:pt x="2350" y="1354"/>
                  <a:pt x="3580" y="1354"/>
                </a:cubicBezTo>
                <a:close/>
                <a:moveTo>
                  <a:pt x="3580" y="0"/>
                </a:moveTo>
                <a:cubicBezTo>
                  <a:pt x="1603" y="0"/>
                  <a:pt x="0" y="1596"/>
                  <a:pt x="0" y="3572"/>
                </a:cubicBezTo>
                <a:lnTo>
                  <a:pt x="0" y="8817"/>
                </a:lnTo>
                <a:cubicBezTo>
                  <a:pt x="8" y="10786"/>
                  <a:pt x="1603" y="12381"/>
                  <a:pt x="3580" y="12389"/>
                </a:cubicBezTo>
                <a:cubicBezTo>
                  <a:pt x="5548" y="12381"/>
                  <a:pt x="7152" y="10786"/>
                  <a:pt x="7152" y="8809"/>
                </a:cubicBezTo>
                <a:lnTo>
                  <a:pt x="7152" y="3572"/>
                </a:lnTo>
                <a:cubicBezTo>
                  <a:pt x="7152" y="1596"/>
                  <a:pt x="5548" y="0"/>
                  <a:pt x="3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0323" y="2808824"/>
            <a:ext cx="104453" cy="97499"/>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062193" y="4845717"/>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5304" y="632202"/>
            <a:ext cx="213785" cy="185254"/>
          </a:xfrm>
          <a:custGeom>
            <a:avLst/>
            <a:gdLst/>
            <a:ahLst/>
            <a:cxnLst/>
            <a:rect l="l" t="t" r="r" b="b"/>
            <a:pathLst>
              <a:path w="2173" h="1883" extrusionOk="0">
                <a:moveTo>
                  <a:pt x="757" y="1"/>
                </a:moveTo>
                <a:cubicBezTo>
                  <a:pt x="625" y="1"/>
                  <a:pt x="484" y="77"/>
                  <a:pt x="366" y="264"/>
                </a:cubicBezTo>
                <a:cubicBezTo>
                  <a:pt x="1" y="832"/>
                  <a:pt x="452" y="1883"/>
                  <a:pt x="452" y="1883"/>
                </a:cubicBezTo>
                <a:cubicBezTo>
                  <a:pt x="452" y="1883"/>
                  <a:pt x="1635" y="1790"/>
                  <a:pt x="1954" y="1206"/>
                </a:cubicBezTo>
                <a:cubicBezTo>
                  <a:pt x="2172" y="803"/>
                  <a:pt x="1903" y="528"/>
                  <a:pt x="1575" y="528"/>
                </a:cubicBezTo>
                <a:cubicBezTo>
                  <a:pt x="1447" y="528"/>
                  <a:pt x="1311" y="570"/>
                  <a:pt x="1191" y="661"/>
                </a:cubicBezTo>
                <a:cubicBezTo>
                  <a:pt x="1259" y="317"/>
                  <a:pt x="1026" y="1"/>
                  <a:pt x="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7225725" y="124242"/>
            <a:ext cx="454828" cy="305480"/>
            <a:chOff x="7225725" y="124242"/>
            <a:chExt cx="454828" cy="305480"/>
          </a:xfrm>
        </p:grpSpPr>
        <p:sp>
          <p:nvSpPr>
            <p:cNvPr id="31" name="Google Shape;31;p2"/>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001087" y="364897"/>
            <a:ext cx="268096" cy="267309"/>
            <a:chOff x="1267562" y="3252085"/>
            <a:chExt cx="100690" cy="100394"/>
          </a:xfrm>
        </p:grpSpPr>
        <p:sp>
          <p:nvSpPr>
            <p:cNvPr id="40" name="Google Shape;40;p2"/>
            <p:cNvSpPr/>
            <p:nvPr/>
          </p:nvSpPr>
          <p:spPr>
            <a:xfrm>
              <a:off x="1307247" y="3252085"/>
              <a:ext cx="21874" cy="47481"/>
            </a:xfrm>
            <a:custGeom>
              <a:avLst/>
              <a:gdLst/>
              <a:ahLst/>
              <a:cxnLst/>
              <a:rect l="l" t="t" r="r" b="b"/>
              <a:pathLst>
                <a:path w="592" h="1285" extrusionOk="0">
                  <a:moveTo>
                    <a:pt x="304" y="1"/>
                  </a:moveTo>
                  <a:cubicBezTo>
                    <a:pt x="133" y="1"/>
                    <a:pt x="1" y="289"/>
                    <a:pt x="1" y="639"/>
                  </a:cubicBezTo>
                  <a:cubicBezTo>
                    <a:pt x="1" y="997"/>
                    <a:pt x="141" y="1285"/>
                    <a:pt x="304" y="1285"/>
                  </a:cubicBezTo>
                  <a:cubicBezTo>
                    <a:pt x="460" y="1285"/>
                    <a:pt x="592" y="997"/>
                    <a:pt x="592" y="639"/>
                  </a:cubicBezTo>
                  <a:cubicBezTo>
                    <a:pt x="592" y="289"/>
                    <a:pt x="467"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307247" y="3304998"/>
              <a:ext cx="21874" cy="47481"/>
            </a:xfrm>
            <a:custGeom>
              <a:avLst/>
              <a:gdLst/>
              <a:ahLst/>
              <a:cxnLst/>
              <a:rect l="l" t="t" r="r" b="b"/>
              <a:pathLst>
                <a:path w="592" h="1285" extrusionOk="0">
                  <a:moveTo>
                    <a:pt x="304" y="1"/>
                  </a:moveTo>
                  <a:cubicBezTo>
                    <a:pt x="133" y="1"/>
                    <a:pt x="1" y="296"/>
                    <a:pt x="1" y="647"/>
                  </a:cubicBezTo>
                  <a:cubicBezTo>
                    <a:pt x="1" y="997"/>
                    <a:pt x="141" y="1285"/>
                    <a:pt x="304" y="1285"/>
                  </a:cubicBezTo>
                  <a:cubicBezTo>
                    <a:pt x="460" y="1285"/>
                    <a:pt x="592" y="997"/>
                    <a:pt x="592" y="647"/>
                  </a:cubicBezTo>
                  <a:cubicBezTo>
                    <a:pt x="592" y="289"/>
                    <a:pt x="467"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20771" y="3291216"/>
              <a:ext cx="47481" cy="22170"/>
            </a:xfrm>
            <a:custGeom>
              <a:avLst/>
              <a:gdLst/>
              <a:ahLst/>
              <a:cxnLst/>
              <a:rect l="l" t="t" r="r" b="b"/>
              <a:pathLst>
                <a:path w="1285" h="600" extrusionOk="0">
                  <a:moveTo>
                    <a:pt x="638" y="0"/>
                  </a:moveTo>
                  <a:cubicBezTo>
                    <a:pt x="288" y="0"/>
                    <a:pt x="0" y="132"/>
                    <a:pt x="0" y="304"/>
                  </a:cubicBezTo>
                  <a:cubicBezTo>
                    <a:pt x="0" y="467"/>
                    <a:pt x="288" y="599"/>
                    <a:pt x="638" y="599"/>
                  </a:cubicBezTo>
                  <a:cubicBezTo>
                    <a:pt x="996" y="599"/>
                    <a:pt x="1284" y="467"/>
                    <a:pt x="1284" y="304"/>
                  </a:cubicBezTo>
                  <a:cubicBezTo>
                    <a:pt x="1284" y="132"/>
                    <a:pt x="996" y="0"/>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67562" y="3291770"/>
              <a:ext cx="47776" cy="21616"/>
            </a:xfrm>
            <a:custGeom>
              <a:avLst/>
              <a:gdLst/>
              <a:ahLst/>
              <a:cxnLst/>
              <a:rect l="l" t="t" r="r" b="b"/>
              <a:pathLst>
                <a:path w="1293" h="585" extrusionOk="0">
                  <a:moveTo>
                    <a:pt x="647" y="1"/>
                  </a:moveTo>
                  <a:cubicBezTo>
                    <a:pt x="296" y="1"/>
                    <a:pt x="1" y="133"/>
                    <a:pt x="1" y="289"/>
                  </a:cubicBezTo>
                  <a:cubicBezTo>
                    <a:pt x="1" y="452"/>
                    <a:pt x="296" y="584"/>
                    <a:pt x="647" y="584"/>
                  </a:cubicBezTo>
                  <a:cubicBezTo>
                    <a:pt x="1005" y="584"/>
                    <a:pt x="1292" y="452"/>
                    <a:pt x="1292" y="289"/>
                  </a:cubicBezTo>
                  <a:cubicBezTo>
                    <a:pt x="1292"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15598" y="3265018"/>
              <a:ext cx="42308" cy="37135"/>
            </a:xfrm>
            <a:custGeom>
              <a:avLst/>
              <a:gdLst/>
              <a:ahLst/>
              <a:cxnLst/>
              <a:rect l="l" t="t" r="r" b="b"/>
              <a:pathLst>
                <a:path w="1145" h="1005" extrusionOk="0">
                  <a:moveTo>
                    <a:pt x="897" y="1"/>
                  </a:moveTo>
                  <a:cubicBezTo>
                    <a:pt x="753" y="1"/>
                    <a:pt x="547" y="108"/>
                    <a:pt x="366" y="289"/>
                  </a:cubicBezTo>
                  <a:cubicBezTo>
                    <a:pt x="109" y="546"/>
                    <a:pt x="0" y="841"/>
                    <a:pt x="117" y="958"/>
                  </a:cubicBezTo>
                  <a:cubicBezTo>
                    <a:pt x="149" y="990"/>
                    <a:pt x="193" y="1005"/>
                    <a:pt x="247" y="1005"/>
                  </a:cubicBezTo>
                  <a:cubicBezTo>
                    <a:pt x="391" y="1005"/>
                    <a:pt x="599" y="896"/>
                    <a:pt x="786" y="709"/>
                  </a:cubicBezTo>
                  <a:cubicBezTo>
                    <a:pt x="1035" y="460"/>
                    <a:pt x="1144" y="164"/>
                    <a:pt x="1027" y="48"/>
                  </a:cubicBezTo>
                  <a:cubicBezTo>
                    <a:pt x="996" y="16"/>
                    <a:pt x="950" y="1"/>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278204" y="3302412"/>
              <a:ext cx="42308" cy="37135"/>
            </a:xfrm>
            <a:custGeom>
              <a:avLst/>
              <a:gdLst/>
              <a:ahLst/>
              <a:cxnLst/>
              <a:rect l="l" t="t" r="r" b="b"/>
              <a:pathLst>
                <a:path w="1145" h="1005" extrusionOk="0">
                  <a:moveTo>
                    <a:pt x="898" y="1"/>
                  </a:moveTo>
                  <a:cubicBezTo>
                    <a:pt x="753" y="1"/>
                    <a:pt x="546" y="109"/>
                    <a:pt x="359" y="296"/>
                  </a:cubicBezTo>
                  <a:cubicBezTo>
                    <a:pt x="110" y="545"/>
                    <a:pt x="1" y="841"/>
                    <a:pt x="117" y="958"/>
                  </a:cubicBezTo>
                  <a:cubicBezTo>
                    <a:pt x="149" y="990"/>
                    <a:pt x="194" y="1005"/>
                    <a:pt x="248" y="1005"/>
                  </a:cubicBezTo>
                  <a:cubicBezTo>
                    <a:pt x="392" y="1005"/>
                    <a:pt x="598" y="898"/>
                    <a:pt x="779" y="717"/>
                  </a:cubicBezTo>
                  <a:cubicBezTo>
                    <a:pt x="1028" y="460"/>
                    <a:pt x="1145" y="164"/>
                    <a:pt x="1028" y="47"/>
                  </a:cubicBezTo>
                  <a:cubicBezTo>
                    <a:pt x="996" y="16"/>
                    <a:pt x="951" y="1"/>
                    <a:pt x="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315857" y="3302412"/>
              <a:ext cx="42049" cy="37209"/>
            </a:xfrm>
            <a:custGeom>
              <a:avLst/>
              <a:gdLst/>
              <a:ahLst/>
              <a:cxnLst/>
              <a:rect l="l" t="t" r="r" b="b"/>
              <a:pathLst>
                <a:path w="1138" h="1007" extrusionOk="0">
                  <a:moveTo>
                    <a:pt x="244" y="1"/>
                  </a:moveTo>
                  <a:cubicBezTo>
                    <a:pt x="191" y="1"/>
                    <a:pt x="147" y="16"/>
                    <a:pt x="118" y="47"/>
                  </a:cubicBezTo>
                  <a:cubicBezTo>
                    <a:pt x="1" y="164"/>
                    <a:pt x="110" y="460"/>
                    <a:pt x="359" y="717"/>
                  </a:cubicBezTo>
                  <a:cubicBezTo>
                    <a:pt x="539" y="902"/>
                    <a:pt x="746" y="1006"/>
                    <a:pt x="892" y="1006"/>
                  </a:cubicBezTo>
                  <a:cubicBezTo>
                    <a:pt x="949" y="1006"/>
                    <a:pt x="996" y="990"/>
                    <a:pt x="1028" y="958"/>
                  </a:cubicBezTo>
                  <a:cubicBezTo>
                    <a:pt x="1137" y="841"/>
                    <a:pt x="1028" y="545"/>
                    <a:pt x="779" y="296"/>
                  </a:cubicBezTo>
                  <a:cubicBezTo>
                    <a:pt x="598" y="109"/>
                    <a:pt x="387"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278204" y="3265018"/>
              <a:ext cx="42308" cy="37135"/>
            </a:xfrm>
            <a:custGeom>
              <a:avLst/>
              <a:gdLst/>
              <a:ahLst/>
              <a:cxnLst/>
              <a:rect l="l" t="t" r="r" b="b"/>
              <a:pathLst>
                <a:path w="1145" h="1005" extrusionOk="0">
                  <a:moveTo>
                    <a:pt x="248" y="1"/>
                  </a:moveTo>
                  <a:cubicBezTo>
                    <a:pt x="194" y="1"/>
                    <a:pt x="149" y="16"/>
                    <a:pt x="117" y="48"/>
                  </a:cubicBezTo>
                  <a:cubicBezTo>
                    <a:pt x="1" y="164"/>
                    <a:pt x="110" y="460"/>
                    <a:pt x="359" y="709"/>
                  </a:cubicBezTo>
                  <a:cubicBezTo>
                    <a:pt x="546" y="896"/>
                    <a:pt x="753" y="1005"/>
                    <a:pt x="898" y="1005"/>
                  </a:cubicBezTo>
                  <a:cubicBezTo>
                    <a:pt x="951" y="1005"/>
                    <a:pt x="996" y="990"/>
                    <a:pt x="1028" y="958"/>
                  </a:cubicBezTo>
                  <a:cubicBezTo>
                    <a:pt x="1145" y="841"/>
                    <a:pt x="1028" y="546"/>
                    <a:pt x="779" y="289"/>
                  </a:cubicBezTo>
                  <a:cubicBezTo>
                    <a:pt x="598" y="108"/>
                    <a:pt x="392"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300633" y="3284897"/>
              <a:ext cx="34844" cy="34807"/>
            </a:xfrm>
            <a:custGeom>
              <a:avLst/>
              <a:gdLst/>
              <a:ahLst/>
              <a:cxnLst/>
              <a:rect l="l" t="t" r="r" b="b"/>
              <a:pathLst>
                <a:path w="943" h="942" extrusionOk="0">
                  <a:moveTo>
                    <a:pt x="467" y="0"/>
                  </a:moveTo>
                  <a:cubicBezTo>
                    <a:pt x="211" y="0"/>
                    <a:pt x="1" y="210"/>
                    <a:pt x="1" y="475"/>
                  </a:cubicBezTo>
                  <a:cubicBezTo>
                    <a:pt x="1" y="731"/>
                    <a:pt x="211" y="942"/>
                    <a:pt x="467" y="942"/>
                  </a:cubicBezTo>
                  <a:cubicBezTo>
                    <a:pt x="732" y="942"/>
                    <a:pt x="942" y="731"/>
                    <a:pt x="942" y="475"/>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06952" y="3291216"/>
              <a:ext cx="22170" cy="22170"/>
            </a:xfrm>
            <a:custGeom>
              <a:avLst/>
              <a:gdLst/>
              <a:ahLst/>
              <a:cxnLst/>
              <a:rect l="l" t="t" r="r" b="b"/>
              <a:pathLst>
                <a:path w="600" h="600" extrusionOk="0">
                  <a:moveTo>
                    <a:pt x="296" y="0"/>
                  </a:moveTo>
                  <a:cubicBezTo>
                    <a:pt x="133" y="0"/>
                    <a:pt x="1" y="132"/>
                    <a:pt x="1" y="304"/>
                  </a:cubicBezTo>
                  <a:cubicBezTo>
                    <a:pt x="1" y="467"/>
                    <a:pt x="133" y="599"/>
                    <a:pt x="296" y="599"/>
                  </a:cubicBezTo>
                  <a:cubicBezTo>
                    <a:pt x="460" y="599"/>
                    <a:pt x="600" y="467"/>
                    <a:pt x="600" y="304"/>
                  </a:cubicBezTo>
                  <a:cubicBezTo>
                    <a:pt x="600" y="132"/>
                    <a:pt x="460" y="0"/>
                    <a:pt x="296" y="0"/>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7899810" y="4245513"/>
            <a:ext cx="267309" cy="267998"/>
            <a:chOff x="7694235" y="3292738"/>
            <a:chExt cx="267309" cy="267998"/>
          </a:xfrm>
        </p:grpSpPr>
        <p:sp>
          <p:nvSpPr>
            <p:cNvPr id="51" name="Google Shape;51;p2"/>
            <p:cNvSpPr/>
            <p:nvPr/>
          </p:nvSpPr>
          <p:spPr>
            <a:xfrm>
              <a:off x="7799114" y="3292738"/>
              <a:ext cx="58341" cy="127209"/>
            </a:xfrm>
            <a:custGeom>
              <a:avLst/>
              <a:gdLst/>
              <a:ahLst/>
              <a:cxnLst/>
              <a:rect l="l" t="t" r="r" b="b"/>
              <a:pathLst>
                <a:path w="593" h="1293" extrusionOk="0">
                  <a:moveTo>
                    <a:pt x="296" y="0"/>
                  </a:moveTo>
                  <a:cubicBezTo>
                    <a:pt x="133" y="0"/>
                    <a:pt x="1" y="296"/>
                    <a:pt x="1" y="646"/>
                  </a:cubicBezTo>
                  <a:cubicBezTo>
                    <a:pt x="1" y="996"/>
                    <a:pt x="125" y="1292"/>
                    <a:pt x="296" y="1292"/>
                  </a:cubicBezTo>
                  <a:cubicBezTo>
                    <a:pt x="460" y="1292"/>
                    <a:pt x="592" y="1004"/>
                    <a:pt x="592" y="646"/>
                  </a:cubicBezTo>
                  <a:cubicBezTo>
                    <a:pt x="592" y="288"/>
                    <a:pt x="45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799114" y="3434314"/>
              <a:ext cx="58341" cy="126422"/>
            </a:xfrm>
            <a:custGeom>
              <a:avLst/>
              <a:gdLst/>
              <a:ahLst/>
              <a:cxnLst/>
              <a:rect l="l" t="t" r="r" b="b"/>
              <a:pathLst>
                <a:path w="593" h="1285" extrusionOk="0">
                  <a:moveTo>
                    <a:pt x="296" y="1"/>
                  </a:moveTo>
                  <a:cubicBezTo>
                    <a:pt x="133" y="1"/>
                    <a:pt x="1" y="289"/>
                    <a:pt x="1" y="639"/>
                  </a:cubicBezTo>
                  <a:cubicBezTo>
                    <a:pt x="1" y="989"/>
                    <a:pt x="125" y="1285"/>
                    <a:pt x="296" y="1285"/>
                  </a:cubicBezTo>
                  <a:cubicBezTo>
                    <a:pt x="460" y="1285"/>
                    <a:pt x="592" y="997"/>
                    <a:pt x="592" y="639"/>
                  </a:cubicBezTo>
                  <a:cubicBezTo>
                    <a:pt x="592" y="289"/>
                    <a:pt x="452"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835122" y="3398404"/>
              <a:ext cx="126422" cy="57455"/>
            </a:xfrm>
            <a:custGeom>
              <a:avLst/>
              <a:gdLst/>
              <a:ahLst/>
              <a:cxnLst/>
              <a:rect l="l" t="t" r="r" b="b"/>
              <a:pathLst>
                <a:path w="1285" h="584" extrusionOk="0">
                  <a:moveTo>
                    <a:pt x="646" y="0"/>
                  </a:moveTo>
                  <a:cubicBezTo>
                    <a:pt x="296" y="0"/>
                    <a:pt x="1" y="125"/>
                    <a:pt x="1" y="288"/>
                  </a:cubicBezTo>
                  <a:cubicBezTo>
                    <a:pt x="1" y="452"/>
                    <a:pt x="288" y="584"/>
                    <a:pt x="646" y="584"/>
                  </a:cubicBezTo>
                  <a:cubicBezTo>
                    <a:pt x="997" y="584"/>
                    <a:pt x="1285" y="452"/>
                    <a:pt x="1285" y="288"/>
                  </a:cubicBezTo>
                  <a:cubicBezTo>
                    <a:pt x="1285" y="132"/>
                    <a:pt x="997"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694235" y="3398404"/>
              <a:ext cx="126422" cy="57455"/>
            </a:xfrm>
            <a:custGeom>
              <a:avLst/>
              <a:gdLst/>
              <a:ahLst/>
              <a:cxnLst/>
              <a:rect l="l" t="t" r="r" b="b"/>
              <a:pathLst>
                <a:path w="1285" h="584" extrusionOk="0">
                  <a:moveTo>
                    <a:pt x="639" y="0"/>
                  </a:moveTo>
                  <a:cubicBezTo>
                    <a:pt x="289" y="0"/>
                    <a:pt x="1" y="125"/>
                    <a:pt x="1" y="288"/>
                  </a:cubicBezTo>
                  <a:cubicBezTo>
                    <a:pt x="1" y="452"/>
                    <a:pt x="289" y="584"/>
                    <a:pt x="639" y="584"/>
                  </a:cubicBezTo>
                  <a:cubicBezTo>
                    <a:pt x="997" y="584"/>
                    <a:pt x="1285" y="452"/>
                    <a:pt x="1285" y="288"/>
                  </a:cubicBezTo>
                  <a:cubicBezTo>
                    <a:pt x="1285" y="132"/>
                    <a:pt x="997"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821349" y="3327960"/>
              <a:ext cx="112648" cy="98087"/>
            </a:xfrm>
            <a:custGeom>
              <a:avLst/>
              <a:gdLst/>
              <a:ahLst/>
              <a:cxnLst/>
              <a:rect l="l" t="t" r="r" b="b"/>
              <a:pathLst>
                <a:path w="1145" h="997" extrusionOk="0">
                  <a:moveTo>
                    <a:pt x="897" y="0"/>
                  </a:moveTo>
                  <a:cubicBezTo>
                    <a:pt x="753" y="0"/>
                    <a:pt x="547" y="107"/>
                    <a:pt x="366" y="288"/>
                  </a:cubicBezTo>
                  <a:cubicBezTo>
                    <a:pt x="117" y="537"/>
                    <a:pt x="0" y="833"/>
                    <a:pt x="117" y="950"/>
                  </a:cubicBezTo>
                  <a:cubicBezTo>
                    <a:pt x="149" y="981"/>
                    <a:pt x="194" y="997"/>
                    <a:pt x="248" y="997"/>
                  </a:cubicBezTo>
                  <a:cubicBezTo>
                    <a:pt x="392" y="997"/>
                    <a:pt x="600" y="890"/>
                    <a:pt x="786" y="708"/>
                  </a:cubicBezTo>
                  <a:cubicBezTo>
                    <a:pt x="1035" y="459"/>
                    <a:pt x="1144" y="164"/>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721783" y="3427427"/>
              <a:ext cx="112648" cy="98874"/>
            </a:xfrm>
            <a:custGeom>
              <a:avLst/>
              <a:gdLst/>
              <a:ahLst/>
              <a:cxnLst/>
              <a:rect l="l" t="t" r="r" b="b"/>
              <a:pathLst>
                <a:path w="1145" h="1005" extrusionOk="0">
                  <a:moveTo>
                    <a:pt x="897" y="1"/>
                  </a:moveTo>
                  <a:cubicBezTo>
                    <a:pt x="753" y="1"/>
                    <a:pt x="546" y="108"/>
                    <a:pt x="359" y="289"/>
                  </a:cubicBezTo>
                  <a:cubicBezTo>
                    <a:pt x="110" y="546"/>
                    <a:pt x="1" y="841"/>
                    <a:pt x="118" y="958"/>
                  </a:cubicBezTo>
                  <a:cubicBezTo>
                    <a:pt x="149" y="990"/>
                    <a:pt x="194" y="1005"/>
                    <a:pt x="248" y="1005"/>
                  </a:cubicBezTo>
                  <a:cubicBezTo>
                    <a:pt x="391" y="1005"/>
                    <a:pt x="598" y="896"/>
                    <a:pt x="779" y="709"/>
                  </a:cubicBezTo>
                  <a:cubicBezTo>
                    <a:pt x="1036" y="460"/>
                    <a:pt x="1145" y="164"/>
                    <a:pt x="1028" y="48"/>
                  </a:cubicBezTo>
                  <a:cubicBezTo>
                    <a:pt x="996" y="16"/>
                    <a:pt x="951" y="1"/>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21349" y="3427427"/>
              <a:ext cx="112648" cy="98874"/>
            </a:xfrm>
            <a:custGeom>
              <a:avLst/>
              <a:gdLst/>
              <a:ahLst/>
              <a:cxnLst/>
              <a:rect l="l" t="t" r="r" b="b"/>
              <a:pathLst>
                <a:path w="1145" h="1005" extrusionOk="0">
                  <a:moveTo>
                    <a:pt x="248" y="1"/>
                  </a:moveTo>
                  <a:cubicBezTo>
                    <a:pt x="194" y="1"/>
                    <a:pt x="149" y="16"/>
                    <a:pt x="117" y="48"/>
                  </a:cubicBezTo>
                  <a:cubicBezTo>
                    <a:pt x="0" y="164"/>
                    <a:pt x="117" y="460"/>
                    <a:pt x="366" y="709"/>
                  </a:cubicBezTo>
                  <a:cubicBezTo>
                    <a:pt x="548" y="896"/>
                    <a:pt x="754" y="1005"/>
                    <a:pt x="898" y="1005"/>
                  </a:cubicBezTo>
                  <a:cubicBezTo>
                    <a:pt x="951" y="1005"/>
                    <a:pt x="996" y="990"/>
                    <a:pt x="1028" y="958"/>
                  </a:cubicBezTo>
                  <a:cubicBezTo>
                    <a:pt x="1144" y="841"/>
                    <a:pt x="1035" y="546"/>
                    <a:pt x="786" y="289"/>
                  </a:cubicBezTo>
                  <a:cubicBezTo>
                    <a:pt x="600" y="108"/>
                    <a:pt x="392"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21783" y="3327960"/>
              <a:ext cx="112648" cy="98087"/>
            </a:xfrm>
            <a:custGeom>
              <a:avLst/>
              <a:gdLst/>
              <a:ahLst/>
              <a:cxnLst/>
              <a:rect l="l" t="t" r="r" b="b"/>
              <a:pathLst>
                <a:path w="1145" h="997" extrusionOk="0">
                  <a:moveTo>
                    <a:pt x="248" y="0"/>
                  </a:moveTo>
                  <a:cubicBezTo>
                    <a:pt x="195" y="0"/>
                    <a:pt x="149" y="15"/>
                    <a:pt x="118" y="47"/>
                  </a:cubicBezTo>
                  <a:cubicBezTo>
                    <a:pt x="1" y="156"/>
                    <a:pt x="110" y="459"/>
                    <a:pt x="359" y="708"/>
                  </a:cubicBezTo>
                  <a:cubicBezTo>
                    <a:pt x="546" y="890"/>
                    <a:pt x="753" y="997"/>
                    <a:pt x="897" y="997"/>
                  </a:cubicBezTo>
                  <a:cubicBezTo>
                    <a:pt x="951" y="997"/>
                    <a:pt x="996" y="981"/>
                    <a:pt x="1028" y="950"/>
                  </a:cubicBezTo>
                  <a:cubicBezTo>
                    <a:pt x="1145" y="841"/>
                    <a:pt x="1036" y="537"/>
                    <a:pt x="779" y="288"/>
                  </a:cubicBezTo>
                  <a:cubicBezTo>
                    <a:pt x="598" y="107"/>
                    <a:pt x="392"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766253" y="3380202"/>
              <a:ext cx="108024" cy="92578"/>
            </a:xfrm>
            <a:custGeom>
              <a:avLst/>
              <a:gdLst/>
              <a:ahLst/>
              <a:cxnLst/>
              <a:rect l="l" t="t" r="r" b="b"/>
              <a:pathLst>
                <a:path w="1098" h="941" extrusionOk="0">
                  <a:moveTo>
                    <a:pt x="624" y="0"/>
                  </a:moveTo>
                  <a:cubicBezTo>
                    <a:pt x="509" y="0"/>
                    <a:pt x="391" y="43"/>
                    <a:pt x="296" y="138"/>
                  </a:cubicBezTo>
                  <a:cubicBezTo>
                    <a:pt x="0" y="434"/>
                    <a:pt x="210" y="940"/>
                    <a:pt x="630" y="940"/>
                  </a:cubicBezTo>
                  <a:cubicBezTo>
                    <a:pt x="887" y="940"/>
                    <a:pt x="1097" y="730"/>
                    <a:pt x="1097" y="473"/>
                  </a:cubicBezTo>
                  <a:cubicBezTo>
                    <a:pt x="1097" y="189"/>
                    <a:pt x="865" y="0"/>
                    <a:pt x="624"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789177" y="3397420"/>
              <a:ext cx="68277" cy="58538"/>
            </a:xfrm>
            <a:custGeom>
              <a:avLst/>
              <a:gdLst/>
              <a:ahLst/>
              <a:cxnLst/>
              <a:rect l="l" t="t" r="r" b="b"/>
              <a:pathLst>
                <a:path w="694" h="595" extrusionOk="0">
                  <a:moveTo>
                    <a:pt x="395" y="1"/>
                  </a:moveTo>
                  <a:cubicBezTo>
                    <a:pt x="322" y="1"/>
                    <a:pt x="248" y="28"/>
                    <a:pt x="187" y="88"/>
                  </a:cubicBezTo>
                  <a:cubicBezTo>
                    <a:pt x="1" y="275"/>
                    <a:pt x="133" y="594"/>
                    <a:pt x="397" y="594"/>
                  </a:cubicBezTo>
                  <a:cubicBezTo>
                    <a:pt x="402" y="594"/>
                    <a:pt x="406" y="594"/>
                    <a:pt x="410" y="594"/>
                  </a:cubicBezTo>
                  <a:cubicBezTo>
                    <a:pt x="568" y="594"/>
                    <a:pt x="693" y="457"/>
                    <a:pt x="693" y="298"/>
                  </a:cubicBezTo>
                  <a:cubicBezTo>
                    <a:pt x="693" y="119"/>
                    <a:pt x="547" y="1"/>
                    <a:pt x="395"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220624" y="3240010"/>
            <a:ext cx="268096" cy="268096"/>
            <a:chOff x="601601" y="3611245"/>
            <a:chExt cx="100690" cy="100690"/>
          </a:xfrm>
        </p:grpSpPr>
        <p:sp>
          <p:nvSpPr>
            <p:cNvPr id="62" name="Google Shape;62;p2"/>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8704030" y="3728342"/>
            <a:ext cx="183878" cy="183091"/>
            <a:chOff x="3097763" y="4360309"/>
            <a:chExt cx="69060" cy="68764"/>
          </a:xfrm>
        </p:grpSpPr>
        <p:sp>
          <p:nvSpPr>
            <p:cNvPr id="73" name="Google Shape;73;p2"/>
            <p:cNvSpPr/>
            <p:nvPr/>
          </p:nvSpPr>
          <p:spPr>
            <a:xfrm>
              <a:off x="3125107" y="4360309"/>
              <a:ext cx="14115" cy="68764"/>
            </a:xfrm>
            <a:custGeom>
              <a:avLst/>
              <a:gdLst/>
              <a:ahLst/>
              <a:cxnLst/>
              <a:rect l="l" t="t" r="r" b="b"/>
              <a:pathLst>
                <a:path w="382" h="1861" extrusionOk="0">
                  <a:moveTo>
                    <a:pt x="0" y="0"/>
                  </a:moveTo>
                  <a:lnTo>
                    <a:pt x="0" y="1860"/>
                  </a:lnTo>
                  <a:lnTo>
                    <a:pt x="381" y="1860"/>
                  </a:lnTo>
                  <a:lnTo>
                    <a:pt x="3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97763" y="4387615"/>
              <a:ext cx="69060" cy="14115"/>
            </a:xfrm>
            <a:custGeom>
              <a:avLst/>
              <a:gdLst/>
              <a:ahLst/>
              <a:cxnLst/>
              <a:rect l="l" t="t" r="r" b="b"/>
              <a:pathLst>
                <a:path w="1869" h="382" extrusionOk="0">
                  <a:moveTo>
                    <a:pt x="1" y="0"/>
                  </a:moveTo>
                  <a:lnTo>
                    <a:pt x="1" y="382"/>
                  </a:lnTo>
                  <a:lnTo>
                    <a:pt x="1868" y="382"/>
                  </a:lnTo>
                  <a:lnTo>
                    <a:pt x="18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2"/>
          <p:cNvSpPr/>
          <p:nvPr/>
        </p:nvSpPr>
        <p:spPr>
          <a:xfrm>
            <a:off x="8658911" y="1211004"/>
            <a:ext cx="37680" cy="183877"/>
          </a:xfrm>
          <a:custGeom>
            <a:avLst/>
            <a:gdLst/>
            <a:ahLst/>
            <a:cxnLst/>
            <a:rect l="l" t="t" r="r" b="b"/>
            <a:pathLst>
              <a:path w="383" h="1869" extrusionOk="0">
                <a:moveTo>
                  <a:pt x="1" y="1"/>
                </a:moveTo>
                <a:lnTo>
                  <a:pt x="1" y="1869"/>
                </a:lnTo>
                <a:lnTo>
                  <a:pt x="382" y="1869"/>
                </a:lnTo>
                <a:lnTo>
                  <a:pt x="3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586204" y="1283809"/>
            <a:ext cx="183090" cy="37582"/>
          </a:xfrm>
          <a:custGeom>
            <a:avLst/>
            <a:gdLst/>
            <a:ahLst/>
            <a:cxnLst/>
            <a:rect l="l" t="t" r="r" b="b"/>
            <a:pathLst>
              <a:path w="1861" h="382" extrusionOk="0">
                <a:moveTo>
                  <a:pt x="1" y="0"/>
                </a:moveTo>
                <a:lnTo>
                  <a:pt x="1" y="381"/>
                </a:lnTo>
                <a:lnTo>
                  <a:pt x="1861" y="381"/>
                </a:lnTo>
                <a:lnTo>
                  <a:pt x="18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43238" y="4092019"/>
            <a:ext cx="183779" cy="37582"/>
          </a:xfrm>
          <a:custGeom>
            <a:avLst/>
            <a:gdLst/>
            <a:ahLst/>
            <a:cxnLst/>
            <a:rect l="l" t="t" r="r" b="b"/>
            <a:pathLst>
              <a:path w="1868" h="382" extrusionOk="0">
                <a:moveTo>
                  <a:pt x="0" y="1"/>
                </a:moveTo>
                <a:lnTo>
                  <a:pt x="0" y="382"/>
                </a:lnTo>
                <a:lnTo>
                  <a:pt x="1868" y="382"/>
                </a:lnTo>
                <a:lnTo>
                  <a:pt x="18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2"/>
          <p:cNvGrpSpPr/>
          <p:nvPr/>
        </p:nvGrpSpPr>
        <p:grpSpPr>
          <a:xfrm>
            <a:off x="1487475" y="4786028"/>
            <a:ext cx="183878" cy="183878"/>
            <a:chOff x="595578" y="3485280"/>
            <a:chExt cx="69060" cy="69060"/>
          </a:xfrm>
        </p:grpSpPr>
        <p:sp>
          <p:nvSpPr>
            <p:cNvPr id="79" name="Google Shape;79;p2"/>
            <p:cNvSpPr/>
            <p:nvPr/>
          </p:nvSpPr>
          <p:spPr>
            <a:xfrm>
              <a:off x="623181" y="3485280"/>
              <a:ext cx="14115" cy="69060"/>
            </a:xfrm>
            <a:custGeom>
              <a:avLst/>
              <a:gdLst/>
              <a:ahLst/>
              <a:cxnLst/>
              <a:rect l="l" t="t" r="r" b="b"/>
              <a:pathLst>
                <a:path w="382" h="1869" extrusionOk="0">
                  <a:moveTo>
                    <a:pt x="1" y="1"/>
                  </a:moveTo>
                  <a:lnTo>
                    <a:pt x="1" y="1869"/>
                  </a:lnTo>
                  <a:lnTo>
                    <a:pt x="382" y="1869"/>
                  </a:lnTo>
                  <a:lnTo>
                    <a:pt x="3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95578" y="3512624"/>
              <a:ext cx="69060" cy="14115"/>
            </a:xfrm>
            <a:custGeom>
              <a:avLst/>
              <a:gdLst/>
              <a:ahLst/>
              <a:cxnLst/>
              <a:rect l="l" t="t" r="r" b="b"/>
              <a:pathLst>
                <a:path w="1869" h="382" extrusionOk="0">
                  <a:moveTo>
                    <a:pt x="1" y="0"/>
                  </a:moveTo>
                  <a:lnTo>
                    <a:pt x="1" y="382"/>
                  </a:lnTo>
                  <a:lnTo>
                    <a:pt x="1868" y="382"/>
                  </a:lnTo>
                  <a:lnTo>
                    <a:pt x="18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2"/>
          <p:cNvSpPr/>
          <p:nvPr/>
        </p:nvSpPr>
        <p:spPr>
          <a:xfrm>
            <a:off x="8110714" y="4294305"/>
            <a:ext cx="2321237" cy="1201349"/>
          </a:xfrm>
          <a:custGeom>
            <a:avLst/>
            <a:gdLst/>
            <a:ahLst/>
            <a:cxnLst/>
            <a:rect l="l" t="t" r="r" b="b"/>
            <a:pathLst>
              <a:path w="23594" h="12211" extrusionOk="0">
                <a:moveTo>
                  <a:pt x="8003" y="0"/>
                </a:moveTo>
                <a:cubicBezTo>
                  <a:pt x="1" y="0"/>
                  <a:pt x="801" y="9977"/>
                  <a:pt x="801" y="9977"/>
                </a:cubicBezTo>
                <a:lnTo>
                  <a:pt x="11688" y="12211"/>
                </a:lnTo>
                <a:cubicBezTo>
                  <a:pt x="11688" y="12211"/>
                  <a:pt x="23594" y="3993"/>
                  <a:pt x="11688" y="577"/>
                </a:cubicBezTo>
                <a:cubicBezTo>
                  <a:pt x="10289" y="177"/>
                  <a:pt x="9068" y="0"/>
                  <a:pt x="8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169449" y="4443752"/>
            <a:ext cx="2320745" cy="1201250"/>
          </a:xfrm>
          <a:custGeom>
            <a:avLst/>
            <a:gdLst/>
            <a:ahLst/>
            <a:cxnLst/>
            <a:rect l="l" t="t" r="r" b="b"/>
            <a:pathLst>
              <a:path w="23589" h="12210" extrusionOk="0">
                <a:moveTo>
                  <a:pt x="8005" y="1"/>
                </a:moveTo>
                <a:cubicBezTo>
                  <a:pt x="1" y="1"/>
                  <a:pt x="795" y="9976"/>
                  <a:pt x="795" y="9976"/>
                </a:cubicBezTo>
                <a:lnTo>
                  <a:pt x="11682" y="12209"/>
                </a:lnTo>
                <a:cubicBezTo>
                  <a:pt x="11682" y="12209"/>
                  <a:pt x="23588" y="3984"/>
                  <a:pt x="11682" y="575"/>
                </a:cubicBezTo>
                <a:cubicBezTo>
                  <a:pt x="10286" y="177"/>
                  <a:pt x="9068" y="1"/>
                  <a:pt x="8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334933" y="4489501"/>
            <a:ext cx="2321335" cy="1201447"/>
          </a:xfrm>
          <a:custGeom>
            <a:avLst/>
            <a:gdLst/>
            <a:ahLst/>
            <a:cxnLst/>
            <a:rect l="l" t="t" r="r" b="b"/>
            <a:pathLst>
              <a:path w="23595" h="12212" extrusionOk="0">
                <a:moveTo>
                  <a:pt x="7997" y="0"/>
                </a:moveTo>
                <a:cubicBezTo>
                  <a:pt x="0" y="0"/>
                  <a:pt x="794" y="9970"/>
                  <a:pt x="794" y="9970"/>
                </a:cubicBezTo>
                <a:lnTo>
                  <a:pt x="11681" y="12211"/>
                </a:lnTo>
                <a:cubicBezTo>
                  <a:pt x="11681" y="12211"/>
                  <a:pt x="23595" y="3986"/>
                  <a:pt x="11681" y="577"/>
                </a:cubicBezTo>
                <a:cubicBezTo>
                  <a:pt x="10282" y="177"/>
                  <a:pt x="9062" y="0"/>
                  <a:pt x="7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52805" y="-961635"/>
            <a:ext cx="1538604" cy="1619081"/>
          </a:xfrm>
          <a:custGeom>
            <a:avLst/>
            <a:gdLst/>
            <a:ahLst/>
            <a:cxnLst/>
            <a:rect l="l" t="t" r="r" b="b"/>
            <a:pathLst>
              <a:path w="15639" h="16457" extrusionOk="0">
                <a:moveTo>
                  <a:pt x="11874" y="1"/>
                </a:moveTo>
                <a:cubicBezTo>
                  <a:pt x="7656" y="1"/>
                  <a:pt x="903" y="5197"/>
                  <a:pt x="903" y="5197"/>
                </a:cubicBezTo>
                <a:lnTo>
                  <a:pt x="1" y="16231"/>
                </a:lnTo>
                <a:cubicBezTo>
                  <a:pt x="1" y="16231"/>
                  <a:pt x="1133" y="16456"/>
                  <a:pt x="2780" y="16456"/>
                </a:cubicBezTo>
                <a:cubicBezTo>
                  <a:pt x="6795" y="16456"/>
                  <a:pt x="13867" y="15122"/>
                  <a:pt x="15058" y="5952"/>
                </a:cubicBezTo>
                <a:cubicBezTo>
                  <a:pt x="15639" y="1466"/>
                  <a:pt x="14114" y="1"/>
                  <a:pt x="11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56110" y="-1088847"/>
            <a:ext cx="1538604" cy="1618589"/>
          </a:xfrm>
          <a:custGeom>
            <a:avLst/>
            <a:gdLst/>
            <a:ahLst/>
            <a:cxnLst/>
            <a:rect l="l" t="t" r="r" b="b"/>
            <a:pathLst>
              <a:path w="15639" h="16452" extrusionOk="0">
                <a:moveTo>
                  <a:pt x="11871" y="0"/>
                </a:moveTo>
                <a:cubicBezTo>
                  <a:pt x="7653" y="0"/>
                  <a:pt x="903" y="5190"/>
                  <a:pt x="903" y="5190"/>
                </a:cubicBezTo>
                <a:lnTo>
                  <a:pt x="0" y="16225"/>
                </a:lnTo>
                <a:cubicBezTo>
                  <a:pt x="0" y="16225"/>
                  <a:pt x="1138" y="16451"/>
                  <a:pt x="2791" y="16451"/>
                </a:cubicBezTo>
                <a:cubicBezTo>
                  <a:pt x="6809" y="16451"/>
                  <a:pt x="13873" y="15115"/>
                  <a:pt x="15058" y="5953"/>
                </a:cubicBezTo>
                <a:cubicBezTo>
                  <a:pt x="15638" y="1465"/>
                  <a:pt x="14112" y="0"/>
                  <a:pt x="11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48001" y="-1213698"/>
            <a:ext cx="1538604" cy="1619179"/>
          </a:xfrm>
          <a:custGeom>
            <a:avLst/>
            <a:gdLst/>
            <a:ahLst/>
            <a:cxnLst/>
            <a:rect l="l" t="t" r="r" b="b"/>
            <a:pathLst>
              <a:path w="15639" h="16458" extrusionOk="0">
                <a:moveTo>
                  <a:pt x="11871" y="1"/>
                </a:moveTo>
                <a:cubicBezTo>
                  <a:pt x="7653" y="1"/>
                  <a:pt x="903" y="5191"/>
                  <a:pt x="903" y="5191"/>
                </a:cubicBezTo>
                <a:lnTo>
                  <a:pt x="0" y="16233"/>
                </a:lnTo>
                <a:cubicBezTo>
                  <a:pt x="0" y="16233"/>
                  <a:pt x="1133" y="16458"/>
                  <a:pt x="2781" y="16458"/>
                </a:cubicBezTo>
                <a:cubicBezTo>
                  <a:pt x="6797" y="16458"/>
                  <a:pt x="13872" y="15124"/>
                  <a:pt x="15058" y="5953"/>
                </a:cubicBezTo>
                <a:cubicBezTo>
                  <a:pt x="15639" y="1466"/>
                  <a:pt x="14112" y="1"/>
                  <a:pt x="11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612266" y="448421"/>
            <a:ext cx="349159" cy="349258"/>
          </a:xfrm>
          <a:custGeom>
            <a:avLst/>
            <a:gdLst/>
            <a:ahLst/>
            <a:cxnLst/>
            <a:rect l="l" t="t" r="r" b="b"/>
            <a:pathLst>
              <a:path w="3549" h="3550" extrusionOk="0">
                <a:moveTo>
                  <a:pt x="1774" y="1"/>
                </a:moveTo>
                <a:cubicBezTo>
                  <a:pt x="794" y="1"/>
                  <a:pt x="0" y="794"/>
                  <a:pt x="0" y="1775"/>
                </a:cubicBezTo>
                <a:cubicBezTo>
                  <a:pt x="0" y="2755"/>
                  <a:pt x="794" y="3549"/>
                  <a:pt x="1774" y="3549"/>
                </a:cubicBezTo>
                <a:cubicBezTo>
                  <a:pt x="2755" y="3549"/>
                  <a:pt x="3549" y="2755"/>
                  <a:pt x="3549" y="1775"/>
                </a:cubicBezTo>
                <a:cubicBezTo>
                  <a:pt x="3549" y="794"/>
                  <a:pt x="2755"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667362" y="514044"/>
            <a:ext cx="238971" cy="217917"/>
          </a:xfrm>
          <a:custGeom>
            <a:avLst/>
            <a:gdLst/>
            <a:ahLst/>
            <a:cxnLst/>
            <a:rect l="l" t="t" r="r" b="b"/>
            <a:pathLst>
              <a:path w="2429" h="2215" extrusionOk="0">
                <a:moveTo>
                  <a:pt x="1215" y="1"/>
                </a:moveTo>
                <a:cubicBezTo>
                  <a:pt x="932" y="1"/>
                  <a:pt x="650" y="108"/>
                  <a:pt x="436" y="322"/>
                </a:cubicBezTo>
                <a:cubicBezTo>
                  <a:pt x="0" y="758"/>
                  <a:pt x="0" y="1458"/>
                  <a:pt x="436" y="1894"/>
                </a:cubicBezTo>
                <a:cubicBezTo>
                  <a:pt x="650" y="2108"/>
                  <a:pt x="932" y="2215"/>
                  <a:pt x="1215" y="2215"/>
                </a:cubicBezTo>
                <a:cubicBezTo>
                  <a:pt x="1498" y="2215"/>
                  <a:pt x="1782" y="2108"/>
                  <a:pt x="2000" y="1894"/>
                </a:cubicBezTo>
                <a:cubicBezTo>
                  <a:pt x="2428" y="1458"/>
                  <a:pt x="2428" y="758"/>
                  <a:pt x="2000" y="322"/>
                </a:cubicBezTo>
                <a:cubicBezTo>
                  <a:pt x="1782" y="108"/>
                  <a:pt x="1498"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882118" y="439612"/>
            <a:ext cx="231297" cy="254319"/>
          </a:xfrm>
          <a:custGeom>
            <a:avLst/>
            <a:gdLst/>
            <a:ahLst/>
            <a:cxnLst/>
            <a:rect l="l" t="t" r="r" b="b"/>
            <a:pathLst>
              <a:path w="2351" h="2585" extrusionOk="0">
                <a:moveTo>
                  <a:pt x="1185" y="1"/>
                </a:moveTo>
                <a:cubicBezTo>
                  <a:pt x="1184" y="1"/>
                  <a:pt x="1184" y="1"/>
                  <a:pt x="1183" y="1"/>
                </a:cubicBezTo>
                <a:cubicBezTo>
                  <a:pt x="989" y="8"/>
                  <a:pt x="1152" y="732"/>
                  <a:pt x="942" y="1020"/>
                </a:cubicBezTo>
                <a:cubicBezTo>
                  <a:pt x="739" y="1308"/>
                  <a:pt x="0" y="1199"/>
                  <a:pt x="8" y="1347"/>
                </a:cubicBezTo>
                <a:cubicBezTo>
                  <a:pt x="11" y="1406"/>
                  <a:pt x="115" y="1412"/>
                  <a:pt x="253" y="1412"/>
                </a:cubicBezTo>
                <a:cubicBezTo>
                  <a:pt x="289" y="1412"/>
                  <a:pt x="327" y="1412"/>
                  <a:pt x="366" y="1412"/>
                </a:cubicBezTo>
                <a:cubicBezTo>
                  <a:pt x="572" y="1412"/>
                  <a:pt x="810" y="1423"/>
                  <a:pt x="911" y="1565"/>
                </a:cubicBezTo>
                <a:cubicBezTo>
                  <a:pt x="1105" y="1837"/>
                  <a:pt x="996" y="2584"/>
                  <a:pt x="1199" y="2584"/>
                </a:cubicBezTo>
                <a:cubicBezTo>
                  <a:pt x="1393" y="2576"/>
                  <a:pt x="1276" y="1783"/>
                  <a:pt x="1487" y="1534"/>
                </a:cubicBezTo>
                <a:cubicBezTo>
                  <a:pt x="1697" y="1277"/>
                  <a:pt x="2350" y="1417"/>
                  <a:pt x="2350" y="1253"/>
                </a:cubicBezTo>
                <a:cubicBezTo>
                  <a:pt x="2343" y="1082"/>
                  <a:pt x="1595" y="1145"/>
                  <a:pt x="1432" y="958"/>
                </a:cubicBezTo>
                <a:cubicBezTo>
                  <a:pt x="1277" y="772"/>
                  <a:pt x="1307" y="1"/>
                  <a:pt x="1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716268" y="4845717"/>
            <a:ext cx="231297" cy="253532"/>
          </a:xfrm>
          <a:custGeom>
            <a:avLst/>
            <a:gdLst/>
            <a:ahLst/>
            <a:cxnLst/>
            <a:rect l="l" t="t" r="r" b="b"/>
            <a:pathLst>
              <a:path w="2351" h="2577" extrusionOk="0">
                <a:moveTo>
                  <a:pt x="1185" y="1"/>
                </a:moveTo>
                <a:cubicBezTo>
                  <a:pt x="1185" y="1"/>
                  <a:pt x="1184" y="1"/>
                  <a:pt x="1184" y="1"/>
                </a:cubicBezTo>
                <a:cubicBezTo>
                  <a:pt x="989" y="1"/>
                  <a:pt x="1153" y="732"/>
                  <a:pt x="950" y="1020"/>
                </a:cubicBezTo>
                <a:cubicBezTo>
                  <a:pt x="740" y="1308"/>
                  <a:pt x="1" y="1191"/>
                  <a:pt x="9" y="1347"/>
                </a:cubicBezTo>
                <a:cubicBezTo>
                  <a:pt x="12" y="1406"/>
                  <a:pt x="115" y="1413"/>
                  <a:pt x="254" y="1413"/>
                </a:cubicBezTo>
                <a:cubicBezTo>
                  <a:pt x="290" y="1413"/>
                  <a:pt x="328" y="1412"/>
                  <a:pt x="368" y="1412"/>
                </a:cubicBezTo>
                <a:cubicBezTo>
                  <a:pt x="575" y="1412"/>
                  <a:pt x="814" y="1423"/>
                  <a:pt x="919" y="1565"/>
                </a:cubicBezTo>
                <a:cubicBezTo>
                  <a:pt x="1113" y="1836"/>
                  <a:pt x="1006" y="2577"/>
                  <a:pt x="1196" y="2577"/>
                </a:cubicBezTo>
                <a:cubicBezTo>
                  <a:pt x="1197" y="2577"/>
                  <a:pt x="1198" y="2577"/>
                  <a:pt x="1199" y="2577"/>
                </a:cubicBezTo>
                <a:cubicBezTo>
                  <a:pt x="1394" y="2569"/>
                  <a:pt x="1277" y="1783"/>
                  <a:pt x="1487" y="1526"/>
                </a:cubicBezTo>
                <a:cubicBezTo>
                  <a:pt x="1697" y="1277"/>
                  <a:pt x="2351" y="1417"/>
                  <a:pt x="2351" y="1246"/>
                </a:cubicBezTo>
                <a:cubicBezTo>
                  <a:pt x="2343" y="1082"/>
                  <a:pt x="1596" y="1145"/>
                  <a:pt x="1433" y="958"/>
                </a:cubicBezTo>
                <a:cubicBezTo>
                  <a:pt x="1270" y="772"/>
                  <a:pt x="1308" y="1"/>
                  <a:pt x="1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80542" y="607002"/>
            <a:ext cx="132521" cy="145508"/>
          </a:xfrm>
          <a:custGeom>
            <a:avLst/>
            <a:gdLst/>
            <a:ahLst/>
            <a:cxnLst/>
            <a:rect l="l" t="t" r="r" b="b"/>
            <a:pathLst>
              <a:path w="1347" h="1479" extrusionOk="0">
                <a:moveTo>
                  <a:pt x="701" y="0"/>
                </a:moveTo>
                <a:cubicBezTo>
                  <a:pt x="592" y="0"/>
                  <a:pt x="670" y="421"/>
                  <a:pt x="545" y="584"/>
                </a:cubicBezTo>
                <a:cubicBezTo>
                  <a:pt x="421" y="747"/>
                  <a:pt x="0" y="670"/>
                  <a:pt x="0" y="755"/>
                </a:cubicBezTo>
                <a:cubicBezTo>
                  <a:pt x="0" y="841"/>
                  <a:pt x="413" y="740"/>
                  <a:pt x="522" y="895"/>
                </a:cubicBezTo>
                <a:cubicBezTo>
                  <a:pt x="623" y="1059"/>
                  <a:pt x="545" y="1479"/>
                  <a:pt x="662" y="1479"/>
                </a:cubicBezTo>
                <a:cubicBezTo>
                  <a:pt x="771" y="1479"/>
                  <a:pt x="724" y="1028"/>
                  <a:pt x="849" y="887"/>
                </a:cubicBezTo>
                <a:cubicBezTo>
                  <a:pt x="973" y="740"/>
                  <a:pt x="1347" y="841"/>
                  <a:pt x="1347" y="740"/>
                </a:cubicBezTo>
                <a:cubicBezTo>
                  <a:pt x="1347" y="646"/>
                  <a:pt x="911" y="662"/>
                  <a:pt x="825" y="561"/>
                </a:cubicBezTo>
                <a:cubicBezTo>
                  <a:pt x="732" y="452"/>
                  <a:pt x="778" y="0"/>
                  <a:pt x="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30033" y="87840"/>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579294" y="142130"/>
            <a:ext cx="132521" cy="145508"/>
          </a:xfrm>
          <a:custGeom>
            <a:avLst/>
            <a:gdLst/>
            <a:ahLst/>
            <a:cxnLst/>
            <a:rect l="l" t="t" r="r" b="b"/>
            <a:pathLst>
              <a:path w="1347" h="1479" extrusionOk="0">
                <a:moveTo>
                  <a:pt x="701" y="0"/>
                </a:moveTo>
                <a:cubicBezTo>
                  <a:pt x="592" y="0"/>
                  <a:pt x="670" y="420"/>
                  <a:pt x="545" y="584"/>
                </a:cubicBezTo>
                <a:cubicBezTo>
                  <a:pt x="421" y="747"/>
                  <a:pt x="1" y="669"/>
                  <a:pt x="1" y="755"/>
                </a:cubicBezTo>
                <a:cubicBezTo>
                  <a:pt x="1" y="841"/>
                  <a:pt x="413" y="739"/>
                  <a:pt x="522" y="895"/>
                </a:cubicBezTo>
                <a:cubicBezTo>
                  <a:pt x="623" y="1059"/>
                  <a:pt x="545" y="1479"/>
                  <a:pt x="662" y="1479"/>
                </a:cubicBezTo>
                <a:cubicBezTo>
                  <a:pt x="771" y="1479"/>
                  <a:pt x="724" y="1027"/>
                  <a:pt x="849" y="887"/>
                </a:cubicBezTo>
                <a:cubicBezTo>
                  <a:pt x="973" y="739"/>
                  <a:pt x="1347" y="833"/>
                  <a:pt x="1347" y="739"/>
                </a:cubicBezTo>
                <a:cubicBezTo>
                  <a:pt x="1347" y="646"/>
                  <a:pt x="919" y="662"/>
                  <a:pt x="826" y="560"/>
                </a:cubicBezTo>
                <a:cubicBezTo>
                  <a:pt x="740" y="452"/>
                  <a:pt x="779"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586240" y="1996512"/>
            <a:ext cx="131734" cy="145606"/>
          </a:xfrm>
          <a:custGeom>
            <a:avLst/>
            <a:gdLst/>
            <a:ahLst/>
            <a:cxnLst/>
            <a:rect l="l" t="t" r="r" b="b"/>
            <a:pathLst>
              <a:path w="1339" h="1480" extrusionOk="0">
                <a:moveTo>
                  <a:pt x="700" y="1"/>
                </a:moveTo>
                <a:cubicBezTo>
                  <a:pt x="591" y="1"/>
                  <a:pt x="669" y="421"/>
                  <a:pt x="545" y="585"/>
                </a:cubicBezTo>
                <a:cubicBezTo>
                  <a:pt x="420" y="748"/>
                  <a:pt x="0" y="670"/>
                  <a:pt x="0" y="756"/>
                </a:cubicBezTo>
                <a:cubicBezTo>
                  <a:pt x="0" y="841"/>
                  <a:pt x="412" y="740"/>
                  <a:pt x="514" y="896"/>
                </a:cubicBezTo>
                <a:cubicBezTo>
                  <a:pt x="623" y="1059"/>
                  <a:pt x="545" y="1480"/>
                  <a:pt x="654" y="1480"/>
                </a:cubicBezTo>
                <a:cubicBezTo>
                  <a:pt x="770" y="1480"/>
                  <a:pt x="716" y="1028"/>
                  <a:pt x="840" y="888"/>
                </a:cubicBezTo>
                <a:cubicBezTo>
                  <a:pt x="965" y="740"/>
                  <a:pt x="1338" y="834"/>
                  <a:pt x="1338" y="740"/>
                </a:cubicBezTo>
                <a:cubicBezTo>
                  <a:pt x="1338" y="647"/>
                  <a:pt x="910" y="662"/>
                  <a:pt x="825" y="561"/>
                </a:cubicBezTo>
                <a:cubicBezTo>
                  <a:pt x="732" y="452"/>
                  <a:pt x="770" y="1"/>
                  <a:pt x="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740803" y="1769143"/>
            <a:ext cx="79001" cy="86675"/>
          </a:xfrm>
          <a:custGeom>
            <a:avLst/>
            <a:gdLst/>
            <a:ahLst/>
            <a:cxnLst/>
            <a:rect l="l" t="t" r="r" b="b"/>
            <a:pathLst>
              <a:path w="803" h="881" extrusionOk="0">
                <a:moveTo>
                  <a:pt x="429" y="1"/>
                </a:moveTo>
                <a:cubicBezTo>
                  <a:pt x="359" y="1"/>
                  <a:pt x="406" y="250"/>
                  <a:pt x="328" y="351"/>
                </a:cubicBezTo>
                <a:cubicBezTo>
                  <a:pt x="250" y="444"/>
                  <a:pt x="1" y="398"/>
                  <a:pt x="1" y="444"/>
                </a:cubicBezTo>
                <a:cubicBezTo>
                  <a:pt x="1" y="491"/>
                  <a:pt x="250" y="437"/>
                  <a:pt x="312" y="530"/>
                </a:cubicBezTo>
                <a:cubicBezTo>
                  <a:pt x="374" y="623"/>
                  <a:pt x="328" y="880"/>
                  <a:pt x="398" y="880"/>
                </a:cubicBezTo>
                <a:cubicBezTo>
                  <a:pt x="460" y="880"/>
                  <a:pt x="429" y="608"/>
                  <a:pt x="507" y="522"/>
                </a:cubicBezTo>
                <a:cubicBezTo>
                  <a:pt x="577" y="437"/>
                  <a:pt x="802" y="499"/>
                  <a:pt x="802" y="437"/>
                </a:cubicBezTo>
                <a:cubicBezTo>
                  <a:pt x="802" y="382"/>
                  <a:pt x="546" y="390"/>
                  <a:pt x="491" y="328"/>
                </a:cubicBezTo>
                <a:cubicBezTo>
                  <a:pt x="445" y="265"/>
                  <a:pt x="468" y="1"/>
                  <a:pt x="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30645" y="4680679"/>
            <a:ext cx="78903" cy="86675"/>
          </a:xfrm>
          <a:custGeom>
            <a:avLst/>
            <a:gdLst/>
            <a:ahLst/>
            <a:cxnLst/>
            <a:rect l="l" t="t" r="r" b="b"/>
            <a:pathLst>
              <a:path w="802" h="881" extrusionOk="0">
                <a:moveTo>
                  <a:pt x="421" y="1"/>
                </a:moveTo>
                <a:cubicBezTo>
                  <a:pt x="358" y="1"/>
                  <a:pt x="405" y="258"/>
                  <a:pt x="327" y="351"/>
                </a:cubicBezTo>
                <a:cubicBezTo>
                  <a:pt x="242" y="444"/>
                  <a:pt x="0" y="398"/>
                  <a:pt x="0" y="444"/>
                </a:cubicBezTo>
                <a:cubicBezTo>
                  <a:pt x="0" y="499"/>
                  <a:pt x="242" y="437"/>
                  <a:pt x="304" y="530"/>
                </a:cubicBezTo>
                <a:cubicBezTo>
                  <a:pt x="374" y="623"/>
                  <a:pt x="327" y="880"/>
                  <a:pt x="389" y="880"/>
                </a:cubicBezTo>
                <a:cubicBezTo>
                  <a:pt x="460" y="880"/>
                  <a:pt x="428" y="608"/>
                  <a:pt x="498" y="522"/>
                </a:cubicBezTo>
                <a:cubicBezTo>
                  <a:pt x="576" y="444"/>
                  <a:pt x="802" y="499"/>
                  <a:pt x="802" y="437"/>
                </a:cubicBezTo>
                <a:cubicBezTo>
                  <a:pt x="802" y="382"/>
                  <a:pt x="545" y="398"/>
                  <a:pt x="491" y="328"/>
                </a:cubicBezTo>
                <a:cubicBezTo>
                  <a:pt x="436" y="265"/>
                  <a:pt x="467" y="1"/>
                  <a:pt x="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96071" y="73279"/>
            <a:ext cx="78903" cy="86577"/>
          </a:xfrm>
          <a:custGeom>
            <a:avLst/>
            <a:gdLst/>
            <a:ahLst/>
            <a:cxnLst/>
            <a:rect l="l" t="t" r="r" b="b"/>
            <a:pathLst>
              <a:path w="802" h="880" extrusionOk="0">
                <a:moveTo>
                  <a:pt x="413" y="1"/>
                </a:moveTo>
                <a:cubicBezTo>
                  <a:pt x="350" y="1"/>
                  <a:pt x="397" y="257"/>
                  <a:pt x="327" y="351"/>
                </a:cubicBezTo>
                <a:cubicBezTo>
                  <a:pt x="249" y="444"/>
                  <a:pt x="0" y="397"/>
                  <a:pt x="0" y="444"/>
                </a:cubicBezTo>
                <a:cubicBezTo>
                  <a:pt x="0" y="499"/>
                  <a:pt x="241" y="436"/>
                  <a:pt x="304" y="530"/>
                </a:cubicBezTo>
                <a:cubicBezTo>
                  <a:pt x="374" y="631"/>
                  <a:pt x="327" y="880"/>
                  <a:pt x="389" y="880"/>
                </a:cubicBezTo>
                <a:cubicBezTo>
                  <a:pt x="459" y="880"/>
                  <a:pt x="428" y="615"/>
                  <a:pt x="498" y="530"/>
                </a:cubicBezTo>
                <a:cubicBezTo>
                  <a:pt x="576" y="444"/>
                  <a:pt x="802" y="499"/>
                  <a:pt x="802" y="444"/>
                </a:cubicBezTo>
                <a:cubicBezTo>
                  <a:pt x="802" y="382"/>
                  <a:pt x="545" y="397"/>
                  <a:pt x="490" y="335"/>
                </a:cubicBezTo>
                <a:cubicBezTo>
                  <a:pt x="436" y="265"/>
                  <a:pt x="459"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783751" y="131424"/>
            <a:ext cx="78903" cy="86675"/>
          </a:xfrm>
          <a:custGeom>
            <a:avLst/>
            <a:gdLst/>
            <a:ahLst/>
            <a:cxnLst/>
            <a:rect l="l" t="t" r="r" b="b"/>
            <a:pathLst>
              <a:path w="802" h="881" extrusionOk="0">
                <a:moveTo>
                  <a:pt x="420" y="1"/>
                </a:moveTo>
                <a:cubicBezTo>
                  <a:pt x="358" y="1"/>
                  <a:pt x="405" y="250"/>
                  <a:pt x="327" y="343"/>
                </a:cubicBezTo>
                <a:cubicBezTo>
                  <a:pt x="241" y="445"/>
                  <a:pt x="0" y="398"/>
                  <a:pt x="0" y="445"/>
                </a:cubicBezTo>
                <a:cubicBezTo>
                  <a:pt x="0" y="491"/>
                  <a:pt x="241" y="437"/>
                  <a:pt x="311" y="530"/>
                </a:cubicBezTo>
                <a:cubicBezTo>
                  <a:pt x="374" y="624"/>
                  <a:pt x="327" y="880"/>
                  <a:pt x="389" y="880"/>
                </a:cubicBezTo>
                <a:cubicBezTo>
                  <a:pt x="459" y="880"/>
                  <a:pt x="428" y="608"/>
                  <a:pt x="506" y="522"/>
                </a:cubicBezTo>
                <a:cubicBezTo>
                  <a:pt x="576" y="437"/>
                  <a:pt x="802" y="491"/>
                  <a:pt x="802" y="437"/>
                </a:cubicBezTo>
                <a:cubicBezTo>
                  <a:pt x="802" y="382"/>
                  <a:pt x="545" y="390"/>
                  <a:pt x="490" y="328"/>
                </a:cubicBezTo>
                <a:cubicBezTo>
                  <a:pt x="436" y="266"/>
                  <a:pt x="467" y="1"/>
                  <a:pt x="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533280" y="3290283"/>
            <a:ext cx="79001" cy="86577"/>
          </a:xfrm>
          <a:custGeom>
            <a:avLst/>
            <a:gdLst/>
            <a:ahLst/>
            <a:cxnLst/>
            <a:rect l="l" t="t" r="r" b="b"/>
            <a:pathLst>
              <a:path w="803" h="880" extrusionOk="0">
                <a:moveTo>
                  <a:pt x="413" y="1"/>
                </a:moveTo>
                <a:cubicBezTo>
                  <a:pt x="351" y="1"/>
                  <a:pt x="398" y="257"/>
                  <a:pt x="320" y="351"/>
                </a:cubicBezTo>
                <a:cubicBezTo>
                  <a:pt x="250" y="444"/>
                  <a:pt x="1" y="397"/>
                  <a:pt x="1" y="444"/>
                </a:cubicBezTo>
                <a:cubicBezTo>
                  <a:pt x="1" y="499"/>
                  <a:pt x="242" y="436"/>
                  <a:pt x="304" y="530"/>
                </a:cubicBezTo>
                <a:cubicBezTo>
                  <a:pt x="366" y="631"/>
                  <a:pt x="320" y="880"/>
                  <a:pt x="390" y="880"/>
                </a:cubicBezTo>
                <a:cubicBezTo>
                  <a:pt x="460" y="880"/>
                  <a:pt x="429" y="608"/>
                  <a:pt x="499" y="522"/>
                </a:cubicBezTo>
                <a:cubicBezTo>
                  <a:pt x="577" y="444"/>
                  <a:pt x="802" y="499"/>
                  <a:pt x="802" y="436"/>
                </a:cubicBezTo>
                <a:cubicBezTo>
                  <a:pt x="802" y="382"/>
                  <a:pt x="545" y="397"/>
                  <a:pt x="491" y="327"/>
                </a:cubicBezTo>
                <a:cubicBezTo>
                  <a:pt x="436" y="265"/>
                  <a:pt x="46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966469" y="-553042"/>
            <a:ext cx="124847" cy="743575"/>
          </a:xfrm>
          <a:custGeom>
            <a:avLst/>
            <a:gdLst/>
            <a:ahLst/>
            <a:cxnLst/>
            <a:rect l="l" t="t" r="r" b="b"/>
            <a:pathLst>
              <a:path w="1269" h="7558" extrusionOk="0">
                <a:moveTo>
                  <a:pt x="638" y="1"/>
                </a:moveTo>
                <a:cubicBezTo>
                  <a:pt x="288" y="1"/>
                  <a:pt x="0" y="289"/>
                  <a:pt x="0" y="639"/>
                </a:cubicBezTo>
                <a:lnTo>
                  <a:pt x="0" y="6927"/>
                </a:lnTo>
                <a:cubicBezTo>
                  <a:pt x="0" y="7277"/>
                  <a:pt x="288" y="7557"/>
                  <a:pt x="638" y="7557"/>
                </a:cubicBezTo>
                <a:cubicBezTo>
                  <a:pt x="988" y="7557"/>
                  <a:pt x="1269" y="7277"/>
                  <a:pt x="1269" y="6927"/>
                </a:cubicBezTo>
                <a:lnTo>
                  <a:pt x="1269" y="639"/>
                </a:lnTo>
                <a:cubicBezTo>
                  <a:pt x="1269" y="289"/>
                  <a:pt x="988"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678086" y="4043023"/>
            <a:ext cx="49880" cy="43288"/>
          </a:xfrm>
          <a:custGeom>
            <a:avLst/>
            <a:gdLst/>
            <a:ahLst/>
            <a:cxnLst/>
            <a:rect l="l" t="t" r="r" b="b"/>
            <a:pathLst>
              <a:path w="507" h="440" extrusionOk="0">
                <a:moveTo>
                  <a:pt x="296" y="1"/>
                </a:moveTo>
                <a:cubicBezTo>
                  <a:pt x="94" y="1"/>
                  <a:pt x="0" y="234"/>
                  <a:pt x="140" y="374"/>
                </a:cubicBezTo>
                <a:cubicBezTo>
                  <a:pt x="183" y="419"/>
                  <a:pt x="236" y="439"/>
                  <a:pt x="289" y="439"/>
                </a:cubicBezTo>
                <a:cubicBezTo>
                  <a:pt x="399" y="439"/>
                  <a:pt x="506" y="350"/>
                  <a:pt x="506" y="218"/>
                </a:cubicBezTo>
                <a:cubicBezTo>
                  <a:pt x="506" y="102"/>
                  <a:pt x="413"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873282" y="1018072"/>
            <a:ext cx="88151" cy="88151"/>
          </a:xfrm>
          <a:custGeom>
            <a:avLst/>
            <a:gdLst/>
            <a:ahLst/>
            <a:cxnLst/>
            <a:rect l="l" t="t" r="r" b="b"/>
            <a:pathLst>
              <a:path w="896" h="896" extrusionOk="0">
                <a:moveTo>
                  <a:pt x="444" y="0"/>
                </a:moveTo>
                <a:cubicBezTo>
                  <a:pt x="195" y="0"/>
                  <a:pt x="1" y="203"/>
                  <a:pt x="1" y="452"/>
                </a:cubicBezTo>
                <a:cubicBezTo>
                  <a:pt x="1" y="693"/>
                  <a:pt x="195" y="895"/>
                  <a:pt x="444" y="895"/>
                </a:cubicBezTo>
                <a:cubicBezTo>
                  <a:pt x="693" y="895"/>
                  <a:pt x="896" y="693"/>
                  <a:pt x="896" y="452"/>
                </a:cubicBezTo>
                <a:cubicBezTo>
                  <a:pt x="896" y="203"/>
                  <a:pt x="693" y="0"/>
                  <a:pt x="4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881855" y="113125"/>
            <a:ext cx="82740" cy="71426"/>
          </a:xfrm>
          <a:custGeom>
            <a:avLst/>
            <a:gdLst/>
            <a:ahLst/>
            <a:cxnLst/>
            <a:rect l="l" t="t" r="r" b="b"/>
            <a:pathLst>
              <a:path w="841" h="726" extrusionOk="0">
                <a:moveTo>
                  <a:pt x="483" y="0"/>
                </a:moveTo>
                <a:cubicBezTo>
                  <a:pt x="156" y="0"/>
                  <a:pt x="0" y="389"/>
                  <a:pt x="226" y="615"/>
                </a:cubicBezTo>
                <a:cubicBezTo>
                  <a:pt x="300" y="691"/>
                  <a:pt x="391" y="725"/>
                  <a:pt x="480" y="725"/>
                </a:cubicBezTo>
                <a:cubicBezTo>
                  <a:pt x="664" y="725"/>
                  <a:pt x="841" y="581"/>
                  <a:pt x="841" y="366"/>
                </a:cubicBezTo>
                <a:cubicBezTo>
                  <a:pt x="841" y="164"/>
                  <a:pt x="677" y="0"/>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00290" y="78690"/>
            <a:ext cx="42895" cy="42895"/>
          </a:xfrm>
          <a:custGeom>
            <a:avLst/>
            <a:gdLst/>
            <a:ahLst/>
            <a:cxnLst/>
            <a:rect l="l" t="t" r="r" b="b"/>
            <a:pathLst>
              <a:path w="436" h="436" extrusionOk="0">
                <a:moveTo>
                  <a:pt x="218" y="0"/>
                </a:moveTo>
                <a:cubicBezTo>
                  <a:pt x="93" y="0"/>
                  <a:pt x="0" y="93"/>
                  <a:pt x="0" y="218"/>
                </a:cubicBezTo>
                <a:cubicBezTo>
                  <a:pt x="0" y="335"/>
                  <a:pt x="93" y="436"/>
                  <a:pt x="218" y="436"/>
                </a:cubicBezTo>
                <a:cubicBezTo>
                  <a:pt x="335" y="436"/>
                  <a:pt x="436" y="335"/>
                  <a:pt x="436" y="218"/>
                </a:cubicBezTo>
                <a:cubicBezTo>
                  <a:pt x="436" y="93"/>
                  <a:pt x="335"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011620" y="4856472"/>
            <a:ext cx="43682" cy="42993"/>
          </a:xfrm>
          <a:custGeom>
            <a:avLst/>
            <a:gdLst/>
            <a:ahLst/>
            <a:cxnLst/>
            <a:rect l="l" t="t" r="r" b="b"/>
            <a:pathLst>
              <a:path w="444" h="437" extrusionOk="0">
                <a:moveTo>
                  <a:pt x="218" y="1"/>
                </a:moveTo>
                <a:cubicBezTo>
                  <a:pt x="102" y="1"/>
                  <a:pt x="0" y="102"/>
                  <a:pt x="0" y="219"/>
                </a:cubicBezTo>
                <a:cubicBezTo>
                  <a:pt x="0" y="343"/>
                  <a:pt x="102" y="436"/>
                  <a:pt x="218" y="436"/>
                </a:cubicBezTo>
                <a:cubicBezTo>
                  <a:pt x="343" y="436"/>
                  <a:pt x="444" y="343"/>
                  <a:pt x="444" y="219"/>
                </a:cubicBezTo>
                <a:cubicBezTo>
                  <a:pt x="444" y="102"/>
                  <a:pt x="343"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906323" y="34273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22150" y="184561"/>
            <a:ext cx="457774" cy="439770"/>
          </a:xfrm>
          <a:custGeom>
            <a:avLst/>
            <a:gdLst/>
            <a:ahLst/>
            <a:cxnLst/>
            <a:rect l="l" t="t" r="r" b="b"/>
            <a:pathLst>
              <a:path w="4653" h="4470" extrusionOk="0">
                <a:moveTo>
                  <a:pt x="2755" y="1"/>
                </a:moveTo>
                <a:cubicBezTo>
                  <a:pt x="2068" y="1"/>
                  <a:pt x="1384" y="287"/>
                  <a:pt x="896" y="847"/>
                </a:cubicBezTo>
                <a:cubicBezTo>
                  <a:pt x="1" y="1882"/>
                  <a:pt x="117" y="3454"/>
                  <a:pt x="1168" y="4341"/>
                </a:cubicBezTo>
                <a:cubicBezTo>
                  <a:pt x="1270" y="4432"/>
                  <a:pt x="1379" y="4470"/>
                  <a:pt x="1484" y="4470"/>
                </a:cubicBezTo>
                <a:cubicBezTo>
                  <a:pt x="1871" y="4470"/>
                  <a:pt x="2186" y="3941"/>
                  <a:pt x="1806" y="3609"/>
                </a:cubicBezTo>
                <a:cubicBezTo>
                  <a:pt x="1184" y="3065"/>
                  <a:pt x="1114" y="2123"/>
                  <a:pt x="1658" y="1508"/>
                </a:cubicBezTo>
                <a:cubicBezTo>
                  <a:pt x="1952" y="1168"/>
                  <a:pt x="2366" y="993"/>
                  <a:pt x="2783" y="993"/>
                </a:cubicBezTo>
                <a:cubicBezTo>
                  <a:pt x="3129" y="993"/>
                  <a:pt x="3477" y="1114"/>
                  <a:pt x="3759" y="1361"/>
                </a:cubicBezTo>
                <a:cubicBezTo>
                  <a:pt x="3856" y="1443"/>
                  <a:pt x="3966" y="1479"/>
                  <a:pt x="4072" y="1479"/>
                </a:cubicBezTo>
                <a:cubicBezTo>
                  <a:pt x="4375" y="1479"/>
                  <a:pt x="4653" y="1185"/>
                  <a:pt x="4538" y="839"/>
                </a:cubicBezTo>
                <a:cubicBezTo>
                  <a:pt x="4506" y="754"/>
                  <a:pt x="4460" y="683"/>
                  <a:pt x="4397" y="629"/>
                </a:cubicBezTo>
                <a:cubicBezTo>
                  <a:pt x="3926" y="207"/>
                  <a:pt x="3339" y="1"/>
                  <a:pt x="2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197859" y="136841"/>
            <a:ext cx="75066" cy="75853"/>
          </a:xfrm>
          <a:custGeom>
            <a:avLst/>
            <a:gdLst/>
            <a:ahLst/>
            <a:cxnLst/>
            <a:rect l="l" t="t" r="r" b="b"/>
            <a:pathLst>
              <a:path w="763" h="771" extrusionOk="0">
                <a:moveTo>
                  <a:pt x="381" y="1"/>
                </a:moveTo>
                <a:cubicBezTo>
                  <a:pt x="171" y="1"/>
                  <a:pt x="0" y="172"/>
                  <a:pt x="0" y="382"/>
                </a:cubicBezTo>
                <a:cubicBezTo>
                  <a:pt x="0" y="600"/>
                  <a:pt x="171" y="771"/>
                  <a:pt x="381" y="771"/>
                </a:cubicBezTo>
                <a:cubicBezTo>
                  <a:pt x="591" y="771"/>
                  <a:pt x="763" y="600"/>
                  <a:pt x="763" y="382"/>
                </a:cubicBezTo>
                <a:cubicBezTo>
                  <a:pt x="763" y="172"/>
                  <a:pt x="591" y="1"/>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399122" y="449724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2"/>
          <p:cNvGrpSpPr/>
          <p:nvPr/>
        </p:nvGrpSpPr>
        <p:grpSpPr>
          <a:xfrm>
            <a:off x="6878932" y="4469037"/>
            <a:ext cx="453944" cy="278917"/>
            <a:chOff x="1032630" y="4007837"/>
            <a:chExt cx="170489" cy="104754"/>
          </a:xfrm>
        </p:grpSpPr>
        <p:sp>
          <p:nvSpPr>
            <p:cNvPr id="111" name="Google Shape;111;p2"/>
            <p:cNvSpPr/>
            <p:nvPr/>
          </p:nvSpPr>
          <p:spPr>
            <a:xfrm>
              <a:off x="1032630" y="4007837"/>
              <a:ext cx="86611" cy="80625"/>
            </a:xfrm>
            <a:custGeom>
              <a:avLst/>
              <a:gdLst/>
              <a:ahLst/>
              <a:cxnLst/>
              <a:rect l="l" t="t" r="r" b="b"/>
              <a:pathLst>
                <a:path w="2344" h="2182" extrusionOk="0">
                  <a:moveTo>
                    <a:pt x="1200" y="1"/>
                  </a:moveTo>
                  <a:cubicBezTo>
                    <a:pt x="841" y="1"/>
                    <a:pt x="479" y="173"/>
                    <a:pt x="258" y="559"/>
                  </a:cubicBezTo>
                  <a:cubicBezTo>
                    <a:pt x="211" y="629"/>
                    <a:pt x="180" y="715"/>
                    <a:pt x="157" y="800"/>
                  </a:cubicBezTo>
                  <a:cubicBezTo>
                    <a:pt x="1" y="1376"/>
                    <a:pt x="343" y="1975"/>
                    <a:pt x="919" y="2139"/>
                  </a:cubicBezTo>
                  <a:cubicBezTo>
                    <a:pt x="1021" y="2167"/>
                    <a:pt x="1123" y="2181"/>
                    <a:pt x="1224" y="2181"/>
                  </a:cubicBezTo>
                  <a:cubicBezTo>
                    <a:pt x="1694" y="2181"/>
                    <a:pt x="2126" y="1881"/>
                    <a:pt x="2273" y="1407"/>
                  </a:cubicBezTo>
                  <a:cubicBezTo>
                    <a:pt x="2297" y="1322"/>
                    <a:pt x="2312" y="1236"/>
                    <a:pt x="2320" y="1150"/>
                  </a:cubicBezTo>
                  <a:cubicBezTo>
                    <a:pt x="2344" y="441"/>
                    <a:pt x="1775" y="1"/>
                    <a:pt x="1200" y="1"/>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044713" y="4019587"/>
              <a:ext cx="65586" cy="57605"/>
            </a:xfrm>
            <a:custGeom>
              <a:avLst/>
              <a:gdLst/>
              <a:ahLst/>
              <a:cxnLst/>
              <a:rect l="l" t="t" r="r" b="b"/>
              <a:pathLst>
                <a:path w="1775" h="1559" extrusionOk="0">
                  <a:moveTo>
                    <a:pt x="892" y="1"/>
                  </a:moveTo>
                  <a:cubicBezTo>
                    <a:pt x="636" y="1"/>
                    <a:pt x="384" y="128"/>
                    <a:pt x="234" y="358"/>
                  </a:cubicBezTo>
                  <a:cubicBezTo>
                    <a:pt x="1" y="723"/>
                    <a:pt x="110" y="1206"/>
                    <a:pt x="468" y="1439"/>
                  </a:cubicBezTo>
                  <a:cubicBezTo>
                    <a:pt x="598" y="1520"/>
                    <a:pt x="744" y="1559"/>
                    <a:pt x="887" y="1559"/>
                  </a:cubicBezTo>
                  <a:cubicBezTo>
                    <a:pt x="1145" y="1559"/>
                    <a:pt x="1397" y="1433"/>
                    <a:pt x="1542" y="1198"/>
                  </a:cubicBezTo>
                  <a:cubicBezTo>
                    <a:pt x="1775" y="840"/>
                    <a:pt x="1674" y="358"/>
                    <a:pt x="1308" y="124"/>
                  </a:cubicBezTo>
                  <a:cubicBezTo>
                    <a:pt x="1180" y="40"/>
                    <a:pt x="1035" y="1"/>
                    <a:pt x="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042127" y="4007837"/>
              <a:ext cx="77115" cy="42529"/>
            </a:xfrm>
            <a:custGeom>
              <a:avLst/>
              <a:gdLst/>
              <a:ahLst/>
              <a:cxnLst/>
              <a:rect l="l" t="t" r="r" b="b"/>
              <a:pathLst>
                <a:path w="2087" h="1151" extrusionOk="0">
                  <a:moveTo>
                    <a:pt x="943" y="1"/>
                  </a:moveTo>
                  <a:cubicBezTo>
                    <a:pt x="584" y="1"/>
                    <a:pt x="222" y="173"/>
                    <a:pt x="1" y="559"/>
                  </a:cubicBezTo>
                  <a:lnTo>
                    <a:pt x="2063" y="1150"/>
                  </a:lnTo>
                  <a:cubicBezTo>
                    <a:pt x="2087" y="441"/>
                    <a:pt x="151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056057" y="4041610"/>
              <a:ext cx="16886" cy="14374"/>
            </a:xfrm>
            <a:custGeom>
              <a:avLst/>
              <a:gdLst/>
              <a:ahLst/>
              <a:cxnLst/>
              <a:rect l="l" t="t" r="r" b="b"/>
              <a:pathLst>
                <a:path w="457" h="389" extrusionOk="0">
                  <a:moveTo>
                    <a:pt x="238" y="1"/>
                  </a:moveTo>
                  <a:cubicBezTo>
                    <a:pt x="98" y="1"/>
                    <a:pt x="0" y="155"/>
                    <a:pt x="75" y="291"/>
                  </a:cubicBezTo>
                  <a:cubicBezTo>
                    <a:pt x="113" y="357"/>
                    <a:pt x="179" y="389"/>
                    <a:pt x="245" y="389"/>
                  </a:cubicBezTo>
                  <a:cubicBezTo>
                    <a:pt x="326" y="389"/>
                    <a:pt x="407" y="339"/>
                    <a:pt x="433" y="244"/>
                  </a:cubicBezTo>
                  <a:cubicBezTo>
                    <a:pt x="456" y="143"/>
                    <a:pt x="402" y="42"/>
                    <a:pt x="301" y="11"/>
                  </a:cubicBezTo>
                  <a:cubicBezTo>
                    <a:pt x="279" y="4"/>
                    <a:pt x="258"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16619" y="4032002"/>
              <a:ext cx="86278" cy="80588"/>
            </a:xfrm>
            <a:custGeom>
              <a:avLst/>
              <a:gdLst/>
              <a:ahLst/>
              <a:cxnLst/>
              <a:rect l="l" t="t" r="r" b="b"/>
              <a:pathLst>
                <a:path w="2335" h="2181" extrusionOk="0">
                  <a:moveTo>
                    <a:pt x="1213" y="1"/>
                  </a:moveTo>
                  <a:cubicBezTo>
                    <a:pt x="726" y="1"/>
                    <a:pt x="287" y="319"/>
                    <a:pt x="148" y="800"/>
                  </a:cubicBezTo>
                  <a:cubicBezTo>
                    <a:pt x="0" y="1376"/>
                    <a:pt x="335" y="1975"/>
                    <a:pt x="911" y="2138"/>
                  </a:cubicBezTo>
                  <a:cubicBezTo>
                    <a:pt x="1012" y="2167"/>
                    <a:pt x="1115" y="2181"/>
                    <a:pt x="1216" y="2181"/>
                  </a:cubicBezTo>
                  <a:cubicBezTo>
                    <a:pt x="1688" y="2181"/>
                    <a:pt x="2125" y="1881"/>
                    <a:pt x="2272" y="1407"/>
                  </a:cubicBezTo>
                  <a:cubicBezTo>
                    <a:pt x="2296" y="1321"/>
                    <a:pt x="2304" y="1236"/>
                    <a:pt x="2311" y="1150"/>
                  </a:cubicBezTo>
                  <a:cubicBezTo>
                    <a:pt x="2335" y="590"/>
                    <a:pt x="1938" y="107"/>
                    <a:pt x="1385" y="14"/>
                  </a:cubicBezTo>
                  <a:cubicBezTo>
                    <a:pt x="1328" y="5"/>
                    <a:pt x="1270" y="1"/>
                    <a:pt x="1213" y="1"/>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25229" y="4043937"/>
              <a:ext cx="68173" cy="57531"/>
            </a:xfrm>
            <a:custGeom>
              <a:avLst/>
              <a:gdLst/>
              <a:ahLst/>
              <a:cxnLst/>
              <a:rect l="l" t="t" r="r" b="b"/>
              <a:pathLst>
                <a:path w="1845" h="1557" extrusionOk="0">
                  <a:moveTo>
                    <a:pt x="966" y="0"/>
                  </a:moveTo>
                  <a:cubicBezTo>
                    <a:pt x="405" y="0"/>
                    <a:pt x="0" y="617"/>
                    <a:pt x="296" y="1154"/>
                  </a:cubicBezTo>
                  <a:cubicBezTo>
                    <a:pt x="447" y="1427"/>
                    <a:pt x="712" y="1557"/>
                    <a:pt x="976" y="1557"/>
                  </a:cubicBezTo>
                  <a:cubicBezTo>
                    <a:pt x="1300" y="1557"/>
                    <a:pt x="1621" y="1362"/>
                    <a:pt x="1728" y="998"/>
                  </a:cubicBezTo>
                  <a:cubicBezTo>
                    <a:pt x="1845" y="578"/>
                    <a:pt x="1604" y="150"/>
                    <a:pt x="1191" y="33"/>
                  </a:cubicBezTo>
                  <a:cubicBezTo>
                    <a:pt x="1114" y="11"/>
                    <a:pt x="1039" y="0"/>
                    <a:pt x="9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26115" y="4032002"/>
              <a:ext cx="77004" cy="42493"/>
            </a:xfrm>
            <a:custGeom>
              <a:avLst/>
              <a:gdLst/>
              <a:ahLst/>
              <a:cxnLst/>
              <a:rect l="l" t="t" r="r" b="b"/>
              <a:pathLst>
                <a:path w="2084" h="1150" extrusionOk="0">
                  <a:moveTo>
                    <a:pt x="939" y="1"/>
                  </a:moveTo>
                  <a:cubicBezTo>
                    <a:pt x="580" y="1"/>
                    <a:pt x="218" y="173"/>
                    <a:pt x="0" y="559"/>
                  </a:cubicBezTo>
                  <a:lnTo>
                    <a:pt x="2054" y="1150"/>
                  </a:lnTo>
                  <a:cubicBezTo>
                    <a:pt x="2083" y="441"/>
                    <a:pt x="1513"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39713" y="4065775"/>
              <a:ext cx="17182" cy="14374"/>
            </a:xfrm>
            <a:custGeom>
              <a:avLst/>
              <a:gdLst/>
              <a:ahLst/>
              <a:cxnLst/>
              <a:rect l="l" t="t" r="r" b="b"/>
              <a:pathLst>
                <a:path w="465" h="389" extrusionOk="0">
                  <a:moveTo>
                    <a:pt x="241" y="0"/>
                  </a:moveTo>
                  <a:cubicBezTo>
                    <a:pt x="104" y="0"/>
                    <a:pt x="1" y="154"/>
                    <a:pt x="76" y="290"/>
                  </a:cubicBezTo>
                  <a:cubicBezTo>
                    <a:pt x="114" y="356"/>
                    <a:pt x="180" y="388"/>
                    <a:pt x="245" y="388"/>
                  </a:cubicBezTo>
                  <a:cubicBezTo>
                    <a:pt x="327" y="388"/>
                    <a:pt x="408" y="339"/>
                    <a:pt x="434" y="244"/>
                  </a:cubicBezTo>
                  <a:cubicBezTo>
                    <a:pt x="465" y="143"/>
                    <a:pt x="402" y="34"/>
                    <a:pt x="301" y="10"/>
                  </a:cubicBezTo>
                  <a:cubicBezTo>
                    <a:pt x="281" y="3"/>
                    <a:pt x="261"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4982303" y="4805039"/>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18"/>
        <p:cNvGrpSpPr/>
        <p:nvPr/>
      </p:nvGrpSpPr>
      <p:grpSpPr>
        <a:xfrm>
          <a:off x="0" y="0"/>
          <a:ext cx="0" cy="0"/>
          <a:chOff x="0" y="0"/>
          <a:chExt cx="0" cy="0"/>
        </a:xfrm>
      </p:grpSpPr>
      <p:sp>
        <p:nvSpPr>
          <p:cNvPr id="1019" name="Google Shape;1019;p20"/>
          <p:cNvSpPr txBox="1">
            <a:spLocks noGrp="1"/>
          </p:cNvSpPr>
          <p:nvPr>
            <p:ph type="title"/>
          </p:nvPr>
        </p:nvSpPr>
        <p:spPr>
          <a:xfrm>
            <a:off x="720000" y="24768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0" name="Google Shape;1020;p20"/>
          <p:cNvSpPr txBox="1">
            <a:spLocks noGrp="1"/>
          </p:cNvSpPr>
          <p:nvPr>
            <p:ph type="subTitle" idx="1"/>
          </p:nvPr>
        </p:nvSpPr>
        <p:spPr>
          <a:xfrm>
            <a:off x="720000" y="2939921"/>
            <a:ext cx="2336400" cy="80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1" name="Google Shape;1021;p20"/>
          <p:cNvSpPr txBox="1">
            <a:spLocks noGrp="1"/>
          </p:cNvSpPr>
          <p:nvPr>
            <p:ph type="title" idx="2"/>
          </p:nvPr>
        </p:nvSpPr>
        <p:spPr>
          <a:xfrm>
            <a:off x="3403800" y="24768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2" name="Google Shape;1022;p20"/>
          <p:cNvSpPr txBox="1">
            <a:spLocks noGrp="1"/>
          </p:cNvSpPr>
          <p:nvPr>
            <p:ph type="subTitle" idx="3"/>
          </p:nvPr>
        </p:nvSpPr>
        <p:spPr>
          <a:xfrm>
            <a:off x="3403800" y="2939921"/>
            <a:ext cx="2336400" cy="80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3" name="Google Shape;1023;p20"/>
          <p:cNvSpPr txBox="1">
            <a:spLocks noGrp="1"/>
          </p:cNvSpPr>
          <p:nvPr>
            <p:ph type="title" idx="4"/>
          </p:nvPr>
        </p:nvSpPr>
        <p:spPr>
          <a:xfrm>
            <a:off x="6087600" y="24768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4" name="Google Shape;1024;p20"/>
          <p:cNvSpPr txBox="1">
            <a:spLocks noGrp="1"/>
          </p:cNvSpPr>
          <p:nvPr>
            <p:ph type="subTitle" idx="5"/>
          </p:nvPr>
        </p:nvSpPr>
        <p:spPr>
          <a:xfrm>
            <a:off x="6087600" y="2939921"/>
            <a:ext cx="2336400" cy="80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5" name="Google Shape;1025;p20"/>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6" name="Google Shape;1026;p20"/>
          <p:cNvSpPr/>
          <p:nvPr/>
        </p:nvSpPr>
        <p:spPr>
          <a:xfrm rot="10800000" flipH="1">
            <a:off x="570507"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0"/>
          <p:cNvSpPr/>
          <p:nvPr/>
        </p:nvSpPr>
        <p:spPr>
          <a:xfrm flipH="1">
            <a:off x="279715"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lt2"/>
          </a:solidFill>
          <a:ln w="24325" cap="rnd" cmpd="sng">
            <a:solidFill>
              <a:schemeClr val="lt2"/>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flipH="1">
            <a:off x="8634293"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flipH="1">
            <a:off x="215296"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flipH="1">
            <a:off x="8790085"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flipH="1">
            <a:off x="1016222"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20"/>
          <p:cNvGrpSpPr/>
          <p:nvPr/>
        </p:nvGrpSpPr>
        <p:grpSpPr>
          <a:xfrm flipH="1">
            <a:off x="196096" y="3353435"/>
            <a:ext cx="268096" cy="268096"/>
            <a:chOff x="601601" y="3611245"/>
            <a:chExt cx="100690" cy="100690"/>
          </a:xfrm>
        </p:grpSpPr>
        <p:sp>
          <p:nvSpPr>
            <p:cNvPr id="1033" name="Google Shape;1033;p20"/>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0"/>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0"/>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0"/>
          <p:cNvSpPr/>
          <p:nvPr/>
        </p:nvSpPr>
        <p:spPr>
          <a:xfrm flipH="1">
            <a:off x="8052082"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flipH="1">
            <a:off x="8869971"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flipH="1">
            <a:off x="8710892"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flipH="1">
            <a:off x="856117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flipH="1">
            <a:off x="48762"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flipH="1">
            <a:off x="7358610"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flipH="1">
            <a:off x="166982"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0"/>
          <p:cNvSpPr/>
          <p:nvPr/>
        </p:nvSpPr>
        <p:spPr>
          <a:xfrm flipH="1">
            <a:off x="309791"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flipH="1">
            <a:off x="841604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flipH="1">
            <a:off x="8502354"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20"/>
          <p:cNvGrpSpPr/>
          <p:nvPr/>
        </p:nvGrpSpPr>
        <p:grpSpPr>
          <a:xfrm flipH="1">
            <a:off x="7578841" y="201887"/>
            <a:ext cx="371776" cy="249699"/>
            <a:chOff x="7225725" y="124242"/>
            <a:chExt cx="454828" cy="305480"/>
          </a:xfrm>
        </p:grpSpPr>
        <p:sp>
          <p:nvSpPr>
            <p:cNvPr id="1054" name="Google Shape;1054;p20"/>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0"/>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20"/>
          <p:cNvSpPr/>
          <p:nvPr/>
        </p:nvSpPr>
        <p:spPr>
          <a:xfrm>
            <a:off x="8428903" y="4199778"/>
            <a:ext cx="1362794" cy="114911"/>
          </a:xfrm>
          <a:custGeom>
            <a:avLst/>
            <a:gdLst/>
            <a:ahLst/>
            <a:cxnLst/>
            <a:rect l="l" t="t" r="r" b="b"/>
            <a:pathLst>
              <a:path w="13852" h="1168" extrusionOk="0">
                <a:moveTo>
                  <a:pt x="578" y="0"/>
                </a:moveTo>
                <a:cubicBezTo>
                  <a:pt x="257" y="0"/>
                  <a:pt x="0" y="262"/>
                  <a:pt x="8" y="584"/>
                </a:cubicBezTo>
                <a:cubicBezTo>
                  <a:pt x="8" y="903"/>
                  <a:pt x="265" y="1168"/>
                  <a:pt x="592" y="1168"/>
                </a:cubicBezTo>
                <a:lnTo>
                  <a:pt x="13268" y="1168"/>
                </a:lnTo>
                <a:cubicBezTo>
                  <a:pt x="13587" y="1168"/>
                  <a:pt x="13852" y="903"/>
                  <a:pt x="13852" y="584"/>
                </a:cubicBezTo>
                <a:cubicBezTo>
                  <a:pt x="13852" y="257"/>
                  <a:pt x="13587" y="0"/>
                  <a:pt x="13268" y="0"/>
                </a:cubicBezTo>
                <a:lnTo>
                  <a:pt x="592" y="0"/>
                </a:lnTo>
                <a:cubicBezTo>
                  <a:pt x="587" y="0"/>
                  <a:pt x="58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a:off x="8594977" y="3982347"/>
            <a:ext cx="1362106" cy="115698"/>
          </a:xfrm>
          <a:custGeom>
            <a:avLst/>
            <a:gdLst/>
            <a:ahLst/>
            <a:cxnLst/>
            <a:rect l="l" t="t" r="r" b="b"/>
            <a:pathLst>
              <a:path w="13845" h="1176" extrusionOk="0">
                <a:moveTo>
                  <a:pt x="584" y="0"/>
                </a:moveTo>
                <a:cubicBezTo>
                  <a:pt x="258" y="0"/>
                  <a:pt x="1" y="265"/>
                  <a:pt x="1" y="584"/>
                </a:cubicBezTo>
                <a:cubicBezTo>
                  <a:pt x="1" y="911"/>
                  <a:pt x="258" y="1175"/>
                  <a:pt x="584" y="1175"/>
                </a:cubicBezTo>
                <a:lnTo>
                  <a:pt x="13261" y="1175"/>
                </a:lnTo>
                <a:cubicBezTo>
                  <a:pt x="13588" y="1175"/>
                  <a:pt x="13845" y="911"/>
                  <a:pt x="13845" y="584"/>
                </a:cubicBezTo>
                <a:cubicBezTo>
                  <a:pt x="13845" y="265"/>
                  <a:pt x="13588" y="0"/>
                  <a:pt x="13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a:off x="8760362" y="3765703"/>
            <a:ext cx="1362106" cy="114911"/>
          </a:xfrm>
          <a:custGeom>
            <a:avLst/>
            <a:gdLst/>
            <a:ahLst/>
            <a:cxnLst/>
            <a:rect l="l" t="t" r="r" b="b"/>
            <a:pathLst>
              <a:path w="13845" h="1168" extrusionOk="0">
                <a:moveTo>
                  <a:pt x="584" y="0"/>
                </a:moveTo>
                <a:cubicBezTo>
                  <a:pt x="257" y="0"/>
                  <a:pt x="1" y="257"/>
                  <a:pt x="1" y="584"/>
                </a:cubicBezTo>
                <a:cubicBezTo>
                  <a:pt x="1" y="903"/>
                  <a:pt x="257" y="1167"/>
                  <a:pt x="584" y="1167"/>
                </a:cubicBezTo>
                <a:lnTo>
                  <a:pt x="13261" y="1167"/>
                </a:lnTo>
                <a:cubicBezTo>
                  <a:pt x="13588" y="1167"/>
                  <a:pt x="13844" y="903"/>
                  <a:pt x="13844" y="584"/>
                </a:cubicBezTo>
                <a:cubicBezTo>
                  <a:pt x="13844" y="257"/>
                  <a:pt x="13588" y="0"/>
                  <a:pt x="13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8925747" y="3548173"/>
            <a:ext cx="1362106" cy="115009"/>
          </a:xfrm>
          <a:custGeom>
            <a:avLst/>
            <a:gdLst/>
            <a:ahLst/>
            <a:cxnLst/>
            <a:rect l="l" t="t" r="r" b="b"/>
            <a:pathLst>
              <a:path w="13845" h="1169" extrusionOk="0">
                <a:moveTo>
                  <a:pt x="584" y="1"/>
                </a:moveTo>
                <a:cubicBezTo>
                  <a:pt x="257" y="1"/>
                  <a:pt x="1" y="266"/>
                  <a:pt x="1" y="585"/>
                </a:cubicBezTo>
                <a:cubicBezTo>
                  <a:pt x="1" y="911"/>
                  <a:pt x="257" y="1168"/>
                  <a:pt x="584" y="1168"/>
                </a:cubicBezTo>
                <a:lnTo>
                  <a:pt x="13261" y="1168"/>
                </a:lnTo>
                <a:cubicBezTo>
                  <a:pt x="13588" y="1168"/>
                  <a:pt x="13844" y="911"/>
                  <a:pt x="13844" y="585"/>
                </a:cubicBezTo>
                <a:cubicBezTo>
                  <a:pt x="13844" y="266"/>
                  <a:pt x="13588" y="1"/>
                  <a:pt x="1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3"/>
        </a:solidFill>
        <a:effectLst/>
      </p:bgPr>
    </p:bg>
    <p:spTree>
      <p:nvGrpSpPr>
        <p:cNvPr id="1" name="Shape 1066"/>
        <p:cNvGrpSpPr/>
        <p:nvPr/>
      </p:nvGrpSpPr>
      <p:grpSpPr>
        <a:xfrm>
          <a:off x="0" y="0"/>
          <a:ext cx="0" cy="0"/>
          <a:chOff x="0" y="0"/>
          <a:chExt cx="0" cy="0"/>
        </a:xfrm>
      </p:grpSpPr>
      <p:sp>
        <p:nvSpPr>
          <p:cNvPr id="1067" name="Google Shape;1067;p21"/>
          <p:cNvSpPr txBox="1">
            <a:spLocks noGrp="1"/>
          </p:cNvSpPr>
          <p:nvPr>
            <p:ph type="title"/>
          </p:nvPr>
        </p:nvSpPr>
        <p:spPr>
          <a:xfrm>
            <a:off x="1503763" y="1678100"/>
            <a:ext cx="2179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8" name="Google Shape;1068;p21"/>
          <p:cNvSpPr txBox="1">
            <a:spLocks noGrp="1"/>
          </p:cNvSpPr>
          <p:nvPr>
            <p:ph type="subTitle" idx="1"/>
          </p:nvPr>
        </p:nvSpPr>
        <p:spPr>
          <a:xfrm>
            <a:off x="1503763" y="2188425"/>
            <a:ext cx="21792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9" name="Google Shape;1069;p21"/>
          <p:cNvSpPr txBox="1">
            <a:spLocks noGrp="1"/>
          </p:cNvSpPr>
          <p:nvPr>
            <p:ph type="title" idx="2"/>
          </p:nvPr>
        </p:nvSpPr>
        <p:spPr>
          <a:xfrm>
            <a:off x="5393400" y="1678100"/>
            <a:ext cx="2726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0" name="Google Shape;1070;p21"/>
          <p:cNvSpPr txBox="1">
            <a:spLocks noGrp="1"/>
          </p:cNvSpPr>
          <p:nvPr>
            <p:ph type="subTitle" idx="3"/>
          </p:nvPr>
        </p:nvSpPr>
        <p:spPr>
          <a:xfrm>
            <a:off x="5393401" y="2188425"/>
            <a:ext cx="21792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1" name="Google Shape;1071;p21"/>
          <p:cNvSpPr txBox="1">
            <a:spLocks noGrp="1"/>
          </p:cNvSpPr>
          <p:nvPr>
            <p:ph type="title" idx="4"/>
          </p:nvPr>
        </p:nvSpPr>
        <p:spPr>
          <a:xfrm>
            <a:off x="1503775" y="3111500"/>
            <a:ext cx="293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2" name="Google Shape;1072;p21"/>
          <p:cNvSpPr txBox="1">
            <a:spLocks noGrp="1"/>
          </p:cNvSpPr>
          <p:nvPr>
            <p:ph type="subTitle" idx="5"/>
          </p:nvPr>
        </p:nvSpPr>
        <p:spPr>
          <a:xfrm>
            <a:off x="1503763" y="3621825"/>
            <a:ext cx="21792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3" name="Google Shape;1073;p21"/>
          <p:cNvSpPr txBox="1">
            <a:spLocks noGrp="1"/>
          </p:cNvSpPr>
          <p:nvPr>
            <p:ph type="title" idx="6"/>
          </p:nvPr>
        </p:nvSpPr>
        <p:spPr>
          <a:xfrm>
            <a:off x="5393400" y="3111500"/>
            <a:ext cx="2839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4" name="Google Shape;1074;p21"/>
          <p:cNvSpPr txBox="1">
            <a:spLocks noGrp="1"/>
          </p:cNvSpPr>
          <p:nvPr>
            <p:ph type="subTitle" idx="7"/>
          </p:nvPr>
        </p:nvSpPr>
        <p:spPr>
          <a:xfrm>
            <a:off x="5393401" y="3621825"/>
            <a:ext cx="21792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5" name="Google Shape;1075;p21"/>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2"/>
              </a:buClr>
              <a:buSzPts val="3000"/>
              <a:buNone/>
              <a:defRPr>
                <a:solidFill>
                  <a:schemeClr val="accent2"/>
                </a:solidFill>
              </a:defRPr>
            </a:lvl2pPr>
            <a:lvl3pPr lvl="2" rtl="0">
              <a:spcBef>
                <a:spcPts val="0"/>
              </a:spcBef>
              <a:spcAft>
                <a:spcPts val="0"/>
              </a:spcAft>
              <a:buClr>
                <a:schemeClr val="accent2"/>
              </a:buClr>
              <a:buSzPts val="3000"/>
              <a:buNone/>
              <a:defRPr>
                <a:solidFill>
                  <a:schemeClr val="accent2"/>
                </a:solidFill>
              </a:defRPr>
            </a:lvl3pPr>
            <a:lvl4pPr lvl="3" rtl="0">
              <a:spcBef>
                <a:spcPts val="0"/>
              </a:spcBef>
              <a:spcAft>
                <a:spcPts val="0"/>
              </a:spcAft>
              <a:buClr>
                <a:schemeClr val="accent2"/>
              </a:buClr>
              <a:buSzPts val="3000"/>
              <a:buNone/>
              <a:defRPr>
                <a:solidFill>
                  <a:schemeClr val="accent2"/>
                </a:solidFill>
              </a:defRPr>
            </a:lvl4pPr>
            <a:lvl5pPr lvl="4" rtl="0">
              <a:spcBef>
                <a:spcPts val="0"/>
              </a:spcBef>
              <a:spcAft>
                <a:spcPts val="0"/>
              </a:spcAft>
              <a:buClr>
                <a:schemeClr val="accent2"/>
              </a:buClr>
              <a:buSzPts val="3000"/>
              <a:buNone/>
              <a:defRPr>
                <a:solidFill>
                  <a:schemeClr val="accent2"/>
                </a:solidFill>
              </a:defRPr>
            </a:lvl5pPr>
            <a:lvl6pPr lvl="5" rtl="0">
              <a:spcBef>
                <a:spcPts val="0"/>
              </a:spcBef>
              <a:spcAft>
                <a:spcPts val="0"/>
              </a:spcAft>
              <a:buClr>
                <a:schemeClr val="accent2"/>
              </a:buClr>
              <a:buSzPts val="3000"/>
              <a:buNone/>
              <a:defRPr>
                <a:solidFill>
                  <a:schemeClr val="accent2"/>
                </a:solidFill>
              </a:defRPr>
            </a:lvl6pPr>
            <a:lvl7pPr lvl="6" rtl="0">
              <a:spcBef>
                <a:spcPts val="0"/>
              </a:spcBef>
              <a:spcAft>
                <a:spcPts val="0"/>
              </a:spcAft>
              <a:buClr>
                <a:schemeClr val="accent2"/>
              </a:buClr>
              <a:buSzPts val="3000"/>
              <a:buNone/>
              <a:defRPr>
                <a:solidFill>
                  <a:schemeClr val="accent2"/>
                </a:solidFill>
              </a:defRPr>
            </a:lvl7pPr>
            <a:lvl8pPr lvl="7" rtl="0">
              <a:spcBef>
                <a:spcPts val="0"/>
              </a:spcBef>
              <a:spcAft>
                <a:spcPts val="0"/>
              </a:spcAft>
              <a:buClr>
                <a:schemeClr val="accent2"/>
              </a:buClr>
              <a:buSzPts val="3000"/>
              <a:buNone/>
              <a:defRPr>
                <a:solidFill>
                  <a:schemeClr val="accent2"/>
                </a:solidFill>
              </a:defRPr>
            </a:lvl8pPr>
            <a:lvl9pPr lvl="8" rtl="0">
              <a:spcBef>
                <a:spcPts val="0"/>
              </a:spcBef>
              <a:spcAft>
                <a:spcPts val="0"/>
              </a:spcAft>
              <a:buClr>
                <a:schemeClr val="accent2"/>
              </a:buClr>
              <a:buSzPts val="3000"/>
              <a:buNone/>
              <a:defRPr>
                <a:solidFill>
                  <a:schemeClr val="accent2"/>
                </a:solidFill>
              </a:defRPr>
            </a:lvl9pPr>
          </a:lstStyle>
          <a:p>
            <a:endParaRPr/>
          </a:p>
        </p:txBody>
      </p:sp>
      <p:grpSp>
        <p:nvGrpSpPr>
          <p:cNvPr id="1076" name="Google Shape;1076;p21"/>
          <p:cNvGrpSpPr/>
          <p:nvPr/>
        </p:nvGrpSpPr>
        <p:grpSpPr>
          <a:xfrm>
            <a:off x="48762" y="80118"/>
            <a:ext cx="9033618" cy="5805243"/>
            <a:chOff x="48762" y="80118"/>
            <a:chExt cx="9033618" cy="5805243"/>
          </a:xfrm>
        </p:grpSpPr>
        <p:sp>
          <p:nvSpPr>
            <p:cNvPr id="1077" name="Google Shape;1077;p21"/>
            <p:cNvSpPr/>
            <p:nvPr/>
          </p:nvSpPr>
          <p:spPr>
            <a:xfrm rot="10800000">
              <a:off x="8428900"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8532077"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264764"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8686122"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48762"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7900543"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21"/>
            <p:cNvGrpSpPr/>
            <p:nvPr/>
          </p:nvGrpSpPr>
          <p:grpSpPr>
            <a:xfrm>
              <a:off x="8666949" y="3353435"/>
              <a:ext cx="268096" cy="268096"/>
              <a:chOff x="601601" y="3611245"/>
              <a:chExt cx="100690" cy="100690"/>
            </a:xfrm>
          </p:grpSpPr>
          <p:sp>
            <p:nvSpPr>
              <p:cNvPr id="1084" name="Google Shape;1084;p21"/>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1"/>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1"/>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21"/>
            <p:cNvSpPr/>
            <p:nvPr/>
          </p:nvSpPr>
          <p:spPr>
            <a:xfrm>
              <a:off x="948801"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1"/>
            <p:cNvSpPr/>
            <p:nvPr/>
          </p:nvSpPr>
          <p:spPr>
            <a:xfrm>
              <a:off x="128648"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1"/>
            <p:cNvSpPr/>
            <p:nvPr/>
          </p:nvSpPr>
          <p:spPr>
            <a:xfrm>
              <a:off x="341346"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49106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1"/>
            <p:cNvSpPr/>
            <p:nvPr/>
          </p:nvSpPr>
          <p:spPr>
            <a:xfrm>
              <a:off x="9003378"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1"/>
            <p:cNvSpPr/>
            <p:nvPr/>
          </p:nvSpPr>
          <p:spPr>
            <a:xfrm>
              <a:off x="1695891"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8915853"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8780620"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57795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588057"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rot="10800000">
              <a:off x="6098328" y="4666402"/>
              <a:ext cx="703632" cy="1218959"/>
            </a:xfrm>
            <a:custGeom>
              <a:avLst/>
              <a:gdLst/>
              <a:ahLst/>
              <a:cxnLst/>
              <a:rect l="l" t="t" r="r" b="b"/>
              <a:pathLst>
                <a:path w="7152" h="12390" extrusionOk="0">
                  <a:moveTo>
                    <a:pt x="3580" y="1354"/>
                  </a:moveTo>
                  <a:cubicBezTo>
                    <a:pt x="4801" y="1354"/>
                    <a:pt x="5797" y="2343"/>
                    <a:pt x="5797" y="3572"/>
                  </a:cubicBezTo>
                  <a:lnTo>
                    <a:pt x="5797" y="8817"/>
                  </a:lnTo>
                  <a:cubicBezTo>
                    <a:pt x="5797" y="10039"/>
                    <a:pt x="4801" y="11035"/>
                    <a:pt x="3580" y="11035"/>
                  </a:cubicBezTo>
                  <a:cubicBezTo>
                    <a:pt x="2350" y="11035"/>
                    <a:pt x="1354" y="10039"/>
                    <a:pt x="1354" y="8817"/>
                  </a:cubicBezTo>
                  <a:lnTo>
                    <a:pt x="1354" y="3580"/>
                  </a:lnTo>
                  <a:cubicBezTo>
                    <a:pt x="1354" y="2351"/>
                    <a:pt x="2350" y="1354"/>
                    <a:pt x="3580" y="1354"/>
                  </a:cubicBezTo>
                  <a:close/>
                  <a:moveTo>
                    <a:pt x="3580" y="0"/>
                  </a:moveTo>
                  <a:cubicBezTo>
                    <a:pt x="1603" y="0"/>
                    <a:pt x="0" y="1596"/>
                    <a:pt x="0" y="3572"/>
                  </a:cubicBezTo>
                  <a:lnTo>
                    <a:pt x="0" y="8817"/>
                  </a:lnTo>
                  <a:cubicBezTo>
                    <a:pt x="8" y="10786"/>
                    <a:pt x="1603" y="12381"/>
                    <a:pt x="3580" y="12389"/>
                  </a:cubicBezTo>
                  <a:cubicBezTo>
                    <a:pt x="5548" y="12381"/>
                    <a:pt x="7152" y="10786"/>
                    <a:pt x="7152" y="8809"/>
                  </a:cubicBezTo>
                  <a:lnTo>
                    <a:pt x="7152" y="3572"/>
                  </a:lnTo>
                  <a:cubicBezTo>
                    <a:pt x="7152" y="1596"/>
                    <a:pt x="5548" y="0"/>
                    <a:pt x="3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rot="10800000">
              <a:off x="6328042" y="4904563"/>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rot="10800000">
              <a:off x="5898493" y="4947377"/>
              <a:ext cx="124847" cy="743575"/>
            </a:xfrm>
            <a:custGeom>
              <a:avLst/>
              <a:gdLst/>
              <a:ahLst/>
              <a:cxnLst/>
              <a:rect l="l" t="t" r="r" b="b"/>
              <a:pathLst>
                <a:path w="1269" h="7558" extrusionOk="0">
                  <a:moveTo>
                    <a:pt x="638" y="1"/>
                  </a:moveTo>
                  <a:cubicBezTo>
                    <a:pt x="288" y="1"/>
                    <a:pt x="0" y="289"/>
                    <a:pt x="0" y="639"/>
                  </a:cubicBezTo>
                  <a:lnTo>
                    <a:pt x="0" y="6927"/>
                  </a:lnTo>
                  <a:cubicBezTo>
                    <a:pt x="0" y="7277"/>
                    <a:pt x="288" y="7557"/>
                    <a:pt x="638" y="7557"/>
                  </a:cubicBezTo>
                  <a:cubicBezTo>
                    <a:pt x="988" y="7557"/>
                    <a:pt x="1269" y="7277"/>
                    <a:pt x="1269" y="6927"/>
                  </a:cubicBezTo>
                  <a:lnTo>
                    <a:pt x="1269" y="639"/>
                  </a:lnTo>
                  <a:cubicBezTo>
                    <a:pt x="1269" y="289"/>
                    <a:pt x="988"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rot="10800000">
              <a:off x="5646625" y="5016326"/>
              <a:ext cx="42895" cy="42895"/>
            </a:xfrm>
            <a:custGeom>
              <a:avLst/>
              <a:gdLst/>
              <a:ahLst/>
              <a:cxnLst/>
              <a:rect l="l" t="t" r="r" b="b"/>
              <a:pathLst>
                <a:path w="436" h="436" extrusionOk="0">
                  <a:moveTo>
                    <a:pt x="218" y="0"/>
                  </a:moveTo>
                  <a:cubicBezTo>
                    <a:pt x="93" y="0"/>
                    <a:pt x="0" y="93"/>
                    <a:pt x="0" y="218"/>
                  </a:cubicBezTo>
                  <a:cubicBezTo>
                    <a:pt x="0" y="335"/>
                    <a:pt x="93" y="436"/>
                    <a:pt x="218" y="436"/>
                  </a:cubicBezTo>
                  <a:cubicBezTo>
                    <a:pt x="335" y="436"/>
                    <a:pt x="436" y="335"/>
                    <a:pt x="436" y="218"/>
                  </a:cubicBezTo>
                  <a:cubicBezTo>
                    <a:pt x="436" y="93"/>
                    <a:pt x="335"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21"/>
            <p:cNvGrpSpPr/>
            <p:nvPr/>
          </p:nvGrpSpPr>
          <p:grpSpPr>
            <a:xfrm>
              <a:off x="1180524" y="201887"/>
              <a:ext cx="371776" cy="249699"/>
              <a:chOff x="7225725" y="124242"/>
              <a:chExt cx="454828" cy="305480"/>
            </a:xfrm>
          </p:grpSpPr>
          <p:sp>
            <p:nvSpPr>
              <p:cNvPr id="1109" name="Google Shape;1109;p21"/>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accent3"/>
        </a:solidFill>
        <a:effectLst/>
      </p:bgPr>
    </p:bg>
    <p:spTree>
      <p:nvGrpSpPr>
        <p:cNvPr id="1" name="Shape 1117"/>
        <p:cNvGrpSpPr/>
        <p:nvPr/>
      </p:nvGrpSpPr>
      <p:grpSpPr>
        <a:xfrm>
          <a:off x="0" y="0"/>
          <a:ext cx="0" cy="0"/>
          <a:chOff x="0" y="0"/>
          <a:chExt cx="0" cy="0"/>
        </a:xfrm>
      </p:grpSpPr>
      <p:sp>
        <p:nvSpPr>
          <p:cNvPr id="1118" name="Google Shape;1118;p22"/>
          <p:cNvSpPr txBox="1">
            <a:spLocks noGrp="1"/>
          </p:cNvSpPr>
          <p:nvPr>
            <p:ph type="title"/>
          </p:nvPr>
        </p:nvSpPr>
        <p:spPr>
          <a:xfrm>
            <a:off x="887996" y="1759050"/>
            <a:ext cx="1969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19" name="Google Shape;1119;p22"/>
          <p:cNvSpPr txBox="1">
            <a:spLocks noGrp="1"/>
          </p:cNvSpPr>
          <p:nvPr>
            <p:ph type="subTitle" idx="1"/>
          </p:nvPr>
        </p:nvSpPr>
        <p:spPr>
          <a:xfrm>
            <a:off x="887996" y="2234097"/>
            <a:ext cx="1969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0" name="Google Shape;1120;p22"/>
          <p:cNvSpPr txBox="1">
            <a:spLocks noGrp="1"/>
          </p:cNvSpPr>
          <p:nvPr>
            <p:ph type="title" idx="2"/>
          </p:nvPr>
        </p:nvSpPr>
        <p:spPr>
          <a:xfrm>
            <a:off x="3587283" y="1759050"/>
            <a:ext cx="1969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1" name="Google Shape;1121;p22"/>
          <p:cNvSpPr txBox="1">
            <a:spLocks noGrp="1"/>
          </p:cNvSpPr>
          <p:nvPr>
            <p:ph type="subTitle" idx="3"/>
          </p:nvPr>
        </p:nvSpPr>
        <p:spPr>
          <a:xfrm>
            <a:off x="3587283" y="2234097"/>
            <a:ext cx="1969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2" name="Google Shape;1122;p22"/>
          <p:cNvSpPr txBox="1">
            <a:spLocks noGrp="1"/>
          </p:cNvSpPr>
          <p:nvPr>
            <p:ph type="title" idx="4"/>
          </p:nvPr>
        </p:nvSpPr>
        <p:spPr>
          <a:xfrm>
            <a:off x="887975" y="3613375"/>
            <a:ext cx="1969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3" name="Google Shape;1123;p22"/>
          <p:cNvSpPr txBox="1">
            <a:spLocks noGrp="1"/>
          </p:cNvSpPr>
          <p:nvPr>
            <p:ph type="subTitle" idx="5"/>
          </p:nvPr>
        </p:nvSpPr>
        <p:spPr>
          <a:xfrm>
            <a:off x="887975" y="4086070"/>
            <a:ext cx="1969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4" name="Google Shape;1124;p22"/>
          <p:cNvSpPr txBox="1">
            <a:spLocks noGrp="1"/>
          </p:cNvSpPr>
          <p:nvPr>
            <p:ph type="title" idx="6"/>
          </p:nvPr>
        </p:nvSpPr>
        <p:spPr>
          <a:xfrm>
            <a:off x="3587262" y="3613375"/>
            <a:ext cx="1969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5" name="Google Shape;1125;p22"/>
          <p:cNvSpPr txBox="1">
            <a:spLocks noGrp="1"/>
          </p:cNvSpPr>
          <p:nvPr>
            <p:ph type="subTitle" idx="7"/>
          </p:nvPr>
        </p:nvSpPr>
        <p:spPr>
          <a:xfrm>
            <a:off x="3587262" y="4086070"/>
            <a:ext cx="1969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6" name="Google Shape;1126;p22"/>
          <p:cNvSpPr txBox="1">
            <a:spLocks noGrp="1"/>
          </p:cNvSpPr>
          <p:nvPr>
            <p:ph type="title" idx="8"/>
          </p:nvPr>
        </p:nvSpPr>
        <p:spPr>
          <a:xfrm>
            <a:off x="6277096" y="1759050"/>
            <a:ext cx="19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7" name="Google Shape;1127;p22"/>
          <p:cNvSpPr txBox="1">
            <a:spLocks noGrp="1"/>
          </p:cNvSpPr>
          <p:nvPr>
            <p:ph type="subTitle" idx="9"/>
          </p:nvPr>
        </p:nvSpPr>
        <p:spPr>
          <a:xfrm>
            <a:off x="6277096" y="2234097"/>
            <a:ext cx="1988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8" name="Google Shape;1128;p22"/>
          <p:cNvSpPr txBox="1">
            <a:spLocks noGrp="1"/>
          </p:cNvSpPr>
          <p:nvPr>
            <p:ph type="title" idx="13"/>
          </p:nvPr>
        </p:nvSpPr>
        <p:spPr>
          <a:xfrm>
            <a:off x="6277074" y="3613375"/>
            <a:ext cx="19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9" name="Google Shape;1129;p22"/>
          <p:cNvSpPr txBox="1">
            <a:spLocks noGrp="1"/>
          </p:cNvSpPr>
          <p:nvPr>
            <p:ph type="subTitle" idx="14"/>
          </p:nvPr>
        </p:nvSpPr>
        <p:spPr>
          <a:xfrm>
            <a:off x="6277074" y="4086070"/>
            <a:ext cx="1988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0" name="Google Shape;1130;p2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2"/>
              </a:buClr>
              <a:buSzPts val="3000"/>
              <a:buNone/>
              <a:defRPr>
                <a:solidFill>
                  <a:schemeClr val="accent2"/>
                </a:solidFill>
              </a:defRPr>
            </a:lvl2pPr>
            <a:lvl3pPr lvl="2" rtl="0">
              <a:spcBef>
                <a:spcPts val="0"/>
              </a:spcBef>
              <a:spcAft>
                <a:spcPts val="0"/>
              </a:spcAft>
              <a:buClr>
                <a:schemeClr val="accent2"/>
              </a:buClr>
              <a:buSzPts val="3000"/>
              <a:buNone/>
              <a:defRPr>
                <a:solidFill>
                  <a:schemeClr val="accent2"/>
                </a:solidFill>
              </a:defRPr>
            </a:lvl3pPr>
            <a:lvl4pPr lvl="3" rtl="0">
              <a:spcBef>
                <a:spcPts val="0"/>
              </a:spcBef>
              <a:spcAft>
                <a:spcPts val="0"/>
              </a:spcAft>
              <a:buClr>
                <a:schemeClr val="accent2"/>
              </a:buClr>
              <a:buSzPts val="3000"/>
              <a:buNone/>
              <a:defRPr>
                <a:solidFill>
                  <a:schemeClr val="accent2"/>
                </a:solidFill>
              </a:defRPr>
            </a:lvl4pPr>
            <a:lvl5pPr lvl="4" rtl="0">
              <a:spcBef>
                <a:spcPts val="0"/>
              </a:spcBef>
              <a:spcAft>
                <a:spcPts val="0"/>
              </a:spcAft>
              <a:buClr>
                <a:schemeClr val="accent2"/>
              </a:buClr>
              <a:buSzPts val="3000"/>
              <a:buNone/>
              <a:defRPr>
                <a:solidFill>
                  <a:schemeClr val="accent2"/>
                </a:solidFill>
              </a:defRPr>
            </a:lvl5pPr>
            <a:lvl6pPr lvl="5" rtl="0">
              <a:spcBef>
                <a:spcPts val="0"/>
              </a:spcBef>
              <a:spcAft>
                <a:spcPts val="0"/>
              </a:spcAft>
              <a:buClr>
                <a:schemeClr val="accent2"/>
              </a:buClr>
              <a:buSzPts val="3000"/>
              <a:buNone/>
              <a:defRPr>
                <a:solidFill>
                  <a:schemeClr val="accent2"/>
                </a:solidFill>
              </a:defRPr>
            </a:lvl6pPr>
            <a:lvl7pPr lvl="6" rtl="0">
              <a:spcBef>
                <a:spcPts val="0"/>
              </a:spcBef>
              <a:spcAft>
                <a:spcPts val="0"/>
              </a:spcAft>
              <a:buClr>
                <a:schemeClr val="accent2"/>
              </a:buClr>
              <a:buSzPts val="3000"/>
              <a:buNone/>
              <a:defRPr>
                <a:solidFill>
                  <a:schemeClr val="accent2"/>
                </a:solidFill>
              </a:defRPr>
            </a:lvl7pPr>
            <a:lvl8pPr lvl="7" rtl="0">
              <a:spcBef>
                <a:spcPts val="0"/>
              </a:spcBef>
              <a:spcAft>
                <a:spcPts val="0"/>
              </a:spcAft>
              <a:buClr>
                <a:schemeClr val="accent2"/>
              </a:buClr>
              <a:buSzPts val="3000"/>
              <a:buNone/>
              <a:defRPr>
                <a:solidFill>
                  <a:schemeClr val="accent2"/>
                </a:solidFill>
              </a:defRPr>
            </a:lvl8pPr>
            <a:lvl9pPr lvl="8" rtl="0">
              <a:spcBef>
                <a:spcPts val="0"/>
              </a:spcBef>
              <a:spcAft>
                <a:spcPts val="0"/>
              </a:spcAft>
              <a:buClr>
                <a:schemeClr val="accent2"/>
              </a:buClr>
              <a:buSzPts val="3000"/>
              <a:buNone/>
              <a:defRPr>
                <a:solidFill>
                  <a:schemeClr val="accent2"/>
                </a:solidFill>
              </a:defRPr>
            </a:lvl9pPr>
          </a:lstStyle>
          <a:p>
            <a:endParaRPr/>
          </a:p>
        </p:txBody>
      </p:sp>
      <p:grpSp>
        <p:nvGrpSpPr>
          <p:cNvPr id="1131" name="Google Shape;1131;p22"/>
          <p:cNvGrpSpPr/>
          <p:nvPr/>
        </p:nvGrpSpPr>
        <p:grpSpPr>
          <a:xfrm>
            <a:off x="48762" y="80118"/>
            <a:ext cx="9033618" cy="5805243"/>
            <a:chOff x="48762" y="80118"/>
            <a:chExt cx="9033618" cy="5805243"/>
          </a:xfrm>
        </p:grpSpPr>
        <p:sp>
          <p:nvSpPr>
            <p:cNvPr id="1132" name="Google Shape;1132;p22"/>
            <p:cNvSpPr/>
            <p:nvPr/>
          </p:nvSpPr>
          <p:spPr>
            <a:xfrm rot="10800000">
              <a:off x="8428900"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8532077"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264764"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8686122"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48762"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7900543"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22"/>
            <p:cNvGrpSpPr/>
            <p:nvPr/>
          </p:nvGrpSpPr>
          <p:grpSpPr>
            <a:xfrm>
              <a:off x="8666949" y="3353435"/>
              <a:ext cx="268096" cy="268096"/>
              <a:chOff x="601601" y="3611245"/>
              <a:chExt cx="100690" cy="100690"/>
            </a:xfrm>
          </p:grpSpPr>
          <p:sp>
            <p:nvSpPr>
              <p:cNvPr id="1139" name="Google Shape;1139;p22"/>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9" name="Google Shape;1149;p22"/>
            <p:cNvSpPr/>
            <p:nvPr/>
          </p:nvSpPr>
          <p:spPr>
            <a:xfrm>
              <a:off x="948801"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128648"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341346"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49106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9003378"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1695891"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8915853"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8780620"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7795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588057"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rot="10800000">
              <a:off x="6098328" y="4666402"/>
              <a:ext cx="703632" cy="1218959"/>
            </a:xfrm>
            <a:custGeom>
              <a:avLst/>
              <a:gdLst/>
              <a:ahLst/>
              <a:cxnLst/>
              <a:rect l="l" t="t" r="r" b="b"/>
              <a:pathLst>
                <a:path w="7152" h="12390" extrusionOk="0">
                  <a:moveTo>
                    <a:pt x="3580" y="1354"/>
                  </a:moveTo>
                  <a:cubicBezTo>
                    <a:pt x="4801" y="1354"/>
                    <a:pt x="5797" y="2343"/>
                    <a:pt x="5797" y="3572"/>
                  </a:cubicBezTo>
                  <a:lnTo>
                    <a:pt x="5797" y="8817"/>
                  </a:lnTo>
                  <a:cubicBezTo>
                    <a:pt x="5797" y="10039"/>
                    <a:pt x="4801" y="11035"/>
                    <a:pt x="3580" y="11035"/>
                  </a:cubicBezTo>
                  <a:cubicBezTo>
                    <a:pt x="2350" y="11035"/>
                    <a:pt x="1354" y="10039"/>
                    <a:pt x="1354" y="8817"/>
                  </a:cubicBezTo>
                  <a:lnTo>
                    <a:pt x="1354" y="3580"/>
                  </a:lnTo>
                  <a:cubicBezTo>
                    <a:pt x="1354" y="2351"/>
                    <a:pt x="2350" y="1354"/>
                    <a:pt x="3580" y="1354"/>
                  </a:cubicBezTo>
                  <a:close/>
                  <a:moveTo>
                    <a:pt x="3580" y="0"/>
                  </a:moveTo>
                  <a:cubicBezTo>
                    <a:pt x="1603" y="0"/>
                    <a:pt x="0" y="1596"/>
                    <a:pt x="0" y="3572"/>
                  </a:cubicBezTo>
                  <a:lnTo>
                    <a:pt x="0" y="8817"/>
                  </a:lnTo>
                  <a:cubicBezTo>
                    <a:pt x="8" y="10786"/>
                    <a:pt x="1603" y="12381"/>
                    <a:pt x="3580" y="12389"/>
                  </a:cubicBezTo>
                  <a:cubicBezTo>
                    <a:pt x="5548" y="12381"/>
                    <a:pt x="7152" y="10786"/>
                    <a:pt x="7152" y="8809"/>
                  </a:cubicBezTo>
                  <a:lnTo>
                    <a:pt x="7152" y="3572"/>
                  </a:lnTo>
                  <a:cubicBezTo>
                    <a:pt x="7152" y="1596"/>
                    <a:pt x="5548" y="0"/>
                    <a:pt x="3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rot="10800000">
              <a:off x="6328042" y="4904563"/>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rot="10800000">
              <a:off x="5898493" y="4947377"/>
              <a:ext cx="124847" cy="743575"/>
            </a:xfrm>
            <a:custGeom>
              <a:avLst/>
              <a:gdLst/>
              <a:ahLst/>
              <a:cxnLst/>
              <a:rect l="l" t="t" r="r" b="b"/>
              <a:pathLst>
                <a:path w="1269" h="7558" extrusionOk="0">
                  <a:moveTo>
                    <a:pt x="638" y="1"/>
                  </a:moveTo>
                  <a:cubicBezTo>
                    <a:pt x="288" y="1"/>
                    <a:pt x="0" y="289"/>
                    <a:pt x="0" y="639"/>
                  </a:cubicBezTo>
                  <a:lnTo>
                    <a:pt x="0" y="6927"/>
                  </a:lnTo>
                  <a:cubicBezTo>
                    <a:pt x="0" y="7277"/>
                    <a:pt x="288" y="7557"/>
                    <a:pt x="638" y="7557"/>
                  </a:cubicBezTo>
                  <a:cubicBezTo>
                    <a:pt x="988" y="7557"/>
                    <a:pt x="1269" y="7277"/>
                    <a:pt x="1269" y="6927"/>
                  </a:cubicBezTo>
                  <a:lnTo>
                    <a:pt x="1269" y="639"/>
                  </a:lnTo>
                  <a:cubicBezTo>
                    <a:pt x="1269" y="289"/>
                    <a:pt x="988"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rot="10800000">
              <a:off x="5646625" y="5016326"/>
              <a:ext cx="42895" cy="42895"/>
            </a:xfrm>
            <a:custGeom>
              <a:avLst/>
              <a:gdLst/>
              <a:ahLst/>
              <a:cxnLst/>
              <a:rect l="l" t="t" r="r" b="b"/>
              <a:pathLst>
                <a:path w="436" h="436" extrusionOk="0">
                  <a:moveTo>
                    <a:pt x="218" y="0"/>
                  </a:moveTo>
                  <a:cubicBezTo>
                    <a:pt x="93" y="0"/>
                    <a:pt x="0" y="93"/>
                    <a:pt x="0" y="218"/>
                  </a:cubicBezTo>
                  <a:cubicBezTo>
                    <a:pt x="0" y="335"/>
                    <a:pt x="93" y="436"/>
                    <a:pt x="218" y="436"/>
                  </a:cubicBezTo>
                  <a:cubicBezTo>
                    <a:pt x="335" y="436"/>
                    <a:pt x="436" y="335"/>
                    <a:pt x="436" y="218"/>
                  </a:cubicBezTo>
                  <a:cubicBezTo>
                    <a:pt x="436" y="93"/>
                    <a:pt x="335"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3" name="Google Shape;1163;p22"/>
            <p:cNvGrpSpPr/>
            <p:nvPr/>
          </p:nvGrpSpPr>
          <p:grpSpPr>
            <a:xfrm>
              <a:off x="1180524" y="201887"/>
              <a:ext cx="371776" cy="249699"/>
              <a:chOff x="7225725" y="124242"/>
              <a:chExt cx="454828" cy="305480"/>
            </a:xfrm>
          </p:grpSpPr>
          <p:sp>
            <p:nvSpPr>
              <p:cNvPr id="1164" name="Google Shape;1164;p22"/>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2"/>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2"/>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172"/>
        <p:cNvGrpSpPr/>
        <p:nvPr/>
      </p:nvGrpSpPr>
      <p:grpSpPr>
        <a:xfrm>
          <a:off x="0" y="0"/>
          <a:ext cx="0" cy="0"/>
          <a:chOff x="0" y="0"/>
          <a:chExt cx="0" cy="0"/>
        </a:xfrm>
      </p:grpSpPr>
      <p:sp>
        <p:nvSpPr>
          <p:cNvPr id="1173" name="Google Shape;1173;p23"/>
          <p:cNvSpPr txBox="1">
            <a:spLocks noGrp="1"/>
          </p:cNvSpPr>
          <p:nvPr>
            <p:ph type="title" hasCustomPrompt="1"/>
          </p:nvPr>
        </p:nvSpPr>
        <p:spPr>
          <a:xfrm>
            <a:off x="2822250" y="1118513"/>
            <a:ext cx="3499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74" name="Google Shape;1174;p23"/>
          <p:cNvSpPr txBox="1">
            <a:spLocks noGrp="1"/>
          </p:cNvSpPr>
          <p:nvPr>
            <p:ph type="subTitle" idx="1"/>
          </p:nvPr>
        </p:nvSpPr>
        <p:spPr>
          <a:xfrm>
            <a:off x="2822250" y="1824540"/>
            <a:ext cx="3499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5" name="Google Shape;1175;p23"/>
          <p:cNvSpPr txBox="1">
            <a:spLocks noGrp="1"/>
          </p:cNvSpPr>
          <p:nvPr>
            <p:ph type="title" idx="2" hasCustomPrompt="1"/>
          </p:nvPr>
        </p:nvSpPr>
        <p:spPr>
          <a:xfrm>
            <a:off x="715100" y="2873754"/>
            <a:ext cx="3499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76" name="Google Shape;1176;p23"/>
          <p:cNvSpPr txBox="1">
            <a:spLocks noGrp="1"/>
          </p:cNvSpPr>
          <p:nvPr>
            <p:ph type="subTitle" idx="3"/>
          </p:nvPr>
        </p:nvSpPr>
        <p:spPr>
          <a:xfrm>
            <a:off x="715100" y="3579782"/>
            <a:ext cx="3499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7" name="Google Shape;1177;p23"/>
          <p:cNvSpPr txBox="1">
            <a:spLocks noGrp="1"/>
          </p:cNvSpPr>
          <p:nvPr>
            <p:ph type="title" idx="4" hasCustomPrompt="1"/>
          </p:nvPr>
        </p:nvSpPr>
        <p:spPr>
          <a:xfrm>
            <a:off x="4929400" y="2873759"/>
            <a:ext cx="3499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78" name="Google Shape;1178;p23"/>
          <p:cNvSpPr txBox="1">
            <a:spLocks noGrp="1"/>
          </p:cNvSpPr>
          <p:nvPr>
            <p:ph type="subTitle" idx="5"/>
          </p:nvPr>
        </p:nvSpPr>
        <p:spPr>
          <a:xfrm>
            <a:off x="4929400" y="3579786"/>
            <a:ext cx="3499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79" name="Google Shape;1179;p23"/>
          <p:cNvGrpSpPr/>
          <p:nvPr/>
        </p:nvGrpSpPr>
        <p:grpSpPr>
          <a:xfrm>
            <a:off x="48762" y="80118"/>
            <a:ext cx="10239091" cy="4948332"/>
            <a:chOff x="48762" y="80118"/>
            <a:chExt cx="10239091" cy="4948332"/>
          </a:xfrm>
        </p:grpSpPr>
        <p:sp>
          <p:nvSpPr>
            <p:cNvPr id="1180" name="Google Shape;1180;p23"/>
            <p:cNvSpPr/>
            <p:nvPr/>
          </p:nvSpPr>
          <p:spPr>
            <a:xfrm rot="10800000" flipH="1">
              <a:off x="570507"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flipH="1">
              <a:off x="279715"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lt2"/>
            </a:solidFill>
            <a:ln w="24325" cap="rnd" cmpd="sng">
              <a:solidFill>
                <a:schemeClr val="lt2"/>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flipH="1">
              <a:off x="8634293"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3"/>
            <p:cNvSpPr/>
            <p:nvPr/>
          </p:nvSpPr>
          <p:spPr>
            <a:xfrm flipH="1">
              <a:off x="215296"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3"/>
            <p:cNvSpPr/>
            <p:nvPr/>
          </p:nvSpPr>
          <p:spPr>
            <a:xfrm flipH="1">
              <a:off x="8790085"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3"/>
            <p:cNvSpPr/>
            <p:nvPr/>
          </p:nvSpPr>
          <p:spPr>
            <a:xfrm flipH="1">
              <a:off x="1016222"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23"/>
            <p:cNvGrpSpPr/>
            <p:nvPr/>
          </p:nvGrpSpPr>
          <p:grpSpPr>
            <a:xfrm flipH="1">
              <a:off x="196096" y="3353435"/>
              <a:ext cx="268096" cy="268096"/>
              <a:chOff x="601601" y="3611245"/>
              <a:chExt cx="100690" cy="100690"/>
            </a:xfrm>
          </p:grpSpPr>
          <p:sp>
            <p:nvSpPr>
              <p:cNvPr id="1187" name="Google Shape;1187;p23"/>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3"/>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3"/>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3"/>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3"/>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3"/>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3"/>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3"/>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3"/>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3"/>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23"/>
            <p:cNvSpPr/>
            <p:nvPr/>
          </p:nvSpPr>
          <p:spPr>
            <a:xfrm flipH="1">
              <a:off x="8052082"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3"/>
            <p:cNvSpPr/>
            <p:nvPr/>
          </p:nvSpPr>
          <p:spPr>
            <a:xfrm flipH="1">
              <a:off x="8869971"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3"/>
            <p:cNvSpPr/>
            <p:nvPr/>
          </p:nvSpPr>
          <p:spPr>
            <a:xfrm flipH="1">
              <a:off x="8710892"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3"/>
            <p:cNvSpPr/>
            <p:nvPr/>
          </p:nvSpPr>
          <p:spPr>
            <a:xfrm flipH="1">
              <a:off x="856117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3"/>
            <p:cNvSpPr/>
            <p:nvPr/>
          </p:nvSpPr>
          <p:spPr>
            <a:xfrm flipH="1">
              <a:off x="48762"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3"/>
            <p:cNvSpPr/>
            <p:nvPr/>
          </p:nvSpPr>
          <p:spPr>
            <a:xfrm flipH="1">
              <a:off x="7358610"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3"/>
            <p:cNvSpPr/>
            <p:nvPr/>
          </p:nvSpPr>
          <p:spPr>
            <a:xfrm flipH="1">
              <a:off x="166982"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3"/>
            <p:cNvSpPr/>
            <p:nvPr/>
          </p:nvSpPr>
          <p:spPr>
            <a:xfrm flipH="1">
              <a:off x="309791"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3"/>
            <p:cNvSpPr/>
            <p:nvPr/>
          </p:nvSpPr>
          <p:spPr>
            <a:xfrm flipH="1">
              <a:off x="841604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3"/>
            <p:cNvSpPr/>
            <p:nvPr/>
          </p:nvSpPr>
          <p:spPr>
            <a:xfrm flipH="1">
              <a:off x="8502354"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7" name="Google Shape;1207;p23"/>
            <p:cNvGrpSpPr/>
            <p:nvPr/>
          </p:nvGrpSpPr>
          <p:grpSpPr>
            <a:xfrm flipH="1">
              <a:off x="7578841" y="201887"/>
              <a:ext cx="371776" cy="249699"/>
              <a:chOff x="7225725" y="124242"/>
              <a:chExt cx="454828" cy="305480"/>
            </a:xfrm>
          </p:grpSpPr>
          <p:sp>
            <p:nvSpPr>
              <p:cNvPr id="1208" name="Google Shape;1208;p23"/>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3"/>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3"/>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23"/>
            <p:cNvSpPr/>
            <p:nvPr/>
          </p:nvSpPr>
          <p:spPr>
            <a:xfrm>
              <a:off x="8428903" y="4199778"/>
              <a:ext cx="1362794" cy="114911"/>
            </a:xfrm>
            <a:custGeom>
              <a:avLst/>
              <a:gdLst/>
              <a:ahLst/>
              <a:cxnLst/>
              <a:rect l="l" t="t" r="r" b="b"/>
              <a:pathLst>
                <a:path w="13852" h="1168" extrusionOk="0">
                  <a:moveTo>
                    <a:pt x="578" y="0"/>
                  </a:moveTo>
                  <a:cubicBezTo>
                    <a:pt x="257" y="0"/>
                    <a:pt x="0" y="262"/>
                    <a:pt x="8" y="584"/>
                  </a:cubicBezTo>
                  <a:cubicBezTo>
                    <a:pt x="8" y="903"/>
                    <a:pt x="265" y="1168"/>
                    <a:pt x="592" y="1168"/>
                  </a:cubicBezTo>
                  <a:lnTo>
                    <a:pt x="13268" y="1168"/>
                  </a:lnTo>
                  <a:cubicBezTo>
                    <a:pt x="13587" y="1168"/>
                    <a:pt x="13852" y="903"/>
                    <a:pt x="13852" y="584"/>
                  </a:cubicBezTo>
                  <a:cubicBezTo>
                    <a:pt x="13852" y="257"/>
                    <a:pt x="13587" y="0"/>
                    <a:pt x="13268" y="0"/>
                  </a:cubicBezTo>
                  <a:lnTo>
                    <a:pt x="592" y="0"/>
                  </a:lnTo>
                  <a:cubicBezTo>
                    <a:pt x="587" y="0"/>
                    <a:pt x="58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3"/>
            <p:cNvSpPr/>
            <p:nvPr/>
          </p:nvSpPr>
          <p:spPr>
            <a:xfrm>
              <a:off x="8594977" y="3982347"/>
              <a:ext cx="1362106" cy="115698"/>
            </a:xfrm>
            <a:custGeom>
              <a:avLst/>
              <a:gdLst/>
              <a:ahLst/>
              <a:cxnLst/>
              <a:rect l="l" t="t" r="r" b="b"/>
              <a:pathLst>
                <a:path w="13845" h="1176" extrusionOk="0">
                  <a:moveTo>
                    <a:pt x="584" y="0"/>
                  </a:moveTo>
                  <a:cubicBezTo>
                    <a:pt x="258" y="0"/>
                    <a:pt x="1" y="265"/>
                    <a:pt x="1" y="584"/>
                  </a:cubicBezTo>
                  <a:cubicBezTo>
                    <a:pt x="1" y="911"/>
                    <a:pt x="258" y="1175"/>
                    <a:pt x="584" y="1175"/>
                  </a:cubicBezTo>
                  <a:lnTo>
                    <a:pt x="13261" y="1175"/>
                  </a:lnTo>
                  <a:cubicBezTo>
                    <a:pt x="13588" y="1175"/>
                    <a:pt x="13845" y="911"/>
                    <a:pt x="13845" y="584"/>
                  </a:cubicBezTo>
                  <a:cubicBezTo>
                    <a:pt x="13845" y="265"/>
                    <a:pt x="13588" y="0"/>
                    <a:pt x="13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3"/>
            <p:cNvSpPr/>
            <p:nvPr/>
          </p:nvSpPr>
          <p:spPr>
            <a:xfrm>
              <a:off x="8760362" y="3765703"/>
              <a:ext cx="1362106" cy="114911"/>
            </a:xfrm>
            <a:custGeom>
              <a:avLst/>
              <a:gdLst/>
              <a:ahLst/>
              <a:cxnLst/>
              <a:rect l="l" t="t" r="r" b="b"/>
              <a:pathLst>
                <a:path w="13845" h="1168" extrusionOk="0">
                  <a:moveTo>
                    <a:pt x="584" y="0"/>
                  </a:moveTo>
                  <a:cubicBezTo>
                    <a:pt x="257" y="0"/>
                    <a:pt x="1" y="257"/>
                    <a:pt x="1" y="584"/>
                  </a:cubicBezTo>
                  <a:cubicBezTo>
                    <a:pt x="1" y="903"/>
                    <a:pt x="257" y="1167"/>
                    <a:pt x="584" y="1167"/>
                  </a:cubicBezTo>
                  <a:lnTo>
                    <a:pt x="13261" y="1167"/>
                  </a:lnTo>
                  <a:cubicBezTo>
                    <a:pt x="13588" y="1167"/>
                    <a:pt x="13844" y="903"/>
                    <a:pt x="13844" y="584"/>
                  </a:cubicBezTo>
                  <a:cubicBezTo>
                    <a:pt x="13844" y="257"/>
                    <a:pt x="13588" y="0"/>
                    <a:pt x="13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8925747" y="3548173"/>
              <a:ext cx="1362106" cy="115009"/>
            </a:xfrm>
            <a:custGeom>
              <a:avLst/>
              <a:gdLst/>
              <a:ahLst/>
              <a:cxnLst/>
              <a:rect l="l" t="t" r="r" b="b"/>
              <a:pathLst>
                <a:path w="13845" h="1169" extrusionOk="0">
                  <a:moveTo>
                    <a:pt x="584" y="1"/>
                  </a:moveTo>
                  <a:cubicBezTo>
                    <a:pt x="257" y="1"/>
                    <a:pt x="1" y="266"/>
                    <a:pt x="1" y="585"/>
                  </a:cubicBezTo>
                  <a:cubicBezTo>
                    <a:pt x="1" y="911"/>
                    <a:pt x="257" y="1168"/>
                    <a:pt x="584" y="1168"/>
                  </a:cubicBezTo>
                  <a:lnTo>
                    <a:pt x="13261" y="1168"/>
                  </a:lnTo>
                  <a:cubicBezTo>
                    <a:pt x="13588" y="1168"/>
                    <a:pt x="13844" y="911"/>
                    <a:pt x="13844" y="585"/>
                  </a:cubicBezTo>
                  <a:cubicBezTo>
                    <a:pt x="13844" y="266"/>
                    <a:pt x="13588" y="1"/>
                    <a:pt x="1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3"/>
        </a:solidFill>
        <a:effectLst/>
      </p:bgPr>
    </p:bg>
    <p:spTree>
      <p:nvGrpSpPr>
        <p:cNvPr id="1" name="Shape 1265"/>
        <p:cNvGrpSpPr/>
        <p:nvPr/>
      </p:nvGrpSpPr>
      <p:grpSpPr>
        <a:xfrm>
          <a:off x="0" y="0"/>
          <a:ext cx="0" cy="0"/>
          <a:chOff x="0" y="0"/>
          <a:chExt cx="0" cy="0"/>
        </a:xfrm>
      </p:grpSpPr>
      <p:grpSp>
        <p:nvGrpSpPr>
          <p:cNvPr id="1266" name="Google Shape;1266;p25"/>
          <p:cNvGrpSpPr/>
          <p:nvPr/>
        </p:nvGrpSpPr>
        <p:grpSpPr>
          <a:xfrm>
            <a:off x="48762" y="80118"/>
            <a:ext cx="9033618" cy="5805243"/>
            <a:chOff x="48762" y="80118"/>
            <a:chExt cx="9033618" cy="5805243"/>
          </a:xfrm>
        </p:grpSpPr>
        <p:sp>
          <p:nvSpPr>
            <p:cNvPr id="1267" name="Google Shape;1267;p25"/>
            <p:cNvSpPr/>
            <p:nvPr/>
          </p:nvSpPr>
          <p:spPr>
            <a:xfrm rot="10800000">
              <a:off x="8428900"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8532077"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264764"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8686122"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48762"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7900543"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3" name="Google Shape;1273;p25"/>
            <p:cNvGrpSpPr/>
            <p:nvPr/>
          </p:nvGrpSpPr>
          <p:grpSpPr>
            <a:xfrm>
              <a:off x="8666949" y="3353435"/>
              <a:ext cx="268096" cy="268096"/>
              <a:chOff x="601601" y="3611245"/>
              <a:chExt cx="100690" cy="100690"/>
            </a:xfrm>
          </p:grpSpPr>
          <p:sp>
            <p:nvSpPr>
              <p:cNvPr id="1274" name="Google Shape;1274;p25"/>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25"/>
            <p:cNvSpPr/>
            <p:nvPr/>
          </p:nvSpPr>
          <p:spPr>
            <a:xfrm>
              <a:off x="948801"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128648"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341346"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49106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9003378"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1695891"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8915853"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8780620"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57795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588057"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rot="10800000">
              <a:off x="6098328" y="4666402"/>
              <a:ext cx="703632" cy="1218959"/>
            </a:xfrm>
            <a:custGeom>
              <a:avLst/>
              <a:gdLst/>
              <a:ahLst/>
              <a:cxnLst/>
              <a:rect l="l" t="t" r="r" b="b"/>
              <a:pathLst>
                <a:path w="7152" h="12390" extrusionOk="0">
                  <a:moveTo>
                    <a:pt x="3580" y="1354"/>
                  </a:moveTo>
                  <a:cubicBezTo>
                    <a:pt x="4801" y="1354"/>
                    <a:pt x="5797" y="2343"/>
                    <a:pt x="5797" y="3572"/>
                  </a:cubicBezTo>
                  <a:lnTo>
                    <a:pt x="5797" y="8817"/>
                  </a:lnTo>
                  <a:cubicBezTo>
                    <a:pt x="5797" y="10039"/>
                    <a:pt x="4801" y="11035"/>
                    <a:pt x="3580" y="11035"/>
                  </a:cubicBezTo>
                  <a:cubicBezTo>
                    <a:pt x="2350" y="11035"/>
                    <a:pt x="1354" y="10039"/>
                    <a:pt x="1354" y="8817"/>
                  </a:cubicBezTo>
                  <a:lnTo>
                    <a:pt x="1354" y="3580"/>
                  </a:lnTo>
                  <a:cubicBezTo>
                    <a:pt x="1354" y="2351"/>
                    <a:pt x="2350" y="1354"/>
                    <a:pt x="3580" y="1354"/>
                  </a:cubicBezTo>
                  <a:close/>
                  <a:moveTo>
                    <a:pt x="3580" y="0"/>
                  </a:moveTo>
                  <a:cubicBezTo>
                    <a:pt x="1603" y="0"/>
                    <a:pt x="0" y="1596"/>
                    <a:pt x="0" y="3572"/>
                  </a:cubicBezTo>
                  <a:lnTo>
                    <a:pt x="0" y="8817"/>
                  </a:lnTo>
                  <a:cubicBezTo>
                    <a:pt x="8" y="10786"/>
                    <a:pt x="1603" y="12381"/>
                    <a:pt x="3580" y="12389"/>
                  </a:cubicBezTo>
                  <a:cubicBezTo>
                    <a:pt x="5548" y="12381"/>
                    <a:pt x="7152" y="10786"/>
                    <a:pt x="7152" y="8809"/>
                  </a:cubicBezTo>
                  <a:lnTo>
                    <a:pt x="7152" y="3572"/>
                  </a:lnTo>
                  <a:cubicBezTo>
                    <a:pt x="7152" y="1596"/>
                    <a:pt x="5548" y="0"/>
                    <a:pt x="3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rot="10800000">
              <a:off x="6328042" y="4904563"/>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rot="10800000">
              <a:off x="5898493" y="4947377"/>
              <a:ext cx="124847" cy="743575"/>
            </a:xfrm>
            <a:custGeom>
              <a:avLst/>
              <a:gdLst/>
              <a:ahLst/>
              <a:cxnLst/>
              <a:rect l="l" t="t" r="r" b="b"/>
              <a:pathLst>
                <a:path w="1269" h="7558" extrusionOk="0">
                  <a:moveTo>
                    <a:pt x="638" y="1"/>
                  </a:moveTo>
                  <a:cubicBezTo>
                    <a:pt x="288" y="1"/>
                    <a:pt x="0" y="289"/>
                    <a:pt x="0" y="639"/>
                  </a:cubicBezTo>
                  <a:lnTo>
                    <a:pt x="0" y="6927"/>
                  </a:lnTo>
                  <a:cubicBezTo>
                    <a:pt x="0" y="7277"/>
                    <a:pt x="288" y="7557"/>
                    <a:pt x="638" y="7557"/>
                  </a:cubicBezTo>
                  <a:cubicBezTo>
                    <a:pt x="988" y="7557"/>
                    <a:pt x="1269" y="7277"/>
                    <a:pt x="1269" y="6927"/>
                  </a:cubicBezTo>
                  <a:lnTo>
                    <a:pt x="1269" y="639"/>
                  </a:lnTo>
                  <a:cubicBezTo>
                    <a:pt x="1269" y="289"/>
                    <a:pt x="988"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rot="10800000">
              <a:off x="5646625" y="5016326"/>
              <a:ext cx="42895" cy="42895"/>
            </a:xfrm>
            <a:custGeom>
              <a:avLst/>
              <a:gdLst/>
              <a:ahLst/>
              <a:cxnLst/>
              <a:rect l="l" t="t" r="r" b="b"/>
              <a:pathLst>
                <a:path w="436" h="436" extrusionOk="0">
                  <a:moveTo>
                    <a:pt x="218" y="0"/>
                  </a:moveTo>
                  <a:cubicBezTo>
                    <a:pt x="93" y="0"/>
                    <a:pt x="0" y="93"/>
                    <a:pt x="0" y="218"/>
                  </a:cubicBezTo>
                  <a:cubicBezTo>
                    <a:pt x="0" y="335"/>
                    <a:pt x="93" y="436"/>
                    <a:pt x="218" y="436"/>
                  </a:cubicBezTo>
                  <a:cubicBezTo>
                    <a:pt x="335" y="436"/>
                    <a:pt x="436" y="335"/>
                    <a:pt x="436" y="218"/>
                  </a:cubicBezTo>
                  <a:cubicBezTo>
                    <a:pt x="436" y="93"/>
                    <a:pt x="335"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8" name="Google Shape;1298;p25"/>
            <p:cNvGrpSpPr/>
            <p:nvPr/>
          </p:nvGrpSpPr>
          <p:grpSpPr>
            <a:xfrm>
              <a:off x="1180524" y="201887"/>
              <a:ext cx="371776" cy="249699"/>
              <a:chOff x="7225725" y="124242"/>
              <a:chExt cx="454828" cy="305480"/>
            </a:xfrm>
          </p:grpSpPr>
          <p:sp>
            <p:nvSpPr>
              <p:cNvPr id="1299" name="Google Shape;1299;p25"/>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07"/>
        <p:cNvGrpSpPr/>
        <p:nvPr/>
      </p:nvGrpSpPr>
      <p:grpSpPr>
        <a:xfrm>
          <a:off x="0" y="0"/>
          <a:ext cx="0" cy="0"/>
          <a:chOff x="0" y="0"/>
          <a:chExt cx="0" cy="0"/>
        </a:xfrm>
      </p:grpSpPr>
      <p:grpSp>
        <p:nvGrpSpPr>
          <p:cNvPr id="1308" name="Google Shape;1308;p26"/>
          <p:cNvGrpSpPr/>
          <p:nvPr/>
        </p:nvGrpSpPr>
        <p:grpSpPr>
          <a:xfrm>
            <a:off x="48762" y="80118"/>
            <a:ext cx="10239091" cy="4948332"/>
            <a:chOff x="48762" y="80118"/>
            <a:chExt cx="10239091" cy="4948332"/>
          </a:xfrm>
        </p:grpSpPr>
        <p:sp>
          <p:nvSpPr>
            <p:cNvPr id="1309" name="Google Shape;1309;p26"/>
            <p:cNvSpPr/>
            <p:nvPr/>
          </p:nvSpPr>
          <p:spPr>
            <a:xfrm rot="10800000" flipH="1">
              <a:off x="570507"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6"/>
            <p:cNvSpPr/>
            <p:nvPr/>
          </p:nvSpPr>
          <p:spPr>
            <a:xfrm flipH="1">
              <a:off x="279715"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lt2"/>
            </a:solidFill>
            <a:ln w="24325" cap="rnd" cmpd="sng">
              <a:solidFill>
                <a:schemeClr val="lt2"/>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6"/>
            <p:cNvSpPr/>
            <p:nvPr/>
          </p:nvSpPr>
          <p:spPr>
            <a:xfrm flipH="1">
              <a:off x="8634293"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flipH="1">
              <a:off x="215296"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flipH="1">
              <a:off x="8790085"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flipH="1">
              <a:off x="1016222"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5" name="Google Shape;1315;p26"/>
            <p:cNvGrpSpPr/>
            <p:nvPr/>
          </p:nvGrpSpPr>
          <p:grpSpPr>
            <a:xfrm flipH="1">
              <a:off x="196096" y="3353435"/>
              <a:ext cx="268096" cy="268096"/>
              <a:chOff x="601601" y="3611245"/>
              <a:chExt cx="100690" cy="100690"/>
            </a:xfrm>
          </p:grpSpPr>
          <p:sp>
            <p:nvSpPr>
              <p:cNvPr id="1316" name="Google Shape;1316;p26"/>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6"/>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6"/>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26"/>
            <p:cNvSpPr/>
            <p:nvPr/>
          </p:nvSpPr>
          <p:spPr>
            <a:xfrm flipH="1">
              <a:off x="8052082"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6"/>
            <p:cNvSpPr/>
            <p:nvPr/>
          </p:nvSpPr>
          <p:spPr>
            <a:xfrm flipH="1">
              <a:off x="8869971"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flipH="1">
              <a:off x="8710892"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flipH="1">
              <a:off x="856117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flipH="1">
              <a:off x="48762"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flipH="1">
              <a:off x="7358610"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flipH="1">
              <a:off x="166982"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flipH="1">
              <a:off x="309791"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flipH="1">
              <a:off x="841604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6"/>
            <p:cNvSpPr/>
            <p:nvPr/>
          </p:nvSpPr>
          <p:spPr>
            <a:xfrm flipH="1">
              <a:off x="8502354"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6" name="Google Shape;1336;p26"/>
            <p:cNvGrpSpPr/>
            <p:nvPr/>
          </p:nvGrpSpPr>
          <p:grpSpPr>
            <a:xfrm flipH="1">
              <a:off x="7578841" y="201887"/>
              <a:ext cx="371776" cy="249699"/>
              <a:chOff x="7225725" y="124242"/>
              <a:chExt cx="454828" cy="305480"/>
            </a:xfrm>
          </p:grpSpPr>
          <p:sp>
            <p:nvSpPr>
              <p:cNvPr id="1337" name="Google Shape;1337;p26"/>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6"/>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5" name="Google Shape;1345;p26"/>
            <p:cNvSpPr/>
            <p:nvPr/>
          </p:nvSpPr>
          <p:spPr>
            <a:xfrm>
              <a:off x="8428903" y="4199778"/>
              <a:ext cx="1362794" cy="114911"/>
            </a:xfrm>
            <a:custGeom>
              <a:avLst/>
              <a:gdLst/>
              <a:ahLst/>
              <a:cxnLst/>
              <a:rect l="l" t="t" r="r" b="b"/>
              <a:pathLst>
                <a:path w="13852" h="1168" extrusionOk="0">
                  <a:moveTo>
                    <a:pt x="578" y="0"/>
                  </a:moveTo>
                  <a:cubicBezTo>
                    <a:pt x="257" y="0"/>
                    <a:pt x="0" y="262"/>
                    <a:pt x="8" y="584"/>
                  </a:cubicBezTo>
                  <a:cubicBezTo>
                    <a:pt x="8" y="903"/>
                    <a:pt x="265" y="1168"/>
                    <a:pt x="592" y="1168"/>
                  </a:cubicBezTo>
                  <a:lnTo>
                    <a:pt x="13268" y="1168"/>
                  </a:lnTo>
                  <a:cubicBezTo>
                    <a:pt x="13587" y="1168"/>
                    <a:pt x="13852" y="903"/>
                    <a:pt x="13852" y="584"/>
                  </a:cubicBezTo>
                  <a:cubicBezTo>
                    <a:pt x="13852" y="257"/>
                    <a:pt x="13587" y="0"/>
                    <a:pt x="13268" y="0"/>
                  </a:cubicBezTo>
                  <a:lnTo>
                    <a:pt x="592" y="0"/>
                  </a:lnTo>
                  <a:cubicBezTo>
                    <a:pt x="587" y="0"/>
                    <a:pt x="58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8594977" y="3982347"/>
              <a:ext cx="1362106" cy="115698"/>
            </a:xfrm>
            <a:custGeom>
              <a:avLst/>
              <a:gdLst/>
              <a:ahLst/>
              <a:cxnLst/>
              <a:rect l="l" t="t" r="r" b="b"/>
              <a:pathLst>
                <a:path w="13845" h="1176" extrusionOk="0">
                  <a:moveTo>
                    <a:pt x="584" y="0"/>
                  </a:moveTo>
                  <a:cubicBezTo>
                    <a:pt x="258" y="0"/>
                    <a:pt x="1" y="265"/>
                    <a:pt x="1" y="584"/>
                  </a:cubicBezTo>
                  <a:cubicBezTo>
                    <a:pt x="1" y="911"/>
                    <a:pt x="258" y="1175"/>
                    <a:pt x="584" y="1175"/>
                  </a:cubicBezTo>
                  <a:lnTo>
                    <a:pt x="13261" y="1175"/>
                  </a:lnTo>
                  <a:cubicBezTo>
                    <a:pt x="13588" y="1175"/>
                    <a:pt x="13845" y="911"/>
                    <a:pt x="13845" y="584"/>
                  </a:cubicBezTo>
                  <a:cubicBezTo>
                    <a:pt x="13845" y="265"/>
                    <a:pt x="13588" y="0"/>
                    <a:pt x="13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8760362" y="3765703"/>
              <a:ext cx="1362106" cy="114911"/>
            </a:xfrm>
            <a:custGeom>
              <a:avLst/>
              <a:gdLst/>
              <a:ahLst/>
              <a:cxnLst/>
              <a:rect l="l" t="t" r="r" b="b"/>
              <a:pathLst>
                <a:path w="13845" h="1168" extrusionOk="0">
                  <a:moveTo>
                    <a:pt x="584" y="0"/>
                  </a:moveTo>
                  <a:cubicBezTo>
                    <a:pt x="257" y="0"/>
                    <a:pt x="1" y="257"/>
                    <a:pt x="1" y="584"/>
                  </a:cubicBezTo>
                  <a:cubicBezTo>
                    <a:pt x="1" y="903"/>
                    <a:pt x="257" y="1167"/>
                    <a:pt x="584" y="1167"/>
                  </a:cubicBezTo>
                  <a:lnTo>
                    <a:pt x="13261" y="1167"/>
                  </a:lnTo>
                  <a:cubicBezTo>
                    <a:pt x="13588" y="1167"/>
                    <a:pt x="13844" y="903"/>
                    <a:pt x="13844" y="584"/>
                  </a:cubicBezTo>
                  <a:cubicBezTo>
                    <a:pt x="13844" y="257"/>
                    <a:pt x="13588" y="0"/>
                    <a:pt x="13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8925747" y="3548173"/>
              <a:ext cx="1362106" cy="115009"/>
            </a:xfrm>
            <a:custGeom>
              <a:avLst/>
              <a:gdLst/>
              <a:ahLst/>
              <a:cxnLst/>
              <a:rect l="l" t="t" r="r" b="b"/>
              <a:pathLst>
                <a:path w="13845" h="1169" extrusionOk="0">
                  <a:moveTo>
                    <a:pt x="584" y="1"/>
                  </a:moveTo>
                  <a:cubicBezTo>
                    <a:pt x="257" y="1"/>
                    <a:pt x="1" y="266"/>
                    <a:pt x="1" y="585"/>
                  </a:cubicBezTo>
                  <a:cubicBezTo>
                    <a:pt x="1" y="911"/>
                    <a:pt x="257" y="1168"/>
                    <a:pt x="584" y="1168"/>
                  </a:cubicBezTo>
                  <a:lnTo>
                    <a:pt x="13261" y="1168"/>
                  </a:lnTo>
                  <a:cubicBezTo>
                    <a:pt x="13588" y="1168"/>
                    <a:pt x="13844" y="911"/>
                    <a:pt x="13844" y="585"/>
                  </a:cubicBezTo>
                  <a:cubicBezTo>
                    <a:pt x="13844" y="266"/>
                    <a:pt x="13588" y="1"/>
                    <a:pt x="1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LANK_1_1_1_1_1_1_1_2">
    <p:spTree>
      <p:nvGrpSpPr>
        <p:cNvPr id="1" name="Shape 1349"/>
        <p:cNvGrpSpPr/>
        <p:nvPr/>
      </p:nvGrpSpPr>
      <p:grpSpPr>
        <a:xfrm>
          <a:off x="0" y="0"/>
          <a:ext cx="0" cy="0"/>
          <a:chOff x="0" y="0"/>
          <a:chExt cx="0" cy="0"/>
        </a:xfrm>
      </p:grpSpPr>
      <p:grpSp>
        <p:nvGrpSpPr>
          <p:cNvPr id="1350" name="Google Shape;1350;p27"/>
          <p:cNvGrpSpPr/>
          <p:nvPr/>
        </p:nvGrpSpPr>
        <p:grpSpPr>
          <a:xfrm>
            <a:off x="-1106936" y="-1213698"/>
            <a:ext cx="10848804" cy="6867235"/>
            <a:chOff x="-1106936" y="-1213698"/>
            <a:chExt cx="10848804" cy="6867235"/>
          </a:xfrm>
        </p:grpSpPr>
        <p:sp>
          <p:nvSpPr>
            <p:cNvPr id="1351" name="Google Shape;1351;p27"/>
            <p:cNvSpPr/>
            <p:nvPr/>
          </p:nvSpPr>
          <p:spPr>
            <a:xfrm flipH="1">
              <a:off x="460109" y="4326177"/>
              <a:ext cx="838514" cy="1300125"/>
            </a:xfrm>
            <a:custGeom>
              <a:avLst/>
              <a:gdLst/>
              <a:ahLst/>
              <a:cxnLst/>
              <a:rect l="l" t="t" r="r" b="b"/>
              <a:pathLst>
                <a:path w="8523" h="13215" extrusionOk="0">
                  <a:moveTo>
                    <a:pt x="8522" y="1"/>
                  </a:moveTo>
                  <a:lnTo>
                    <a:pt x="6071" y="110"/>
                  </a:lnTo>
                  <a:lnTo>
                    <a:pt x="1" y="4709"/>
                  </a:lnTo>
                  <a:lnTo>
                    <a:pt x="2429" y="9728"/>
                  </a:lnTo>
                  <a:lnTo>
                    <a:pt x="8312" y="13214"/>
                  </a:lnTo>
                  <a:lnTo>
                    <a:pt x="85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5" y="4331540"/>
              <a:ext cx="1098736" cy="1289401"/>
            </a:xfrm>
            <a:custGeom>
              <a:avLst/>
              <a:gdLst/>
              <a:ahLst/>
              <a:cxnLst/>
              <a:rect l="l" t="t" r="r" b="b"/>
              <a:pathLst>
                <a:path w="11168" h="13106" extrusionOk="0">
                  <a:moveTo>
                    <a:pt x="6553" y="1"/>
                  </a:moveTo>
                  <a:lnTo>
                    <a:pt x="1" y="4600"/>
                  </a:lnTo>
                  <a:lnTo>
                    <a:pt x="2211" y="9611"/>
                  </a:lnTo>
                  <a:lnTo>
                    <a:pt x="8794" y="13105"/>
                  </a:lnTo>
                  <a:lnTo>
                    <a:pt x="11168" y="5362"/>
                  </a:lnTo>
                  <a:lnTo>
                    <a:pt x="65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2289564" y="129812"/>
              <a:ext cx="399728" cy="297902"/>
            </a:xfrm>
            <a:custGeom>
              <a:avLst/>
              <a:gdLst/>
              <a:ahLst/>
              <a:cxnLst/>
              <a:rect l="l" t="t" r="r" b="b"/>
              <a:pathLst>
                <a:path w="4063" h="3028" fill="none" extrusionOk="0">
                  <a:moveTo>
                    <a:pt x="428" y="3028"/>
                  </a:moveTo>
                  <a:cubicBezTo>
                    <a:pt x="0" y="2024"/>
                    <a:pt x="459" y="856"/>
                    <a:pt x="1463" y="428"/>
                  </a:cubicBezTo>
                  <a:cubicBezTo>
                    <a:pt x="2467" y="0"/>
                    <a:pt x="3626" y="467"/>
                    <a:pt x="4062" y="1471"/>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54" name="Google Shape;1354;p27"/>
            <p:cNvSpPr/>
            <p:nvPr/>
          </p:nvSpPr>
          <p:spPr>
            <a:xfrm rot="1312740" flipH="1">
              <a:off x="6848272" y="4494456"/>
              <a:ext cx="319354" cy="389797"/>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7"/>
            <p:cNvSpPr/>
            <p:nvPr/>
          </p:nvSpPr>
          <p:spPr>
            <a:xfrm flipH="1">
              <a:off x="4391689" y="4067521"/>
              <a:ext cx="32269" cy="31482"/>
            </a:xfrm>
            <a:custGeom>
              <a:avLst/>
              <a:gdLst/>
              <a:ahLst/>
              <a:cxnLst/>
              <a:rect l="l" t="t" r="r" b="b"/>
              <a:pathLst>
                <a:path w="328" h="320" extrusionOk="0">
                  <a:moveTo>
                    <a:pt x="164" y="1"/>
                  </a:moveTo>
                  <a:cubicBezTo>
                    <a:pt x="71" y="1"/>
                    <a:pt x="1" y="71"/>
                    <a:pt x="1" y="164"/>
                  </a:cubicBezTo>
                  <a:cubicBezTo>
                    <a:pt x="1" y="250"/>
                    <a:pt x="71" y="320"/>
                    <a:pt x="164" y="320"/>
                  </a:cubicBezTo>
                  <a:cubicBezTo>
                    <a:pt x="250" y="320"/>
                    <a:pt x="327" y="250"/>
                    <a:pt x="327" y="164"/>
                  </a:cubicBezTo>
                  <a:cubicBezTo>
                    <a:pt x="327" y="71"/>
                    <a:pt x="250"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7"/>
            <p:cNvSpPr/>
            <p:nvPr/>
          </p:nvSpPr>
          <p:spPr>
            <a:xfrm flipH="1">
              <a:off x="248802" y="4628973"/>
              <a:ext cx="62866" cy="53815"/>
            </a:xfrm>
            <a:custGeom>
              <a:avLst/>
              <a:gdLst/>
              <a:ahLst/>
              <a:cxnLst/>
              <a:rect l="l" t="t" r="r" b="b"/>
              <a:pathLst>
                <a:path w="639" h="547" extrusionOk="0">
                  <a:moveTo>
                    <a:pt x="366" y="0"/>
                  </a:moveTo>
                  <a:cubicBezTo>
                    <a:pt x="125" y="0"/>
                    <a:pt x="0" y="296"/>
                    <a:pt x="172" y="467"/>
                  </a:cubicBezTo>
                  <a:cubicBezTo>
                    <a:pt x="227" y="522"/>
                    <a:pt x="294" y="546"/>
                    <a:pt x="361" y="546"/>
                  </a:cubicBezTo>
                  <a:cubicBezTo>
                    <a:pt x="502" y="546"/>
                    <a:pt x="639" y="436"/>
                    <a:pt x="639" y="273"/>
                  </a:cubicBezTo>
                  <a:cubicBezTo>
                    <a:pt x="639" y="125"/>
                    <a:pt x="514" y="0"/>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flipH="1">
              <a:off x="588722" y="4534720"/>
              <a:ext cx="39943" cy="40730"/>
            </a:xfrm>
            <a:custGeom>
              <a:avLst/>
              <a:gdLst/>
              <a:ahLst/>
              <a:cxnLst/>
              <a:rect l="l" t="t" r="r" b="b"/>
              <a:pathLst>
                <a:path w="406" h="414" extrusionOk="0">
                  <a:moveTo>
                    <a:pt x="203" y="1"/>
                  </a:moveTo>
                  <a:cubicBezTo>
                    <a:pt x="94" y="1"/>
                    <a:pt x="1" y="94"/>
                    <a:pt x="1" y="203"/>
                  </a:cubicBezTo>
                  <a:cubicBezTo>
                    <a:pt x="1" y="320"/>
                    <a:pt x="94" y="413"/>
                    <a:pt x="203" y="413"/>
                  </a:cubicBezTo>
                  <a:cubicBezTo>
                    <a:pt x="320" y="413"/>
                    <a:pt x="405" y="320"/>
                    <a:pt x="405" y="203"/>
                  </a:cubicBezTo>
                  <a:cubicBezTo>
                    <a:pt x="405" y="94"/>
                    <a:pt x="320"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flipH="1">
              <a:off x="8801997" y="3794488"/>
              <a:ext cx="114911" cy="1362106"/>
            </a:xfrm>
            <a:custGeom>
              <a:avLst/>
              <a:gdLst/>
              <a:ahLst/>
              <a:cxnLst/>
              <a:rect l="l" t="t" r="r" b="b"/>
              <a:pathLst>
                <a:path w="1168" h="13845" extrusionOk="0">
                  <a:moveTo>
                    <a:pt x="584" y="1"/>
                  </a:moveTo>
                  <a:cubicBezTo>
                    <a:pt x="257" y="1"/>
                    <a:pt x="0" y="265"/>
                    <a:pt x="0" y="585"/>
                  </a:cubicBezTo>
                  <a:lnTo>
                    <a:pt x="0" y="13261"/>
                  </a:lnTo>
                  <a:cubicBezTo>
                    <a:pt x="0" y="13588"/>
                    <a:pt x="257" y="13845"/>
                    <a:pt x="584" y="13845"/>
                  </a:cubicBezTo>
                  <a:cubicBezTo>
                    <a:pt x="903" y="13845"/>
                    <a:pt x="1167" y="13588"/>
                    <a:pt x="1167" y="13261"/>
                  </a:cubicBezTo>
                  <a:lnTo>
                    <a:pt x="1167" y="585"/>
                  </a:lnTo>
                  <a:cubicBezTo>
                    <a:pt x="1167" y="265"/>
                    <a:pt x="903" y="1"/>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7"/>
            <p:cNvSpPr/>
            <p:nvPr/>
          </p:nvSpPr>
          <p:spPr>
            <a:xfrm flipH="1">
              <a:off x="8585353" y="3959873"/>
              <a:ext cx="114911" cy="1362106"/>
            </a:xfrm>
            <a:custGeom>
              <a:avLst/>
              <a:gdLst/>
              <a:ahLst/>
              <a:cxnLst/>
              <a:rect l="l" t="t" r="r" b="b"/>
              <a:pathLst>
                <a:path w="1168" h="13845" extrusionOk="0">
                  <a:moveTo>
                    <a:pt x="584" y="1"/>
                  </a:moveTo>
                  <a:cubicBezTo>
                    <a:pt x="265" y="1"/>
                    <a:pt x="0" y="265"/>
                    <a:pt x="0" y="584"/>
                  </a:cubicBezTo>
                  <a:lnTo>
                    <a:pt x="0" y="13261"/>
                  </a:lnTo>
                  <a:cubicBezTo>
                    <a:pt x="0" y="13588"/>
                    <a:pt x="265" y="13845"/>
                    <a:pt x="584" y="13845"/>
                  </a:cubicBezTo>
                  <a:cubicBezTo>
                    <a:pt x="903" y="13845"/>
                    <a:pt x="1168" y="13588"/>
                    <a:pt x="1168" y="13261"/>
                  </a:cubicBezTo>
                  <a:lnTo>
                    <a:pt x="1168" y="592"/>
                  </a:lnTo>
                  <a:cubicBezTo>
                    <a:pt x="1168" y="265"/>
                    <a:pt x="911" y="1"/>
                    <a:pt x="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7"/>
            <p:cNvSpPr/>
            <p:nvPr/>
          </p:nvSpPr>
          <p:spPr>
            <a:xfrm flipH="1">
              <a:off x="8368709" y="4126046"/>
              <a:ext cx="114911" cy="1362106"/>
            </a:xfrm>
            <a:custGeom>
              <a:avLst/>
              <a:gdLst/>
              <a:ahLst/>
              <a:cxnLst/>
              <a:rect l="l" t="t" r="r" b="b"/>
              <a:pathLst>
                <a:path w="1168" h="13845" extrusionOk="0">
                  <a:moveTo>
                    <a:pt x="598" y="0"/>
                  </a:moveTo>
                  <a:cubicBezTo>
                    <a:pt x="594" y="0"/>
                    <a:pt x="589" y="0"/>
                    <a:pt x="584" y="0"/>
                  </a:cubicBezTo>
                  <a:cubicBezTo>
                    <a:pt x="265" y="0"/>
                    <a:pt x="1" y="257"/>
                    <a:pt x="1" y="584"/>
                  </a:cubicBezTo>
                  <a:lnTo>
                    <a:pt x="1" y="13261"/>
                  </a:lnTo>
                  <a:cubicBezTo>
                    <a:pt x="1" y="13580"/>
                    <a:pt x="265" y="13844"/>
                    <a:pt x="584" y="13844"/>
                  </a:cubicBezTo>
                  <a:cubicBezTo>
                    <a:pt x="911" y="13844"/>
                    <a:pt x="1168" y="13580"/>
                    <a:pt x="1168" y="13261"/>
                  </a:cubicBezTo>
                  <a:lnTo>
                    <a:pt x="1168" y="584"/>
                  </a:lnTo>
                  <a:cubicBezTo>
                    <a:pt x="1168" y="262"/>
                    <a:pt x="91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7"/>
            <p:cNvSpPr/>
            <p:nvPr/>
          </p:nvSpPr>
          <p:spPr>
            <a:xfrm flipH="1">
              <a:off x="8151278" y="4291431"/>
              <a:ext cx="114911" cy="1362106"/>
            </a:xfrm>
            <a:custGeom>
              <a:avLst/>
              <a:gdLst/>
              <a:ahLst/>
              <a:cxnLst/>
              <a:rect l="l" t="t" r="r" b="b"/>
              <a:pathLst>
                <a:path w="1168" h="13845" extrusionOk="0">
                  <a:moveTo>
                    <a:pt x="598" y="0"/>
                  </a:moveTo>
                  <a:cubicBezTo>
                    <a:pt x="593" y="0"/>
                    <a:pt x="589" y="0"/>
                    <a:pt x="584" y="0"/>
                  </a:cubicBezTo>
                  <a:cubicBezTo>
                    <a:pt x="258" y="0"/>
                    <a:pt x="1" y="257"/>
                    <a:pt x="1" y="584"/>
                  </a:cubicBezTo>
                  <a:lnTo>
                    <a:pt x="1" y="13261"/>
                  </a:lnTo>
                  <a:cubicBezTo>
                    <a:pt x="1" y="13580"/>
                    <a:pt x="258" y="13844"/>
                    <a:pt x="584" y="13844"/>
                  </a:cubicBezTo>
                  <a:cubicBezTo>
                    <a:pt x="903" y="13844"/>
                    <a:pt x="1168" y="13580"/>
                    <a:pt x="1168" y="13261"/>
                  </a:cubicBezTo>
                  <a:lnTo>
                    <a:pt x="1168" y="584"/>
                  </a:lnTo>
                  <a:cubicBezTo>
                    <a:pt x="1168" y="262"/>
                    <a:pt x="911" y="0"/>
                    <a:pt x="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7"/>
            <p:cNvSpPr/>
            <p:nvPr/>
          </p:nvSpPr>
          <p:spPr>
            <a:xfrm flipH="1">
              <a:off x="-610780" y="2875778"/>
              <a:ext cx="1362794" cy="114911"/>
            </a:xfrm>
            <a:custGeom>
              <a:avLst/>
              <a:gdLst/>
              <a:ahLst/>
              <a:cxnLst/>
              <a:rect l="l" t="t" r="r" b="b"/>
              <a:pathLst>
                <a:path w="13852" h="1168" extrusionOk="0">
                  <a:moveTo>
                    <a:pt x="578" y="0"/>
                  </a:moveTo>
                  <a:cubicBezTo>
                    <a:pt x="257" y="0"/>
                    <a:pt x="0" y="262"/>
                    <a:pt x="8" y="584"/>
                  </a:cubicBezTo>
                  <a:cubicBezTo>
                    <a:pt x="8" y="903"/>
                    <a:pt x="265" y="1168"/>
                    <a:pt x="592" y="1168"/>
                  </a:cubicBezTo>
                  <a:lnTo>
                    <a:pt x="13268" y="1168"/>
                  </a:lnTo>
                  <a:cubicBezTo>
                    <a:pt x="13587" y="1168"/>
                    <a:pt x="13852" y="903"/>
                    <a:pt x="13852" y="584"/>
                  </a:cubicBezTo>
                  <a:cubicBezTo>
                    <a:pt x="13852" y="257"/>
                    <a:pt x="13587" y="0"/>
                    <a:pt x="13268" y="0"/>
                  </a:cubicBezTo>
                  <a:lnTo>
                    <a:pt x="592" y="0"/>
                  </a:lnTo>
                  <a:cubicBezTo>
                    <a:pt x="587" y="0"/>
                    <a:pt x="58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7"/>
            <p:cNvSpPr/>
            <p:nvPr/>
          </p:nvSpPr>
          <p:spPr>
            <a:xfrm flipH="1">
              <a:off x="-776165" y="2658347"/>
              <a:ext cx="1362106" cy="115698"/>
            </a:xfrm>
            <a:custGeom>
              <a:avLst/>
              <a:gdLst/>
              <a:ahLst/>
              <a:cxnLst/>
              <a:rect l="l" t="t" r="r" b="b"/>
              <a:pathLst>
                <a:path w="13845" h="1176" extrusionOk="0">
                  <a:moveTo>
                    <a:pt x="584" y="0"/>
                  </a:moveTo>
                  <a:cubicBezTo>
                    <a:pt x="258" y="0"/>
                    <a:pt x="1" y="265"/>
                    <a:pt x="1" y="584"/>
                  </a:cubicBezTo>
                  <a:cubicBezTo>
                    <a:pt x="1" y="911"/>
                    <a:pt x="258" y="1175"/>
                    <a:pt x="584" y="1175"/>
                  </a:cubicBezTo>
                  <a:lnTo>
                    <a:pt x="13261" y="1175"/>
                  </a:lnTo>
                  <a:cubicBezTo>
                    <a:pt x="13588" y="1175"/>
                    <a:pt x="13845" y="911"/>
                    <a:pt x="13845" y="584"/>
                  </a:cubicBezTo>
                  <a:cubicBezTo>
                    <a:pt x="13845" y="265"/>
                    <a:pt x="13588" y="0"/>
                    <a:pt x="13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flipH="1">
              <a:off x="-941551" y="2441703"/>
              <a:ext cx="1362106" cy="114911"/>
            </a:xfrm>
            <a:custGeom>
              <a:avLst/>
              <a:gdLst/>
              <a:ahLst/>
              <a:cxnLst/>
              <a:rect l="l" t="t" r="r" b="b"/>
              <a:pathLst>
                <a:path w="13845" h="1168" extrusionOk="0">
                  <a:moveTo>
                    <a:pt x="584" y="0"/>
                  </a:moveTo>
                  <a:cubicBezTo>
                    <a:pt x="257" y="0"/>
                    <a:pt x="1" y="257"/>
                    <a:pt x="1" y="584"/>
                  </a:cubicBezTo>
                  <a:cubicBezTo>
                    <a:pt x="1" y="903"/>
                    <a:pt x="257" y="1167"/>
                    <a:pt x="584" y="1167"/>
                  </a:cubicBezTo>
                  <a:lnTo>
                    <a:pt x="13261" y="1167"/>
                  </a:lnTo>
                  <a:cubicBezTo>
                    <a:pt x="13588" y="1167"/>
                    <a:pt x="13844" y="903"/>
                    <a:pt x="13844" y="584"/>
                  </a:cubicBezTo>
                  <a:cubicBezTo>
                    <a:pt x="13844" y="257"/>
                    <a:pt x="13588" y="0"/>
                    <a:pt x="13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flipH="1">
              <a:off x="-1106936" y="2224173"/>
              <a:ext cx="1362106" cy="115009"/>
            </a:xfrm>
            <a:custGeom>
              <a:avLst/>
              <a:gdLst/>
              <a:ahLst/>
              <a:cxnLst/>
              <a:rect l="l" t="t" r="r" b="b"/>
              <a:pathLst>
                <a:path w="13845" h="1169" extrusionOk="0">
                  <a:moveTo>
                    <a:pt x="584" y="1"/>
                  </a:moveTo>
                  <a:cubicBezTo>
                    <a:pt x="257" y="1"/>
                    <a:pt x="1" y="266"/>
                    <a:pt x="1" y="585"/>
                  </a:cubicBezTo>
                  <a:cubicBezTo>
                    <a:pt x="1" y="911"/>
                    <a:pt x="257" y="1168"/>
                    <a:pt x="584" y="1168"/>
                  </a:cubicBezTo>
                  <a:lnTo>
                    <a:pt x="13261" y="1168"/>
                  </a:lnTo>
                  <a:cubicBezTo>
                    <a:pt x="13588" y="1168"/>
                    <a:pt x="13844" y="911"/>
                    <a:pt x="13844" y="585"/>
                  </a:cubicBezTo>
                  <a:cubicBezTo>
                    <a:pt x="13844" y="266"/>
                    <a:pt x="13588" y="1"/>
                    <a:pt x="1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flipH="1">
              <a:off x="7764710" y="4462016"/>
              <a:ext cx="204439" cy="322399"/>
            </a:xfrm>
            <a:custGeom>
              <a:avLst/>
              <a:gdLst/>
              <a:ahLst/>
              <a:cxnLst/>
              <a:rect l="l" t="t" r="r" b="b"/>
              <a:pathLst>
                <a:path w="2078" h="3277" extrusionOk="0">
                  <a:moveTo>
                    <a:pt x="1634" y="1"/>
                  </a:moveTo>
                  <a:lnTo>
                    <a:pt x="0" y="1969"/>
                  </a:lnTo>
                  <a:lnTo>
                    <a:pt x="950" y="1985"/>
                  </a:lnTo>
                  <a:lnTo>
                    <a:pt x="490" y="3277"/>
                  </a:lnTo>
                  <a:lnTo>
                    <a:pt x="490" y="3277"/>
                  </a:lnTo>
                  <a:lnTo>
                    <a:pt x="2078" y="1433"/>
                  </a:lnTo>
                  <a:lnTo>
                    <a:pt x="1167" y="1355"/>
                  </a:lnTo>
                  <a:lnTo>
                    <a:pt x="1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flipH="1">
              <a:off x="8623156" y="2199139"/>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flipH="1">
              <a:off x="1679997" y="4778368"/>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7"/>
            <p:cNvSpPr/>
            <p:nvPr/>
          </p:nvSpPr>
          <p:spPr>
            <a:xfrm flipH="1">
              <a:off x="6893107" y="440803"/>
              <a:ext cx="229723" cy="251958"/>
            </a:xfrm>
            <a:custGeom>
              <a:avLst/>
              <a:gdLst/>
              <a:ahLst/>
              <a:cxnLst/>
              <a:rect l="l" t="t" r="r" b="b"/>
              <a:pathLst>
                <a:path w="2335" h="2561" extrusionOk="0">
                  <a:moveTo>
                    <a:pt x="0" y="1"/>
                  </a:moveTo>
                  <a:lnTo>
                    <a:pt x="950" y="2374"/>
                  </a:lnTo>
                  <a:lnTo>
                    <a:pt x="1417" y="1541"/>
                  </a:lnTo>
                  <a:lnTo>
                    <a:pt x="2335" y="2561"/>
                  </a:lnTo>
                  <a:lnTo>
                    <a:pt x="1463" y="289"/>
                  </a:lnTo>
                  <a:lnTo>
                    <a:pt x="965" y="105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7"/>
            <p:cNvSpPr/>
            <p:nvPr/>
          </p:nvSpPr>
          <p:spPr>
            <a:xfrm flipH="1">
              <a:off x="6202386" y="-747451"/>
              <a:ext cx="703632" cy="1218959"/>
            </a:xfrm>
            <a:custGeom>
              <a:avLst/>
              <a:gdLst/>
              <a:ahLst/>
              <a:cxnLst/>
              <a:rect l="l" t="t" r="r" b="b"/>
              <a:pathLst>
                <a:path w="7152" h="12390" extrusionOk="0">
                  <a:moveTo>
                    <a:pt x="3580" y="1354"/>
                  </a:moveTo>
                  <a:cubicBezTo>
                    <a:pt x="4801" y="1354"/>
                    <a:pt x="5797" y="2343"/>
                    <a:pt x="5797" y="3572"/>
                  </a:cubicBezTo>
                  <a:lnTo>
                    <a:pt x="5797" y="8817"/>
                  </a:lnTo>
                  <a:cubicBezTo>
                    <a:pt x="5797" y="10039"/>
                    <a:pt x="4801" y="11035"/>
                    <a:pt x="3580" y="11035"/>
                  </a:cubicBezTo>
                  <a:cubicBezTo>
                    <a:pt x="2350" y="11035"/>
                    <a:pt x="1354" y="10039"/>
                    <a:pt x="1354" y="8817"/>
                  </a:cubicBezTo>
                  <a:lnTo>
                    <a:pt x="1354" y="3580"/>
                  </a:lnTo>
                  <a:cubicBezTo>
                    <a:pt x="1354" y="2351"/>
                    <a:pt x="2350" y="1354"/>
                    <a:pt x="3580" y="1354"/>
                  </a:cubicBezTo>
                  <a:close/>
                  <a:moveTo>
                    <a:pt x="3580" y="0"/>
                  </a:moveTo>
                  <a:cubicBezTo>
                    <a:pt x="1603" y="0"/>
                    <a:pt x="0" y="1596"/>
                    <a:pt x="0" y="3572"/>
                  </a:cubicBezTo>
                  <a:lnTo>
                    <a:pt x="0" y="8817"/>
                  </a:lnTo>
                  <a:cubicBezTo>
                    <a:pt x="8" y="10786"/>
                    <a:pt x="1603" y="12381"/>
                    <a:pt x="3580" y="12389"/>
                  </a:cubicBezTo>
                  <a:cubicBezTo>
                    <a:pt x="5548" y="12381"/>
                    <a:pt x="7152" y="10786"/>
                    <a:pt x="7152" y="8809"/>
                  </a:cubicBezTo>
                  <a:lnTo>
                    <a:pt x="7152" y="3572"/>
                  </a:lnTo>
                  <a:cubicBezTo>
                    <a:pt x="7152" y="1596"/>
                    <a:pt x="5548" y="0"/>
                    <a:pt x="3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flipH="1">
              <a:off x="824778" y="632202"/>
              <a:ext cx="213785" cy="185254"/>
            </a:xfrm>
            <a:custGeom>
              <a:avLst/>
              <a:gdLst/>
              <a:ahLst/>
              <a:cxnLst/>
              <a:rect l="l" t="t" r="r" b="b"/>
              <a:pathLst>
                <a:path w="2173" h="1883" extrusionOk="0">
                  <a:moveTo>
                    <a:pt x="757" y="1"/>
                  </a:moveTo>
                  <a:cubicBezTo>
                    <a:pt x="625" y="1"/>
                    <a:pt x="484" y="77"/>
                    <a:pt x="366" y="264"/>
                  </a:cubicBezTo>
                  <a:cubicBezTo>
                    <a:pt x="1" y="832"/>
                    <a:pt x="452" y="1883"/>
                    <a:pt x="452" y="1883"/>
                  </a:cubicBezTo>
                  <a:cubicBezTo>
                    <a:pt x="452" y="1883"/>
                    <a:pt x="1635" y="1790"/>
                    <a:pt x="1954" y="1206"/>
                  </a:cubicBezTo>
                  <a:cubicBezTo>
                    <a:pt x="2172" y="803"/>
                    <a:pt x="1903" y="528"/>
                    <a:pt x="1575" y="528"/>
                  </a:cubicBezTo>
                  <a:cubicBezTo>
                    <a:pt x="1447" y="528"/>
                    <a:pt x="1311" y="570"/>
                    <a:pt x="1191" y="661"/>
                  </a:cubicBezTo>
                  <a:cubicBezTo>
                    <a:pt x="1259" y="317"/>
                    <a:pt x="1026" y="1"/>
                    <a:pt x="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2" name="Google Shape;1372;p27"/>
            <p:cNvGrpSpPr/>
            <p:nvPr/>
          </p:nvGrpSpPr>
          <p:grpSpPr>
            <a:xfrm flipH="1">
              <a:off x="7264191" y="4784437"/>
              <a:ext cx="453944" cy="278917"/>
              <a:chOff x="1032630" y="4007837"/>
              <a:chExt cx="170489" cy="104754"/>
            </a:xfrm>
          </p:grpSpPr>
          <p:sp>
            <p:nvSpPr>
              <p:cNvPr id="1373" name="Google Shape;1373;p27"/>
              <p:cNvSpPr/>
              <p:nvPr/>
            </p:nvSpPr>
            <p:spPr>
              <a:xfrm>
                <a:off x="1032630" y="4007837"/>
                <a:ext cx="86611" cy="80625"/>
              </a:xfrm>
              <a:custGeom>
                <a:avLst/>
                <a:gdLst/>
                <a:ahLst/>
                <a:cxnLst/>
                <a:rect l="l" t="t" r="r" b="b"/>
                <a:pathLst>
                  <a:path w="2344" h="2182" extrusionOk="0">
                    <a:moveTo>
                      <a:pt x="1200" y="1"/>
                    </a:moveTo>
                    <a:cubicBezTo>
                      <a:pt x="841" y="1"/>
                      <a:pt x="479" y="173"/>
                      <a:pt x="258" y="559"/>
                    </a:cubicBezTo>
                    <a:cubicBezTo>
                      <a:pt x="211" y="629"/>
                      <a:pt x="180" y="715"/>
                      <a:pt x="157" y="800"/>
                    </a:cubicBezTo>
                    <a:cubicBezTo>
                      <a:pt x="1" y="1376"/>
                      <a:pt x="343" y="1975"/>
                      <a:pt x="919" y="2139"/>
                    </a:cubicBezTo>
                    <a:cubicBezTo>
                      <a:pt x="1021" y="2167"/>
                      <a:pt x="1123" y="2181"/>
                      <a:pt x="1224" y="2181"/>
                    </a:cubicBezTo>
                    <a:cubicBezTo>
                      <a:pt x="1694" y="2181"/>
                      <a:pt x="2126" y="1881"/>
                      <a:pt x="2273" y="1407"/>
                    </a:cubicBezTo>
                    <a:cubicBezTo>
                      <a:pt x="2297" y="1322"/>
                      <a:pt x="2312" y="1236"/>
                      <a:pt x="2320" y="1150"/>
                    </a:cubicBezTo>
                    <a:cubicBezTo>
                      <a:pt x="2344" y="441"/>
                      <a:pt x="1775" y="1"/>
                      <a:pt x="1200" y="1"/>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1044713" y="4019587"/>
                <a:ext cx="65586" cy="57605"/>
              </a:xfrm>
              <a:custGeom>
                <a:avLst/>
                <a:gdLst/>
                <a:ahLst/>
                <a:cxnLst/>
                <a:rect l="l" t="t" r="r" b="b"/>
                <a:pathLst>
                  <a:path w="1775" h="1559" extrusionOk="0">
                    <a:moveTo>
                      <a:pt x="892" y="1"/>
                    </a:moveTo>
                    <a:cubicBezTo>
                      <a:pt x="636" y="1"/>
                      <a:pt x="384" y="128"/>
                      <a:pt x="234" y="358"/>
                    </a:cubicBezTo>
                    <a:cubicBezTo>
                      <a:pt x="1" y="723"/>
                      <a:pt x="110" y="1206"/>
                      <a:pt x="468" y="1439"/>
                    </a:cubicBezTo>
                    <a:cubicBezTo>
                      <a:pt x="598" y="1520"/>
                      <a:pt x="744" y="1559"/>
                      <a:pt x="887" y="1559"/>
                    </a:cubicBezTo>
                    <a:cubicBezTo>
                      <a:pt x="1145" y="1559"/>
                      <a:pt x="1397" y="1433"/>
                      <a:pt x="1542" y="1198"/>
                    </a:cubicBezTo>
                    <a:cubicBezTo>
                      <a:pt x="1775" y="840"/>
                      <a:pt x="1674" y="358"/>
                      <a:pt x="1308" y="124"/>
                    </a:cubicBezTo>
                    <a:cubicBezTo>
                      <a:pt x="1180" y="40"/>
                      <a:pt x="1035" y="1"/>
                      <a:pt x="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1042127" y="4007837"/>
                <a:ext cx="77115" cy="42529"/>
              </a:xfrm>
              <a:custGeom>
                <a:avLst/>
                <a:gdLst/>
                <a:ahLst/>
                <a:cxnLst/>
                <a:rect l="l" t="t" r="r" b="b"/>
                <a:pathLst>
                  <a:path w="2087" h="1151" extrusionOk="0">
                    <a:moveTo>
                      <a:pt x="943" y="1"/>
                    </a:moveTo>
                    <a:cubicBezTo>
                      <a:pt x="584" y="1"/>
                      <a:pt x="222" y="173"/>
                      <a:pt x="1" y="559"/>
                    </a:cubicBezTo>
                    <a:lnTo>
                      <a:pt x="2063" y="1150"/>
                    </a:lnTo>
                    <a:cubicBezTo>
                      <a:pt x="2087" y="441"/>
                      <a:pt x="151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1056057" y="4041610"/>
                <a:ext cx="16886" cy="14374"/>
              </a:xfrm>
              <a:custGeom>
                <a:avLst/>
                <a:gdLst/>
                <a:ahLst/>
                <a:cxnLst/>
                <a:rect l="l" t="t" r="r" b="b"/>
                <a:pathLst>
                  <a:path w="457" h="389" extrusionOk="0">
                    <a:moveTo>
                      <a:pt x="238" y="1"/>
                    </a:moveTo>
                    <a:cubicBezTo>
                      <a:pt x="98" y="1"/>
                      <a:pt x="0" y="155"/>
                      <a:pt x="75" y="291"/>
                    </a:cubicBezTo>
                    <a:cubicBezTo>
                      <a:pt x="113" y="357"/>
                      <a:pt x="179" y="389"/>
                      <a:pt x="245" y="389"/>
                    </a:cubicBezTo>
                    <a:cubicBezTo>
                      <a:pt x="326" y="389"/>
                      <a:pt x="407" y="339"/>
                      <a:pt x="433" y="244"/>
                    </a:cubicBezTo>
                    <a:cubicBezTo>
                      <a:pt x="456" y="143"/>
                      <a:pt x="402" y="42"/>
                      <a:pt x="301" y="11"/>
                    </a:cubicBezTo>
                    <a:cubicBezTo>
                      <a:pt x="279" y="4"/>
                      <a:pt x="258"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1116619" y="4032002"/>
                <a:ext cx="86278" cy="80588"/>
              </a:xfrm>
              <a:custGeom>
                <a:avLst/>
                <a:gdLst/>
                <a:ahLst/>
                <a:cxnLst/>
                <a:rect l="l" t="t" r="r" b="b"/>
                <a:pathLst>
                  <a:path w="2335" h="2181" extrusionOk="0">
                    <a:moveTo>
                      <a:pt x="1213" y="1"/>
                    </a:moveTo>
                    <a:cubicBezTo>
                      <a:pt x="726" y="1"/>
                      <a:pt x="287" y="319"/>
                      <a:pt x="148" y="800"/>
                    </a:cubicBezTo>
                    <a:cubicBezTo>
                      <a:pt x="0" y="1376"/>
                      <a:pt x="335" y="1975"/>
                      <a:pt x="911" y="2138"/>
                    </a:cubicBezTo>
                    <a:cubicBezTo>
                      <a:pt x="1012" y="2167"/>
                      <a:pt x="1115" y="2181"/>
                      <a:pt x="1216" y="2181"/>
                    </a:cubicBezTo>
                    <a:cubicBezTo>
                      <a:pt x="1688" y="2181"/>
                      <a:pt x="2125" y="1881"/>
                      <a:pt x="2272" y="1407"/>
                    </a:cubicBezTo>
                    <a:cubicBezTo>
                      <a:pt x="2296" y="1321"/>
                      <a:pt x="2304" y="1236"/>
                      <a:pt x="2311" y="1150"/>
                    </a:cubicBezTo>
                    <a:cubicBezTo>
                      <a:pt x="2335" y="590"/>
                      <a:pt x="1938" y="107"/>
                      <a:pt x="1385" y="14"/>
                    </a:cubicBezTo>
                    <a:cubicBezTo>
                      <a:pt x="1328" y="5"/>
                      <a:pt x="1270" y="1"/>
                      <a:pt x="1213" y="1"/>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1125229" y="4043937"/>
                <a:ext cx="68173" cy="57531"/>
              </a:xfrm>
              <a:custGeom>
                <a:avLst/>
                <a:gdLst/>
                <a:ahLst/>
                <a:cxnLst/>
                <a:rect l="l" t="t" r="r" b="b"/>
                <a:pathLst>
                  <a:path w="1845" h="1557" extrusionOk="0">
                    <a:moveTo>
                      <a:pt x="966" y="0"/>
                    </a:moveTo>
                    <a:cubicBezTo>
                      <a:pt x="405" y="0"/>
                      <a:pt x="0" y="617"/>
                      <a:pt x="296" y="1154"/>
                    </a:cubicBezTo>
                    <a:cubicBezTo>
                      <a:pt x="447" y="1427"/>
                      <a:pt x="712" y="1557"/>
                      <a:pt x="976" y="1557"/>
                    </a:cubicBezTo>
                    <a:cubicBezTo>
                      <a:pt x="1300" y="1557"/>
                      <a:pt x="1621" y="1362"/>
                      <a:pt x="1728" y="998"/>
                    </a:cubicBezTo>
                    <a:cubicBezTo>
                      <a:pt x="1845" y="578"/>
                      <a:pt x="1604" y="150"/>
                      <a:pt x="1191" y="33"/>
                    </a:cubicBezTo>
                    <a:cubicBezTo>
                      <a:pt x="1114" y="11"/>
                      <a:pt x="1039" y="0"/>
                      <a:pt x="9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7"/>
              <p:cNvSpPr/>
              <p:nvPr/>
            </p:nvSpPr>
            <p:spPr>
              <a:xfrm>
                <a:off x="1126115" y="4032002"/>
                <a:ext cx="77004" cy="42493"/>
              </a:xfrm>
              <a:custGeom>
                <a:avLst/>
                <a:gdLst/>
                <a:ahLst/>
                <a:cxnLst/>
                <a:rect l="l" t="t" r="r" b="b"/>
                <a:pathLst>
                  <a:path w="2084" h="1150" extrusionOk="0">
                    <a:moveTo>
                      <a:pt x="939" y="1"/>
                    </a:moveTo>
                    <a:cubicBezTo>
                      <a:pt x="580" y="1"/>
                      <a:pt x="218" y="173"/>
                      <a:pt x="0" y="559"/>
                    </a:cubicBezTo>
                    <a:lnTo>
                      <a:pt x="2054" y="1150"/>
                    </a:lnTo>
                    <a:cubicBezTo>
                      <a:pt x="2083" y="441"/>
                      <a:pt x="1513"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a:off x="1139713" y="4065775"/>
                <a:ext cx="17182" cy="14374"/>
              </a:xfrm>
              <a:custGeom>
                <a:avLst/>
                <a:gdLst/>
                <a:ahLst/>
                <a:cxnLst/>
                <a:rect l="l" t="t" r="r" b="b"/>
                <a:pathLst>
                  <a:path w="465" h="389" extrusionOk="0">
                    <a:moveTo>
                      <a:pt x="241" y="0"/>
                    </a:moveTo>
                    <a:cubicBezTo>
                      <a:pt x="104" y="0"/>
                      <a:pt x="1" y="154"/>
                      <a:pt x="76" y="290"/>
                    </a:cubicBezTo>
                    <a:cubicBezTo>
                      <a:pt x="114" y="356"/>
                      <a:pt x="180" y="388"/>
                      <a:pt x="245" y="388"/>
                    </a:cubicBezTo>
                    <a:cubicBezTo>
                      <a:pt x="327" y="388"/>
                      <a:pt x="408" y="339"/>
                      <a:pt x="434" y="244"/>
                    </a:cubicBezTo>
                    <a:cubicBezTo>
                      <a:pt x="465" y="143"/>
                      <a:pt x="402" y="34"/>
                      <a:pt x="301" y="10"/>
                    </a:cubicBezTo>
                    <a:cubicBezTo>
                      <a:pt x="281" y="3"/>
                      <a:pt x="261"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27"/>
            <p:cNvGrpSpPr/>
            <p:nvPr/>
          </p:nvGrpSpPr>
          <p:grpSpPr>
            <a:xfrm flipH="1">
              <a:off x="1413314" y="124242"/>
              <a:ext cx="454828" cy="305480"/>
              <a:chOff x="7225725" y="124242"/>
              <a:chExt cx="454828" cy="305480"/>
            </a:xfrm>
          </p:grpSpPr>
          <p:sp>
            <p:nvSpPr>
              <p:cNvPr id="1382" name="Google Shape;1382;p27"/>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27"/>
            <p:cNvGrpSpPr/>
            <p:nvPr/>
          </p:nvGrpSpPr>
          <p:grpSpPr>
            <a:xfrm flipH="1">
              <a:off x="7824684" y="364897"/>
              <a:ext cx="268096" cy="267309"/>
              <a:chOff x="1267562" y="3252085"/>
              <a:chExt cx="100690" cy="100394"/>
            </a:xfrm>
          </p:grpSpPr>
          <p:sp>
            <p:nvSpPr>
              <p:cNvPr id="1391" name="Google Shape;1391;p27"/>
              <p:cNvSpPr/>
              <p:nvPr/>
            </p:nvSpPr>
            <p:spPr>
              <a:xfrm>
                <a:off x="1307247" y="3252085"/>
                <a:ext cx="21874" cy="47481"/>
              </a:xfrm>
              <a:custGeom>
                <a:avLst/>
                <a:gdLst/>
                <a:ahLst/>
                <a:cxnLst/>
                <a:rect l="l" t="t" r="r" b="b"/>
                <a:pathLst>
                  <a:path w="592" h="1285" extrusionOk="0">
                    <a:moveTo>
                      <a:pt x="304" y="1"/>
                    </a:moveTo>
                    <a:cubicBezTo>
                      <a:pt x="133" y="1"/>
                      <a:pt x="1" y="289"/>
                      <a:pt x="1" y="639"/>
                    </a:cubicBezTo>
                    <a:cubicBezTo>
                      <a:pt x="1" y="997"/>
                      <a:pt x="141" y="1285"/>
                      <a:pt x="304" y="1285"/>
                    </a:cubicBezTo>
                    <a:cubicBezTo>
                      <a:pt x="460" y="1285"/>
                      <a:pt x="592" y="997"/>
                      <a:pt x="592" y="639"/>
                    </a:cubicBezTo>
                    <a:cubicBezTo>
                      <a:pt x="592" y="289"/>
                      <a:pt x="467"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1307247" y="3304998"/>
                <a:ext cx="21874" cy="47481"/>
              </a:xfrm>
              <a:custGeom>
                <a:avLst/>
                <a:gdLst/>
                <a:ahLst/>
                <a:cxnLst/>
                <a:rect l="l" t="t" r="r" b="b"/>
                <a:pathLst>
                  <a:path w="592" h="1285" extrusionOk="0">
                    <a:moveTo>
                      <a:pt x="304" y="1"/>
                    </a:moveTo>
                    <a:cubicBezTo>
                      <a:pt x="133" y="1"/>
                      <a:pt x="1" y="296"/>
                      <a:pt x="1" y="647"/>
                    </a:cubicBezTo>
                    <a:cubicBezTo>
                      <a:pt x="1" y="997"/>
                      <a:pt x="141" y="1285"/>
                      <a:pt x="304" y="1285"/>
                    </a:cubicBezTo>
                    <a:cubicBezTo>
                      <a:pt x="460" y="1285"/>
                      <a:pt x="592" y="997"/>
                      <a:pt x="592" y="647"/>
                    </a:cubicBezTo>
                    <a:cubicBezTo>
                      <a:pt x="592" y="289"/>
                      <a:pt x="467"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a:off x="1320771" y="3291216"/>
                <a:ext cx="47481" cy="22170"/>
              </a:xfrm>
              <a:custGeom>
                <a:avLst/>
                <a:gdLst/>
                <a:ahLst/>
                <a:cxnLst/>
                <a:rect l="l" t="t" r="r" b="b"/>
                <a:pathLst>
                  <a:path w="1285" h="600" extrusionOk="0">
                    <a:moveTo>
                      <a:pt x="638" y="0"/>
                    </a:moveTo>
                    <a:cubicBezTo>
                      <a:pt x="288" y="0"/>
                      <a:pt x="0" y="132"/>
                      <a:pt x="0" y="304"/>
                    </a:cubicBezTo>
                    <a:cubicBezTo>
                      <a:pt x="0" y="467"/>
                      <a:pt x="288" y="599"/>
                      <a:pt x="638" y="599"/>
                    </a:cubicBezTo>
                    <a:cubicBezTo>
                      <a:pt x="996" y="599"/>
                      <a:pt x="1284" y="467"/>
                      <a:pt x="1284" y="304"/>
                    </a:cubicBezTo>
                    <a:cubicBezTo>
                      <a:pt x="1284" y="132"/>
                      <a:pt x="996" y="0"/>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a:off x="1267562" y="3291770"/>
                <a:ext cx="47776" cy="21616"/>
              </a:xfrm>
              <a:custGeom>
                <a:avLst/>
                <a:gdLst/>
                <a:ahLst/>
                <a:cxnLst/>
                <a:rect l="l" t="t" r="r" b="b"/>
                <a:pathLst>
                  <a:path w="1293" h="585" extrusionOk="0">
                    <a:moveTo>
                      <a:pt x="647" y="1"/>
                    </a:moveTo>
                    <a:cubicBezTo>
                      <a:pt x="296" y="1"/>
                      <a:pt x="1" y="133"/>
                      <a:pt x="1" y="289"/>
                    </a:cubicBezTo>
                    <a:cubicBezTo>
                      <a:pt x="1" y="452"/>
                      <a:pt x="296" y="584"/>
                      <a:pt x="647" y="584"/>
                    </a:cubicBezTo>
                    <a:cubicBezTo>
                      <a:pt x="1005" y="584"/>
                      <a:pt x="1292" y="452"/>
                      <a:pt x="1292" y="289"/>
                    </a:cubicBezTo>
                    <a:cubicBezTo>
                      <a:pt x="1292"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1315598" y="3265018"/>
                <a:ext cx="42308" cy="37135"/>
              </a:xfrm>
              <a:custGeom>
                <a:avLst/>
                <a:gdLst/>
                <a:ahLst/>
                <a:cxnLst/>
                <a:rect l="l" t="t" r="r" b="b"/>
                <a:pathLst>
                  <a:path w="1145" h="1005" extrusionOk="0">
                    <a:moveTo>
                      <a:pt x="897" y="1"/>
                    </a:moveTo>
                    <a:cubicBezTo>
                      <a:pt x="753" y="1"/>
                      <a:pt x="547" y="108"/>
                      <a:pt x="366" y="289"/>
                    </a:cubicBezTo>
                    <a:cubicBezTo>
                      <a:pt x="109" y="546"/>
                      <a:pt x="0" y="841"/>
                      <a:pt x="117" y="958"/>
                    </a:cubicBezTo>
                    <a:cubicBezTo>
                      <a:pt x="149" y="990"/>
                      <a:pt x="193" y="1005"/>
                      <a:pt x="247" y="1005"/>
                    </a:cubicBezTo>
                    <a:cubicBezTo>
                      <a:pt x="391" y="1005"/>
                      <a:pt x="599" y="896"/>
                      <a:pt x="786" y="709"/>
                    </a:cubicBezTo>
                    <a:cubicBezTo>
                      <a:pt x="1035" y="460"/>
                      <a:pt x="1144" y="164"/>
                      <a:pt x="1027" y="48"/>
                    </a:cubicBezTo>
                    <a:cubicBezTo>
                      <a:pt x="996" y="16"/>
                      <a:pt x="950" y="1"/>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1278204" y="3302412"/>
                <a:ext cx="42308" cy="37135"/>
              </a:xfrm>
              <a:custGeom>
                <a:avLst/>
                <a:gdLst/>
                <a:ahLst/>
                <a:cxnLst/>
                <a:rect l="l" t="t" r="r" b="b"/>
                <a:pathLst>
                  <a:path w="1145" h="1005" extrusionOk="0">
                    <a:moveTo>
                      <a:pt x="898" y="1"/>
                    </a:moveTo>
                    <a:cubicBezTo>
                      <a:pt x="753" y="1"/>
                      <a:pt x="546" y="109"/>
                      <a:pt x="359" y="296"/>
                    </a:cubicBezTo>
                    <a:cubicBezTo>
                      <a:pt x="110" y="545"/>
                      <a:pt x="1" y="841"/>
                      <a:pt x="117" y="958"/>
                    </a:cubicBezTo>
                    <a:cubicBezTo>
                      <a:pt x="149" y="990"/>
                      <a:pt x="194" y="1005"/>
                      <a:pt x="248" y="1005"/>
                    </a:cubicBezTo>
                    <a:cubicBezTo>
                      <a:pt x="392" y="1005"/>
                      <a:pt x="598" y="898"/>
                      <a:pt x="779" y="717"/>
                    </a:cubicBezTo>
                    <a:cubicBezTo>
                      <a:pt x="1028" y="460"/>
                      <a:pt x="1145" y="164"/>
                      <a:pt x="1028" y="47"/>
                    </a:cubicBezTo>
                    <a:cubicBezTo>
                      <a:pt x="996" y="16"/>
                      <a:pt x="951" y="1"/>
                      <a:pt x="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1315857" y="3302412"/>
                <a:ext cx="42049" cy="37209"/>
              </a:xfrm>
              <a:custGeom>
                <a:avLst/>
                <a:gdLst/>
                <a:ahLst/>
                <a:cxnLst/>
                <a:rect l="l" t="t" r="r" b="b"/>
                <a:pathLst>
                  <a:path w="1138" h="1007" extrusionOk="0">
                    <a:moveTo>
                      <a:pt x="244" y="1"/>
                    </a:moveTo>
                    <a:cubicBezTo>
                      <a:pt x="191" y="1"/>
                      <a:pt x="147" y="16"/>
                      <a:pt x="118" y="47"/>
                    </a:cubicBezTo>
                    <a:cubicBezTo>
                      <a:pt x="1" y="164"/>
                      <a:pt x="110" y="460"/>
                      <a:pt x="359" y="717"/>
                    </a:cubicBezTo>
                    <a:cubicBezTo>
                      <a:pt x="539" y="902"/>
                      <a:pt x="746" y="1006"/>
                      <a:pt x="892" y="1006"/>
                    </a:cubicBezTo>
                    <a:cubicBezTo>
                      <a:pt x="949" y="1006"/>
                      <a:pt x="996" y="990"/>
                      <a:pt x="1028" y="958"/>
                    </a:cubicBezTo>
                    <a:cubicBezTo>
                      <a:pt x="1137" y="841"/>
                      <a:pt x="1028" y="545"/>
                      <a:pt x="779" y="296"/>
                    </a:cubicBezTo>
                    <a:cubicBezTo>
                      <a:pt x="598" y="109"/>
                      <a:pt x="387"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1278204" y="3265018"/>
                <a:ext cx="42308" cy="37135"/>
              </a:xfrm>
              <a:custGeom>
                <a:avLst/>
                <a:gdLst/>
                <a:ahLst/>
                <a:cxnLst/>
                <a:rect l="l" t="t" r="r" b="b"/>
                <a:pathLst>
                  <a:path w="1145" h="1005" extrusionOk="0">
                    <a:moveTo>
                      <a:pt x="248" y="1"/>
                    </a:moveTo>
                    <a:cubicBezTo>
                      <a:pt x="194" y="1"/>
                      <a:pt x="149" y="16"/>
                      <a:pt x="117" y="48"/>
                    </a:cubicBezTo>
                    <a:cubicBezTo>
                      <a:pt x="1" y="164"/>
                      <a:pt x="110" y="460"/>
                      <a:pt x="359" y="709"/>
                    </a:cubicBezTo>
                    <a:cubicBezTo>
                      <a:pt x="546" y="896"/>
                      <a:pt x="753" y="1005"/>
                      <a:pt x="898" y="1005"/>
                    </a:cubicBezTo>
                    <a:cubicBezTo>
                      <a:pt x="951" y="1005"/>
                      <a:pt x="996" y="990"/>
                      <a:pt x="1028" y="958"/>
                    </a:cubicBezTo>
                    <a:cubicBezTo>
                      <a:pt x="1145" y="841"/>
                      <a:pt x="1028" y="546"/>
                      <a:pt x="779" y="289"/>
                    </a:cubicBezTo>
                    <a:cubicBezTo>
                      <a:pt x="598" y="108"/>
                      <a:pt x="392"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7"/>
              <p:cNvSpPr/>
              <p:nvPr/>
            </p:nvSpPr>
            <p:spPr>
              <a:xfrm>
                <a:off x="1300633" y="3284897"/>
                <a:ext cx="34844" cy="34807"/>
              </a:xfrm>
              <a:custGeom>
                <a:avLst/>
                <a:gdLst/>
                <a:ahLst/>
                <a:cxnLst/>
                <a:rect l="l" t="t" r="r" b="b"/>
                <a:pathLst>
                  <a:path w="943" h="942" extrusionOk="0">
                    <a:moveTo>
                      <a:pt x="467" y="0"/>
                    </a:moveTo>
                    <a:cubicBezTo>
                      <a:pt x="211" y="0"/>
                      <a:pt x="1" y="210"/>
                      <a:pt x="1" y="475"/>
                    </a:cubicBezTo>
                    <a:cubicBezTo>
                      <a:pt x="1" y="731"/>
                      <a:pt x="211" y="942"/>
                      <a:pt x="467" y="942"/>
                    </a:cubicBezTo>
                    <a:cubicBezTo>
                      <a:pt x="732" y="942"/>
                      <a:pt x="942" y="731"/>
                      <a:pt x="942" y="475"/>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7"/>
              <p:cNvSpPr/>
              <p:nvPr/>
            </p:nvSpPr>
            <p:spPr>
              <a:xfrm>
                <a:off x="1306952" y="3291216"/>
                <a:ext cx="22170" cy="22170"/>
              </a:xfrm>
              <a:custGeom>
                <a:avLst/>
                <a:gdLst/>
                <a:ahLst/>
                <a:cxnLst/>
                <a:rect l="l" t="t" r="r" b="b"/>
                <a:pathLst>
                  <a:path w="600" h="600" extrusionOk="0">
                    <a:moveTo>
                      <a:pt x="296" y="0"/>
                    </a:moveTo>
                    <a:cubicBezTo>
                      <a:pt x="133" y="0"/>
                      <a:pt x="1" y="132"/>
                      <a:pt x="1" y="304"/>
                    </a:cubicBezTo>
                    <a:cubicBezTo>
                      <a:pt x="1" y="467"/>
                      <a:pt x="133" y="599"/>
                      <a:pt x="296" y="599"/>
                    </a:cubicBezTo>
                    <a:cubicBezTo>
                      <a:pt x="460" y="599"/>
                      <a:pt x="600" y="467"/>
                      <a:pt x="600" y="304"/>
                    </a:cubicBezTo>
                    <a:cubicBezTo>
                      <a:pt x="600" y="132"/>
                      <a:pt x="460" y="0"/>
                      <a:pt x="296" y="0"/>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27"/>
            <p:cNvGrpSpPr/>
            <p:nvPr/>
          </p:nvGrpSpPr>
          <p:grpSpPr>
            <a:xfrm flipH="1">
              <a:off x="8074684" y="3675360"/>
              <a:ext cx="268096" cy="268096"/>
              <a:chOff x="601601" y="3611245"/>
              <a:chExt cx="100690" cy="100690"/>
            </a:xfrm>
          </p:grpSpPr>
          <p:sp>
            <p:nvSpPr>
              <p:cNvPr id="1402" name="Google Shape;1402;p27"/>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2" name="Google Shape;1412;p27"/>
            <p:cNvSpPr/>
            <p:nvPr/>
          </p:nvSpPr>
          <p:spPr>
            <a:xfrm flipH="1">
              <a:off x="8724995" y="1359730"/>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27"/>
            <p:cNvGrpSpPr/>
            <p:nvPr/>
          </p:nvGrpSpPr>
          <p:grpSpPr>
            <a:xfrm flipH="1">
              <a:off x="205959" y="3728342"/>
              <a:ext cx="183878" cy="183091"/>
              <a:chOff x="3097763" y="4360309"/>
              <a:chExt cx="69060" cy="68764"/>
            </a:xfrm>
          </p:grpSpPr>
          <p:sp>
            <p:nvSpPr>
              <p:cNvPr id="1414" name="Google Shape;1414;p27"/>
              <p:cNvSpPr/>
              <p:nvPr/>
            </p:nvSpPr>
            <p:spPr>
              <a:xfrm>
                <a:off x="3125107" y="4360309"/>
                <a:ext cx="14115" cy="68764"/>
              </a:xfrm>
              <a:custGeom>
                <a:avLst/>
                <a:gdLst/>
                <a:ahLst/>
                <a:cxnLst/>
                <a:rect l="l" t="t" r="r" b="b"/>
                <a:pathLst>
                  <a:path w="382" h="1861" extrusionOk="0">
                    <a:moveTo>
                      <a:pt x="0" y="0"/>
                    </a:moveTo>
                    <a:lnTo>
                      <a:pt x="0" y="1860"/>
                    </a:lnTo>
                    <a:lnTo>
                      <a:pt x="381" y="1860"/>
                    </a:lnTo>
                    <a:lnTo>
                      <a:pt x="3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3097763" y="4387615"/>
                <a:ext cx="69060" cy="14115"/>
              </a:xfrm>
              <a:custGeom>
                <a:avLst/>
                <a:gdLst/>
                <a:ahLst/>
                <a:cxnLst/>
                <a:rect l="l" t="t" r="r" b="b"/>
                <a:pathLst>
                  <a:path w="1869" h="382" extrusionOk="0">
                    <a:moveTo>
                      <a:pt x="1" y="0"/>
                    </a:moveTo>
                    <a:lnTo>
                      <a:pt x="1" y="382"/>
                    </a:lnTo>
                    <a:lnTo>
                      <a:pt x="1868" y="382"/>
                    </a:lnTo>
                    <a:lnTo>
                      <a:pt x="18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 name="Google Shape;1416;p27"/>
            <p:cNvSpPr/>
            <p:nvPr/>
          </p:nvSpPr>
          <p:spPr>
            <a:xfrm flipH="1">
              <a:off x="397276" y="1211004"/>
              <a:ext cx="37680" cy="183877"/>
            </a:xfrm>
            <a:custGeom>
              <a:avLst/>
              <a:gdLst/>
              <a:ahLst/>
              <a:cxnLst/>
              <a:rect l="l" t="t" r="r" b="b"/>
              <a:pathLst>
                <a:path w="383" h="1869" extrusionOk="0">
                  <a:moveTo>
                    <a:pt x="1" y="1"/>
                  </a:moveTo>
                  <a:lnTo>
                    <a:pt x="1" y="1869"/>
                  </a:lnTo>
                  <a:lnTo>
                    <a:pt x="382" y="1869"/>
                  </a:lnTo>
                  <a:lnTo>
                    <a:pt x="3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flipH="1">
              <a:off x="324573" y="1283809"/>
              <a:ext cx="183090" cy="37582"/>
            </a:xfrm>
            <a:custGeom>
              <a:avLst/>
              <a:gdLst/>
              <a:ahLst/>
              <a:cxnLst/>
              <a:rect l="l" t="t" r="r" b="b"/>
              <a:pathLst>
                <a:path w="1861" h="382" extrusionOk="0">
                  <a:moveTo>
                    <a:pt x="1" y="0"/>
                  </a:moveTo>
                  <a:lnTo>
                    <a:pt x="1" y="381"/>
                  </a:lnTo>
                  <a:lnTo>
                    <a:pt x="1861" y="381"/>
                  </a:lnTo>
                  <a:lnTo>
                    <a:pt x="18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flipH="1">
              <a:off x="7866851" y="4092019"/>
              <a:ext cx="183779" cy="37582"/>
            </a:xfrm>
            <a:custGeom>
              <a:avLst/>
              <a:gdLst/>
              <a:ahLst/>
              <a:cxnLst/>
              <a:rect l="l" t="t" r="r" b="b"/>
              <a:pathLst>
                <a:path w="1868" h="382" extrusionOk="0">
                  <a:moveTo>
                    <a:pt x="0" y="1"/>
                  </a:moveTo>
                  <a:lnTo>
                    <a:pt x="0" y="382"/>
                  </a:lnTo>
                  <a:lnTo>
                    <a:pt x="1868" y="382"/>
                  </a:lnTo>
                  <a:lnTo>
                    <a:pt x="18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flipH="1">
              <a:off x="8008068" y="-961635"/>
              <a:ext cx="1538604" cy="1619081"/>
            </a:xfrm>
            <a:custGeom>
              <a:avLst/>
              <a:gdLst/>
              <a:ahLst/>
              <a:cxnLst/>
              <a:rect l="l" t="t" r="r" b="b"/>
              <a:pathLst>
                <a:path w="15639" h="16457" extrusionOk="0">
                  <a:moveTo>
                    <a:pt x="11874" y="1"/>
                  </a:moveTo>
                  <a:cubicBezTo>
                    <a:pt x="7656" y="1"/>
                    <a:pt x="903" y="5197"/>
                    <a:pt x="903" y="5197"/>
                  </a:cubicBezTo>
                  <a:lnTo>
                    <a:pt x="1" y="16231"/>
                  </a:lnTo>
                  <a:cubicBezTo>
                    <a:pt x="1" y="16231"/>
                    <a:pt x="1133" y="16456"/>
                    <a:pt x="2780" y="16456"/>
                  </a:cubicBezTo>
                  <a:cubicBezTo>
                    <a:pt x="6795" y="16456"/>
                    <a:pt x="13867" y="15122"/>
                    <a:pt x="15058" y="5952"/>
                  </a:cubicBezTo>
                  <a:cubicBezTo>
                    <a:pt x="15639" y="1466"/>
                    <a:pt x="14114" y="1"/>
                    <a:pt x="11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0" name="Google Shape;1420;p27"/>
            <p:cNvGrpSpPr/>
            <p:nvPr/>
          </p:nvGrpSpPr>
          <p:grpSpPr>
            <a:xfrm flipH="1">
              <a:off x="1213411" y="4226463"/>
              <a:ext cx="267309" cy="267998"/>
              <a:chOff x="7694235" y="3292738"/>
              <a:chExt cx="267309" cy="267998"/>
            </a:xfrm>
          </p:grpSpPr>
          <p:sp>
            <p:nvSpPr>
              <p:cNvPr id="1421" name="Google Shape;1421;p27"/>
              <p:cNvSpPr/>
              <p:nvPr/>
            </p:nvSpPr>
            <p:spPr>
              <a:xfrm>
                <a:off x="7799114" y="3292738"/>
                <a:ext cx="58341" cy="127209"/>
              </a:xfrm>
              <a:custGeom>
                <a:avLst/>
                <a:gdLst/>
                <a:ahLst/>
                <a:cxnLst/>
                <a:rect l="l" t="t" r="r" b="b"/>
                <a:pathLst>
                  <a:path w="593" h="1293" extrusionOk="0">
                    <a:moveTo>
                      <a:pt x="296" y="0"/>
                    </a:moveTo>
                    <a:cubicBezTo>
                      <a:pt x="133" y="0"/>
                      <a:pt x="1" y="296"/>
                      <a:pt x="1" y="646"/>
                    </a:cubicBezTo>
                    <a:cubicBezTo>
                      <a:pt x="1" y="996"/>
                      <a:pt x="125" y="1292"/>
                      <a:pt x="296" y="1292"/>
                    </a:cubicBezTo>
                    <a:cubicBezTo>
                      <a:pt x="460" y="1292"/>
                      <a:pt x="592" y="1004"/>
                      <a:pt x="592" y="646"/>
                    </a:cubicBezTo>
                    <a:cubicBezTo>
                      <a:pt x="592" y="288"/>
                      <a:pt x="45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7799114" y="3434314"/>
                <a:ext cx="58341" cy="126422"/>
              </a:xfrm>
              <a:custGeom>
                <a:avLst/>
                <a:gdLst/>
                <a:ahLst/>
                <a:cxnLst/>
                <a:rect l="l" t="t" r="r" b="b"/>
                <a:pathLst>
                  <a:path w="593" h="1285" extrusionOk="0">
                    <a:moveTo>
                      <a:pt x="296" y="1"/>
                    </a:moveTo>
                    <a:cubicBezTo>
                      <a:pt x="133" y="1"/>
                      <a:pt x="1" y="289"/>
                      <a:pt x="1" y="639"/>
                    </a:cubicBezTo>
                    <a:cubicBezTo>
                      <a:pt x="1" y="989"/>
                      <a:pt x="125" y="1285"/>
                      <a:pt x="296" y="1285"/>
                    </a:cubicBezTo>
                    <a:cubicBezTo>
                      <a:pt x="460" y="1285"/>
                      <a:pt x="592" y="997"/>
                      <a:pt x="592" y="639"/>
                    </a:cubicBezTo>
                    <a:cubicBezTo>
                      <a:pt x="592" y="289"/>
                      <a:pt x="452"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7835122" y="3398404"/>
                <a:ext cx="126422" cy="57455"/>
              </a:xfrm>
              <a:custGeom>
                <a:avLst/>
                <a:gdLst/>
                <a:ahLst/>
                <a:cxnLst/>
                <a:rect l="l" t="t" r="r" b="b"/>
                <a:pathLst>
                  <a:path w="1285" h="584" extrusionOk="0">
                    <a:moveTo>
                      <a:pt x="646" y="0"/>
                    </a:moveTo>
                    <a:cubicBezTo>
                      <a:pt x="296" y="0"/>
                      <a:pt x="1" y="125"/>
                      <a:pt x="1" y="288"/>
                    </a:cubicBezTo>
                    <a:cubicBezTo>
                      <a:pt x="1" y="452"/>
                      <a:pt x="288" y="584"/>
                      <a:pt x="646" y="584"/>
                    </a:cubicBezTo>
                    <a:cubicBezTo>
                      <a:pt x="997" y="584"/>
                      <a:pt x="1285" y="452"/>
                      <a:pt x="1285" y="288"/>
                    </a:cubicBezTo>
                    <a:cubicBezTo>
                      <a:pt x="1285" y="132"/>
                      <a:pt x="997"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7694235" y="3398404"/>
                <a:ext cx="126422" cy="57455"/>
              </a:xfrm>
              <a:custGeom>
                <a:avLst/>
                <a:gdLst/>
                <a:ahLst/>
                <a:cxnLst/>
                <a:rect l="l" t="t" r="r" b="b"/>
                <a:pathLst>
                  <a:path w="1285" h="584" extrusionOk="0">
                    <a:moveTo>
                      <a:pt x="639" y="0"/>
                    </a:moveTo>
                    <a:cubicBezTo>
                      <a:pt x="289" y="0"/>
                      <a:pt x="1" y="125"/>
                      <a:pt x="1" y="288"/>
                    </a:cubicBezTo>
                    <a:cubicBezTo>
                      <a:pt x="1" y="452"/>
                      <a:pt x="289" y="584"/>
                      <a:pt x="639" y="584"/>
                    </a:cubicBezTo>
                    <a:cubicBezTo>
                      <a:pt x="997" y="584"/>
                      <a:pt x="1285" y="452"/>
                      <a:pt x="1285" y="288"/>
                    </a:cubicBezTo>
                    <a:cubicBezTo>
                      <a:pt x="1285" y="132"/>
                      <a:pt x="997"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7821349" y="3327960"/>
                <a:ext cx="112648" cy="98087"/>
              </a:xfrm>
              <a:custGeom>
                <a:avLst/>
                <a:gdLst/>
                <a:ahLst/>
                <a:cxnLst/>
                <a:rect l="l" t="t" r="r" b="b"/>
                <a:pathLst>
                  <a:path w="1145" h="997" extrusionOk="0">
                    <a:moveTo>
                      <a:pt x="897" y="0"/>
                    </a:moveTo>
                    <a:cubicBezTo>
                      <a:pt x="753" y="0"/>
                      <a:pt x="547" y="107"/>
                      <a:pt x="366" y="288"/>
                    </a:cubicBezTo>
                    <a:cubicBezTo>
                      <a:pt x="117" y="537"/>
                      <a:pt x="0" y="833"/>
                      <a:pt x="117" y="950"/>
                    </a:cubicBezTo>
                    <a:cubicBezTo>
                      <a:pt x="149" y="981"/>
                      <a:pt x="194" y="997"/>
                      <a:pt x="248" y="997"/>
                    </a:cubicBezTo>
                    <a:cubicBezTo>
                      <a:pt x="392" y="997"/>
                      <a:pt x="600" y="890"/>
                      <a:pt x="786" y="708"/>
                    </a:cubicBezTo>
                    <a:cubicBezTo>
                      <a:pt x="1035" y="459"/>
                      <a:pt x="1144" y="164"/>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a:off x="7721783" y="3427427"/>
                <a:ext cx="112648" cy="98874"/>
              </a:xfrm>
              <a:custGeom>
                <a:avLst/>
                <a:gdLst/>
                <a:ahLst/>
                <a:cxnLst/>
                <a:rect l="l" t="t" r="r" b="b"/>
                <a:pathLst>
                  <a:path w="1145" h="1005" extrusionOk="0">
                    <a:moveTo>
                      <a:pt x="897" y="1"/>
                    </a:moveTo>
                    <a:cubicBezTo>
                      <a:pt x="753" y="1"/>
                      <a:pt x="546" y="108"/>
                      <a:pt x="359" y="289"/>
                    </a:cubicBezTo>
                    <a:cubicBezTo>
                      <a:pt x="110" y="546"/>
                      <a:pt x="1" y="841"/>
                      <a:pt x="118" y="958"/>
                    </a:cubicBezTo>
                    <a:cubicBezTo>
                      <a:pt x="149" y="990"/>
                      <a:pt x="194" y="1005"/>
                      <a:pt x="248" y="1005"/>
                    </a:cubicBezTo>
                    <a:cubicBezTo>
                      <a:pt x="391" y="1005"/>
                      <a:pt x="598" y="896"/>
                      <a:pt x="779" y="709"/>
                    </a:cubicBezTo>
                    <a:cubicBezTo>
                      <a:pt x="1036" y="460"/>
                      <a:pt x="1145" y="164"/>
                      <a:pt x="1028" y="48"/>
                    </a:cubicBezTo>
                    <a:cubicBezTo>
                      <a:pt x="996" y="16"/>
                      <a:pt x="951" y="1"/>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a:off x="7821349" y="3427427"/>
                <a:ext cx="112648" cy="98874"/>
              </a:xfrm>
              <a:custGeom>
                <a:avLst/>
                <a:gdLst/>
                <a:ahLst/>
                <a:cxnLst/>
                <a:rect l="l" t="t" r="r" b="b"/>
                <a:pathLst>
                  <a:path w="1145" h="1005" extrusionOk="0">
                    <a:moveTo>
                      <a:pt x="248" y="1"/>
                    </a:moveTo>
                    <a:cubicBezTo>
                      <a:pt x="194" y="1"/>
                      <a:pt x="149" y="16"/>
                      <a:pt x="117" y="48"/>
                    </a:cubicBezTo>
                    <a:cubicBezTo>
                      <a:pt x="0" y="164"/>
                      <a:pt x="117" y="460"/>
                      <a:pt x="366" y="709"/>
                    </a:cubicBezTo>
                    <a:cubicBezTo>
                      <a:pt x="548" y="896"/>
                      <a:pt x="754" y="1005"/>
                      <a:pt x="898" y="1005"/>
                    </a:cubicBezTo>
                    <a:cubicBezTo>
                      <a:pt x="951" y="1005"/>
                      <a:pt x="996" y="990"/>
                      <a:pt x="1028" y="958"/>
                    </a:cubicBezTo>
                    <a:cubicBezTo>
                      <a:pt x="1144" y="841"/>
                      <a:pt x="1035" y="546"/>
                      <a:pt x="786" y="289"/>
                    </a:cubicBezTo>
                    <a:cubicBezTo>
                      <a:pt x="600" y="108"/>
                      <a:pt x="392"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7721783" y="3327960"/>
                <a:ext cx="112648" cy="98087"/>
              </a:xfrm>
              <a:custGeom>
                <a:avLst/>
                <a:gdLst/>
                <a:ahLst/>
                <a:cxnLst/>
                <a:rect l="l" t="t" r="r" b="b"/>
                <a:pathLst>
                  <a:path w="1145" h="997" extrusionOk="0">
                    <a:moveTo>
                      <a:pt x="248" y="0"/>
                    </a:moveTo>
                    <a:cubicBezTo>
                      <a:pt x="195" y="0"/>
                      <a:pt x="149" y="15"/>
                      <a:pt x="118" y="47"/>
                    </a:cubicBezTo>
                    <a:cubicBezTo>
                      <a:pt x="1" y="156"/>
                      <a:pt x="110" y="459"/>
                      <a:pt x="359" y="708"/>
                    </a:cubicBezTo>
                    <a:cubicBezTo>
                      <a:pt x="546" y="890"/>
                      <a:pt x="753" y="997"/>
                      <a:pt x="897" y="997"/>
                    </a:cubicBezTo>
                    <a:cubicBezTo>
                      <a:pt x="951" y="997"/>
                      <a:pt x="996" y="981"/>
                      <a:pt x="1028" y="950"/>
                    </a:cubicBezTo>
                    <a:cubicBezTo>
                      <a:pt x="1145" y="841"/>
                      <a:pt x="1036" y="537"/>
                      <a:pt x="779" y="288"/>
                    </a:cubicBezTo>
                    <a:cubicBezTo>
                      <a:pt x="598" y="107"/>
                      <a:pt x="392"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a:off x="7766253" y="3380202"/>
                <a:ext cx="108024" cy="92578"/>
              </a:xfrm>
              <a:custGeom>
                <a:avLst/>
                <a:gdLst/>
                <a:ahLst/>
                <a:cxnLst/>
                <a:rect l="l" t="t" r="r" b="b"/>
                <a:pathLst>
                  <a:path w="1098" h="941" extrusionOk="0">
                    <a:moveTo>
                      <a:pt x="624" y="0"/>
                    </a:moveTo>
                    <a:cubicBezTo>
                      <a:pt x="509" y="0"/>
                      <a:pt x="391" y="43"/>
                      <a:pt x="296" y="138"/>
                    </a:cubicBezTo>
                    <a:cubicBezTo>
                      <a:pt x="0" y="434"/>
                      <a:pt x="210" y="940"/>
                      <a:pt x="630" y="940"/>
                    </a:cubicBezTo>
                    <a:cubicBezTo>
                      <a:pt x="887" y="940"/>
                      <a:pt x="1097" y="730"/>
                      <a:pt x="1097" y="473"/>
                    </a:cubicBezTo>
                    <a:cubicBezTo>
                      <a:pt x="1097" y="189"/>
                      <a:pt x="865" y="0"/>
                      <a:pt x="624"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a:off x="7789177" y="3397420"/>
                <a:ext cx="68277" cy="58538"/>
              </a:xfrm>
              <a:custGeom>
                <a:avLst/>
                <a:gdLst/>
                <a:ahLst/>
                <a:cxnLst/>
                <a:rect l="l" t="t" r="r" b="b"/>
                <a:pathLst>
                  <a:path w="694" h="595" extrusionOk="0">
                    <a:moveTo>
                      <a:pt x="395" y="1"/>
                    </a:moveTo>
                    <a:cubicBezTo>
                      <a:pt x="322" y="1"/>
                      <a:pt x="248" y="28"/>
                      <a:pt x="187" y="88"/>
                    </a:cubicBezTo>
                    <a:cubicBezTo>
                      <a:pt x="1" y="275"/>
                      <a:pt x="133" y="594"/>
                      <a:pt x="397" y="594"/>
                    </a:cubicBezTo>
                    <a:cubicBezTo>
                      <a:pt x="402" y="594"/>
                      <a:pt x="406" y="594"/>
                      <a:pt x="410" y="594"/>
                    </a:cubicBezTo>
                    <a:cubicBezTo>
                      <a:pt x="568" y="594"/>
                      <a:pt x="693" y="457"/>
                      <a:pt x="693" y="298"/>
                    </a:cubicBezTo>
                    <a:cubicBezTo>
                      <a:pt x="693" y="119"/>
                      <a:pt x="547" y="1"/>
                      <a:pt x="395"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27"/>
            <p:cNvSpPr/>
            <p:nvPr/>
          </p:nvSpPr>
          <p:spPr>
            <a:xfrm flipH="1">
              <a:off x="8111373" y="-1088847"/>
              <a:ext cx="1538604" cy="1618589"/>
            </a:xfrm>
            <a:custGeom>
              <a:avLst/>
              <a:gdLst/>
              <a:ahLst/>
              <a:cxnLst/>
              <a:rect l="l" t="t" r="r" b="b"/>
              <a:pathLst>
                <a:path w="15639" h="16452" extrusionOk="0">
                  <a:moveTo>
                    <a:pt x="11871" y="0"/>
                  </a:moveTo>
                  <a:cubicBezTo>
                    <a:pt x="7653" y="0"/>
                    <a:pt x="903" y="5190"/>
                    <a:pt x="903" y="5190"/>
                  </a:cubicBezTo>
                  <a:lnTo>
                    <a:pt x="0" y="16225"/>
                  </a:lnTo>
                  <a:cubicBezTo>
                    <a:pt x="0" y="16225"/>
                    <a:pt x="1138" y="16451"/>
                    <a:pt x="2791" y="16451"/>
                  </a:cubicBezTo>
                  <a:cubicBezTo>
                    <a:pt x="6809" y="16451"/>
                    <a:pt x="13873" y="15115"/>
                    <a:pt x="15058" y="5953"/>
                  </a:cubicBezTo>
                  <a:cubicBezTo>
                    <a:pt x="15638" y="1465"/>
                    <a:pt x="14112" y="0"/>
                    <a:pt x="11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flipH="1">
              <a:off x="8203264" y="-1213698"/>
              <a:ext cx="1538604" cy="1619179"/>
            </a:xfrm>
            <a:custGeom>
              <a:avLst/>
              <a:gdLst/>
              <a:ahLst/>
              <a:cxnLst/>
              <a:rect l="l" t="t" r="r" b="b"/>
              <a:pathLst>
                <a:path w="15639" h="16458" extrusionOk="0">
                  <a:moveTo>
                    <a:pt x="11871" y="1"/>
                  </a:moveTo>
                  <a:cubicBezTo>
                    <a:pt x="7653" y="1"/>
                    <a:pt x="903" y="5191"/>
                    <a:pt x="903" y="5191"/>
                  </a:cubicBezTo>
                  <a:lnTo>
                    <a:pt x="0" y="16233"/>
                  </a:lnTo>
                  <a:cubicBezTo>
                    <a:pt x="0" y="16233"/>
                    <a:pt x="1133" y="16458"/>
                    <a:pt x="2781" y="16458"/>
                  </a:cubicBezTo>
                  <a:cubicBezTo>
                    <a:pt x="6797" y="16458"/>
                    <a:pt x="13872" y="15124"/>
                    <a:pt x="15058" y="5953"/>
                  </a:cubicBezTo>
                  <a:cubicBezTo>
                    <a:pt x="15639" y="1466"/>
                    <a:pt x="14112" y="1"/>
                    <a:pt x="11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flipH="1">
              <a:off x="132441" y="448421"/>
              <a:ext cx="349159" cy="349258"/>
            </a:xfrm>
            <a:custGeom>
              <a:avLst/>
              <a:gdLst/>
              <a:ahLst/>
              <a:cxnLst/>
              <a:rect l="l" t="t" r="r" b="b"/>
              <a:pathLst>
                <a:path w="3549" h="3550" extrusionOk="0">
                  <a:moveTo>
                    <a:pt x="1774" y="1"/>
                  </a:moveTo>
                  <a:cubicBezTo>
                    <a:pt x="794" y="1"/>
                    <a:pt x="0" y="794"/>
                    <a:pt x="0" y="1775"/>
                  </a:cubicBezTo>
                  <a:cubicBezTo>
                    <a:pt x="0" y="2755"/>
                    <a:pt x="794" y="3549"/>
                    <a:pt x="1774" y="3549"/>
                  </a:cubicBezTo>
                  <a:cubicBezTo>
                    <a:pt x="2755" y="3549"/>
                    <a:pt x="3549" y="2755"/>
                    <a:pt x="3549" y="1775"/>
                  </a:cubicBezTo>
                  <a:cubicBezTo>
                    <a:pt x="3549" y="794"/>
                    <a:pt x="2755"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flipH="1">
              <a:off x="187534" y="514044"/>
              <a:ext cx="238971" cy="217917"/>
            </a:xfrm>
            <a:custGeom>
              <a:avLst/>
              <a:gdLst/>
              <a:ahLst/>
              <a:cxnLst/>
              <a:rect l="l" t="t" r="r" b="b"/>
              <a:pathLst>
                <a:path w="2429" h="2215" extrusionOk="0">
                  <a:moveTo>
                    <a:pt x="1215" y="1"/>
                  </a:moveTo>
                  <a:cubicBezTo>
                    <a:pt x="932" y="1"/>
                    <a:pt x="650" y="108"/>
                    <a:pt x="436" y="322"/>
                  </a:cubicBezTo>
                  <a:cubicBezTo>
                    <a:pt x="0" y="758"/>
                    <a:pt x="0" y="1458"/>
                    <a:pt x="436" y="1894"/>
                  </a:cubicBezTo>
                  <a:cubicBezTo>
                    <a:pt x="650" y="2108"/>
                    <a:pt x="932" y="2215"/>
                    <a:pt x="1215" y="2215"/>
                  </a:cubicBezTo>
                  <a:cubicBezTo>
                    <a:pt x="1498" y="2215"/>
                    <a:pt x="1782" y="2108"/>
                    <a:pt x="2000" y="1894"/>
                  </a:cubicBezTo>
                  <a:cubicBezTo>
                    <a:pt x="2428" y="1458"/>
                    <a:pt x="2428" y="758"/>
                    <a:pt x="2000" y="322"/>
                  </a:cubicBezTo>
                  <a:cubicBezTo>
                    <a:pt x="1782" y="108"/>
                    <a:pt x="1498"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flipH="1">
              <a:off x="1280804" y="607002"/>
              <a:ext cx="132521" cy="145508"/>
            </a:xfrm>
            <a:custGeom>
              <a:avLst/>
              <a:gdLst/>
              <a:ahLst/>
              <a:cxnLst/>
              <a:rect l="l" t="t" r="r" b="b"/>
              <a:pathLst>
                <a:path w="1347" h="1479" extrusionOk="0">
                  <a:moveTo>
                    <a:pt x="701" y="0"/>
                  </a:moveTo>
                  <a:cubicBezTo>
                    <a:pt x="592" y="0"/>
                    <a:pt x="670" y="421"/>
                    <a:pt x="545" y="584"/>
                  </a:cubicBezTo>
                  <a:cubicBezTo>
                    <a:pt x="421" y="747"/>
                    <a:pt x="0" y="670"/>
                    <a:pt x="0" y="755"/>
                  </a:cubicBezTo>
                  <a:cubicBezTo>
                    <a:pt x="0" y="841"/>
                    <a:pt x="413" y="740"/>
                    <a:pt x="522" y="895"/>
                  </a:cubicBezTo>
                  <a:cubicBezTo>
                    <a:pt x="623" y="1059"/>
                    <a:pt x="545" y="1479"/>
                    <a:pt x="662" y="1479"/>
                  </a:cubicBezTo>
                  <a:cubicBezTo>
                    <a:pt x="771" y="1479"/>
                    <a:pt x="724" y="1028"/>
                    <a:pt x="849" y="887"/>
                  </a:cubicBezTo>
                  <a:cubicBezTo>
                    <a:pt x="973" y="740"/>
                    <a:pt x="1347" y="841"/>
                    <a:pt x="1347" y="740"/>
                  </a:cubicBezTo>
                  <a:cubicBezTo>
                    <a:pt x="1347" y="646"/>
                    <a:pt x="911" y="662"/>
                    <a:pt x="825" y="561"/>
                  </a:cubicBezTo>
                  <a:cubicBezTo>
                    <a:pt x="732" y="452"/>
                    <a:pt x="778" y="0"/>
                    <a:pt x="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flipH="1">
              <a:off x="6432100" y="87840"/>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flipH="1">
              <a:off x="375893" y="1996512"/>
              <a:ext cx="131734" cy="145606"/>
            </a:xfrm>
            <a:custGeom>
              <a:avLst/>
              <a:gdLst/>
              <a:ahLst/>
              <a:cxnLst/>
              <a:rect l="l" t="t" r="r" b="b"/>
              <a:pathLst>
                <a:path w="1339" h="1480" extrusionOk="0">
                  <a:moveTo>
                    <a:pt x="700" y="1"/>
                  </a:moveTo>
                  <a:cubicBezTo>
                    <a:pt x="591" y="1"/>
                    <a:pt x="669" y="421"/>
                    <a:pt x="545" y="585"/>
                  </a:cubicBezTo>
                  <a:cubicBezTo>
                    <a:pt x="420" y="748"/>
                    <a:pt x="0" y="670"/>
                    <a:pt x="0" y="756"/>
                  </a:cubicBezTo>
                  <a:cubicBezTo>
                    <a:pt x="0" y="841"/>
                    <a:pt x="412" y="740"/>
                    <a:pt x="514" y="896"/>
                  </a:cubicBezTo>
                  <a:cubicBezTo>
                    <a:pt x="623" y="1059"/>
                    <a:pt x="545" y="1480"/>
                    <a:pt x="654" y="1480"/>
                  </a:cubicBezTo>
                  <a:cubicBezTo>
                    <a:pt x="770" y="1480"/>
                    <a:pt x="716" y="1028"/>
                    <a:pt x="840" y="888"/>
                  </a:cubicBezTo>
                  <a:cubicBezTo>
                    <a:pt x="965" y="740"/>
                    <a:pt x="1338" y="834"/>
                    <a:pt x="1338" y="740"/>
                  </a:cubicBezTo>
                  <a:cubicBezTo>
                    <a:pt x="1338" y="647"/>
                    <a:pt x="910" y="662"/>
                    <a:pt x="825" y="561"/>
                  </a:cubicBezTo>
                  <a:cubicBezTo>
                    <a:pt x="732" y="452"/>
                    <a:pt x="770" y="1"/>
                    <a:pt x="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flipH="1">
              <a:off x="8494643" y="16259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flipH="1">
              <a:off x="8698300" y="28937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flipH="1">
              <a:off x="274063" y="1769143"/>
              <a:ext cx="79001" cy="86675"/>
            </a:xfrm>
            <a:custGeom>
              <a:avLst/>
              <a:gdLst/>
              <a:ahLst/>
              <a:cxnLst/>
              <a:rect l="l" t="t" r="r" b="b"/>
              <a:pathLst>
                <a:path w="803" h="881" extrusionOk="0">
                  <a:moveTo>
                    <a:pt x="429" y="1"/>
                  </a:moveTo>
                  <a:cubicBezTo>
                    <a:pt x="359" y="1"/>
                    <a:pt x="406" y="250"/>
                    <a:pt x="328" y="351"/>
                  </a:cubicBezTo>
                  <a:cubicBezTo>
                    <a:pt x="250" y="444"/>
                    <a:pt x="1" y="398"/>
                    <a:pt x="1" y="444"/>
                  </a:cubicBezTo>
                  <a:cubicBezTo>
                    <a:pt x="1" y="491"/>
                    <a:pt x="250" y="437"/>
                    <a:pt x="312" y="530"/>
                  </a:cubicBezTo>
                  <a:cubicBezTo>
                    <a:pt x="374" y="623"/>
                    <a:pt x="328" y="880"/>
                    <a:pt x="398" y="880"/>
                  </a:cubicBezTo>
                  <a:cubicBezTo>
                    <a:pt x="460" y="880"/>
                    <a:pt x="429" y="608"/>
                    <a:pt x="507" y="522"/>
                  </a:cubicBezTo>
                  <a:cubicBezTo>
                    <a:pt x="577" y="437"/>
                    <a:pt x="802" y="499"/>
                    <a:pt x="802" y="437"/>
                  </a:cubicBezTo>
                  <a:cubicBezTo>
                    <a:pt x="802" y="382"/>
                    <a:pt x="546" y="390"/>
                    <a:pt x="491" y="328"/>
                  </a:cubicBezTo>
                  <a:cubicBezTo>
                    <a:pt x="445" y="265"/>
                    <a:pt x="468" y="1"/>
                    <a:pt x="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flipH="1">
              <a:off x="1447045" y="4609916"/>
              <a:ext cx="78903" cy="86675"/>
            </a:xfrm>
            <a:custGeom>
              <a:avLst/>
              <a:gdLst/>
              <a:ahLst/>
              <a:cxnLst/>
              <a:rect l="l" t="t" r="r" b="b"/>
              <a:pathLst>
                <a:path w="802" h="881" extrusionOk="0">
                  <a:moveTo>
                    <a:pt x="421" y="1"/>
                  </a:moveTo>
                  <a:cubicBezTo>
                    <a:pt x="358" y="1"/>
                    <a:pt x="405" y="258"/>
                    <a:pt x="327" y="351"/>
                  </a:cubicBezTo>
                  <a:cubicBezTo>
                    <a:pt x="242" y="444"/>
                    <a:pt x="0" y="398"/>
                    <a:pt x="0" y="444"/>
                  </a:cubicBezTo>
                  <a:cubicBezTo>
                    <a:pt x="0" y="499"/>
                    <a:pt x="242" y="437"/>
                    <a:pt x="304" y="530"/>
                  </a:cubicBezTo>
                  <a:cubicBezTo>
                    <a:pt x="374" y="623"/>
                    <a:pt x="327" y="880"/>
                    <a:pt x="389" y="880"/>
                  </a:cubicBezTo>
                  <a:cubicBezTo>
                    <a:pt x="460" y="880"/>
                    <a:pt x="428" y="608"/>
                    <a:pt x="498" y="522"/>
                  </a:cubicBezTo>
                  <a:cubicBezTo>
                    <a:pt x="576" y="444"/>
                    <a:pt x="802" y="499"/>
                    <a:pt x="802" y="437"/>
                  </a:cubicBezTo>
                  <a:cubicBezTo>
                    <a:pt x="802" y="382"/>
                    <a:pt x="545" y="398"/>
                    <a:pt x="491" y="328"/>
                  </a:cubicBezTo>
                  <a:cubicBezTo>
                    <a:pt x="436" y="265"/>
                    <a:pt x="467" y="1"/>
                    <a:pt x="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flipH="1">
              <a:off x="7918893" y="73279"/>
              <a:ext cx="78903" cy="86577"/>
            </a:xfrm>
            <a:custGeom>
              <a:avLst/>
              <a:gdLst/>
              <a:ahLst/>
              <a:cxnLst/>
              <a:rect l="l" t="t" r="r" b="b"/>
              <a:pathLst>
                <a:path w="802" h="880" extrusionOk="0">
                  <a:moveTo>
                    <a:pt x="413" y="1"/>
                  </a:moveTo>
                  <a:cubicBezTo>
                    <a:pt x="350" y="1"/>
                    <a:pt x="397" y="257"/>
                    <a:pt x="327" y="351"/>
                  </a:cubicBezTo>
                  <a:cubicBezTo>
                    <a:pt x="249" y="444"/>
                    <a:pt x="0" y="397"/>
                    <a:pt x="0" y="444"/>
                  </a:cubicBezTo>
                  <a:cubicBezTo>
                    <a:pt x="0" y="499"/>
                    <a:pt x="241" y="436"/>
                    <a:pt x="304" y="530"/>
                  </a:cubicBezTo>
                  <a:cubicBezTo>
                    <a:pt x="374" y="631"/>
                    <a:pt x="327" y="880"/>
                    <a:pt x="389" y="880"/>
                  </a:cubicBezTo>
                  <a:cubicBezTo>
                    <a:pt x="459" y="880"/>
                    <a:pt x="428" y="615"/>
                    <a:pt x="498" y="530"/>
                  </a:cubicBezTo>
                  <a:cubicBezTo>
                    <a:pt x="576" y="444"/>
                    <a:pt x="802" y="499"/>
                    <a:pt x="802" y="444"/>
                  </a:cubicBezTo>
                  <a:cubicBezTo>
                    <a:pt x="802" y="382"/>
                    <a:pt x="545" y="397"/>
                    <a:pt x="490" y="335"/>
                  </a:cubicBezTo>
                  <a:cubicBezTo>
                    <a:pt x="436" y="265"/>
                    <a:pt x="459"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flipH="1">
              <a:off x="231213" y="131424"/>
              <a:ext cx="78903" cy="86675"/>
            </a:xfrm>
            <a:custGeom>
              <a:avLst/>
              <a:gdLst/>
              <a:ahLst/>
              <a:cxnLst/>
              <a:rect l="l" t="t" r="r" b="b"/>
              <a:pathLst>
                <a:path w="802" h="881" extrusionOk="0">
                  <a:moveTo>
                    <a:pt x="420" y="1"/>
                  </a:moveTo>
                  <a:cubicBezTo>
                    <a:pt x="358" y="1"/>
                    <a:pt x="405" y="250"/>
                    <a:pt x="327" y="343"/>
                  </a:cubicBezTo>
                  <a:cubicBezTo>
                    <a:pt x="241" y="445"/>
                    <a:pt x="0" y="398"/>
                    <a:pt x="0" y="445"/>
                  </a:cubicBezTo>
                  <a:cubicBezTo>
                    <a:pt x="0" y="491"/>
                    <a:pt x="241" y="437"/>
                    <a:pt x="311" y="530"/>
                  </a:cubicBezTo>
                  <a:cubicBezTo>
                    <a:pt x="374" y="624"/>
                    <a:pt x="327" y="880"/>
                    <a:pt x="389" y="880"/>
                  </a:cubicBezTo>
                  <a:cubicBezTo>
                    <a:pt x="459" y="880"/>
                    <a:pt x="428" y="608"/>
                    <a:pt x="506" y="522"/>
                  </a:cubicBezTo>
                  <a:cubicBezTo>
                    <a:pt x="576" y="437"/>
                    <a:pt x="802" y="491"/>
                    <a:pt x="802" y="437"/>
                  </a:cubicBezTo>
                  <a:cubicBezTo>
                    <a:pt x="802" y="382"/>
                    <a:pt x="545" y="390"/>
                    <a:pt x="490" y="328"/>
                  </a:cubicBezTo>
                  <a:cubicBezTo>
                    <a:pt x="436" y="266"/>
                    <a:pt x="467" y="1"/>
                    <a:pt x="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flipH="1">
              <a:off x="481586" y="3290283"/>
              <a:ext cx="79001" cy="86577"/>
            </a:xfrm>
            <a:custGeom>
              <a:avLst/>
              <a:gdLst/>
              <a:ahLst/>
              <a:cxnLst/>
              <a:rect l="l" t="t" r="r" b="b"/>
              <a:pathLst>
                <a:path w="803" h="880" extrusionOk="0">
                  <a:moveTo>
                    <a:pt x="413" y="1"/>
                  </a:moveTo>
                  <a:cubicBezTo>
                    <a:pt x="351" y="1"/>
                    <a:pt x="398" y="257"/>
                    <a:pt x="320" y="351"/>
                  </a:cubicBezTo>
                  <a:cubicBezTo>
                    <a:pt x="250" y="444"/>
                    <a:pt x="1" y="397"/>
                    <a:pt x="1" y="444"/>
                  </a:cubicBezTo>
                  <a:cubicBezTo>
                    <a:pt x="1" y="499"/>
                    <a:pt x="242" y="436"/>
                    <a:pt x="304" y="530"/>
                  </a:cubicBezTo>
                  <a:cubicBezTo>
                    <a:pt x="366" y="631"/>
                    <a:pt x="320" y="880"/>
                    <a:pt x="390" y="880"/>
                  </a:cubicBezTo>
                  <a:cubicBezTo>
                    <a:pt x="460" y="880"/>
                    <a:pt x="429" y="608"/>
                    <a:pt x="499" y="522"/>
                  </a:cubicBezTo>
                  <a:cubicBezTo>
                    <a:pt x="577" y="444"/>
                    <a:pt x="802" y="499"/>
                    <a:pt x="802" y="436"/>
                  </a:cubicBezTo>
                  <a:cubicBezTo>
                    <a:pt x="802" y="382"/>
                    <a:pt x="545" y="397"/>
                    <a:pt x="491" y="327"/>
                  </a:cubicBezTo>
                  <a:cubicBezTo>
                    <a:pt x="436" y="265"/>
                    <a:pt x="46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flipH="1">
              <a:off x="8713636" y="3365696"/>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flipH="1">
              <a:off x="2099130" y="4696599"/>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flipH="1">
              <a:off x="726456" y="4076185"/>
              <a:ext cx="93562" cy="79985"/>
            </a:xfrm>
            <a:custGeom>
              <a:avLst/>
              <a:gdLst/>
              <a:ahLst/>
              <a:cxnLst/>
              <a:rect l="l" t="t" r="r" b="b"/>
              <a:pathLst>
                <a:path w="951" h="813" extrusionOk="0">
                  <a:moveTo>
                    <a:pt x="545" y="1"/>
                  </a:moveTo>
                  <a:cubicBezTo>
                    <a:pt x="187" y="1"/>
                    <a:pt x="1" y="437"/>
                    <a:pt x="257" y="693"/>
                  </a:cubicBezTo>
                  <a:cubicBezTo>
                    <a:pt x="340" y="776"/>
                    <a:pt x="441" y="813"/>
                    <a:pt x="540" y="813"/>
                  </a:cubicBezTo>
                  <a:cubicBezTo>
                    <a:pt x="749" y="813"/>
                    <a:pt x="950" y="648"/>
                    <a:pt x="950" y="405"/>
                  </a:cubicBezTo>
                  <a:cubicBezTo>
                    <a:pt x="950" y="180"/>
                    <a:pt x="771"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flipH="1">
              <a:off x="365901" y="4043023"/>
              <a:ext cx="49880" cy="43288"/>
            </a:xfrm>
            <a:custGeom>
              <a:avLst/>
              <a:gdLst/>
              <a:ahLst/>
              <a:cxnLst/>
              <a:rect l="l" t="t" r="r" b="b"/>
              <a:pathLst>
                <a:path w="507" h="440" extrusionOk="0">
                  <a:moveTo>
                    <a:pt x="296" y="1"/>
                  </a:moveTo>
                  <a:cubicBezTo>
                    <a:pt x="94" y="1"/>
                    <a:pt x="0" y="234"/>
                    <a:pt x="140" y="374"/>
                  </a:cubicBezTo>
                  <a:cubicBezTo>
                    <a:pt x="183" y="419"/>
                    <a:pt x="236" y="439"/>
                    <a:pt x="289" y="439"/>
                  </a:cubicBezTo>
                  <a:cubicBezTo>
                    <a:pt x="399" y="439"/>
                    <a:pt x="506" y="350"/>
                    <a:pt x="506" y="218"/>
                  </a:cubicBezTo>
                  <a:cubicBezTo>
                    <a:pt x="506" y="102"/>
                    <a:pt x="413"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flipH="1">
              <a:off x="132435" y="1018072"/>
              <a:ext cx="88151" cy="88151"/>
            </a:xfrm>
            <a:custGeom>
              <a:avLst/>
              <a:gdLst/>
              <a:ahLst/>
              <a:cxnLst/>
              <a:rect l="l" t="t" r="r" b="b"/>
              <a:pathLst>
                <a:path w="896" h="896" extrusionOk="0">
                  <a:moveTo>
                    <a:pt x="444" y="0"/>
                  </a:moveTo>
                  <a:cubicBezTo>
                    <a:pt x="195" y="0"/>
                    <a:pt x="1" y="203"/>
                    <a:pt x="1" y="452"/>
                  </a:cubicBezTo>
                  <a:cubicBezTo>
                    <a:pt x="1" y="693"/>
                    <a:pt x="195" y="895"/>
                    <a:pt x="444" y="895"/>
                  </a:cubicBezTo>
                  <a:cubicBezTo>
                    <a:pt x="693" y="895"/>
                    <a:pt x="896" y="693"/>
                    <a:pt x="896" y="452"/>
                  </a:cubicBezTo>
                  <a:cubicBezTo>
                    <a:pt x="896" y="203"/>
                    <a:pt x="693" y="0"/>
                    <a:pt x="4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flipH="1">
              <a:off x="1129272" y="113125"/>
              <a:ext cx="82740" cy="71426"/>
            </a:xfrm>
            <a:custGeom>
              <a:avLst/>
              <a:gdLst/>
              <a:ahLst/>
              <a:cxnLst/>
              <a:rect l="l" t="t" r="r" b="b"/>
              <a:pathLst>
                <a:path w="841" h="726" extrusionOk="0">
                  <a:moveTo>
                    <a:pt x="483" y="0"/>
                  </a:moveTo>
                  <a:cubicBezTo>
                    <a:pt x="156" y="0"/>
                    <a:pt x="0" y="389"/>
                    <a:pt x="226" y="615"/>
                  </a:cubicBezTo>
                  <a:cubicBezTo>
                    <a:pt x="300" y="691"/>
                    <a:pt x="391" y="725"/>
                    <a:pt x="480" y="725"/>
                  </a:cubicBezTo>
                  <a:cubicBezTo>
                    <a:pt x="664" y="725"/>
                    <a:pt x="841" y="581"/>
                    <a:pt x="841" y="366"/>
                  </a:cubicBezTo>
                  <a:cubicBezTo>
                    <a:pt x="841" y="164"/>
                    <a:pt x="677" y="0"/>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flipH="1">
              <a:off x="7053007" y="73279"/>
              <a:ext cx="114124" cy="114222"/>
            </a:xfrm>
            <a:custGeom>
              <a:avLst/>
              <a:gdLst/>
              <a:ahLst/>
              <a:cxnLst/>
              <a:rect l="l" t="t" r="r" b="b"/>
              <a:pathLst>
                <a:path w="1160" h="1161" extrusionOk="0">
                  <a:moveTo>
                    <a:pt x="576" y="1"/>
                  </a:moveTo>
                  <a:cubicBezTo>
                    <a:pt x="257" y="1"/>
                    <a:pt x="0" y="257"/>
                    <a:pt x="0" y="584"/>
                  </a:cubicBezTo>
                  <a:cubicBezTo>
                    <a:pt x="0" y="903"/>
                    <a:pt x="257" y="1160"/>
                    <a:pt x="576" y="1160"/>
                  </a:cubicBezTo>
                  <a:cubicBezTo>
                    <a:pt x="895" y="1160"/>
                    <a:pt x="1160" y="903"/>
                    <a:pt x="1160" y="584"/>
                  </a:cubicBezTo>
                  <a:cubicBezTo>
                    <a:pt x="1160" y="257"/>
                    <a:pt x="895" y="1"/>
                    <a:pt x="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flipH="1">
              <a:off x="8357594" y="956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flipH="1">
              <a:off x="7470792" y="453477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flipH="1">
              <a:off x="55022" y="34273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flipH="1">
              <a:off x="483116" y="4831602"/>
              <a:ext cx="132521" cy="145508"/>
            </a:xfrm>
            <a:custGeom>
              <a:avLst/>
              <a:gdLst/>
              <a:ahLst/>
              <a:cxnLst/>
              <a:rect l="l" t="t" r="r" b="b"/>
              <a:pathLst>
                <a:path w="1347" h="1479" extrusionOk="0">
                  <a:moveTo>
                    <a:pt x="701" y="0"/>
                  </a:moveTo>
                  <a:cubicBezTo>
                    <a:pt x="592" y="0"/>
                    <a:pt x="670" y="421"/>
                    <a:pt x="545" y="584"/>
                  </a:cubicBezTo>
                  <a:cubicBezTo>
                    <a:pt x="421" y="747"/>
                    <a:pt x="0" y="670"/>
                    <a:pt x="0" y="755"/>
                  </a:cubicBezTo>
                  <a:cubicBezTo>
                    <a:pt x="0" y="841"/>
                    <a:pt x="413" y="740"/>
                    <a:pt x="522" y="895"/>
                  </a:cubicBezTo>
                  <a:cubicBezTo>
                    <a:pt x="623" y="1059"/>
                    <a:pt x="545" y="1479"/>
                    <a:pt x="662" y="1479"/>
                  </a:cubicBezTo>
                  <a:cubicBezTo>
                    <a:pt x="771" y="1479"/>
                    <a:pt x="724" y="1028"/>
                    <a:pt x="849" y="887"/>
                  </a:cubicBezTo>
                  <a:cubicBezTo>
                    <a:pt x="973" y="740"/>
                    <a:pt x="1347" y="841"/>
                    <a:pt x="1347" y="740"/>
                  </a:cubicBezTo>
                  <a:cubicBezTo>
                    <a:pt x="1347" y="646"/>
                    <a:pt x="911" y="662"/>
                    <a:pt x="825" y="561"/>
                  </a:cubicBezTo>
                  <a:cubicBezTo>
                    <a:pt x="732" y="452"/>
                    <a:pt x="778" y="0"/>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flipH="1">
              <a:off x="2083110" y="723330"/>
              <a:ext cx="131833" cy="146393"/>
            </a:xfrm>
            <a:custGeom>
              <a:avLst/>
              <a:gdLst/>
              <a:ahLst/>
              <a:cxnLst/>
              <a:rect l="l" t="t" r="r" b="b"/>
              <a:pathLst>
                <a:path w="1340" h="1488" extrusionOk="0">
                  <a:moveTo>
                    <a:pt x="701" y="1"/>
                  </a:moveTo>
                  <a:cubicBezTo>
                    <a:pt x="592" y="1"/>
                    <a:pt x="670" y="429"/>
                    <a:pt x="546" y="584"/>
                  </a:cubicBezTo>
                  <a:cubicBezTo>
                    <a:pt x="421" y="748"/>
                    <a:pt x="1" y="670"/>
                    <a:pt x="1" y="756"/>
                  </a:cubicBezTo>
                  <a:cubicBezTo>
                    <a:pt x="1" y="849"/>
                    <a:pt x="405" y="740"/>
                    <a:pt x="514" y="903"/>
                  </a:cubicBezTo>
                  <a:cubicBezTo>
                    <a:pt x="623" y="1059"/>
                    <a:pt x="546" y="1487"/>
                    <a:pt x="654" y="1487"/>
                  </a:cubicBezTo>
                  <a:cubicBezTo>
                    <a:pt x="771" y="1487"/>
                    <a:pt x="717" y="1028"/>
                    <a:pt x="841" y="888"/>
                  </a:cubicBezTo>
                  <a:cubicBezTo>
                    <a:pt x="966" y="748"/>
                    <a:pt x="1339" y="841"/>
                    <a:pt x="1339" y="748"/>
                  </a:cubicBezTo>
                  <a:cubicBezTo>
                    <a:pt x="1339" y="647"/>
                    <a:pt x="911" y="670"/>
                    <a:pt x="818" y="561"/>
                  </a:cubicBezTo>
                  <a:cubicBezTo>
                    <a:pt x="732" y="452"/>
                    <a:pt x="771"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5"/>
        <p:cNvGrpSpPr/>
        <p:nvPr/>
      </p:nvGrpSpPr>
      <p:grpSpPr>
        <a:xfrm>
          <a:off x="0" y="0"/>
          <a:ext cx="0" cy="0"/>
          <a:chOff x="0" y="0"/>
          <a:chExt cx="0" cy="0"/>
        </a:xfrm>
      </p:grpSpPr>
      <p:sp>
        <p:nvSpPr>
          <p:cNvPr id="166" name="Google Shape;16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 name="Google Shape;167;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2"/>
              </a:buClr>
              <a:buSzPts val="1200"/>
              <a:buChar char="●"/>
              <a:defRPr sz="12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Char char="■"/>
              <a:defRPr>
                <a:solidFill>
                  <a:srgbClr val="434343"/>
                </a:solidFill>
              </a:defRPr>
            </a:lvl9pPr>
          </a:lstStyle>
          <a:p>
            <a:endParaRPr/>
          </a:p>
        </p:txBody>
      </p:sp>
      <p:grpSp>
        <p:nvGrpSpPr>
          <p:cNvPr id="168" name="Google Shape;168;p4"/>
          <p:cNvGrpSpPr/>
          <p:nvPr/>
        </p:nvGrpSpPr>
        <p:grpSpPr>
          <a:xfrm>
            <a:off x="48762" y="80118"/>
            <a:ext cx="9033618" cy="5805243"/>
            <a:chOff x="48762" y="80118"/>
            <a:chExt cx="9033618" cy="5805243"/>
          </a:xfrm>
        </p:grpSpPr>
        <p:sp>
          <p:nvSpPr>
            <p:cNvPr id="169" name="Google Shape;169;p4"/>
            <p:cNvSpPr/>
            <p:nvPr/>
          </p:nvSpPr>
          <p:spPr>
            <a:xfrm rot="10800000">
              <a:off x="8428900"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8532077"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264764"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8686122"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48762"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7900543"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4"/>
            <p:cNvGrpSpPr/>
            <p:nvPr/>
          </p:nvGrpSpPr>
          <p:grpSpPr>
            <a:xfrm>
              <a:off x="8666949" y="3353435"/>
              <a:ext cx="268096" cy="268096"/>
              <a:chOff x="601601" y="3611245"/>
              <a:chExt cx="100690" cy="100690"/>
            </a:xfrm>
          </p:grpSpPr>
          <p:sp>
            <p:nvSpPr>
              <p:cNvPr id="176" name="Google Shape;176;p4"/>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4"/>
            <p:cNvSpPr/>
            <p:nvPr/>
          </p:nvSpPr>
          <p:spPr>
            <a:xfrm>
              <a:off x="948801"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28648"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41346"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9106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9003378"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1695891"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8915853"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8780620"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57795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588057"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10800000">
              <a:off x="6098328" y="4666402"/>
              <a:ext cx="703632" cy="1218959"/>
            </a:xfrm>
            <a:custGeom>
              <a:avLst/>
              <a:gdLst/>
              <a:ahLst/>
              <a:cxnLst/>
              <a:rect l="l" t="t" r="r" b="b"/>
              <a:pathLst>
                <a:path w="7152" h="12390" extrusionOk="0">
                  <a:moveTo>
                    <a:pt x="3580" y="1354"/>
                  </a:moveTo>
                  <a:cubicBezTo>
                    <a:pt x="4801" y="1354"/>
                    <a:pt x="5797" y="2343"/>
                    <a:pt x="5797" y="3572"/>
                  </a:cubicBezTo>
                  <a:lnTo>
                    <a:pt x="5797" y="8817"/>
                  </a:lnTo>
                  <a:cubicBezTo>
                    <a:pt x="5797" y="10039"/>
                    <a:pt x="4801" y="11035"/>
                    <a:pt x="3580" y="11035"/>
                  </a:cubicBezTo>
                  <a:cubicBezTo>
                    <a:pt x="2350" y="11035"/>
                    <a:pt x="1354" y="10039"/>
                    <a:pt x="1354" y="8817"/>
                  </a:cubicBezTo>
                  <a:lnTo>
                    <a:pt x="1354" y="3580"/>
                  </a:lnTo>
                  <a:cubicBezTo>
                    <a:pt x="1354" y="2351"/>
                    <a:pt x="2350" y="1354"/>
                    <a:pt x="3580" y="1354"/>
                  </a:cubicBezTo>
                  <a:close/>
                  <a:moveTo>
                    <a:pt x="3580" y="0"/>
                  </a:moveTo>
                  <a:cubicBezTo>
                    <a:pt x="1603" y="0"/>
                    <a:pt x="0" y="1596"/>
                    <a:pt x="0" y="3572"/>
                  </a:cubicBezTo>
                  <a:lnTo>
                    <a:pt x="0" y="8817"/>
                  </a:lnTo>
                  <a:cubicBezTo>
                    <a:pt x="8" y="10786"/>
                    <a:pt x="1603" y="12381"/>
                    <a:pt x="3580" y="12389"/>
                  </a:cubicBezTo>
                  <a:cubicBezTo>
                    <a:pt x="5548" y="12381"/>
                    <a:pt x="7152" y="10786"/>
                    <a:pt x="7152" y="8809"/>
                  </a:cubicBezTo>
                  <a:lnTo>
                    <a:pt x="7152" y="3572"/>
                  </a:lnTo>
                  <a:cubicBezTo>
                    <a:pt x="7152" y="1596"/>
                    <a:pt x="5548" y="0"/>
                    <a:pt x="3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10800000">
              <a:off x="6328042" y="4904563"/>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10800000">
              <a:off x="5898493" y="4947377"/>
              <a:ext cx="124847" cy="743575"/>
            </a:xfrm>
            <a:custGeom>
              <a:avLst/>
              <a:gdLst/>
              <a:ahLst/>
              <a:cxnLst/>
              <a:rect l="l" t="t" r="r" b="b"/>
              <a:pathLst>
                <a:path w="1269" h="7558" extrusionOk="0">
                  <a:moveTo>
                    <a:pt x="638" y="1"/>
                  </a:moveTo>
                  <a:cubicBezTo>
                    <a:pt x="288" y="1"/>
                    <a:pt x="0" y="289"/>
                    <a:pt x="0" y="639"/>
                  </a:cubicBezTo>
                  <a:lnTo>
                    <a:pt x="0" y="6927"/>
                  </a:lnTo>
                  <a:cubicBezTo>
                    <a:pt x="0" y="7277"/>
                    <a:pt x="288" y="7557"/>
                    <a:pt x="638" y="7557"/>
                  </a:cubicBezTo>
                  <a:cubicBezTo>
                    <a:pt x="988" y="7557"/>
                    <a:pt x="1269" y="7277"/>
                    <a:pt x="1269" y="6927"/>
                  </a:cubicBezTo>
                  <a:lnTo>
                    <a:pt x="1269" y="639"/>
                  </a:lnTo>
                  <a:cubicBezTo>
                    <a:pt x="1269" y="289"/>
                    <a:pt x="988"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10800000">
              <a:off x="5646625" y="5016326"/>
              <a:ext cx="42895" cy="42895"/>
            </a:xfrm>
            <a:custGeom>
              <a:avLst/>
              <a:gdLst/>
              <a:ahLst/>
              <a:cxnLst/>
              <a:rect l="l" t="t" r="r" b="b"/>
              <a:pathLst>
                <a:path w="436" h="436" extrusionOk="0">
                  <a:moveTo>
                    <a:pt x="218" y="0"/>
                  </a:moveTo>
                  <a:cubicBezTo>
                    <a:pt x="93" y="0"/>
                    <a:pt x="0" y="93"/>
                    <a:pt x="0" y="218"/>
                  </a:cubicBezTo>
                  <a:cubicBezTo>
                    <a:pt x="0" y="335"/>
                    <a:pt x="93" y="436"/>
                    <a:pt x="218" y="436"/>
                  </a:cubicBezTo>
                  <a:cubicBezTo>
                    <a:pt x="335" y="436"/>
                    <a:pt x="436" y="335"/>
                    <a:pt x="436" y="218"/>
                  </a:cubicBezTo>
                  <a:cubicBezTo>
                    <a:pt x="436" y="93"/>
                    <a:pt x="335"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4"/>
            <p:cNvGrpSpPr/>
            <p:nvPr/>
          </p:nvGrpSpPr>
          <p:grpSpPr>
            <a:xfrm>
              <a:off x="1180524" y="201887"/>
              <a:ext cx="371776" cy="249699"/>
              <a:chOff x="7225725" y="124242"/>
              <a:chExt cx="454828" cy="305480"/>
            </a:xfrm>
          </p:grpSpPr>
          <p:sp>
            <p:nvSpPr>
              <p:cNvPr id="201" name="Google Shape;201;p4"/>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9"/>
        <p:cNvGrpSpPr/>
        <p:nvPr/>
      </p:nvGrpSpPr>
      <p:grpSpPr>
        <a:xfrm>
          <a:off x="0" y="0"/>
          <a:ext cx="0" cy="0"/>
          <a:chOff x="0" y="0"/>
          <a:chExt cx="0" cy="0"/>
        </a:xfrm>
      </p:grpSpPr>
      <p:sp>
        <p:nvSpPr>
          <p:cNvPr id="210" name="Google Shape;210;p5"/>
          <p:cNvSpPr txBox="1">
            <a:spLocks noGrp="1"/>
          </p:cNvSpPr>
          <p:nvPr>
            <p:ph type="subTitle" idx="1"/>
          </p:nvPr>
        </p:nvSpPr>
        <p:spPr>
          <a:xfrm>
            <a:off x="1281863" y="1424158"/>
            <a:ext cx="2907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solidFill>
                  <a:schemeClr val="accent2"/>
                </a:solidFill>
                <a:latin typeface="Erica One"/>
                <a:ea typeface="Erica One"/>
                <a:cs typeface="Erica One"/>
                <a:sym typeface="Erica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1" name="Google Shape;211;p5"/>
          <p:cNvSpPr txBox="1">
            <a:spLocks noGrp="1"/>
          </p:cNvSpPr>
          <p:nvPr>
            <p:ph type="subTitle" idx="2"/>
          </p:nvPr>
        </p:nvSpPr>
        <p:spPr>
          <a:xfrm>
            <a:off x="4941663" y="2598233"/>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accent2"/>
                </a:solidFill>
                <a:latin typeface="Erica One"/>
                <a:ea typeface="Erica One"/>
                <a:cs typeface="Erica One"/>
                <a:sym typeface="Eric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2" name="Google Shape;212;p5"/>
          <p:cNvSpPr txBox="1">
            <a:spLocks noGrp="1"/>
          </p:cNvSpPr>
          <p:nvPr>
            <p:ph type="subTitle" idx="3"/>
          </p:nvPr>
        </p:nvSpPr>
        <p:spPr>
          <a:xfrm>
            <a:off x="1281875" y="1961972"/>
            <a:ext cx="29076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5"/>
          <p:cNvSpPr txBox="1">
            <a:spLocks noGrp="1"/>
          </p:cNvSpPr>
          <p:nvPr>
            <p:ph type="subTitle" idx="4"/>
          </p:nvPr>
        </p:nvSpPr>
        <p:spPr>
          <a:xfrm>
            <a:off x="4941625" y="3136050"/>
            <a:ext cx="29076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4" name="Google Shape;214;p5"/>
          <p:cNvGrpSpPr/>
          <p:nvPr/>
        </p:nvGrpSpPr>
        <p:grpSpPr>
          <a:xfrm>
            <a:off x="48762" y="80118"/>
            <a:ext cx="9033618" cy="5805243"/>
            <a:chOff x="48762" y="80118"/>
            <a:chExt cx="9033618" cy="5805243"/>
          </a:xfrm>
        </p:grpSpPr>
        <p:sp>
          <p:nvSpPr>
            <p:cNvPr id="215" name="Google Shape;215;p5"/>
            <p:cNvSpPr/>
            <p:nvPr/>
          </p:nvSpPr>
          <p:spPr>
            <a:xfrm rot="10800000">
              <a:off x="8428900"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8532077"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264764"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686122"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48762"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7900543"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5"/>
            <p:cNvGrpSpPr/>
            <p:nvPr/>
          </p:nvGrpSpPr>
          <p:grpSpPr>
            <a:xfrm>
              <a:off x="8666949" y="3353435"/>
              <a:ext cx="268096" cy="268096"/>
              <a:chOff x="601601" y="3611245"/>
              <a:chExt cx="100690" cy="100690"/>
            </a:xfrm>
          </p:grpSpPr>
          <p:sp>
            <p:nvSpPr>
              <p:cNvPr id="222" name="Google Shape;222;p5"/>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5"/>
            <p:cNvSpPr/>
            <p:nvPr/>
          </p:nvSpPr>
          <p:spPr>
            <a:xfrm>
              <a:off x="948801"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128648"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41346"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49106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9003378"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695891"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8915853"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8780620"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57795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588057"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rot="10800000">
              <a:off x="6098328" y="4666402"/>
              <a:ext cx="703632" cy="1218959"/>
            </a:xfrm>
            <a:custGeom>
              <a:avLst/>
              <a:gdLst/>
              <a:ahLst/>
              <a:cxnLst/>
              <a:rect l="l" t="t" r="r" b="b"/>
              <a:pathLst>
                <a:path w="7152" h="12390" extrusionOk="0">
                  <a:moveTo>
                    <a:pt x="3580" y="1354"/>
                  </a:moveTo>
                  <a:cubicBezTo>
                    <a:pt x="4801" y="1354"/>
                    <a:pt x="5797" y="2343"/>
                    <a:pt x="5797" y="3572"/>
                  </a:cubicBezTo>
                  <a:lnTo>
                    <a:pt x="5797" y="8817"/>
                  </a:lnTo>
                  <a:cubicBezTo>
                    <a:pt x="5797" y="10039"/>
                    <a:pt x="4801" y="11035"/>
                    <a:pt x="3580" y="11035"/>
                  </a:cubicBezTo>
                  <a:cubicBezTo>
                    <a:pt x="2350" y="11035"/>
                    <a:pt x="1354" y="10039"/>
                    <a:pt x="1354" y="8817"/>
                  </a:cubicBezTo>
                  <a:lnTo>
                    <a:pt x="1354" y="3580"/>
                  </a:lnTo>
                  <a:cubicBezTo>
                    <a:pt x="1354" y="2351"/>
                    <a:pt x="2350" y="1354"/>
                    <a:pt x="3580" y="1354"/>
                  </a:cubicBezTo>
                  <a:close/>
                  <a:moveTo>
                    <a:pt x="3580" y="0"/>
                  </a:moveTo>
                  <a:cubicBezTo>
                    <a:pt x="1603" y="0"/>
                    <a:pt x="0" y="1596"/>
                    <a:pt x="0" y="3572"/>
                  </a:cubicBezTo>
                  <a:lnTo>
                    <a:pt x="0" y="8817"/>
                  </a:lnTo>
                  <a:cubicBezTo>
                    <a:pt x="8" y="10786"/>
                    <a:pt x="1603" y="12381"/>
                    <a:pt x="3580" y="12389"/>
                  </a:cubicBezTo>
                  <a:cubicBezTo>
                    <a:pt x="5548" y="12381"/>
                    <a:pt x="7152" y="10786"/>
                    <a:pt x="7152" y="8809"/>
                  </a:cubicBezTo>
                  <a:lnTo>
                    <a:pt x="7152" y="3572"/>
                  </a:lnTo>
                  <a:cubicBezTo>
                    <a:pt x="7152" y="1596"/>
                    <a:pt x="5548" y="0"/>
                    <a:pt x="3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rot="10800000">
              <a:off x="6328042" y="4904563"/>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rot="10800000">
              <a:off x="5898493" y="4947377"/>
              <a:ext cx="124847" cy="743575"/>
            </a:xfrm>
            <a:custGeom>
              <a:avLst/>
              <a:gdLst/>
              <a:ahLst/>
              <a:cxnLst/>
              <a:rect l="l" t="t" r="r" b="b"/>
              <a:pathLst>
                <a:path w="1269" h="7558" extrusionOk="0">
                  <a:moveTo>
                    <a:pt x="638" y="1"/>
                  </a:moveTo>
                  <a:cubicBezTo>
                    <a:pt x="288" y="1"/>
                    <a:pt x="0" y="289"/>
                    <a:pt x="0" y="639"/>
                  </a:cubicBezTo>
                  <a:lnTo>
                    <a:pt x="0" y="6927"/>
                  </a:lnTo>
                  <a:cubicBezTo>
                    <a:pt x="0" y="7277"/>
                    <a:pt x="288" y="7557"/>
                    <a:pt x="638" y="7557"/>
                  </a:cubicBezTo>
                  <a:cubicBezTo>
                    <a:pt x="988" y="7557"/>
                    <a:pt x="1269" y="7277"/>
                    <a:pt x="1269" y="6927"/>
                  </a:cubicBezTo>
                  <a:lnTo>
                    <a:pt x="1269" y="639"/>
                  </a:lnTo>
                  <a:cubicBezTo>
                    <a:pt x="1269" y="289"/>
                    <a:pt x="988"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rot="10800000">
              <a:off x="5646625" y="5016326"/>
              <a:ext cx="42895" cy="42895"/>
            </a:xfrm>
            <a:custGeom>
              <a:avLst/>
              <a:gdLst/>
              <a:ahLst/>
              <a:cxnLst/>
              <a:rect l="l" t="t" r="r" b="b"/>
              <a:pathLst>
                <a:path w="436" h="436" extrusionOk="0">
                  <a:moveTo>
                    <a:pt x="218" y="0"/>
                  </a:moveTo>
                  <a:cubicBezTo>
                    <a:pt x="93" y="0"/>
                    <a:pt x="0" y="93"/>
                    <a:pt x="0" y="218"/>
                  </a:cubicBezTo>
                  <a:cubicBezTo>
                    <a:pt x="0" y="335"/>
                    <a:pt x="93" y="436"/>
                    <a:pt x="218" y="436"/>
                  </a:cubicBezTo>
                  <a:cubicBezTo>
                    <a:pt x="335" y="436"/>
                    <a:pt x="436" y="335"/>
                    <a:pt x="436" y="218"/>
                  </a:cubicBezTo>
                  <a:cubicBezTo>
                    <a:pt x="436" y="93"/>
                    <a:pt x="335"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5"/>
            <p:cNvGrpSpPr/>
            <p:nvPr/>
          </p:nvGrpSpPr>
          <p:grpSpPr>
            <a:xfrm>
              <a:off x="1180524" y="201887"/>
              <a:ext cx="371776" cy="249699"/>
              <a:chOff x="7225725" y="124242"/>
              <a:chExt cx="454828" cy="305480"/>
            </a:xfrm>
          </p:grpSpPr>
          <p:sp>
            <p:nvSpPr>
              <p:cNvPr id="247" name="Google Shape;247;p5"/>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8"/>
        <p:cNvGrpSpPr/>
        <p:nvPr/>
      </p:nvGrpSpPr>
      <p:grpSpPr>
        <a:xfrm>
          <a:off x="0" y="0"/>
          <a:ext cx="0" cy="0"/>
          <a:chOff x="0" y="0"/>
          <a:chExt cx="0" cy="0"/>
        </a:xfrm>
      </p:grpSpPr>
      <p:sp>
        <p:nvSpPr>
          <p:cNvPr id="299" name="Google Shape;299;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0" name="Google Shape;300;p7"/>
          <p:cNvSpPr txBox="1">
            <a:spLocks noGrp="1"/>
          </p:cNvSpPr>
          <p:nvPr>
            <p:ph type="body" idx="1"/>
          </p:nvPr>
        </p:nvSpPr>
        <p:spPr>
          <a:xfrm>
            <a:off x="720000" y="1152475"/>
            <a:ext cx="3535200" cy="3416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301" name="Google Shape;301;p7"/>
          <p:cNvGrpSpPr/>
          <p:nvPr/>
        </p:nvGrpSpPr>
        <p:grpSpPr>
          <a:xfrm>
            <a:off x="48762" y="80118"/>
            <a:ext cx="10239091" cy="4948332"/>
            <a:chOff x="48762" y="80118"/>
            <a:chExt cx="10239091" cy="4948332"/>
          </a:xfrm>
        </p:grpSpPr>
        <p:sp>
          <p:nvSpPr>
            <p:cNvPr id="302" name="Google Shape;302;p7"/>
            <p:cNvSpPr/>
            <p:nvPr/>
          </p:nvSpPr>
          <p:spPr>
            <a:xfrm rot="10800000" flipH="1">
              <a:off x="570507"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flipH="1">
              <a:off x="279715"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lt2"/>
            </a:solidFill>
            <a:ln w="24325" cap="rnd" cmpd="sng">
              <a:solidFill>
                <a:schemeClr val="lt2"/>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flipH="1">
              <a:off x="8634293"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flipH="1">
              <a:off x="215296"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flipH="1">
              <a:off x="8790085"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flipH="1">
              <a:off x="1016222"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7"/>
            <p:cNvGrpSpPr/>
            <p:nvPr/>
          </p:nvGrpSpPr>
          <p:grpSpPr>
            <a:xfrm flipH="1">
              <a:off x="196096" y="3353435"/>
              <a:ext cx="268096" cy="268096"/>
              <a:chOff x="601601" y="3611245"/>
              <a:chExt cx="100690" cy="100690"/>
            </a:xfrm>
          </p:grpSpPr>
          <p:sp>
            <p:nvSpPr>
              <p:cNvPr id="309" name="Google Shape;309;p7"/>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7"/>
            <p:cNvSpPr/>
            <p:nvPr/>
          </p:nvSpPr>
          <p:spPr>
            <a:xfrm flipH="1">
              <a:off x="8052082"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flipH="1">
              <a:off x="8869971"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flipH="1">
              <a:off x="8710892"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856117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48762"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7358610"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166982"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309791"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flipH="1">
              <a:off x="841604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flipH="1">
              <a:off x="8502354"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7"/>
            <p:cNvGrpSpPr/>
            <p:nvPr/>
          </p:nvGrpSpPr>
          <p:grpSpPr>
            <a:xfrm flipH="1">
              <a:off x="7578841" y="201887"/>
              <a:ext cx="371776" cy="249699"/>
              <a:chOff x="7225725" y="124242"/>
              <a:chExt cx="454828" cy="305480"/>
            </a:xfrm>
          </p:grpSpPr>
          <p:sp>
            <p:nvSpPr>
              <p:cNvPr id="330" name="Google Shape;330;p7"/>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7"/>
            <p:cNvSpPr/>
            <p:nvPr/>
          </p:nvSpPr>
          <p:spPr>
            <a:xfrm>
              <a:off x="8428903" y="4199778"/>
              <a:ext cx="1362794" cy="114911"/>
            </a:xfrm>
            <a:custGeom>
              <a:avLst/>
              <a:gdLst/>
              <a:ahLst/>
              <a:cxnLst/>
              <a:rect l="l" t="t" r="r" b="b"/>
              <a:pathLst>
                <a:path w="13852" h="1168" extrusionOk="0">
                  <a:moveTo>
                    <a:pt x="578" y="0"/>
                  </a:moveTo>
                  <a:cubicBezTo>
                    <a:pt x="257" y="0"/>
                    <a:pt x="0" y="262"/>
                    <a:pt x="8" y="584"/>
                  </a:cubicBezTo>
                  <a:cubicBezTo>
                    <a:pt x="8" y="903"/>
                    <a:pt x="265" y="1168"/>
                    <a:pt x="592" y="1168"/>
                  </a:cubicBezTo>
                  <a:lnTo>
                    <a:pt x="13268" y="1168"/>
                  </a:lnTo>
                  <a:cubicBezTo>
                    <a:pt x="13587" y="1168"/>
                    <a:pt x="13852" y="903"/>
                    <a:pt x="13852" y="584"/>
                  </a:cubicBezTo>
                  <a:cubicBezTo>
                    <a:pt x="13852" y="257"/>
                    <a:pt x="13587" y="0"/>
                    <a:pt x="13268" y="0"/>
                  </a:cubicBezTo>
                  <a:lnTo>
                    <a:pt x="592" y="0"/>
                  </a:lnTo>
                  <a:cubicBezTo>
                    <a:pt x="587" y="0"/>
                    <a:pt x="58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594977" y="3982347"/>
              <a:ext cx="1362106" cy="115698"/>
            </a:xfrm>
            <a:custGeom>
              <a:avLst/>
              <a:gdLst/>
              <a:ahLst/>
              <a:cxnLst/>
              <a:rect l="l" t="t" r="r" b="b"/>
              <a:pathLst>
                <a:path w="13845" h="1176" extrusionOk="0">
                  <a:moveTo>
                    <a:pt x="584" y="0"/>
                  </a:moveTo>
                  <a:cubicBezTo>
                    <a:pt x="258" y="0"/>
                    <a:pt x="1" y="265"/>
                    <a:pt x="1" y="584"/>
                  </a:cubicBezTo>
                  <a:cubicBezTo>
                    <a:pt x="1" y="911"/>
                    <a:pt x="258" y="1175"/>
                    <a:pt x="584" y="1175"/>
                  </a:cubicBezTo>
                  <a:lnTo>
                    <a:pt x="13261" y="1175"/>
                  </a:lnTo>
                  <a:cubicBezTo>
                    <a:pt x="13588" y="1175"/>
                    <a:pt x="13845" y="911"/>
                    <a:pt x="13845" y="584"/>
                  </a:cubicBezTo>
                  <a:cubicBezTo>
                    <a:pt x="13845" y="265"/>
                    <a:pt x="13588" y="0"/>
                    <a:pt x="13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8760362" y="3765703"/>
              <a:ext cx="1362106" cy="114911"/>
            </a:xfrm>
            <a:custGeom>
              <a:avLst/>
              <a:gdLst/>
              <a:ahLst/>
              <a:cxnLst/>
              <a:rect l="l" t="t" r="r" b="b"/>
              <a:pathLst>
                <a:path w="13845" h="1168" extrusionOk="0">
                  <a:moveTo>
                    <a:pt x="584" y="0"/>
                  </a:moveTo>
                  <a:cubicBezTo>
                    <a:pt x="257" y="0"/>
                    <a:pt x="1" y="257"/>
                    <a:pt x="1" y="584"/>
                  </a:cubicBezTo>
                  <a:cubicBezTo>
                    <a:pt x="1" y="903"/>
                    <a:pt x="257" y="1167"/>
                    <a:pt x="584" y="1167"/>
                  </a:cubicBezTo>
                  <a:lnTo>
                    <a:pt x="13261" y="1167"/>
                  </a:lnTo>
                  <a:cubicBezTo>
                    <a:pt x="13588" y="1167"/>
                    <a:pt x="13844" y="903"/>
                    <a:pt x="13844" y="584"/>
                  </a:cubicBezTo>
                  <a:cubicBezTo>
                    <a:pt x="13844" y="257"/>
                    <a:pt x="13588" y="0"/>
                    <a:pt x="13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8925747" y="3548173"/>
              <a:ext cx="1362106" cy="115009"/>
            </a:xfrm>
            <a:custGeom>
              <a:avLst/>
              <a:gdLst/>
              <a:ahLst/>
              <a:cxnLst/>
              <a:rect l="l" t="t" r="r" b="b"/>
              <a:pathLst>
                <a:path w="13845" h="1169" extrusionOk="0">
                  <a:moveTo>
                    <a:pt x="584" y="1"/>
                  </a:moveTo>
                  <a:cubicBezTo>
                    <a:pt x="257" y="1"/>
                    <a:pt x="1" y="266"/>
                    <a:pt x="1" y="585"/>
                  </a:cubicBezTo>
                  <a:cubicBezTo>
                    <a:pt x="1" y="911"/>
                    <a:pt x="257" y="1168"/>
                    <a:pt x="584" y="1168"/>
                  </a:cubicBezTo>
                  <a:lnTo>
                    <a:pt x="13261" y="1168"/>
                  </a:lnTo>
                  <a:cubicBezTo>
                    <a:pt x="13588" y="1168"/>
                    <a:pt x="13844" y="911"/>
                    <a:pt x="13844" y="585"/>
                  </a:cubicBezTo>
                  <a:cubicBezTo>
                    <a:pt x="13844" y="266"/>
                    <a:pt x="13588" y="1"/>
                    <a:pt x="1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64"/>
        <p:cNvGrpSpPr/>
        <p:nvPr/>
      </p:nvGrpSpPr>
      <p:grpSpPr>
        <a:xfrm>
          <a:off x="0" y="0"/>
          <a:ext cx="0" cy="0"/>
          <a:chOff x="0" y="0"/>
          <a:chExt cx="0" cy="0"/>
        </a:xfrm>
      </p:grpSpPr>
      <p:sp>
        <p:nvSpPr>
          <p:cNvPr id="565" name="Google Shape;565;p13"/>
          <p:cNvSpPr txBox="1">
            <a:spLocks noGrp="1"/>
          </p:cNvSpPr>
          <p:nvPr>
            <p:ph type="title"/>
          </p:nvPr>
        </p:nvSpPr>
        <p:spPr>
          <a:xfrm>
            <a:off x="1734850" y="1620088"/>
            <a:ext cx="2336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6" name="Google Shape;566;p13"/>
          <p:cNvSpPr txBox="1">
            <a:spLocks noGrp="1"/>
          </p:cNvSpPr>
          <p:nvPr>
            <p:ph type="title" idx="2" hasCustomPrompt="1"/>
          </p:nvPr>
        </p:nvSpPr>
        <p:spPr>
          <a:xfrm>
            <a:off x="978575" y="1620100"/>
            <a:ext cx="756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7" name="Google Shape;567;p13"/>
          <p:cNvSpPr txBox="1">
            <a:spLocks noGrp="1"/>
          </p:cNvSpPr>
          <p:nvPr>
            <p:ph type="subTitle" idx="1"/>
          </p:nvPr>
        </p:nvSpPr>
        <p:spPr>
          <a:xfrm>
            <a:off x="1734850" y="218065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8" name="Google Shape;568;p13"/>
          <p:cNvSpPr txBox="1">
            <a:spLocks noGrp="1"/>
          </p:cNvSpPr>
          <p:nvPr>
            <p:ph type="title" idx="3"/>
          </p:nvPr>
        </p:nvSpPr>
        <p:spPr>
          <a:xfrm>
            <a:off x="5531125" y="1620100"/>
            <a:ext cx="2634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9" name="Google Shape;569;p13"/>
          <p:cNvSpPr txBox="1">
            <a:spLocks noGrp="1"/>
          </p:cNvSpPr>
          <p:nvPr>
            <p:ph type="title" idx="4" hasCustomPrompt="1"/>
          </p:nvPr>
        </p:nvSpPr>
        <p:spPr>
          <a:xfrm>
            <a:off x="4774825" y="1620100"/>
            <a:ext cx="756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0" name="Google Shape;570;p13"/>
          <p:cNvSpPr txBox="1">
            <a:spLocks noGrp="1"/>
          </p:cNvSpPr>
          <p:nvPr>
            <p:ph type="subTitle" idx="5"/>
          </p:nvPr>
        </p:nvSpPr>
        <p:spPr>
          <a:xfrm>
            <a:off x="5531125" y="218065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1" name="Google Shape;571;p13"/>
          <p:cNvSpPr txBox="1">
            <a:spLocks noGrp="1"/>
          </p:cNvSpPr>
          <p:nvPr>
            <p:ph type="title" idx="6"/>
          </p:nvPr>
        </p:nvSpPr>
        <p:spPr>
          <a:xfrm>
            <a:off x="1734850" y="3159675"/>
            <a:ext cx="2336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2" name="Google Shape;572;p13"/>
          <p:cNvSpPr txBox="1">
            <a:spLocks noGrp="1"/>
          </p:cNvSpPr>
          <p:nvPr>
            <p:ph type="title" idx="7" hasCustomPrompt="1"/>
          </p:nvPr>
        </p:nvSpPr>
        <p:spPr>
          <a:xfrm>
            <a:off x="978575" y="3159678"/>
            <a:ext cx="756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3" name="Google Shape;573;p13"/>
          <p:cNvSpPr txBox="1">
            <a:spLocks noGrp="1"/>
          </p:cNvSpPr>
          <p:nvPr>
            <p:ph type="subTitle" idx="8"/>
          </p:nvPr>
        </p:nvSpPr>
        <p:spPr>
          <a:xfrm>
            <a:off x="1734850" y="37202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4" name="Google Shape;574;p13"/>
          <p:cNvSpPr txBox="1">
            <a:spLocks noGrp="1"/>
          </p:cNvSpPr>
          <p:nvPr>
            <p:ph type="title" idx="9"/>
          </p:nvPr>
        </p:nvSpPr>
        <p:spPr>
          <a:xfrm>
            <a:off x="5531125" y="3159675"/>
            <a:ext cx="2336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5" name="Google Shape;575;p13"/>
          <p:cNvSpPr txBox="1">
            <a:spLocks noGrp="1"/>
          </p:cNvSpPr>
          <p:nvPr>
            <p:ph type="title" idx="13" hasCustomPrompt="1"/>
          </p:nvPr>
        </p:nvSpPr>
        <p:spPr>
          <a:xfrm>
            <a:off x="4774825" y="3159678"/>
            <a:ext cx="756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6" name="Google Shape;576;p13"/>
          <p:cNvSpPr txBox="1">
            <a:spLocks noGrp="1"/>
          </p:cNvSpPr>
          <p:nvPr>
            <p:ph type="subTitle" idx="14"/>
          </p:nvPr>
        </p:nvSpPr>
        <p:spPr>
          <a:xfrm>
            <a:off x="5531125" y="37202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7" name="Google Shape;577;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78" name="Google Shape;578;p13"/>
          <p:cNvGrpSpPr/>
          <p:nvPr/>
        </p:nvGrpSpPr>
        <p:grpSpPr>
          <a:xfrm>
            <a:off x="48762" y="80118"/>
            <a:ext cx="10239091" cy="4948332"/>
            <a:chOff x="48762" y="80118"/>
            <a:chExt cx="10239091" cy="4948332"/>
          </a:xfrm>
        </p:grpSpPr>
        <p:sp>
          <p:nvSpPr>
            <p:cNvPr id="579" name="Google Shape;579;p13"/>
            <p:cNvSpPr/>
            <p:nvPr/>
          </p:nvSpPr>
          <p:spPr>
            <a:xfrm rot="10800000" flipH="1">
              <a:off x="570507"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flipH="1">
              <a:off x="279715"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lt2"/>
            </a:solidFill>
            <a:ln w="24325" cap="rnd" cmpd="sng">
              <a:solidFill>
                <a:schemeClr val="lt2"/>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flipH="1">
              <a:off x="8634293"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flipH="1">
              <a:off x="215296"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flipH="1">
              <a:off x="8790085"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flipH="1">
              <a:off x="1016222"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13"/>
            <p:cNvGrpSpPr/>
            <p:nvPr/>
          </p:nvGrpSpPr>
          <p:grpSpPr>
            <a:xfrm flipH="1">
              <a:off x="196096" y="3353435"/>
              <a:ext cx="268096" cy="268096"/>
              <a:chOff x="601601" y="3611245"/>
              <a:chExt cx="100690" cy="100690"/>
            </a:xfrm>
          </p:grpSpPr>
          <p:sp>
            <p:nvSpPr>
              <p:cNvPr id="586" name="Google Shape;586;p13"/>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13"/>
            <p:cNvSpPr/>
            <p:nvPr/>
          </p:nvSpPr>
          <p:spPr>
            <a:xfrm flipH="1">
              <a:off x="8052082"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flipH="1">
              <a:off x="8869971"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flipH="1">
              <a:off x="8710892"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flipH="1">
              <a:off x="856117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flipH="1">
              <a:off x="48762"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flipH="1">
              <a:off x="7358610"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flipH="1">
              <a:off x="166982"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flipH="1">
              <a:off x="309791"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flipH="1">
              <a:off x="841604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flipH="1">
              <a:off x="8502354"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13"/>
            <p:cNvGrpSpPr/>
            <p:nvPr/>
          </p:nvGrpSpPr>
          <p:grpSpPr>
            <a:xfrm flipH="1">
              <a:off x="7578841" y="201887"/>
              <a:ext cx="371776" cy="249699"/>
              <a:chOff x="7225725" y="124242"/>
              <a:chExt cx="454828" cy="305480"/>
            </a:xfrm>
          </p:grpSpPr>
          <p:sp>
            <p:nvSpPr>
              <p:cNvPr id="607" name="Google Shape;607;p13"/>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13"/>
            <p:cNvSpPr/>
            <p:nvPr/>
          </p:nvSpPr>
          <p:spPr>
            <a:xfrm>
              <a:off x="8428903" y="4199778"/>
              <a:ext cx="1362794" cy="114911"/>
            </a:xfrm>
            <a:custGeom>
              <a:avLst/>
              <a:gdLst/>
              <a:ahLst/>
              <a:cxnLst/>
              <a:rect l="l" t="t" r="r" b="b"/>
              <a:pathLst>
                <a:path w="13852" h="1168" extrusionOk="0">
                  <a:moveTo>
                    <a:pt x="578" y="0"/>
                  </a:moveTo>
                  <a:cubicBezTo>
                    <a:pt x="257" y="0"/>
                    <a:pt x="0" y="262"/>
                    <a:pt x="8" y="584"/>
                  </a:cubicBezTo>
                  <a:cubicBezTo>
                    <a:pt x="8" y="903"/>
                    <a:pt x="265" y="1168"/>
                    <a:pt x="592" y="1168"/>
                  </a:cubicBezTo>
                  <a:lnTo>
                    <a:pt x="13268" y="1168"/>
                  </a:lnTo>
                  <a:cubicBezTo>
                    <a:pt x="13587" y="1168"/>
                    <a:pt x="13852" y="903"/>
                    <a:pt x="13852" y="584"/>
                  </a:cubicBezTo>
                  <a:cubicBezTo>
                    <a:pt x="13852" y="257"/>
                    <a:pt x="13587" y="0"/>
                    <a:pt x="13268" y="0"/>
                  </a:cubicBezTo>
                  <a:lnTo>
                    <a:pt x="592" y="0"/>
                  </a:lnTo>
                  <a:cubicBezTo>
                    <a:pt x="587" y="0"/>
                    <a:pt x="58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8594977" y="3982347"/>
              <a:ext cx="1362106" cy="115698"/>
            </a:xfrm>
            <a:custGeom>
              <a:avLst/>
              <a:gdLst/>
              <a:ahLst/>
              <a:cxnLst/>
              <a:rect l="l" t="t" r="r" b="b"/>
              <a:pathLst>
                <a:path w="13845" h="1176" extrusionOk="0">
                  <a:moveTo>
                    <a:pt x="584" y="0"/>
                  </a:moveTo>
                  <a:cubicBezTo>
                    <a:pt x="258" y="0"/>
                    <a:pt x="1" y="265"/>
                    <a:pt x="1" y="584"/>
                  </a:cubicBezTo>
                  <a:cubicBezTo>
                    <a:pt x="1" y="911"/>
                    <a:pt x="258" y="1175"/>
                    <a:pt x="584" y="1175"/>
                  </a:cubicBezTo>
                  <a:lnTo>
                    <a:pt x="13261" y="1175"/>
                  </a:lnTo>
                  <a:cubicBezTo>
                    <a:pt x="13588" y="1175"/>
                    <a:pt x="13845" y="911"/>
                    <a:pt x="13845" y="584"/>
                  </a:cubicBezTo>
                  <a:cubicBezTo>
                    <a:pt x="13845" y="265"/>
                    <a:pt x="13588" y="0"/>
                    <a:pt x="13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8760362" y="3765703"/>
              <a:ext cx="1362106" cy="114911"/>
            </a:xfrm>
            <a:custGeom>
              <a:avLst/>
              <a:gdLst/>
              <a:ahLst/>
              <a:cxnLst/>
              <a:rect l="l" t="t" r="r" b="b"/>
              <a:pathLst>
                <a:path w="13845" h="1168" extrusionOk="0">
                  <a:moveTo>
                    <a:pt x="584" y="0"/>
                  </a:moveTo>
                  <a:cubicBezTo>
                    <a:pt x="257" y="0"/>
                    <a:pt x="1" y="257"/>
                    <a:pt x="1" y="584"/>
                  </a:cubicBezTo>
                  <a:cubicBezTo>
                    <a:pt x="1" y="903"/>
                    <a:pt x="257" y="1167"/>
                    <a:pt x="584" y="1167"/>
                  </a:cubicBezTo>
                  <a:lnTo>
                    <a:pt x="13261" y="1167"/>
                  </a:lnTo>
                  <a:cubicBezTo>
                    <a:pt x="13588" y="1167"/>
                    <a:pt x="13844" y="903"/>
                    <a:pt x="13844" y="584"/>
                  </a:cubicBezTo>
                  <a:cubicBezTo>
                    <a:pt x="13844" y="257"/>
                    <a:pt x="13588" y="0"/>
                    <a:pt x="13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8925747" y="3548173"/>
              <a:ext cx="1362106" cy="115009"/>
            </a:xfrm>
            <a:custGeom>
              <a:avLst/>
              <a:gdLst/>
              <a:ahLst/>
              <a:cxnLst/>
              <a:rect l="l" t="t" r="r" b="b"/>
              <a:pathLst>
                <a:path w="13845" h="1169" extrusionOk="0">
                  <a:moveTo>
                    <a:pt x="584" y="1"/>
                  </a:moveTo>
                  <a:cubicBezTo>
                    <a:pt x="257" y="1"/>
                    <a:pt x="1" y="266"/>
                    <a:pt x="1" y="585"/>
                  </a:cubicBezTo>
                  <a:cubicBezTo>
                    <a:pt x="1" y="911"/>
                    <a:pt x="257" y="1168"/>
                    <a:pt x="584" y="1168"/>
                  </a:cubicBezTo>
                  <a:lnTo>
                    <a:pt x="13261" y="1168"/>
                  </a:lnTo>
                  <a:cubicBezTo>
                    <a:pt x="13588" y="1168"/>
                    <a:pt x="13844" y="911"/>
                    <a:pt x="13844" y="585"/>
                  </a:cubicBezTo>
                  <a:cubicBezTo>
                    <a:pt x="13844" y="266"/>
                    <a:pt x="13588" y="1"/>
                    <a:pt x="1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accent3"/>
        </a:solidFill>
        <a:effectLst/>
      </p:bgPr>
    </p:bg>
    <p:spTree>
      <p:nvGrpSpPr>
        <p:cNvPr id="1" name="Shape 619"/>
        <p:cNvGrpSpPr/>
        <p:nvPr/>
      </p:nvGrpSpPr>
      <p:grpSpPr>
        <a:xfrm>
          <a:off x="0" y="0"/>
          <a:ext cx="0" cy="0"/>
          <a:chOff x="0" y="0"/>
          <a:chExt cx="0" cy="0"/>
        </a:xfrm>
      </p:grpSpPr>
      <p:sp>
        <p:nvSpPr>
          <p:cNvPr id="620" name="Google Shape;620;p1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2"/>
              </a:buClr>
              <a:buSzPts val="3000"/>
              <a:buNone/>
              <a:defRPr>
                <a:solidFill>
                  <a:schemeClr val="accent2"/>
                </a:solidFill>
              </a:defRPr>
            </a:lvl2pPr>
            <a:lvl3pPr lvl="2" rtl="0">
              <a:spcBef>
                <a:spcPts val="0"/>
              </a:spcBef>
              <a:spcAft>
                <a:spcPts val="0"/>
              </a:spcAft>
              <a:buClr>
                <a:schemeClr val="accent2"/>
              </a:buClr>
              <a:buSzPts val="3000"/>
              <a:buNone/>
              <a:defRPr>
                <a:solidFill>
                  <a:schemeClr val="accent2"/>
                </a:solidFill>
              </a:defRPr>
            </a:lvl3pPr>
            <a:lvl4pPr lvl="3" rtl="0">
              <a:spcBef>
                <a:spcPts val="0"/>
              </a:spcBef>
              <a:spcAft>
                <a:spcPts val="0"/>
              </a:spcAft>
              <a:buClr>
                <a:schemeClr val="accent2"/>
              </a:buClr>
              <a:buSzPts val="3000"/>
              <a:buNone/>
              <a:defRPr>
                <a:solidFill>
                  <a:schemeClr val="accent2"/>
                </a:solidFill>
              </a:defRPr>
            </a:lvl4pPr>
            <a:lvl5pPr lvl="4" rtl="0">
              <a:spcBef>
                <a:spcPts val="0"/>
              </a:spcBef>
              <a:spcAft>
                <a:spcPts val="0"/>
              </a:spcAft>
              <a:buClr>
                <a:schemeClr val="accent2"/>
              </a:buClr>
              <a:buSzPts val="3000"/>
              <a:buNone/>
              <a:defRPr>
                <a:solidFill>
                  <a:schemeClr val="accent2"/>
                </a:solidFill>
              </a:defRPr>
            </a:lvl5pPr>
            <a:lvl6pPr lvl="5" rtl="0">
              <a:spcBef>
                <a:spcPts val="0"/>
              </a:spcBef>
              <a:spcAft>
                <a:spcPts val="0"/>
              </a:spcAft>
              <a:buClr>
                <a:schemeClr val="accent2"/>
              </a:buClr>
              <a:buSzPts val="3000"/>
              <a:buNone/>
              <a:defRPr>
                <a:solidFill>
                  <a:schemeClr val="accent2"/>
                </a:solidFill>
              </a:defRPr>
            </a:lvl6pPr>
            <a:lvl7pPr lvl="6" rtl="0">
              <a:spcBef>
                <a:spcPts val="0"/>
              </a:spcBef>
              <a:spcAft>
                <a:spcPts val="0"/>
              </a:spcAft>
              <a:buClr>
                <a:schemeClr val="accent2"/>
              </a:buClr>
              <a:buSzPts val="3000"/>
              <a:buNone/>
              <a:defRPr>
                <a:solidFill>
                  <a:schemeClr val="accent2"/>
                </a:solidFill>
              </a:defRPr>
            </a:lvl7pPr>
            <a:lvl8pPr lvl="7" rtl="0">
              <a:spcBef>
                <a:spcPts val="0"/>
              </a:spcBef>
              <a:spcAft>
                <a:spcPts val="0"/>
              </a:spcAft>
              <a:buClr>
                <a:schemeClr val="accent2"/>
              </a:buClr>
              <a:buSzPts val="3000"/>
              <a:buNone/>
              <a:defRPr>
                <a:solidFill>
                  <a:schemeClr val="accent2"/>
                </a:solidFill>
              </a:defRPr>
            </a:lvl8pPr>
            <a:lvl9pPr lvl="8" rtl="0">
              <a:spcBef>
                <a:spcPts val="0"/>
              </a:spcBef>
              <a:spcAft>
                <a:spcPts val="0"/>
              </a:spcAft>
              <a:buClr>
                <a:schemeClr val="accent2"/>
              </a:buClr>
              <a:buSzPts val="3000"/>
              <a:buNone/>
              <a:defRPr>
                <a:solidFill>
                  <a:schemeClr val="accent2"/>
                </a:solidFill>
              </a:defRPr>
            </a:lvl9pPr>
          </a:lstStyle>
          <a:p>
            <a:endParaRPr/>
          </a:p>
        </p:txBody>
      </p:sp>
      <p:grpSp>
        <p:nvGrpSpPr>
          <p:cNvPr id="621" name="Google Shape;621;p14"/>
          <p:cNvGrpSpPr/>
          <p:nvPr/>
        </p:nvGrpSpPr>
        <p:grpSpPr>
          <a:xfrm>
            <a:off x="48762" y="80118"/>
            <a:ext cx="9033618" cy="5805243"/>
            <a:chOff x="48762" y="80118"/>
            <a:chExt cx="9033618" cy="5805243"/>
          </a:xfrm>
        </p:grpSpPr>
        <p:sp>
          <p:nvSpPr>
            <p:cNvPr id="622" name="Google Shape;622;p14"/>
            <p:cNvSpPr/>
            <p:nvPr/>
          </p:nvSpPr>
          <p:spPr>
            <a:xfrm rot="10800000">
              <a:off x="8428900"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8532077"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264764"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8686122"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48762"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7900543"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 name="Google Shape;628;p14"/>
            <p:cNvGrpSpPr/>
            <p:nvPr/>
          </p:nvGrpSpPr>
          <p:grpSpPr>
            <a:xfrm>
              <a:off x="8666949" y="3353435"/>
              <a:ext cx="268096" cy="268096"/>
              <a:chOff x="601601" y="3611245"/>
              <a:chExt cx="100690" cy="100690"/>
            </a:xfrm>
          </p:grpSpPr>
          <p:sp>
            <p:nvSpPr>
              <p:cNvPr id="629" name="Google Shape;629;p14"/>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4"/>
            <p:cNvSpPr/>
            <p:nvPr/>
          </p:nvSpPr>
          <p:spPr>
            <a:xfrm>
              <a:off x="948801"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128648"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341346"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49106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9003378"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1695891"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8915853"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8780620"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57795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588057"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rot="10800000">
              <a:off x="6098328" y="4666402"/>
              <a:ext cx="703632" cy="1218959"/>
            </a:xfrm>
            <a:custGeom>
              <a:avLst/>
              <a:gdLst/>
              <a:ahLst/>
              <a:cxnLst/>
              <a:rect l="l" t="t" r="r" b="b"/>
              <a:pathLst>
                <a:path w="7152" h="12390" extrusionOk="0">
                  <a:moveTo>
                    <a:pt x="3580" y="1354"/>
                  </a:moveTo>
                  <a:cubicBezTo>
                    <a:pt x="4801" y="1354"/>
                    <a:pt x="5797" y="2343"/>
                    <a:pt x="5797" y="3572"/>
                  </a:cubicBezTo>
                  <a:lnTo>
                    <a:pt x="5797" y="8817"/>
                  </a:lnTo>
                  <a:cubicBezTo>
                    <a:pt x="5797" y="10039"/>
                    <a:pt x="4801" y="11035"/>
                    <a:pt x="3580" y="11035"/>
                  </a:cubicBezTo>
                  <a:cubicBezTo>
                    <a:pt x="2350" y="11035"/>
                    <a:pt x="1354" y="10039"/>
                    <a:pt x="1354" y="8817"/>
                  </a:cubicBezTo>
                  <a:lnTo>
                    <a:pt x="1354" y="3580"/>
                  </a:lnTo>
                  <a:cubicBezTo>
                    <a:pt x="1354" y="2351"/>
                    <a:pt x="2350" y="1354"/>
                    <a:pt x="3580" y="1354"/>
                  </a:cubicBezTo>
                  <a:close/>
                  <a:moveTo>
                    <a:pt x="3580" y="0"/>
                  </a:moveTo>
                  <a:cubicBezTo>
                    <a:pt x="1603" y="0"/>
                    <a:pt x="0" y="1596"/>
                    <a:pt x="0" y="3572"/>
                  </a:cubicBezTo>
                  <a:lnTo>
                    <a:pt x="0" y="8817"/>
                  </a:lnTo>
                  <a:cubicBezTo>
                    <a:pt x="8" y="10786"/>
                    <a:pt x="1603" y="12381"/>
                    <a:pt x="3580" y="12389"/>
                  </a:cubicBezTo>
                  <a:cubicBezTo>
                    <a:pt x="5548" y="12381"/>
                    <a:pt x="7152" y="10786"/>
                    <a:pt x="7152" y="8809"/>
                  </a:cubicBezTo>
                  <a:lnTo>
                    <a:pt x="7152" y="3572"/>
                  </a:lnTo>
                  <a:cubicBezTo>
                    <a:pt x="7152" y="1596"/>
                    <a:pt x="5548" y="0"/>
                    <a:pt x="3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rot="10800000">
              <a:off x="6328042" y="4904563"/>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rot="10800000">
              <a:off x="5898493" y="4947377"/>
              <a:ext cx="124847" cy="743575"/>
            </a:xfrm>
            <a:custGeom>
              <a:avLst/>
              <a:gdLst/>
              <a:ahLst/>
              <a:cxnLst/>
              <a:rect l="l" t="t" r="r" b="b"/>
              <a:pathLst>
                <a:path w="1269" h="7558" extrusionOk="0">
                  <a:moveTo>
                    <a:pt x="638" y="1"/>
                  </a:moveTo>
                  <a:cubicBezTo>
                    <a:pt x="288" y="1"/>
                    <a:pt x="0" y="289"/>
                    <a:pt x="0" y="639"/>
                  </a:cubicBezTo>
                  <a:lnTo>
                    <a:pt x="0" y="6927"/>
                  </a:lnTo>
                  <a:cubicBezTo>
                    <a:pt x="0" y="7277"/>
                    <a:pt x="288" y="7557"/>
                    <a:pt x="638" y="7557"/>
                  </a:cubicBezTo>
                  <a:cubicBezTo>
                    <a:pt x="988" y="7557"/>
                    <a:pt x="1269" y="7277"/>
                    <a:pt x="1269" y="6927"/>
                  </a:cubicBezTo>
                  <a:lnTo>
                    <a:pt x="1269" y="639"/>
                  </a:lnTo>
                  <a:cubicBezTo>
                    <a:pt x="1269" y="289"/>
                    <a:pt x="988"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rot="10800000">
              <a:off x="5646625" y="5016326"/>
              <a:ext cx="42895" cy="42895"/>
            </a:xfrm>
            <a:custGeom>
              <a:avLst/>
              <a:gdLst/>
              <a:ahLst/>
              <a:cxnLst/>
              <a:rect l="l" t="t" r="r" b="b"/>
              <a:pathLst>
                <a:path w="436" h="436" extrusionOk="0">
                  <a:moveTo>
                    <a:pt x="218" y="0"/>
                  </a:moveTo>
                  <a:cubicBezTo>
                    <a:pt x="93" y="0"/>
                    <a:pt x="0" y="93"/>
                    <a:pt x="0" y="218"/>
                  </a:cubicBezTo>
                  <a:cubicBezTo>
                    <a:pt x="0" y="335"/>
                    <a:pt x="93" y="436"/>
                    <a:pt x="218" y="436"/>
                  </a:cubicBezTo>
                  <a:cubicBezTo>
                    <a:pt x="335" y="436"/>
                    <a:pt x="436" y="335"/>
                    <a:pt x="436" y="218"/>
                  </a:cubicBezTo>
                  <a:cubicBezTo>
                    <a:pt x="436" y="93"/>
                    <a:pt x="335"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14"/>
            <p:cNvGrpSpPr/>
            <p:nvPr/>
          </p:nvGrpSpPr>
          <p:grpSpPr>
            <a:xfrm>
              <a:off x="1180524" y="201887"/>
              <a:ext cx="371776" cy="249699"/>
              <a:chOff x="7225725" y="124242"/>
              <a:chExt cx="454828" cy="305480"/>
            </a:xfrm>
          </p:grpSpPr>
          <p:sp>
            <p:nvSpPr>
              <p:cNvPr id="654" name="Google Shape;654;p14"/>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72"/>
        <p:cNvGrpSpPr/>
        <p:nvPr/>
      </p:nvGrpSpPr>
      <p:grpSpPr>
        <a:xfrm>
          <a:off x="0" y="0"/>
          <a:ext cx="0" cy="0"/>
          <a:chOff x="0" y="0"/>
          <a:chExt cx="0" cy="0"/>
        </a:xfrm>
      </p:grpSpPr>
      <p:sp>
        <p:nvSpPr>
          <p:cNvPr id="773" name="Google Shape;773;p16"/>
          <p:cNvSpPr txBox="1">
            <a:spLocks noGrp="1"/>
          </p:cNvSpPr>
          <p:nvPr>
            <p:ph type="title"/>
          </p:nvPr>
        </p:nvSpPr>
        <p:spPr>
          <a:xfrm>
            <a:off x="2290025" y="3127988"/>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74" name="Google Shape;774;p16"/>
          <p:cNvSpPr txBox="1">
            <a:spLocks noGrp="1"/>
          </p:cNvSpPr>
          <p:nvPr>
            <p:ph type="subTitle" idx="1"/>
          </p:nvPr>
        </p:nvSpPr>
        <p:spPr>
          <a:xfrm>
            <a:off x="1458150" y="1387688"/>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775" name="Google Shape;775;p16"/>
          <p:cNvSpPr/>
          <p:nvPr/>
        </p:nvSpPr>
        <p:spPr>
          <a:xfrm flipH="1">
            <a:off x="8890447" y="7676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6" name="Google Shape;776;p16"/>
          <p:cNvGrpSpPr/>
          <p:nvPr/>
        </p:nvGrpSpPr>
        <p:grpSpPr>
          <a:xfrm>
            <a:off x="-1106936" y="-1213698"/>
            <a:ext cx="10848804" cy="6867235"/>
            <a:chOff x="-1106936" y="-1213698"/>
            <a:chExt cx="10848804" cy="6867235"/>
          </a:xfrm>
        </p:grpSpPr>
        <p:sp>
          <p:nvSpPr>
            <p:cNvPr id="777" name="Google Shape;777;p16"/>
            <p:cNvSpPr/>
            <p:nvPr/>
          </p:nvSpPr>
          <p:spPr>
            <a:xfrm flipH="1">
              <a:off x="460109" y="4326177"/>
              <a:ext cx="838514" cy="1300125"/>
            </a:xfrm>
            <a:custGeom>
              <a:avLst/>
              <a:gdLst/>
              <a:ahLst/>
              <a:cxnLst/>
              <a:rect l="l" t="t" r="r" b="b"/>
              <a:pathLst>
                <a:path w="8523" h="13215" extrusionOk="0">
                  <a:moveTo>
                    <a:pt x="8522" y="1"/>
                  </a:moveTo>
                  <a:lnTo>
                    <a:pt x="6071" y="110"/>
                  </a:lnTo>
                  <a:lnTo>
                    <a:pt x="1" y="4709"/>
                  </a:lnTo>
                  <a:lnTo>
                    <a:pt x="2429" y="9728"/>
                  </a:lnTo>
                  <a:lnTo>
                    <a:pt x="8312" y="13214"/>
                  </a:lnTo>
                  <a:lnTo>
                    <a:pt x="85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6"/>
            <p:cNvSpPr/>
            <p:nvPr/>
          </p:nvSpPr>
          <p:spPr>
            <a:xfrm flipH="1">
              <a:off x="5" y="4331540"/>
              <a:ext cx="1098736" cy="1289401"/>
            </a:xfrm>
            <a:custGeom>
              <a:avLst/>
              <a:gdLst/>
              <a:ahLst/>
              <a:cxnLst/>
              <a:rect l="l" t="t" r="r" b="b"/>
              <a:pathLst>
                <a:path w="11168" h="13106" extrusionOk="0">
                  <a:moveTo>
                    <a:pt x="6553" y="1"/>
                  </a:moveTo>
                  <a:lnTo>
                    <a:pt x="1" y="4600"/>
                  </a:lnTo>
                  <a:lnTo>
                    <a:pt x="2211" y="9611"/>
                  </a:lnTo>
                  <a:lnTo>
                    <a:pt x="8794" y="13105"/>
                  </a:lnTo>
                  <a:lnTo>
                    <a:pt x="11168" y="5362"/>
                  </a:lnTo>
                  <a:lnTo>
                    <a:pt x="65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flipH="1">
              <a:off x="2289564" y="129812"/>
              <a:ext cx="399728" cy="297902"/>
            </a:xfrm>
            <a:custGeom>
              <a:avLst/>
              <a:gdLst/>
              <a:ahLst/>
              <a:cxnLst/>
              <a:rect l="l" t="t" r="r" b="b"/>
              <a:pathLst>
                <a:path w="4063" h="3028" fill="none" extrusionOk="0">
                  <a:moveTo>
                    <a:pt x="428" y="3028"/>
                  </a:moveTo>
                  <a:cubicBezTo>
                    <a:pt x="0" y="2024"/>
                    <a:pt x="459" y="856"/>
                    <a:pt x="1463" y="428"/>
                  </a:cubicBezTo>
                  <a:cubicBezTo>
                    <a:pt x="2467" y="0"/>
                    <a:pt x="3626" y="467"/>
                    <a:pt x="4062" y="1471"/>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80" name="Google Shape;780;p16"/>
            <p:cNvSpPr/>
            <p:nvPr/>
          </p:nvSpPr>
          <p:spPr>
            <a:xfrm rot="1312740" flipH="1">
              <a:off x="6848272" y="4494456"/>
              <a:ext cx="319354" cy="389797"/>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dk1"/>
            </a:solidFill>
            <a:ln w="24325" cap="rnd" cmpd="sng">
              <a:solidFill>
                <a:srgbClr val="00ADDF"/>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6"/>
            <p:cNvSpPr/>
            <p:nvPr/>
          </p:nvSpPr>
          <p:spPr>
            <a:xfrm flipH="1">
              <a:off x="4391689" y="4067521"/>
              <a:ext cx="32269" cy="31482"/>
            </a:xfrm>
            <a:custGeom>
              <a:avLst/>
              <a:gdLst/>
              <a:ahLst/>
              <a:cxnLst/>
              <a:rect l="l" t="t" r="r" b="b"/>
              <a:pathLst>
                <a:path w="328" h="320" extrusionOk="0">
                  <a:moveTo>
                    <a:pt x="164" y="1"/>
                  </a:moveTo>
                  <a:cubicBezTo>
                    <a:pt x="71" y="1"/>
                    <a:pt x="1" y="71"/>
                    <a:pt x="1" y="164"/>
                  </a:cubicBezTo>
                  <a:cubicBezTo>
                    <a:pt x="1" y="250"/>
                    <a:pt x="71" y="320"/>
                    <a:pt x="164" y="320"/>
                  </a:cubicBezTo>
                  <a:cubicBezTo>
                    <a:pt x="250" y="320"/>
                    <a:pt x="327" y="250"/>
                    <a:pt x="327" y="164"/>
                  </a:cubicBezTo>
                  <a:cubicBezTo>
                    <a:pt x="327" y="71"/>
                    <a:pt x="250"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flipH="1">
              <a:off x="248802" y="4628973"/>
              <a:ext cx="62866" cy="53815"/>
            </a:xfrm>
            <a:custGeom>
              <a:avLst/>
              <a:gdLst/>
              <a:ahLst/>
              <a:cxnLst/>
              <a:rect l="l" t="t" r="r" b="b"/>
              <a:pathLst>
                <a:path w="639" h="547" extrusionOk="0">
                  <a:moveTo>
                    <a:pt x="366" y="0"/>
                  </a:moveTo>
                  <a:cubicBezTo>
                    <a:pt x="125" y="0"/>
                    <a:pt x="0" y="296"/>
                    <a:pt x="172" y="467"/>
                  </a:cubicBezTo>
                  <a:cubicBezTo>
                    <a:pt x="227" y="522"/>
                    <a:pt x="294" y="546"/>
                    <a:pt x="361" y="546"/>
                  </a:cubicBezTo>
                  <a:cubicBezTo>
                    <a:pt x="502" y="546"/>
                    <a:pt x="639" y="436"/>
                    <a:pt x="639" y="273"/>
                  </a:cubicBezTo>
                  <a:cubicBezTo>
                    <a:pt x="639" y="125"/>
                    <a:pt x="514" y="0"/>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flipH="1">
              <a:off x="588722" y="4534720"/>
              <a:ext cx="39943" cy="40730"/>
            </a:xfrm>
            <a:custGeom>
              <a:avLst/>
              <a:gdLst/>
              <a:ahLst/>
              <a:cxnLst/>
              <a:rect l="l" t="t" r="r" b="b"/>
              <a:pathLst>
                <a:path w="406" h="414" extrusionOk="0">
                  <a:moveTo>
                    <a:pt x="203" y="1"/>
                  </a:moveTo>
                  <a:cubicBezTo>
                    <a:pt x="94" y="1"/>
                    <a:pt x="1" y="94"/>
                    <a:pt x="1" y="203"/>
                  </a:cubicBezTo>
                  <a:cubicBezTo>
                    <a:pt x="1" y="320"/>
                    <a:pt x="94" y="413"/>
                    <a:pt x="203" y="413"/>
                  </a:cubicBezTo>
                  <a:cubicBezTo>
                    <a:pt x="320" y="413"/>
                    <a:pt x="405" y="320"/>
                    <a:pt x="405" y="203"/>
                  </a:cubicBezTo>
                  <a:cubicBezTo>
                    <a:pt x="405" y="94"/>
                    <a:pt x="320"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flipH="1">
              <a:off x="8801997" y="3794488"/>
              <a:ext cx="114911" cy="1362106"/>
            </a:xfrm>
            <a:custGeom>
              <a:avLst/>
              <a:gdLst/>
              <a:ahLst/>
              <a:cxnLst/>
              <a:rect l="l" t="t" r="r" b="b"/>
              <a:pathLst>
                <a:path w="1168" h="13845" extrusionOk="0">
                  <a:moveTo>
                    <a:pt x="584" y="1"/>
                  </a:moveTo>
                  <a:cubicBezTo>
                    <a:pt x="257" y="1"/>
                    <a:pt x="0" y="265"/>
                    <a:pt x="0" y="585"/>
                  </a:cubicBezTo>
                  <a:lnTo>
                    <a:pt x="0" y="13261"/>
                  </a:lnTo>
                  <a:cubicBezTo>
                    <a:pt x="0" y="13588"/>
                    <a:pt x="257" y="13845"/>
                    <a:pt x="584" y="13845"/>
                  </a:cubicBezTo>
                  <a:cubicBezTo>
                    <a:pt x="903" y="13845"/>
                    <a:pt x="1167" y="13588"/>
                    <a:pt x="1167" y="13261"/>
                  </a:cubicBezTo>
                  <a:lnTo>
                    <a:pt x="1167" y="585"/>
                  </a:lnTo>
                  <a:cubicBezTo>
                    <a:pt x="1167" y="265"/>
                    <a:pt x="903" y="1"/>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flipH="1">
              <a:off x="8585353" y="3959873"/>
              <a:ext cx="114911" cy="1362106"/>
            </a:xfrm>
            <a:custGeom>
              <a:avLst/>
              <a:gdLst/>
              <a:ahLst/>
              <a:cxnLst/>
              <a:rect l="l" t="t" r="r" b="b"/>
              <a:pathLst>
                <a:path w="1168" h="13845" extrusionOk="0">
                  <a:moveTo>
                    <a:pt x="584" y="1"/>
                  </a:moveTo>
                  <a:cubicBezTo>
                    <a:pt x="265" y="1"/>
                    <a:pt x="0" y="265"/>
                    <a:pt x="0" y="584"/>
                  </a:cubicBezTo>
                  <a:lnTo>
                    <a:pt x="0" y="13261"/>
                  </a:lnTo>
                  <a:cubicBezTo>
                    <a:pt x="0" y="13588"/>
                    <a:pt x="265" y="13845"/>
                    <a:pt x="584" y="13845"/>
                  </a:cubicBezTo>
                  <a:cubicBezTo>
                    <a:pt x="903" y="13845"/>
                    <a:pt x="1168" y="13588"/>
                    <a:pt x="1168" y="13261"/>
                  </a:cubicBezTo>
                  <a:lnTo>
                    <a:pt x="1168" y="592"/>
                  </a:lnTo>
                  <a:cubicBezTo>
                    <a:pt x="1168" y="265"/>
                    <a:pt x="911" y="1"/>
                    <a:pt x="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flipH="1">
              <a:off x="8368709" y="4126046"/>
              <a:ext cx="114911" cy="1362106"/>
            </a:xfrm>
            <a:custGeom>
              <a:avLst/>
              <a:gdLst/>
              <a:ahLst/>
              <a:cxnLst/>
              <a:rect l="l" t="t" r="r" b="b"/>
              <a:pathLst>
                <a:path w="1168" h="13845" extrusionOk="0">
                  <a:moveTo>
                    <a:pt x="598" y="0"/>
                  </a:moveTo>
                  <a:cubicBezTo>
                    <a:pt x="594" y="0"/>
                    <a:pt x="589" y="0"/>
                    <a:pt x="584" y="0"/>
                  </a:cubicBezTo>
                  <a:cubicBezTo>
                    <a:pt x="265" y="0"/>
                    <a:pt x="1" y="257"/>
                    <a:pt x="1" y="584"/>
                  </a:cubicBezTo>
                  <a:lnTo>
                    <a:pt x="1" y="13261"/>
                  </a:lnTo>
                  <a:cubicBezTo>
                    <a:pt x="1" y="13580"/>
                    <a:pt x="265" y="13844"/>
                    <a:pt x="584" y="13844"/>
                  </a:cubicBezTo>
                  <a:cubicBezTo>
                    <a:pt x="911" y="13844"/>
                    <a:pt x="1168" y="13580"/>
                    <a:pt x="1168" y="13261"/>
                  </a:cubicBezTo>
                  <a:lnTo>
                    <a:pt x="1168" y="584"/>
                  </a:lnTo>
                  <a:cubicBezTo>
                    <a:pt x="1168" y="262"/>
                    <a:pt x="91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flipH="1">
              <a:off x="8151278" y="4291431"/>
              <a:ext cx="114911" cy="1362106"/>
            </a:xfrm>
            <a:custGeom>
              <a:avLst/>
              <a:gdLst/>
              <a:ahLst/>
              <a:cxnLst/>
              <a:rect l="l" t="t" r="r" b="b"/>
              <a:pathLst>
                <a:path w="1168" h="13845" extrusionOk="0">
                  <a:moveTo>
                    <a:pt x="598" y="0"/>
                  </a:moveTo>
                  <a:cubicBezTo>
                    <a:pt x="593" y="0"/>
                    <a:pt x="589" y="0"/>
                    <a:pt x="584" y="0"/>
                  </a:cubicBezTo>
                  <a:cubicBezTo>
                    <a:pt x="258" y="0"/>
                    <a:pt x="1" y="257"/>
                    <a:pt x="1" y="584"/>
                  </a:cubicBezTo>
                  <a:lnTo>
                    <a:pt x="1" y="13261"/>
                  </a:lnTo>
                  <a:cubicBezTo>
                    <a:pt x="1" y="13580"/>
                    <a:pt x="258" y="13844"/>
                    <a:pt x="584" y="13844"/>
                  </a:cubicBezTo>
                  <a:cubicBezTo>
                    <a:pt x="903" y="13844"/>
                    <a:pt x="1168" y="13580"/>
                    <a:pt x="1168" y="13261"/>
                  </a:cubicBezTo>
                  <a:lnTo>
                    <a:pt x="1168" y="584"/>
                  </a:lnTo>
                  <a:cubicBezTo>
                    <a:pt x="1168" y="262"/>
                    <a:pt x="911" y="0"/>
                    <a:pt x="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flipH="1">
              <a:off x="-610780" y="2875778"/>
              <a:ext cx="1362794" cy="114911"/>
            </a:xfrm>
            <a:custGeom>
              <a:avLst/>
              <a:gdLst/>
              <a:ahLst/>
              <a:cxnLst/>
              <a:rect l="l" t="t" r="r" b="b"/>
              <a:pathLst>
                <a:path w="13852" h="1168" extrusionOk="0">
                  <a:moveTo>
                    <a:pt x="578" y="0"/>
                  </a:moveTo>
                  <a:cubicBezTo>
                    <a:pt x="257" y="0"/>
                    <a:pt x="0" y="262"/>
                    <a:pt x="8" y="584"/>
                  </a:cubicBezTo>
                  <a:cubicBezTo>
                    <a:pt x="8" y="903"/>
                    <a:pt x="265" y="1168"/>
                    <a:pt x="592" y="1168"/>
                  </a:cubicBezTo>
                  <a:lnTo>
                    <a:pt x="13268" y="1168"/>
                  </a:lnTo>
                  <a:cubicBezTo>
                    <a:pt x="13587" y="1168"/>
                    <a:pt x="13852" y="903"/>
                    <a:pt x="13852" y="584"/>
                  </a:cubicBezTo>
                  <a:cubicBezTo>
                    <a:pt x="13852" y="257"/>
                    <a:pt x="13587" y="0"/>
                    <a:pt x="13268" y="0"/>
                  </a:cubicBezTo>
                  <a:lnTo>
                    <a:pt x="592" y="0"/>
                  </a:lnTo>
                  <a:cubicBezTo>
                    <a:pt x="587" y="0"/>
                    <a:pt x="58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flipH="1">
              <a:off x="-776165" y="2658347"/>
              <a:ext cx="1362106" cy="115698"/>
            </a:xfrm>
            <a:custGeom>
              <a:avLst/>
              <a:gdLst/>
              <a:ahLst/>
              <a:cxnLst/>
              <a:rect l="l" t="t" r="r" b="b"/>
              <a:pathLst>
                <a:path w="13845" h="1176" extrusionOk="0">
                  <a:moveTo>
                    <a:pt x="584" y="0"/>
                  </a:moveTo>
                  <a:cubicBezTo>
                    <a:pt x="258" y="0"/>
                    <a:pt x="1" y="265"/>
                    <a:pt x="1" y="584"/>
                  </a:cubicBezTo>
                  <a:cubicBezTo>
                    <a:pt x="1" y="911"/>
                    <a:pt x="258" y="1175"/>
                    <a:pt x="584" y="1175"/>
                  </a:cubicBezTo>
                  <a:lnTo>
                    <a:pt x="13261" y="1175"/>
                  </a:lnTo>
                  <a:cubicBezTo>
                    <a:pt x="13588" y="1175"/>
                    <a:pt x="13845" y="911"/>
                    <a:pt x="13845" y="584"/>
                  </a:cubicBezTo>
                  <a:cubicBezTo>
                    <a:pt x="13845" y="265"/>
                    <a:pt x="13588" y="0"/>
                    <a:pt x="13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flipH="1">
              <a:off x="-941551" y="2441703"/>
              <a:ext cx="1362106" cy="114911"/>
            </a:xfrm>
            <a:custGeom>
              <a:avLst/>
              <a:gdLst/>
              <a:ahLst/>
              <a:cxnLst/>
              <a:rect l="l" t="t" r="r" b="b"/>
              <a:pathLst>
                <a:path w="13845" h="1168" extrusionOk="0">
                  <a:moveTo>
                    <a:pt x="584" y="0"/>
                  </a:moveTo>
                  <a:cubicBezTo>
                    <a:pt x="257" y="0"/>
                    <a:pt x="1" y="257"/>
                    <a:pt x="1" y="584"/>
                  </a:cubicBezTo>
                  <a:cubicBezTo>
                    <a:pt x="1" y="903"/>
                    <a:pt x="257" y="1167"/>
                    <a:pt x="584" y="1167"/>
                  </a:cubicBezTo>
                  <a:lnTo>
                    <a:pt x="13261" y="1167"/>
                  </a:lnTo>
                  <a:cubicBezTo>
                    <a:pt x="13588" y="1167"/>
                    <a:pt x="13844" y="903"/>
                    <a:pt x="13844" y="584"/>
                  </a:cubicBezTo>
                  <a:cubicBezTo>
                    <a:pt x="13844" y="257"/>
                    <a:pt x="13588" y="0"/>
                    <a:pt x="13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flipH="1">
              <a:off x="-1106936" y="2224173"/>
              <a:ext cx="1362106" cy="115009"/>
            </a:xfrm>
            <a:custGeom>
              <a:avLst/>
              <a:gdLst/>
              <a:ahLst/>
              <a:cxnLst/>
              <a:rect l="l" t="t" r="r" b="b"/>
              <a:pathLst>
                <a:path w="13845" h="1169" extrusionOk="0">
                  <a:moveTo>
                    <a:pt x="584" y="1"/>
                  </a:moveTo>
                  <a:cubicBezTo>
                    <a:pt x="257" y="1"/>
                    <a:pt x="1" y="266"/>
                    <a:pt x="1" y="585"/>
                  </a:cubicBezTo>
                  <a:cubicBezTo>
                    <a:pt x="1" y="911"/>
                    <a:pt x="257" y="1168"/>
                    <a:pt x="584" y="1168"/>
                  </a:cubicBezTo>
                  <a:lnTo>
                    <a:pt x="13261" y="1168"/>
                  </a:lnTo>
                  <a:cubicBezTo>
                    <a:pt x="13588" y="1168"/>
                    <a:pt x="13844" y="911"/>
                    <a:pt x="13844" y="585"/>
                  </a:cubicBezTo>
                  <a:cubicBezTo>
                    <a:pt x="13844" y="266"/>
                    <a:pt x="13588" y="1"/>
                    <a:pt x="1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flipH="1">
              <a:off x="7764710" y="4462016"/>
              <a:ext cx="204439" cy="322399"/>
            </a:xfrm>
            <a:custGeom>
              <a:avLst/>
              <a:gdLst/>
              <a:ahLst/>
              <a:cxnLst/>
              <a:rect l="l" t="t" r="r" b="b"/>
              <a:pathLst>
                <a:path w="2078" h="3277" extrusionOk="0">
                  <a:moveTo>
                    <a:pt x="1634" y="1"/>
                  </a:moveTo>
                  <a:lnTo>
                    <a:pt x="0" y="1969"/>
                  </a:lnTo>
                  <a:lnTo>
                    <a:pt x="950" y="1985"/>
                  </a:lnTo>
                  <a:lnTo>
                    <a:pt x="490" y="3277"/>
                  </a:lnTo>
                  <a:lnTo>
                    <a:pt x="490" y="3277"/>
                  </a:lnTo>
                  <a:lnTo>
                    <a:pt x="2078" y="1433"/>
                  </a:lnTo>
                  <a:lnTo>
                    <a:pt x="1167" y="1355"/>
                  </a:lnTo>
                  <a:lnTo>
                    <a:pt x="1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flipH="1">
              <a:off x="8623156" y="2199139"/>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flipH="1">
              <a:off x="1679997" y="4778368"/>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flipH="1">
              <a:off x="6893107" y="440803"/>
              <a:ext cx="229723" cy="251958"/>
            </a:xfrm>
            <a:custGeom>
              <a:avLst/>
              <a:gdLst/>
              <a:ahLst/>
              <a:cxnLst/>
              <a:rect l="l" t="t" r="r" b="b"/>
              <a:pathLst>
                <a:path w="2335" h="2561" extrusionOk="0">
                  <a:moveTo>
                    <a:pt x="0" y="1"/>
                  </a:moveTo>
                  <a:lnTo>
                    <a:pt x="950" y="2374"/>
                  </a:lnTo>
                  <a:lnTo>
                    <a:pt x="1417" y="1541"/>
                  </a:lnTo>
                  <a:lnTo>
                    <a:pt x="2335" y="2561"/>
                  </a:lnTo>
                  <a:lnTo>
                    <a:pt x="1463" y="289"/>
                  </a:lnTo>
                  <a:lnTo>
                    <a:pt x="965" y="105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flipH="1">
              <a:off x="6202386" y="-747451"/>
              <a:ext cx="703632" cy="1218959"/>
            </a:xfrm>
            <a:custGeom>
              <a:avLst/>
              <a:gdLst/>
              <a:ahLst/>
              <a:cxnLst/>
              <a:rect l="l" t="t" r="r" b="b"/>
              <a:pathLst>
                <a:path w="7152" h="12390" extrusionOk="0">
                  <a:moveTo>
                    <a:pt x="3580" y="1354"/>
                  </a:moveTo>
                  <a:cubicBezTo>
                    <a:pt x="4801" y="1354"/>
                    <a:pt x="5797" y="2343"/>
                    <a:pt x="5797" y="3572"/>
                  </a:cubicBezTo>
                  <a:lnTo>
                    <a:pt x="5797" y="8817"/>
                  </a:lnTo>
                  <a:cubicBezTo>
                    <a:pt x="5797" y="10039"/>
                    <a:pt x="4801" y="11035"/>
                    <a:pt x="3580" y="11035"/>
                  </a:cubicBezTo>
                  <a:cubicBezTo>
                    <a:pt x="2350" y="11035"/>
                    <a:pt x="1354" y="10039"/>
                    <a:pt x="1354" y="8817"/>
                  </a:cubicBezTo>
                  <a:lnTo>
                    <a:pt x="1354" y="3580"/>
                  </a:lnTo>
                  <a:cubicBezTo>
                    <a:pt x="1354" y="2351"/>
                    <a:pt x="2350" y="1354"/>
                    <a:pt x="3580" y="1354"/>
                  </a:cubicBezTo>
                  <a:close/>
                  <a:moveTo>
                    <a:pt x="3580" y="0"/>
                  </a:moveTo>
                  <a:cubicBezTo>
                    <a:pt x="1603" y="0"/>
                    <a:pt x="0" y="1596"/>
                    <a:pt x="0" y="3572"/>
                  </a:cubicBezTo>
                  <a:lnTo>
                    <a:pt x="0" y="8817"/>
                  </a:lnTo>
                  <a:cubicBezTo>
                    <a:pt x="8" y="10786"/>
                    <a:pt x="1603" y="12381"/>
                    <a:pt x="3580" y="12389"/>
                  </a:cubicBezTo>
                  <a:cubicBezTo>
                    <a:pt x="5548" y="12381"/>
                    <a:pt x="7152" y="10786"/>
                    <a:pt x="7152" y="8809"/>
                  </a:cubicBezTo>
                  <a:lnTo>
                    <a:pt x="7152" y="3572"/>
                  </a:lnTo>
                  <a:cubicBezTo>
                    <a:pt x="7152" y="1596"/>
                    <a:pt x="5548" y="0"/>
                    <a:pt x="3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p:nvPr/>
          </p:nvSpPr>
          <p:spPr>
            <a:xfrm flipH="1">
              <a:off x="824778" y="632202"/>
              <a:ext cx="213785" cy="185254"/>
            </a:xfrm>
            <a:custGeom>
              <a:avLst/>
              <a:gdLst/>
              <a:ahLst/>
              <a:cxnLst/>
              <a:rect l="l" t="t" r="r" b="b"/>
              <a:pathLst>
                <a:path w="2173" h="1883" extrusionOk="0">
                  <a:moveTo>
                    <a:pt x="757" y="1"/>
                  </a:moveTo>
                  <a:cubicBezTo>
                    <a:pt x="625" y="1"/>
                    <a:pt x="484" y="77"/>
                    <a:pt x="366" y="264"/>
                  </a:cubicBezTo>
                  <a:cubicBezTo>
                    <a:pt x="1" y="832"/>
                    <a:pt x="452" y="1883"/>
                    <a:pt x="452" y="1883"/>
                  </a:cubicBezTo>
                  <a:cubicBezTo>
                    <a:pt x="452" y="1883"/>
                    <a:pt x="1635" y="1790"/>
                    <a:pt x="1954" y="1206"/>
                  </a:cubicBezTo>
                  <a:cubicBezTo>
                    <a:pt x="2172" y="803"/>
                    <a:pt x="1903" y="528"/>
                    <a:pt x="1575" y="528"/>
                  </a:cubicBezTo>
                  <a:cubicBezTo>
                    <a:pt x="1447" y="528"/>
                    <a:pt x="1311" y="570"/>
                    <a:pt x="1191" y="661"/>
                  </a:cubicBezTo>
                  <a:cubicBezTo>
                    <a:pt x="1259" y="317"/>
                    <a:pt x="1026" y="1"/>
                    <a:pt x="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8" name="Google Shape;798;p16"/>
            <p:cNvGrpSpPr/>
            <p:nvPr/>
          </p:nvGrpSpPr>
          <p:grpSpPr>
            <a:xfrm flipH="1">
              <a:off x="7264191" y="4784437"/>
              <a:ext cx="453944" cy="278917"/>
              <a:chOff x="1032630" y="4007837"/>
              <a:chExt cx="170489" cy="104754"/>
            </a:xfrm>
          </p:grpSpPr>
          <p:sp>
            <p:nvSpPr>
              <p:cNvPr id="799" name="Google Shape;799;p16"/>
              <p:cNvSpPr/>
              <p:nvPr/>
            </p:nvSpPr>
            <p:spPr>
              <a:xfrm>
                <a:off x="1032630" y="4007837"/>
                <a:ext cx="86611" cy="80625"/>
              </a:xfrm>
              <a:custGeom>
                <a:avLst/>
                <a:gdLst/>
                <a:ahLst/>
                <a:cxnLst/>
                <a:rect l="l" t="t" r="r" b="b"/>
                <a:pathLst>
                  <a:path w="2344" h="2182" extrusionOk="0">
                    <a:moveTo>
                      <a:pt x="1200" y="1"/>
                    </a:moveTo>
                    <a:cubicBezTo>
                      <a:pt x="841" y="1"/>
                      <a:pt x="479" y="173"/>
                      <a:pt x="258" y="559"/>
                    </a:cubicBezTo>
                    <a:cubicBezTo>
                      <a:pt x="211" y="629"/>
                      <a:pt x="180" y="715"/>
                      <a:pt x="157" y="800"/>
                    </a:cubicBezTo>
                    <a:cubicBezTo>
                      <a:pt x="1" y="1376"/>
                      <a:pt x="343" y="1975"/>
                      <a:pt x="919" y="2139"/>
                    </a:cubicBezTo>
                    <a:cubicBezTo>
                      <a:pt x="1021" y="2167"/>
                      <a:pt x="1123" y="2181"/>
                      <a:pt x="1224" y="2181"/>
                    </a:cubicBezTo>
                    <a:cubicBezTo>
                      <a:pt x="1694" y="2181"/>
                      <a:pt x="2126" y="1881"/>
                      <a:pt x="2273" y="1407"/>
                    </a:cubicBezTo>
                    <a:cubicBezTo>
                      <a:pt x="2297" y="1322"/>
                      <a:pt x="2312" y="1236"/>
                      <a:pt x="2320" y="1150"/>
                    </a:cubicBezTo>
                    <a:cubicBezTo>
                      <a:pt x="2344" y="441"/>
                      <a:pt x="1775" y="1"/>
                      <a:pt x="1200" y="1"/>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6"/>
              <p:cNvSpPr/>
              <p:nvPr/>
            </p:nvSpPr>
            <p:spPr>
              <a:xfrm>
                <a:off x="1044713" y="4019587"/>
                <a:ext cx="65586" cy="57605"/>
              </a:xfrm>
              <a:custGeom>
                <a:avLst/>
                <a:gdLst/>
                <a:ahLst/>
                <a:cxnLst/>
                <a:rect l="l" t="t" r="r" b="b"/>
                <a:pathLst>
                  <a:path w="1775" h="1559" extrusionOk="0">
                    <a:moveTo>
                      <a:pt x="892" y="1"/>
                    </a:moveTo>
                    <a:cubicBezTo>
                      <a:pt x="636" y="1"/>
                      <a:pt x="384" y="128"/>
                      <a:pt x="234" y="358"/>
                    </a:cubicBezTo>
                    <a:cubicBezTo>
                      <a:pt x="1" y="723"/>
                      <a:pt x="110" y="1206"/>
                      <a:pt x="468" y="1439"/>
                    </a:cubicBezTo>
                    <a:cubicBezTo>
                      <a:pt x="598" y="1520"/>
                      <a:pt x="744" y="1559"/>
                      <a:pt x="887" y="1559"/>
                    </a:cubicBezTo>
                    <a:cubicBezTo>
                      <a:pt x="1145" y="1559"/>
                      <a:pt x="1397" y="1433"/>
                      <a:pt x="1542" y="1198"/>
                    </a:cubicBezTo>
                    <a:cubicBezTo>
                      <a:pt x="1775" y="840"/>
                      <a:pt x="1674" y="358"/>
                      <a:pt x="1308" y="124"/>
                    </a:cubicBezTo>
                    <a:cubicBezTo>
                      <a:pt x="1180" y="40"/>
                      <a:pt x="1035" y="1"/>
                      <a:pt x="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6"/>
              <p:cNvSpPr/>
              <p:nvPr/>
            </p:nvSpPr>
            <p:spPr>
              <a:xfrm>
                <a:off x="1042127" y="4007837"/>
                <a:ext cx="77115" cy="42529"/>
              </a:xfrm>
              <a:custGeom>
                <a:avLst/>
                <a:gdLst/>
                <a:ahLst/>
                <a:cxnLst/>
                <a:rect l="l" t="t" r="r" b="b"/>
                <a:pathLst>
                  <a:path w="2087" h="1151" extrusionOk="0">
                    <a:moveTo>
                      <a:pt x="943" y="1"/>
                    </a:moveTo>
                    <a:cubicBezTo>
                      <a:pt x="584" y="1"/>
                      <a:pt x="222" y="173"/>
                      <a:pt x="1" y="559"/>
                    </a:cubicBezTo>
                    <a:lnTo>
                      <a:pt x="2063" y="1150"/>
                    </a:lnTo>
                    <a:cubicBezTo>
                      <a:pt x="2087" y="441"/>
                      <a:pt x="151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6"/>
              <p:cNvSpPr/>
              <p:nvPr/>
            </p:nvSpPr>
            <p:spPr>
              <a:xfrm>
                <a:off x="1056057" y="4041610"/>
                <a:ext cx="16886" cy="14374"/>
              </a:xfrm>
              <a:custGeom>
                <a:avLst/>
                <a:gdLst/>
                <a:ahLst/>
                <a:cxnLst/>
                <a:rect l="l" t="t" r="r" b="b"/>
                <a:pathLst>
                  <a:path w="457" h="389" extrusionOk="0">
                    <a:moveTo>
                      <a:pt x="238" y="1"/>
                    </a:moveTo>
                    <a:cubicBezTo>
                      <a:pt x="98" y="1"/>
                      <a:pt x="0" y="155"/>
                      <a:pt x="75" y="291"/>
                    </a:cubicBezTo>
                    <a:cubicBezTo>
                      <a:pt x="113" y="357"/>
                      <a:pt x="179" y="389"/>
                      <a:pt x="245" y="389"/>
                    </a:cubicBezTo>
                    <a:cubicBezTo>
                      <a:pt x="326" y="389"/>
                      <a:pt x="407" y="339"/>
                      <a:pt x="433" y="244"/>
                    </a:cubicBezTo>
                    <a:cubicBezTo>
                      <a:pt x="456" y="143"/>
                      <a:pt x="402" y="42"/>
                      <a:pt x="301" y="11"/>
                    </a:cubicBezTo>
                    <a:cubicBezTo>
                      <a:pt x="279" y="4"/>
                      <a:pt x="258"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a:off x="1116619" y="4032002"/>
                <a:ext cx="86278" cy="80588"/>
              </a:xfrm>
              <a:custGeom>
                <a:avLst/>
                <a:gdLst/>
                <a:ahLst/>
                <a:cxnLst/>
                <a:rect l="l" t="t" r="r" b="b"/>
                <a:pathLst>
                  <a:path w="2335" h="2181" extrusionOk="0">
                    <a:moveTo>
                      <a:pt x="1213" y="1"/>
                    </a:moveTo>
                    <a:cubicBezTo>
                      <a:pt x="726" y="1"/>
                      <a:pt x="287" y="319"/>
                      <a:pt x="148" y="800"/>
                    </a:cubicBezTo>
                    <a:cubicBezTo>
                      <a:pt x="0" y="1376"/>
                      <a:pt x="335" y="1975"/>
                      <a:pt x="911" y="2138"/>
                    </a:cubicBezTo>
                    <a:cubicBezTo>
                      <a:pt x="1012" y="2167"/>
                      <a:pt x="1115" y="2181"/>
                      <a:pt x="1216" y="2181"/>
                    </a:cubicBezTo>
                    <a:cubicBezTo>
                      <a:pt x="1688" y="2181"/>
                      <a:pt x="2125" y="1881"/>
                      <a:pt x="2272" y="1407"/>
                    </a:cubicBezTo>
                    <a:cubicBezTo>
                      <a:pt x="2296" y="1321"/>
                      <a:pt x="2304" y="1236"/>
                      <a:pt x="2311" y="1150"/>
                    </a:cubicBezTo>
                    <a:cubicBezTo>
                      <a:pt x="2335" y="590"/>
                      <a:pt x="1938" y="107"/>
                      <a:pt x="1385" y="14"/>
                    </a:cubicBezTo>
                    <a:cubicBezTo>
                      <a:pt x="1328" y="5"/>
                      <a:pt x="1270" y="1"/>
                      <a:pt x="1213" y="1"/>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a:off x="1125229" y="4043937"/>
                <a:ext cx="68173" cy="57531"/>
              </a:xfrm>
              <a:custGeom>
                <a:avLst/>
                <a:gdLst/>
                <a:ahLst/>
                <a:cxnLst/>
                <a:rect l="l" t="t" r="r" b="b"/>
                <a:pathLst>
                  <a:path w="1845" h="1557" extrusionOk="0">
                    <a:moveTo>
                      <a:pt x="966" y="0"/>
                    </a:moveTo>
                    <a:cubicBezTo>
                      <a:pt x="405" y="0"/>
                      <a:pt x="0" y="617"/>
                      <a:pt x="296" y="1154"/>
                    </a:cubicBezTo>
                    <a:cubicBezTo>
                      <a:pt x="447" y="1427"/>
                      <a:pt x="712" y="1557"/>
                      <a:pt x="976" y="1557"/>
                    </a:cubicBezTo>
                    <a:cubicBezTo>
                      <a:pt x="1300" y="1557"/>
                      <a:pt x="1621" y="1362"/>
                      <a:pt x="1728" y="998"/>
                    </a:cubicBezTo>
                    <a:cubicBezTo>
                      <a:pt x="1845" y="578"/>
                      <a:pt x="1604" y="150"/>
                      <a:pt x="1191" y="33"/>
                    </a:cubicBezTo>
                    <a:cubicBezTo>
                      <a:pt x="1114" y="11"/>
                      <a:pt x="1039" y="0"/>
                      <a:pt x="9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a:off x="1126115" y="4032002"/>
                <a:ext cx="77004" cy="42493"/>
              </a:xfrm>
              <a:custGeom>
                <a:avLst/>
                <a:gdLst/>
                <a:ahLst/>
                <a:cxnLst/>
                <a:rect l="l" t="t" r="r" b="b"/>
                <a:pathLst>
                  <a:path w="2084" h="1150" extrusionOk="0">
                    <a:moveTo>
                      <a:pt x="939" y="1"/>
                    </a:moveTo>
                    <a:cubicBezTo>
                      <a:pt x="580" y="1"/>
                      <a:pt x="218" y="173"/>
                      <a:pt x="0" y="559"/>
                    </a:cubicBezTo>
                    <a:lnTo>
                      <a:pt x="2054" y="1150"/>
                    </a:lnTo>
                    <a:cubicBezTo>
                      <a:pt x="2083" y="441"/>
                      <a:pt x="1513"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a:off x="1139713" y="4065775"/>
                <a:ext cx="17182" cy="14374"/>
              </a:xfrm>
              <a:custGeom>
                <a:avLst/>
                <a:gdLst/>
                <a:ahLst/>
                <a:cxnLst/>
                <a:rect l="l" t="t" r="r" b="b"/>
                <a:pathLst>
                  <a:path w="465" h="389" extrusionOk="0">
                    <a:moveTo>
                      <a:pt x="241" y="0"/>
                    </a:moveTo>
                    <a:cubicBezTo>
                      <a:pt x="104" y="0"/>
                      <a:pt x="1" y="154"/>
                      <a:pt x="76" y="290"/>
                    </a:cubicBezTo>
                    <a:cubicBezTo>
                      <a:pt x="114" y="356"/>
                      <a:pt x="180" y="388"/>
                      <a:pt x="245" y="388"/>
                    </a:cubicBezTo>
                    <a:cubicBezTo>
                      <a:pt x="327" y="388"/>
                      <a:pt x="408" y="339"/>
                      <a:pt x="434" y="244"/>
                    </a:cubicBezTo>
                    <a:cubicBezTo>
                      <a:pt x="465" y="143"/>
                      <a:pt x="402" y="34"/>
                      <a:pt x="301" y="10"/>
                    </a:cubicBezTo>
                    <a:cubicBezTo>
                      <a:pt x="281" y="3"/>
                      <a:pt x="261"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6"/>
            <p:cNvGrpSpPr/>
            <p:nvPr/>
          </p:nvGrpSpPr>
          <p:grpSpPr>
            <a:xfrm flipH="1">
              <a:off x="1413314" y="124242"/>
              <a:ext cx="454828" cy="305480"/>
              <a:chOff x="7225725" y="124242"/>
              <a:chExt cx="454828" cy="305480"/>
            </a:xfrm>
          </p:grpSpPr>
          <p:sp>
            <p:nvSpPr>
              <p:cNvPr id="808" name="Google Shape;808;p16"/>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6"/>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6"/>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6"/>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6"/>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6"/>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6"/>
            <p:cNvGrpSpPr/>
            <p:nvPr/>
          </p:nvGrpSpPr>
          <p:grpSpPr>
            <a:xfrm flipH="1">
              <a:off x="7824684" y="364897"/>
              <a:ext cx="268096" cy="267309"/>
              <a:chOff x="1267562" y="3252085"/>
              <a:chExt cx="100690" cy="100394"/>
            </a:xfrm>
          </p:grpSpPr>
          <p:sp>
            <p:nvSpPr>
              <p:cNvPr id="817" name="Google Shape;817;p16"/>
              <p:cNvSpPr/>
              <p:nvPr/>
            </p:nvSpPr>
            <p:spPr>
              <a:xfrm>
                <a:off x="1307247" y="3252085"/>
                <a:ext cx="21874" cy="47481"/>
              </a:xfrm>
              <a:custGeom>
                <a:avLst/>
                <a:gdLst/>
                <a:ahLst/>
                <a:cxnLst/>
                <a:rect l="l" t="t" r="r" b="b"/>
                <a:pathLst>
                  <a:path w="592" h="1285" extrusionOk="0">
                    <a:moveTo>
                      <a:pt x="304" y="1"/>
                    </a:moveTo>
                    <a:cubicBezTo>
                      <a:pt x="133" y="1"/>
                      <a:pt x="1" y="289"/>
                      <a:pt x="1" y="639"/>
                    </a:cubicBezTo>
                    <a:cubicBezTo>
                      <a:pt x="1" y="997"/>
                      <a:pt x="141" y="1285"/>
                      <a:pt x="304" y="1285"/>
                    </a:cubicBezTo>
                    <a:cubicBezTo>
                      <a:pt x="460" y="1285"/>
                      <a:pt x="592" y="997"/>
                      <a:pt x="592" y="639"/>
                    </a:cubicBezTo>
                    <a:cubicBezTo>
                      <a:pt x="592" y="289"/>
                      <a:pt x="467"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6"/>
              <p:cNvSpPr/>
              <p:nvPr/>
            </p:nvSpPr>
            <p:spPr>
              <a:xfrm>
                <a:off x="1307247" y="3304998"/>
                <a:ext cx="21874" cy="47481"/>
              </a:xfrm>
              <a:custGeom>
                <a:avLst/>
                <a:gdLst/>
                <a:ahLst/>
                <a:cxnLst/>
                <a:rect l="l" t="t" r="r" b="b"/>
                <a:pathLst>
                  <a:path w="592" h="1285" extrusionOk="0">
                    <a:moveTo>
                      <a:pt x="304" y="1"/>
                    </a:moveTo>
                    <a:cubicBezTo>
                      <a:pt x="133" y="1"/>
                      <a:pt x="1" y="296"/>
                      <a:pt x="1" y="647"/>
                    </a:cubicBezTo>
                    <a:cubicBezTo>
                      <a:pt x="1" y="997"/>
                      <a:pt x="141" y="1285"/>
                      <a:pt x="304" y="1285"/>
                    </a:cubicBezTo>
                    <a:cubicBezTo>
                      <a:pt x="460" y="1285"/>
                      <a:pt x="592" y="997"/>
                      <a:pt x="592" y="647"/>
                    </a:cubicBezTo>
                    <a:cubicBezTo>
                      <a:pt x="592" y="289"/>
                      <a:pt x="467"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6"/>
              <p:cNvSpPr/>
              <p:nvPr/>
            </p:nvSpPr>
            <p:spPr>
              <a:xfrm>
                <a:off x="1320771" y="3291216"/>
                <a:ext cx="47481" cy="22170"/>
              </a:xfrm>
              <a:custGeom>
                <a:avLst/>
                <a:gdLst/>
                <a:ahLst/>
                <a:cxnLst/>
                <a:rect l="l" t="t" r="r" b="b"/>
                <a:pathLst>
                  <a:path w="1285" h="600" extrusionOk="0">
                    <a:moveTo>
                      <a:pt x="638" y="0"/>
                    </a:moveTo>
                    <a:cubicBezTo>
                      <a:pt x="288" y="0"/>
                      <a:pt x="0" y="132"/>
                      <a:pt x="0" y="304"/>
                    </a:cubicBezTo>
                    <a:cubicBezTo>
                      <a:pt x="0" y="467"/>
                      <a:pt x="288" y="599"/>
                      <a:pt x="638" y="599"/>
                    </a:cubicBezTo>
                    <a:cubicBezTo>
                      <a:pt x="996" y="599"/>
                      <a:pt x="1284" y="467"/>
                      <a:pt x="1284" y="304"/>
                    </a:cubicBezTo>
                    <a:cubicBezTo>
                      <a:pt x="1284" y="132"/>
                      <a:pt x="996" y="0"/>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a:off x="1267562" y="3291770"/>
                <a:ext cx="47776" cy="21616"/>
              </a:xfrm>
              <a:custGeom>
                <a:avLst/>
                <a:gdLst/>
                <a:ahLst/>
                <a:cxnLst/>
                <a:rect l="l" t="t" r="r" b="b"/>
                <a:pathLst>
                  <a:path w="1293" h="585" extrusionOk="0">
                    <a:moveTo>
                      <a:pt x="647" y="1"/>
                    </a:moveTo>
                    <a:cubicBezTo>
                      <a:pt x="296" y="1"/>
                      <a:pt x="1" y="133"/>
                      <a:pt x="1" y="289"/>
                    </a:cubicBezTo>
                    <a:cubicBezTo>
                      <a:pt x="1" y="452"/>
                      <a:pt x="296" y="584"/>
                      <a:pt x="647" y="584"/>
                    </a:cubicBezTo>
                    <a:cubicBezTo>
                      <a:pt x="1005" y="584"/>
                      <a:pt x="1292" y="452"/>
                      <a:pt x="1292" y="289"/>
                    </a:cubicBezTo>
                    <a:cubicBezTo>
                      <a:pt x="1292"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a:off x="1315598" y="3265018"/>
                <a:ext cx="42308" cy="37135"/>
              </a:xfrm>
              <a:custGeom>
                <a:avLst/>
                <a:gdLst/>
                <a:ahLst/>
                <a:cxnLst/>
                <a:rect l="l" t="t" r="r" b="b"/>
                <a:pathLst>
                  <a:path w="1145" h="1005" extrusionOk="0">
                    <a:moveTo>
                      <a:pt x="897" y="1"/>
                    </a:moveTo>
                    <a:cubicBezTo>
                      <a:pt x="753" y="1"/>
                      <a:pt x="547" y="108"/>
                      <a:pt x="366" y="289"/>
                    </a:cubicBezTo>
                    <a:cubicBezTo>
                      <a:pt x="109" y="546"/>
                      <a:pt x="0" y="841"/>
                      <a:pt x="117" y="958"/>
                    </a:cubicBezTo>
                    <a:cubicBezTo>
                      <a:pt x="149" y="990"/>
                      <a:pt x="193" y="1005"/>
                      <a:pt x="247" y="1005"/>
                    </a:cubicBezTo>
                    <a:cubicBezTo>
                      <a:pt x="391" y="1005"/>
                      <a:pt x="599" y="896"/>
                      <a:pt x="786" y="709"/>
                    </a:cubicBezTo>
                    <a:cubicBezTo>
                      <a:pt x="1035" y="460"/>
                      <a:pt x="1144" y="164"/>
                      <a:pt x="1027" y="48"/>
                    </a:cubicBezTo>
                    <a:cubicBezTo>
                      <a:pt x="996" y="16"/>
                      <a:pt x="950" y="1"/>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a:off x="1278204" y="3302412"/>
                <a:ext cx="42308" cy="37135"/>
              </a:xfrm>
              <a:custGeom>
                <a:avLst/>
                <a:gdLst/>
                <a:ahLst/>
                <a:cxnLst/>
                <a:rect l="l" t="t" r="r" b="b"/>
                <a:pathLst>
                  <a:path w="1145" h="1005" extrusionOk="0">
                    <a:moveTo>
                      <a:pt x="898" y="1"/>
                    </a:moveTo>
                    <a:cubicBezTo>
                      <a:pt x="753" y="1"/>
                      <a:pt x="546" y="109"/>
                      <a:pt x="359" y="296"/>
                    </a:cubicBezTo>
                    <a:cubicBezTo>
                      <a:pt x="110" y="545"/>
                      <a:pt x="1" y="841"/>
                      <a:pt x="117" y="958"/>
                    </a:cubicBezTo>
                    <a:cubicBezTo>
                      <a:pt x="149" y="990"/>
                      <a:pt x="194" y="1005"/>
                      <a:pt x="248" y="1005"/>
                    </a:cubicBezTo>
                    <a:cubicBezTo>
                      <a:pt x="392" y="1005"/>
                      <a:pt x="598" y="898"/>
                      <a:pt x="779" y="717"/>
                    </a:cubicBezTo>
                    <a:cubicBezTo>
                      <a:pt x="1028" y="460"/>
                      <a:pt x="1145" y="164"/>
                      <a:pt x="1028" y="47"/>
                    </a:cubicBezTo>
                    <a:cubicBezTo>
                      <a:pt x="996" y="16"/>
                      <a:pt x="951" y="1"/>
                      <a:pt x="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a:off x="1315857" y="3302412"/>
                <a:ext cx="42049" cy="37209"/>
              </a:xfrm>
              <a:custGeom>
                <a:avLst/>
                <a:gdLst/>
                <a:ahLst/>
                <a:cxnLst/>
                <a:rect l="l" t="t" r="r" b="b"/>
                <a:pathLst>
                  <a:path w="1138" h="1007" extrusionOk="0">
                    <a:moveTo>
                      <a:pt x="244" y="1"/>
                    </a:moveTo>
                    <a:cubicBezTo>
                      <a:pt x="191" y="1"/>
                      <a:pt x="147" y="16"/>
                      <a:pt x="118" y="47"/>
                    </a:cubicBezTo>
                    <a:cubicBezTo>
                      <a:pt x="1" y="164"/>
                      <a:pt x="110" y="460"/>
                      <a:pt x="359" y="717"/>
                    </a:cubicBezTo>
                    <a:cubicBezTo>
                      <a:pt x="539" y="902"/>
                      <a:pt x="746" y="1006"/>
                      <a:pt x="892" y="1006"/>
                    </a:cubicBezTo>
                    <a:cubicBezTo>
                      <a:pt x="949" y="1006"/>
                      <a:pt x="996" y="990"/>
                      <a:pt x="1028" y="958"/>
                    </a:cubicBezTo>
                    <a:cubicBezTo>
                      <a:pt x="1137" y="841"/>
                      <a:pt x="1028" y="545"/>
                      <a:pt x="779" y="296"/>
                    </a:cubicBezTo>
                    <a:cubicBezTo>
                      <a:pt x="598" y="109"/>
                      <a:pt x="387"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a:off x="1278204" y="3265018"/>
                <a:ext cx="42308" cy="37135"/>
              </a:xfrm>
              <a:custGeom>
                <a:avLst/>
                <a:gdLst/>
                <a:ahLst/>
                <a:cxnLst/>
                <a:rect l="l" t="t" r="r" b="b"/>
                <a:pathLst>
                  <a:path w="1145" h="1005" extrusionOk="0">
                    <a:moveTo>
                      <a:pt x="248" y="1"/>
                    </a:moveTo>
                    <a:cubicBezTo>
                      <a:pt x="194" y="1"/>
                      <a:pt x="149" y="16"/>
                      <a:pt x="117" y="48"/>
                    </a:cubicBezTo>
                    <a:cubicBezTo>
                      <a:pt x="1" y="164"/>
                      <a:pt x="110" y="460"/>
                      <a:pt x="359" y="709"/>
                    </a:cubicBezTo>
                    <a:cubicBezTo>
                      <a:pt x="546" y="896"/>
                      <a:pt x="753" y="1005"/>
                      <a:pt x="898" y="1005"/>
                    </a:cubicBezTo>
                    <a:cubicBezTo>
                      <a:pt x="951" y="1005"/>
                      <a:pt x="996" y="990"/>
                      <a:pt x="1028" y="958"/>
                    </a:cubicBezTo>
                    <a:cubicBezTo>
                      <a:pt x="1145" y="841"/>
                      <a:pt x="1028" y="546"/>
                      <a:pt x="779" y="289"/>
                    </a:cubicBezTo>
                    <a:cubicBezTo>
                      <a:pt x="598" y="108"/>
                      <a:pt x="392"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a:off x="1300633" y="3284897"/>
                <a:ext cx="34844" cy="34807"/>
              </a:xfrm>
              <a:custGeom>
                <a:avLst/>
                <a:gdLst/>
                <a:ahLst/>
                <a:cxnLst/>
                <a:rect l="l" t="t" r="r" b="b"/>
                <a:pathLst>
                  <a:path w="943" h="942" extrusionOk="0">
                    <a:moveTo>
                      <a:pt x="467" y="0"/>
                    </a:moveTo>
                    <a:cubicBezTo>
                      <a:pt x="211" y="0"/>
                      <a:pt x="1" y="210"/>
                      <a:pt x="1" y="475"/>
                    </a:cubicBezTo>
                    <a:cubicBezTo>
                      <a:pt x="1" y="731"/>
                      <a:pt x="211" y="942"/>
                      <a:pt x="467" y="942"/>
                    </a:cubicBezTo>
                    <a:cubicBezTo>
                      <a:pt x="732" y="942"/>
                      <a:pt x="942" y="731"/>
                      <a:pt x="942" y="475"/>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a:off x="1306952" y="3291216"/>
                <a:ext cx="22170" cy="22170"/>
              </a:xfrm>
              <a:custGeom>
                <a:avLst/>
                <a:gdLst/>
                <a:ahLst/>
                <a:cxnLst/>
                <a:rect l="l" t="t" r="r" b="b"/>
                <a:pathLst>
                  <a:path w="600" h="600" extrusionOk="0">
                    <a:moveTo>
                      <a:pt x="296" y="0"/>
                    </a:moveTo>
                    <a:cubicBezTo>
                      <a:pt x="133" y="0"/>
                      <a:pt x="1" y="132"/>
                      <a:pt x="1" y="304"/>
                    </a:cubicBezTo>
                    <a:cubicBezTo>
                      <a:pt x="1" y="467"/>
                      <a:pt x="133" y="599"/>
                      <a:pt x="296" y="599"/>
                    </a:cubicBezTo>
                    <a:cubicBezTo>
                      <a:pt x="460" y="599"/>
                      <a:pt x="600" y="467"/>
                      <a:pt x="600" y="304"/>
                    </a:cubicBezTo>
                    <a:cubicBezTo>
                      <a:pt x="600" y="132"/>
                      <a:pt x="460" y="0"/>
                      <a:pt x="296" y="0"/>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6"/>
            <p:cNvGrpSpPr/>
            <p:nvPr/>
          </p:nvGrpSpPr>
          <p:grpSpPr>
            <a:xfrm flipH="1">
              <a:off x="8074684" y="3675360"/>
              <a:ext cx="268096" cy="268096"/>
              <a:chOff x="601601" y="3611245"/>
              <a:chExt cx="100690" cy="100690"/>
            </a:xfrm>
          </p:grpSpPr>
          <p:sp>
            <p:nvSpPr>
              <p:cNvPr id="828" name="Google Shape;828;p16"/>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6"/>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6"/>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6"/>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6"/>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6"/>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6"/>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6"/>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6"/>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16"/>
            <p:cNvSpPr/>
            <p:nvPr/>
          </p:nvSpPr>
          <p:spPr>
            <a:xfrm flipH="1">
              <a:off x="8724995" y="1359730"/>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16"/>
            <p:cNvGrpSpPr/>
            <p:nvPr/>
          </p:nvGrpSpPr>
          <p:grpSpPr>
            <a:xfrm flipH="1">
              <a:off x="205959" y="3728342"/>
              <a:ext cx="183878" cy="183091"/>
              <a:chOff x="3097763" y="4360309"/>
              <a:chExt cx="69060" cy="68764"/>
            </a:xfrm>
          </p:grpSpPr>
          <p:sp>
            <p:nvSpPr>
              <p:cNvPr id="840" name="Google Shape;840;p16"/>
              <p:cNvSpPr/>
              <p:nvPr/>
            </p:nvSpPr>
            <p:spPr>
              <a:xfrm>
                <a:off x="3125107" y="4360309"/>
                <a:ext cx="14115" cy="68764"/>
              </a:xfrm>
              <a:custGeom>
                <a:avLst/>
                <a:gdLst/>
                <a:ahLst/>
                <a:cxnLst/>
                <a:rect l="l" t="t" r="r" b="b"/>
                <a:pathLst>
                  <a:path w="382" h="1861" extrusionOk="0">
                    <a:moveTo>
                      <a:pt x="0" y="0"/>
                    </a:moveTo>
                    <a:lnTo>
                      <a:pt x="0" y="1860"/>
                    </a:lnTo>
                    <a:lnTo>
                      <a:pt x="381" y="1860"/>
                    </a:lnTo>
                    <a:lnTo>
                      <a:pt x="3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6"/>
              <p:cNvSpPr/>
              <p:nvPr/>
            </p:nvSpPr>
            <p:spPr>
              <a:xfrm>
                <a:off x="3097763" y="4387615"/>
                <a:ext cx="69060" cy="14115"/>
              </a:xfrm>
              <a:custGeom>
                <a:avLst/>
                <a:gdLst/>
                <a:ahLst/>
                <a:cxnLst/>
                <a:rect l="l" t="t" r="r" b="b"/>
                <a:pathLst>
                  <a:path w="1869" h="382" extrusionOk="0">
                    <a:moveTo>
                      <a:pt x="1" y="0"/>
                    </a:moveTo>
                    <a:lnTo>
                      <a:pt x="1" y="382"/>
                    </a:lnTo>
                    <a:lnTo>
                      <a:pt x="1868" y="382"/>
                    </a:lnTo>
                    <a:lnTo>
                      <a:pt x="18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16"/>
            <p:cNvSpPr/>
            <p:nvPr/>
          </p:nvSpPr>
          <p:spPr>
            <a:xfrm flipH="1">
              <a:off x="397276" y="1211004"/>
              <a:ext cx="37680" cy="183877"/>
            </a:xfrm>
            <a:custGeom>
              <a:avLst/>
              <a:gdLst/>
              <a:ahLst/>
              <a:cxnLst/>
              <a:rect l="l" t="t" r="r" b="b"/>
              <a:pathLst>
                <a:path w="383" h="1869" extrusionOk="0">
                  <a:moveTo>
                    <a:pt x="1" y="1"/>
                  </a:moveTo>
                  <a:lnTo>
                    <a:pt x="1" y="1869"/>
                  </a:lnTo>
                  <a:lnTo>
                    <a:pt x="382" y="1869"/>
                  </a:lnTo>
                  <a:lnTo>
                    <a:pt x="3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6"/>
            <p:cNvSpPr/>
            <p:nvPr/>
          </p:nvSpPr>
          <p:spPr>
            <a:xfrm flipH="1">
              <a:off x="324573" y="1283809"/>
              <a:ext cx="183090" cy="37582"/>
            </a:xfrm>
            <a:custGeom>
              <a:avLst/>
              <a:gdLst/>
              <a:ahLst/>
              <a:cxnLst/>
              <a:rect l="l" t="t" r="r" b="b"/>
              <a:pathLst>
                <a:path w="1861" h="382" extrusionOk="0">
                  <a:moveTo>
                    <a:pt x="1" y="0"/>
                  </a:moveTo>
                  <a:lnTo>
                    <a:pt x="1" y="381"/>
                  </a:lnTo>
                  <a:lnTo>
                    <a:pt x="1861" y="381"/>
                  </a:lnTo>
                  <a:lnTo>
                    <a:pt x="18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6"/>
            <p:cNvSpPr/>
            <p:nvPr/>
          </p:nvSpPr>
          <p:spPr>
            <a:xfrm flipH="1">
              <a:off x="7866851" y="4092019"/>
              <a:ext cx="183779" cy="37582"/>
            </a:xfrm>
            <a:custGeom>
              <a:avLst/>
              <a:gdLst/>
              <a:ahLst/>
              <a:cxnLst/>
              <a:rect l="l" t="t" r="r" b="b"/>
              <a:pathLst>
                <a:path w="1868" h="382" extrusionOk="0">
                  <a:moveTo>
                    <a:pt x="0" y="1"/>
                  </a:moveTo>
                  <a:lnTo>
                    <a:pt x="0" y="382"/>
                  </a:lnTo>
                  <a:lnTo>
                    <a:pt x="1868" y="382"/>
                  </a:lnTo>
                  <a:lnTo>
                    <a:pt x="18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6"/>
            <p:cNvSpPr/>
            <p:nvPr/>
          </p:nvSpPr>
          <p:spPr>
            <a:xfrm flipH="1">
              <a:off x="8008068" y="-961635"/>
              <a:ext cx="1538604" cy="1619081"/>
            </a:xfrm>
            <a:custGeom>
              <a:avLst/>
              <a:gdLst/>
              <a:ahLst/>
              <a:cxnLst/>
              <a:rect l="l" t="t" r="r" b="b"/>
              <a:pathLst>
                <a:path w="15639" h="16457" extrusionOk="0">
                  <a:moveTo>
                    <a:pt x="11874" y="1"/>
                  </a:moveTo>
                  <a:cubicBezTo>
                    <a:pt x="7656" y="1"/>
                    <a:pt x="903" y="5197"/>
                    <a:pt x="903" y="5197"/>
                  </a:cubicBezTo>
                  <a:lnTo>
                    <a:pt x="1" y="16231"/>
                  </a:lnTo>
                  <a:cubicBezTo>
                    <a:pt x="1" y="16231"/>
                    <a:pt x="1133" y="16456"/>
                    <a:pt x="2780" y="16456"/>
                  </a:cubicBezTo>
                  <a:cubicBezTo>
                    <a:pt x="6795" y="16456"/>
                    <a:pt x="13867" y="15122"/>
                    <a:pt x="15058" y="5952"/>
                  </a:cubicBezTo>
                  <a:cubicBezTo>
                    <a:pt x="15639" y="1466"/>
                    <a:pt x="14114" y="1"/>
                    <a:pt x="11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16"/>
            <p:cNvGrpSpPr/>
            <p:nvPr/>
          </p:nvGrpSpPr>
          <p:grpSpPr>
            <a:xfrm flipH="1">
              <a:off x="1213411" y="4226463"/>
              <a:ext cx="267309" cy="267998"/>
              <a:chOff x="7694235" y="3292738"/>
              <a:chExt cx="267309" cy="267998"/>
            </a:xfrm>
          </p:grpSpPr>
          <p:sp>
            <p:nvSpPr>
              <p:cNvPr id="847" name="Google Shape;847;p16"/>
              <p:cNvSpPr/>
              <p:nvPr/>
            </p:nvSpPr>
            <p:spPr>
              <a:xfrm>
                <a:off x="7799114" y="3292738"/>
                <a:ext cx="58341" cy="127209"/>
              </a:xfrm>
              <a:custGeom>
                <a:avLst/>
                <a:gdLst/>
                <a:ahLst/>
                <a:cxnLst/>
                <a:rect l="l" t="t" r="r" b="b"/>
                <a:pathLst>
                  <a:path w="593" h="1293" extrusionOk="0">
                    <a:moveTo>
                      <a:pt x="296" y="0"/>
                    </a:moveTo>
                    <a:cubicBezTo>
                      <a:pt x="133" y="0"/>
                      <a:pt x="1" y="296"/>
                      <a:pt x="1" y="646"/>
                    </a:cubicBezTo>
                    <a:cubicBezTo>
                      <a:pt x="1" y="996"/>
                      <a:pt x="125" y="1292"/>
                      <a:pt x="296" y="1292"/>
                    </a:cubicBezTo>
                    <a:cubicBezTo>
                      <a:pt x="460" y="1292"/>
                      <a:pt x="592" y="1004"/>
                      <a:pt x="592" y="646"/>
                    </a:cubicBezTo>
                    <a:cubicBezTo>
                      <a:pt x="592" y="288"/>
                      <a:pt x="45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6"/>
              <p:cNvSpPr/>
              <p:nvPr/>
            </p:nvSpPr>
            <p:spPr>
              <a:xfrm>
                <a:off x="7799114" y="3434314"/>
                <a:ext cx="58341" cy="126422"/>
              </a:xfrm>
              <a:custGeom>
                <a:avLst/>
                <a:gdLst/>
                <a:ahLst/>
                <a:cxnLst/>
                <a:rect l="l" t="t" r="r" b="b"/>
                <a:pathLst>
                  <a:path w="593" h="1285" extrusionOk="0">
                    <a:moveTo>
                      <a:pt x="296" y="1"/>
                    </a:moveTo>
                    <a:cubicBezTo>
                      <a:pt x="133" y="1"/>
                      <a:pt x="1" y="289"/>
                      <a:pt x="1" y="639"/>
                    </a:cubicBezTo>
                    <a:cubicBezTo>
                      <a:pt x="1" y="989"/>
                      <a:pt x="125" y="1285"/>
                      <a:pt x="296" y="1285"/>
                    </a:cubicBezTo>
                    <a:cubicBezTo>
                      <a:pt x="460" y="1285"/>
                      <a:pt x="592" y="997"/>
                      <a:pt x="592" y="639"/>
                    </a:cubicBezTo>
                    <a:cubicBezTo>
                      <a:pt x="592" y="289"/>
                      <a:pt x="452"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6"/>
              <p:cNvSpPr/>
              <p:nvPr/>
            </p:nvSpPr>
            <p:spPr>
              <a:xfrm>
                <a:off x="7835122" y="3398404"/>
                <a:ext cx="126422" cy="57455"/>
              </a:xfrm>
              <a:custGeom>
                <a:avLst/>
                <a:gdLst/>
                <a:ahLst/>
                <a:cxnLst/>
                <a:rect l="l" t="t" r="r" b="b"/>
                <a:pathLst>
                  <a:path w="1285" h="584" extrusionOk="0">
                    <a:moveTo>
                      <a:pt x="646" y="0"/>
                    </a:moveTo>
                    <a:cubicBezTo>
                      <a:pt x="296" y="0"/>
                      <a:pt x="1" y="125"/>
                      <a:pt x="1" y="288"/>
                    </a:cubicBezTo>
                    <a:cubicBezTo>
                      <a:pt x="1" y="452"/>
                      <a:pt x="288" y="584"/>
                      <a:pt x="646" y="584"/>
                    </a:cubicBezTo>
                    <a:cubicBezTo>
                      <a:pt x="997" y="584"/>
                      <a:pt x="1285" y="452"/>
                      <a:pt x="1285" y="288"/>
                    </a:cubicBezTo>
                    <a:cubicBezTo>
                      <a:pt x="1285" y="132"/>
                      <a:pt x="997"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6"/>
              <p:cNvSpPr/>
              <p:nvPr/>
            </p:nvSpPr>
            <p:spPr>
              <a:xfrm>
                <a:off x="7694235" y="3398404"/>
                <a:ext cx="126422" cy="57455"/>
              </a:xfrm>
              <a:custGeom>
                <a:avLst/>
                <a:gdLst/>
                <a:ahLst/>
                <a:cxnLst/>
                <a:rect l="l" t="t" r="r" b="b"/>
                <a:pathLst>
                  <a:path w="1285" h="584" extrusionOk="0">
                    <a:moveTo>
                      <a:pt x="639" y="0"/>
                    </a:moveTo>
                    <a:cubicBezTo>
                      <a:pt x="289" y="0"/>
                      <a:pt x="1" y="125"/>
                      <a:pt x="1" y="288"/>
                    </a:cubicBezTo>
                    <a:cubicBezTo>
                      <a:pt x="1" y="452"/>
                      <a:pt x="289" y="584"/>
                      <a:pt x="639" y="584"/>
                    </a:cubicBezTo>
                    <a:cubicBezTo>
                      <a:pt x="997" y="584"/>
                      <a:pt x="1285" y="452"/>
                      <a:pt x="1285" y="288"/>
                    </a:cubicBezTo>
                    <a:cubicBezTo>
                      <a:pt x="1285" y="132"/>
                      <a:pt x="997"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6"/>
              <p:cNvSpPr/>
              <p:nvPr/>
            </p:nvSpPr>
            <p:spPr>
              <a:xfrm>
                <a:off x="7821349" y="3327960"/>
                <a:ext cx="112648" cy="98087"/>
              </a:xfrm>
              <a:custGeom>
                <a:avLst/>
                <a:gdLst/>
                <a:ahLst/>
                <a:cxnLst/>
                <a:rect l="l" t="t" r="r" b="b"/>
                <a:pathLst>
                  <a:path w="1145" h="997" extrusionOk="0">
                    <a:moveTo>
                      <a:pt x="897" y="0"/>
                    </a:moveTo>
                    <a:cubicBezTo>
                      <a:pt x="753" y="0"/>
                      <a:pt x="547" y="107"/>
                      <a:pt x="366" y="288"/>
                    </a:cubicBezTo>
                    <a:cubicBezTo>
                      <a:pt x="117" y="537"/>
                      <a:pt x="0" y="833"/>
                      <a:pt x="117" y="950"/>
                    </a:cubicBezTo>
                    <a:cubicBezTo>
                      <a:pt x="149" y="981"/>
                      <a:pt x="194" y="997"/>
                      <a:pt x="248" y="997"/>
                    </a:cubicBezTo>
                    <a:cubicBezTo>
                      <a:pt x="392" y="997"/>
                      <a:pt x="600" y="890"/>
                      <a:pt x="786" y="708"/>
                    </a:cubicBezTo>
                    <a:cubicBezTo>
                      <a:pt x="1035" y="459"/>
                      <a:pt x="1144" y="164"/>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
              <p:cNvSpPr/>
              <p:nvPr/>
            </p:nvSpPr>
            <p:spPr>
              <a:xfrm>
                <a:off x="7721783" y="3427427"/>
                <a:ext cx="112648" cy="98874"/>
              </a:xfrm>
              <a:custGeom>
                <a:avLst/>
                <a:gdLst/>
                <a:ahLst/>
                <a:cxnLst/>
                <a:rect l="l" t="t" r="r" b="b"/>
                <a:pathLst>
                  <a:path w="1145" h="1005" extrusionOk="0">
                    <a:moveTo>
                      <a:pt x="897" y="1"/>
                    </a:moveTo>
                    <a:cubicBezTo>
                      <a:pt x="753" y="1"/>
                      <a:pt x="546" y="108"/>
                      <a:pt x="359" y="289"/>
                    </a:cubicBezTo>
                    <a:cubicBezTo>
                      <a:pt x="110" y="546"/>
                      <a:pt x="1" y="841"/>
                      <a:pt x="118" y="958"/>
                    </a:cubicBezTo>
                    <a:cubicBezTo>
                      <a:pt x="149" y="990"/>
                      <a:pt x="194" y="1005"/>
                      <a:pt x="248" y="1005"/>
                    </a:cubicBezTo>
                    <a:cubicBezTo>
                      <a:pt x="391" y="1005"/>
                      <a:pt x="598" y="896"/>
                      <a:pt x="779" y="709"/>
                    </a:cubicBezTo>
                    <a:cubicBezTo>
                      <a:pt x="1036" y="460"/>
                      <a:pt x="1145" y="164"/>
                      <a:pt x="1028" y="48"/>
                    </a:cubicBezTo>
                    <a:cubicBezTo>
                      <a:pt x="996" y="16"/>
                      <a:pt x="951" y="1"/>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6"/>
              <p:cNvSpPr/>
              <p:nvPr/>
            </p:nvSpPr>
            <p:spPr>
              <a:xfrm>
                <a:off x="7821349" y="3427427"/>
                <a:ext cx="112648" cy="98874"/>
              </a:xfrm>
              <a:custGeom>
                <a:avLst/>
                <a:gdLst/>
                <a:ahLst/>
                <a:cxnLst/>
                <a:rect l="l" t="t" r="r" b="b"/>
                <a:pathLst>
                  <a:path w="1145" h="1005" extrusionOk="0">
                    <a:moveTo>
                      <a:pt x="248" y="1"/>
                    </a:moveTo>
                    <a:cubicBezTo>
                      <a:pt x="194" y="1"/>
                      <a:pt x="149" y="16"/>
                      <a:pt x="117" y="48"/>
                    </a:cubicBezTo>
                    <a:cubicBezTo>
                      <a:pt x="0" y="164"/>
                      <a:pt x="117" y="460"/>
                      <a:pt x="366" y="709"/>
                    </a:cubicBezTo>
                    <a:cubicBezTo>
                      <a:pt x="548" y="896"/>
                      <a:pt x="754" y="1005"/>
                      <a:pt x="898" y="1005"/>
                    </a:cubicBezTo>
                    <a:cubicBezTo>
                      <a:pt x="951" y="1005"/>
                      <a:pt x="996" y="990"/>
                      <a:pt x="1028" y="958"/>
                    </a:cubicBezTo>
                    <a:cubicBezTo>
                      <a:pt x="1144" y="841"/>
                      <a:pt x="1035" y="546"/>
                      <a:pt x="786" y="289"/>
                    </a:cubicBezTo>
                    <a:cubicBezTo>
                      <a:pt x="600" y="108"/>
                      <a:pt x="392"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
              <p:cNvSpPr/>
              <p:nvPr/>
            </p:nvSpPr>
            <p:spPr>
              <a:xfrm>
                <a:off x="7721783" y="3327960"/>
                <a:ext cx="112648" cy="98087"/>
              </a:xfrm>
              <a:custGeom>
                <a:avLst/>
                <a:gdLst/>
                <a:ahLst/>
                <a:cxnLst/>
                <a:rect l="l" t="t" r="r" b="b"/>
                <a:pathLst>
                  <a:path w="1145" h="997" extrusionOk="0">
                    <a:moveTo>
                      <a:pt x="248" y="0"/>
                    </a:moveTo>
                    <a:cubicBezTo>
                      <a:pt x="195" y="0"/>
                      <a:pt x="149" y="15"/>
                      <a:pt x="118" y="47"/>
                    </a:cubicBezTo>
                    <a:cubicBezTo>
                      <a:pt x="1" y="156"/>
                      <a:pt x="110" y="459"/>
                      <a:pt x="359" y="708"/>
                    </a:cubicBezTo>
                    <a:cubicBezTo>
                      <a:pt x="546" y="890"/>
                      <a:pt x="753" y="997"/>
                      <a:pt x="897" y="997"/>
                    </a:cubicBezTo>
                    <a:cubicBezTo>
                      <a:pt x="951" y="997"/>
                      <a:pt x="996" y="981"/>
                      <a:pt x="1028" y="950"/>
                    </a:cubicBezTo>
                    <a:cubicBezTo>
                      <a:pt x="1145" y="841"/>
                      <a:pt x="1036" y="537"/>
                      <a:pt x="779" y="288"/>
                    </a:cubicBezTo>
                    <a:cubicBezTo>
                      <a:pt x="598" y="107"/>
                      <a:pt x="392"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6"/>
              <p:cNvSpPr/>
              <p:nvPr/>
            </p:nvSpPr>
            <p:spPr>
              <a:xfrm>
                <a:off x="7766253" y="3380202"/>
                <a:ext cx="108024" cy="92578"/>
              </a:xfrm>
              <a:custGeom>
                <a:avLst/>
                <a:gdLst/>
                <a:ahLst/>
                <a:cxnLst/>
                <a:rect l="l" t="t" r="r" b="b"/>
                <a:pathLst>
                  <a:path w="1098" h="941" extrusionOk="0">
                    <a:moveTo>
                      <a:pt x="624" y="0"/>
                    </a:moveTo>
                    <a:cubicBezTo>
                      <a:pt x="509" y="0"/>
                      <a:pt x="391" y="43"/>
                      <a:pt x="296" y="138"/>
                    </a:cubicBezTo>
                    <a:cubicBezTo>
                      <a:pt x="0" y="434"/>
                      <a:pt x="210" y="940"/>
                      <a:pt x="630" y="940"/>
                    </a:cubicBezTo>
                    <a:cubicBezTo>
                      <a:pt x="887" y="940"/>
                      <a:pt x="1097" y="730"/>
                      <a:pt x="1097" y="473"/>
                    </a:cubicBezTo>
                    <a:cubicBezTo>
                      <a:pt x="1097" y="189"/>
                      <a:pt x="865" y="0"/>
                      <a:pt x="624"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a:off x="7789177" y="3397420"/>
                <a:ext cx="68277" cy="58538"/>
              </a:xfrm>
              <a:custGeom>
                <a:avLst/>
                <a:gdLst/>
                <a:ahLst/>
                <a:cxnLst/>
                <a:rect l="l" t="t" r="r" b="b"/>
                <a:pathLst>
                  <a:path w="694" h="595" extrusionOk="0">
                    <a:moveTo>
                      <a:pt x="395" y="1"/>
                    </a:moveTo>
                    <a:cubicBezTo>
                      <a:pt x="322" y="1"/>
                      <a:pt x="248" y="28"/>
                      <a:pt x="187" y="88"/>
                    </a:cubicBezTo>
                    <a:cubicBezTo>
                      <a:pt x="1" y="275"/>
                      <a:pt x="133" y="594"/>
                      <a:pt x="397" y="594"/>
                    </a:cubicBezTo>
                    <a:cubicBezTo>
                      <a:pt x="402" y="594"/>
                      <a:pt x="406" y="594"/>
                      <a:pt x="410" y="594"/>
                    </a:cubicBezTo>
                    <a:cubicBezTo>
                      <a:pt x="568" y="594"/>
                      <a:pt x="693" y="457"/>
                      <a:pt x="693" y="298"/>
                    </a:cubicBezTo>
                    <a:cubicBezTo>
                      <a:pt x="693" y="119"/>
                      <a:pt x="547" y="1"/>
                      <a:pt x="395"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16"/>
            <p:cNvSpPr/>
            <p:nvPr/>
          </p:nvSpPr>
          <p:spPr>
            <a:xfrm flipH="1">
              <a:off x="8111373" y="-1088847"/>
              <a:ext cx="1538604" cy="1618589"/>
            </a:xfrm>
            <a:custGeom>
              <a:avLst/>
              <a:gdLst/>
              <a:ahLst/>
              <a:cxnLst/>
              <a:rect l="l" t="t" r="r" b="b"/>
              <a:pathLst>
                <a:path w="15639" h="16452" extrusionOk="0">
                  <a:moveTo>
                    <a:pt x="11871" y="0"/>
                  </a:moveTo>
                  <a:cubicBezTo>
                    <a:pt x="7653" y="0"/>
                    <a:pt x="903" y="5190"/>
                    <a:pt x="903" y="5190"/>
                  </a:cubicBezTo>
                  <a:lnTo>
                    <a:pt x="0" y="16225"/>
                  </a:lnTo>
                  <a:cubicBezTo>
                    <a:pt x="0" y="16225"/>
                    <a:pt x="1138" y="16451"/>
                    <a:pt x="2791" y="16451"/>
                  </a:cubicBezTo>
                  <a:cubicBezTo>
                    <a:pt x="6809" y="16451"/>
                    <a:pt x="13873" y="15115"/>
                    <a:pt x="15058" y="5953"/>
                  </a:cubicBezTo>
                  <a:cubicBezTo>
                    <a:pt x="15638" y="1465"/>
                    <a:pt x="14112" y="0"/>
                    <a:pt x="11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flipH="1">
              <a:off x="8203264" y="-1213698"/>
              <a:ext cx="1538604" cy="1619179"/>
            </a:xfrm>
            <a:custGeom>
              <a:avLst/>
              <a:gdLst/>
              <a:ahLst/>
              <a:cxnLst/>
              <a:rect l="l" t="t" r="r" b="b"/>
              <a:pathLst>
                <a:path w="15639" h="16458" extrusionOk="0">
                  <a:moveTo>
                    <a:pt x="11871" y="1"/>
                  </a:moveTo>
                  <a:cubicBezTo>
                    <a:pt x="7653" y="1"/>
                    <a:pt x="903" y="5191"/>
                    <a:pt x="903" y="5191"/>
                  </a:cubicBezTo>
                  <a:lnTo>
                    <a:pt x="0" y="16233"/>
                  </a:lnTo>
                  <a:cubicBezTo>
                    <a:pt x="0" y="16233"/>
                    <a:pt x="1133" y="16458"/>
                    <a:pt x="2781" y="16458"/>
                  </a:cubicBezTo>
                  <a:cubicBezTo>
                    <a:pt x="6797" y="16458"/>
                    <a:pt x="13872" y="15124"/>
                    <a:pt x="15058" y="5953"/>
                  </a:cubicBezTo>
                  <a:cubicBezTo>
                    <a:pt x="15639" y="1466"/>
                    <a:pt x="14112" y="1"/>
                    <a:pt x="11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flipH="1">
              <a:off x="132441" y="448421"/>
              <a:ext cx="349159" cy="349258"/>
            </a:xfrm>
            <a:custGeom>
              <a:avLst/>
              <a:gdLst/>
              <a:ahLst/>
              <a:cxnLst/>
              <a:rect l="l" t="t" r="r" b="b"/>
              <a:pathLst>
                <a:path w="3549" h="3550" extrusionOk="0">
                  <a:moveTo>
                    <a:pt x="1774" y="1"/>
                  </a:moveTo>
                  <a:cubicBezTo>
                    <a:pt x="794" y="1"/>
                    <a:pt x="0" y="794"/>
                    <a:pt x="0" y="1775"/>
                  </a:cubicBezTo>
                  <a:cubicBezTo>
                    <a:pt x="0" y="2755"/>
                    <a:pt x="794" y="3549"/>
                    <a:pt x="1774" y="3549"/>
                  </a:cubicBezTo>
                  <a:cubicBezTo>
                    <a:pt x="2755" y="3549"/>
                    <a:pt x="3549" y="2755"/>
                    <a:pt x="3549" y="1775"/>
                  </a:cubicBezTo>
                  <a:cubicBezTo>
                    <a:pt x="3549" y="794"/>
                    <a:pt x="2755"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
            <p:cNvSpPr/>
            <p:nvPr/>
          </p:nvSpPr>
          <p:spPr>
            <a:xfrm flipH="1">
              <a:off x="187534" y="514044"/>
              <a:ext cx="238971" cy="217917"/>
            </a:xfrm>
            <a:custGeom>
              <a:avLst/>
              <a:gdLst/>
              <a:ahLst/>
              <a:cxnLst/>
              <a:rect l="l" t="t" r="r" b="b"/>
              <a:pathLst>
                <a:path w="2429" h="2215" extrusionOk="0">
                  <a:moveTo>
                    <a:pt x="1215" y="1"/>
                  </a:moveTo>
                  <a:cubicBezTo>
                    <a:pt x="932" y="1"/>
                    <a:pt x="650" y="108"/>
                    <a:pt x="436" y="322"/>
                  </a:cubicBezTo>
                  <a:cubicBezTo>
                    <a:pt x="0" y="758"/>
                    <a:pt x="0" y="1458"/>
                    <a:pt x="436" y="1894"/>
                  </a:cubicBezTo>
                  <a:cubicBezTo>
                    <a:pt x="650" y="2108"/>
                    <a:pt x="932" y="2215"/>
                    <a:pt x="1215" y="2215"/>
                  </a:cubicBezTo>
                  <a:cubicBezTo>
                    <a:pt x="1498" y="2215"/>
                    <a:pt x="1782" y="2108"/>
                    <a:pt x="2000" y="1894"/>
                  </a:cubicBezTo>
                  <a:cubicBezTo>
                    <a:pt x="2428" y="1458"/>
                    <a:pt x="2428" y="758"/>
                    <a:pt x="2000" y="322"/>
                  </a:cubicBezTo>
                  <a:cubicBezTo>
                    <a:pt x="1782" y="108"/>
                    <a:pt x="1498"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6"/>
            <p:cNvSpPr/>
            <p:nvPr/>
          </p:nvSpPr>
          <p:spPr>
            <a:xfrm flipH="1">
              <a:off x="1280804" y="607002"/>
              <a:ext cx="132521" cy="145508"/>
            </a:xfrm>
            <a:custGeom>
              <a:avLst/>
              <a:gdLst/>
              <a:ahLst/>
              <a:cxnLst/>
              <a:rect l="l" t="t" r="r" b="b"/>
              <a:pathLst>
                <a:path w="1347" h="1479" extrusionOk="0">
                  <a:moveTo>
                    <a:pt x="701" y="0"/>
                  </a:moveTo>
                  <a:cubicBezTo>
                    <a:pt x="592" y="0"/>
                    <a:pt x="670" y="421"/>
                    <a:pt x="545" y="584"/>
                  </a:cubicBezTo>
                  <a:cubicBezTo>
                    <a:pt x="421" y="747"/>
                    <a:pt x="0" y="670"/>
                    <a:pt x="0" y="755"/>
                  </a:cubicBezTo>
                  <a:cubicBezTo>
                    <a:pt x="0" y="841"/>
                    <a:pt x="413" y="740"/>
                    <a:pt x="522" y="895"/>
                  </a:cubicBezTo>
                  <a:cubicBezTo>
                    <a:pt x="623" y="1059"/>
                    <a:pt x="545" y="1479"/>
                    <a:pt x="662" y="1479"/>
                  </a:cubicBezTo>
                  <a:cubicBezTo>
                    <a:pt x="771" y="1479"/>
                    <a:pt x="724" y="1028"/>
                    <a:pt x="849" y="887"/>
                  </a:cubicBezTo>
                  <a:cubicBezTo>
                    <a:pt x="973" y="740"/>
                    <a:pt x="1347" y="841"/>
                    <a:pt x="1347" y="740"/>
                  </a:cubicBezTo>
                  <a:cubicBezTo>
                    <a:pt x="1347" y="646"/>
                    <a:pt x="911" y="662"/>
                    <a:pt x="825" y="561"/>
                  </a:cubicBezTo>
                  <a:cubicBezTo>
                    <a:pt x="732" y="452"/>
                    <a:pt x="778" y="0"/>
                    <a:pt x="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flipH="1">
              <a:off x="6432100" y="87840"/>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flipH="1">
              <a:off x="375893" y="1996512"/>
              <a:ext cx="131734" cy="145606"/>
            </a:xfrm>
            <a:custGeom>
              <a:avLst/>
              <a:gdLst/>
              <a:ahLst/>
              <a:cxnLst/>
              <a:rect l="l" t="t" r="r" b="b"/>
              <a:pathLst>
                <a:path w="1339" h="1480" extrusionOk="0">
                  <a:moveTo>
                    <a:pt x="700" y="1"/>
                  </a:moveTo>
                  <a:cubicBezTo>
                    <a:pt x="591" y="1"/>
                    <a:pt x="669" y="421"/>
                    <a:pt x="545" y="585"/>
                  </a:cubicBezTo>
                  <a:cubicBezTo>
                    <a:pt x="420" y="748"/>
                    <a:pt x="0" y="670"/>
                    <a:pt x="0" y="756"/>
                  </a:cubicBezTo>
                  <a:cubicBezTo>
                    <a:pt x="0" y="841"/>
                    <a:pt x="412" y="740"/>
                    <a:pt x="514" y="896"/>
                  </a:cubicBezTo>
                  <a:cubicBezTo>
                    <a:pt x="623" y="1059"/>
                    <a:pt x="545" y="1480"/>
                    <a:pt x="654" y="1480"/>
                  </a:cubicBezTo>
                  <a:cubicBezTo>
                    <a:pt x="770" y="1480"/>
                    <a:pt x="716" y="1028"/>
                    <a:pt x="840" y="888"/>
                  </a:cubicBezTo>
                  <a:cubicBezTo>
                    <a:pt x="965" y="740"/>
                    <a:pt x="1338" y="834"/>
                    <a:pt x="1338" y="740"/>
                  </a:cubicBezTo>
                  <a:cubicBezTo>
                    <a:pt x="1338" y="647"/>
                    <a:pt x="910" y="662"/>
                    <a:pt x="825" y="561"/>
                  </a:cubicBezTo>
                  <a:cubicBezTo>
                    <a:pt x="732" y="452"/>
                    <a:pt x="770" y="1"/>
                    <a:pt x="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flipH="1">
              <a:off x="8494643" y="16259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flipH="1">
              <a:off x="8698300" y="28937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6"/>
            <p:cNvSpPr/>
            <p:nvPr/>
          </p:nvSpPr>
          <p:spPr>
            <a:xfrm flipH="1">
              <a:off x="274063" y="1769143"/>
              <a:ext cx="79001" cy="86675"/>
            </a:xfrm>
            <a:custGeom>
              <a:avLst/>
              <a:gdLst/>
              <a:ahLst/>
              <a:cxnLst/>
              <a:rect l="l" t="t" r="r" b="b"/>
              <a:pathLst>
                <a:path w="803" h="881" extrusionOk="0">
                  <a:moveTo>
                    <a:pt x="429" y="1"/>
                  </a:moveTo>
                  <a:cubicBezTo>
                    <a:pt x="359" y="1"/>
                    <a:pt x="406" y="250"/>
                    <a:pt x="328" y="351"/>
                  </a:cubicBezTo>
                  <a:cubicBezTo>
                    <a:pt x="250" y="444"/>
                    <a:pt x="1" y="398"/>
                    <a:pt x="1" y="444"/>
                  </a:cubicBezTo>
                  <a:cubicBezTo>
                    <a:pt x="1" y="491"/>
                    <a:pt x="250" y="437"/>
                    <a:pt x="312" y="530"/>
                  </a:cubicBezTo>
                  <a:cubicBezTo>
                    <a:pt x="374" y="623"/>
                    <a:pt x="328" y="880"/>
                    <a:pt x="398" y="880"/>
                  </a:cubicBezTo>
                  <a:cubicBezTo>
                    <a:pt x="460" y="880"/>
                    <a:pt x="429" y="608"/>
                    <a:pt x="507" y="522"/>
                  </a:cubicBezTo>
                  <a:cubicBezTo>
                    <a:pt x="577" y="437"/>
                    <a:pt x="802" y="499"/>
                    <a:pt x="802" y="437"/>
                  </a:cubicBezTo>
                  <a:cubicBezTo>
                    <a:pt x="802" y="382"/>
                    <a:pt x="546" y="390"/>
                    <a:pt x="491" y="328"/>
                  </a:cubicBezTo>
                  <a:cubicBezTo>
                    <a:pt x="445" y="265"/>
                    <a:pt x="468" y="1"/>
                    <a:pt x="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flipH="1">
              <a:off x="1447045" y="4609916"/>
              <a:ext cx="78903" cy="86675"/>
            </a:xfrm>
            <a:custGeom>
              <a:avLst/>
              <a:gdLst/>
              <a:ahLst/>
              <a:cxnLst/>
              <a:rect l="l" t="t" r="r" b="b"/>
              <a:pathLst>
                <a:path w="802" h="881" extrusionOk="0">
                  <a:moveTo>
                    <a:pt x="421" y="1"/>
                  </a:moveTo>
                  <a:cubicBezTo>
                    <a:pt x="358" y="1"/>
                    <a:pt x="405" y="258"/>
                    <a:pt x="327" y="351"/>
                  </a:cubicBezTo>
                  <a:cubicBezTo>
                    <a:pt x="242" y="444"/>
                    <a:pt x="0" y="398"/>
                    <a:pt x="0" y="444"/>
                  </a:cubicBezTo>
                  <a:cubicBezTo>
                    <a:pt x="0" y="499"/>
                    <a:pt x="242" y="437"/>
                    <a:pt x="304" y="530"/>
                  </a:cubicBezTo>
                  <a:cubicBezTo>
                    <a:pt x="374" y="623"/>
                    <a:pt x="327" y="880"/>
                    <a:pt x="389" y="880"/>
                  </a:cubicBezTo>
                  <a:cubicBezTo>
                    <a:pt x="460" y="880"/>
                    <a:pt x="428" y="608"/>
                    <a:pt x="498" y="522"/>
                  </a:cubicBezTo>
                  <a:cubicBezTo>
                    <a:pt x="576" y="444"/>
                    <a:pt x="802" y="499"/>
                    <a:pt x="802" y="437"/>
                  </a:cubicBezTo>
                  <a:cubicBezTo>
                    <a:pt x="802" y="382"/>
                    <a:pt x="545" y="398"/>
                    <a:pt x="491" y="328"/>
                  </a:cubicBezTo>
                  <a:cubicBezTo>
                    <a:pt x="436" y="265"/>
                    <a:pt x="467" y="1"/>
                    <a:pt x="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flipH="1">
              <a:off x="7918893" y="73279"/>
              <a:ext cx="78903" cy="86577"/>
            </a:xfrm>
            <a:custGeom>
              <a:avLst/>
              <a:gdLst/>
              <a:ahLst/>
              <a:cxnLst/>
              <a:rect l="l" t="t" r="r" b="b"/>
              <a:pathLst>
                <a:path w="802" h="880" extrusionOk="0">
                  <a:moveTo>
                    <a:pt x="413" y="1"/>
                  </a:moveTo>
                  <a:cubicBezTo>
                    <a:pt x="350" y="1"/>
                    <a:pt x="397" y="257"/>
                    <a:pt x="327" y="351"/>
                  </a:cubicBezTo>
                  <a:cubicBezTo>
                    <a:pt x="249" y="444"/>
                    <a:pt x="0" y="397"/>
                    <a:pt x="0" y="444"/>
                  </a:cubicBezTo>
                  <a:cubicBezTo>
                    <a:pt x="0" y="499"/>
                    <a:pt x="241" y="436"/>
                    <a:pt x="304" y="530"/>
                  </a:cubicBezTo>
                  <a:cubicBezTo>
                    <a:pt x="374" y="631"/>
                    <a:pt x="327" y="880"/>
                    <a:pt x="389" y="880"/>
                  </a:cubicBezTo>
                  <a:cubicBezTo>
                    <a:pt x="459" y="880"/>
                    <a:pt x="428" y="615"/>
                    <a:pt x="498" y="530"/>
                  </a:cubicBezTo>
                  <a:cubicBezTo>
                    <a:pt x="576" y="444"/>
                    <a:pt x="802" y="499"/>
                    <a:pt x="802" y="444"/>
                  </a:cubicBezTo>
                  <a:cubicBezTo>
                    <a:pt x="802" y="382"/>
                    <a:pt x="545" y="397"/>
                    <a:pt x="490" y="335"/>
                  </a:cubicBezTo>
                  <a:cubicBezTo>
                    <a:pt x="436" y="265"/>
                    <a:pt x="459"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flipH="1">
              <a:off x="231213" y="131424"/>
              <a:ext cx="78903" cy="86675"/>
            </a:xfrm>
            <a:custGeom>
              <a:avLst/>
              <a:gdLst/>
              <a:ahLst/>
              <a:cxnLst/>
              <a:rect l="l" t="t" r="r" b="b"/>
              <a:pathLst>
                <a:path w="802" h="881" extrusionOk="0">
                  <a:moveTo>
                    <a:pt x="420" y="1"/>
                  </a:moveTo>
                  <a:cubicBezTo>
                    <a:pt x="358" y="1"/>
                    <a:pt x="405" y="250"/>
                    <a:pt x="327" y="343"/>
                  </a:cubicBezTo>
                  <a:cubicBezTo>
                    <a:pt x="241" y="445"/>
                    <a:pt x="0" y="398"/>
                    <a:pt x="0" y="445"/>
                  </a:cubicBezTo>
                  <a:cubicBezTo>
                    <a:pt x="0" y="491"/>
                    <a:pt x="241" y="437"/>
                    <a:pt x="311" y="530"/>
                  </a:cubicBezTo>
                  <a:cubicBezTo>
                    <a:pt x="374" y="624"/>
                    <a:pt x="327" y="880"/>
                    <a:pt x="389" y="880"/>
                  </a:cubicBezTo>
                  <a:cubicBezTo>
                    <a:pt x="459" y="880"/>
                    <a:pt x="428" y="608"/>
                    <a:pt x="506" y="522"/>
                  </a:cubicBezTo>
                  <a:cubicBezTo>
                    <a:pt x="576" y="437"/>
                    <a:pt x="802" y="491"/>
                    <a:pt x="802" y="437"/>
                  </a:cubicBezTo>
                  <a:cubicBezTo>
                    <a:pt x="802" y="382"/>
                    <a:pt x="545" y="390"/>
                    <a:pt x="490" y="328"/>
                  </a:cubicBezTo>
                  <a:cubicBezTo>
                    <a:pt x="436" y="266"/>
                    <a:pt x="467" y="1"/>
                    <a:pt x="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flipH="1">
              <a:off x="481586" y="3290283"/>
              <a:ext cx="79001" cy="86577"/>
            </a:xfrm>
            <a:custGeom>
              <a:avLst/>
              <a:gdLst/>
              <a:ahLst/>
              <a:cxnLst/>
              <a:rect l="l" t="t" r="r" b="b"/>
              <a:pathLst>
                <a:path w="803" h="880" extrusionOk="0">
                  <a:moveTo>
                    <a:pt x="413" y="1"/>
                  </a:moveTo>
                  <a:cubicBezTo>
                    <a:pt x="351" y="1"/>
                    <a:pt x="398" y="257"/>
                    <a:pt x="320" y="351"/>
                  </a:cubicBezTo>
                  <a:cubicBezTo>
                    <a:pt x="250" y="444"/>
                    <a:pt x="1" y="397"/>
                    <a:pt x="1" y="444"/>
                  </a:cubicBezTo>
                  <a:cubicBezTo>
                    <a:pt x="1" y="499"/>
                    <a:pt x="242" y="436"/>
                    <a:pt x="304" y="530"/>
                  </a:cubicBezTo>
                  <a:cubicBezTo>
                    <a:pt x="366" y="631"/>
                    <a:pt x="320" y="880"/>
                    <a:pt x="390" y="880"/>
                  </a:cubicBezTo>
                  <a:cubicBezTo>
                    <a:pt x="460" y="880"/>
                    <a:pt x="429" y="608"/>
                    <a:pt x="499" y="522"/>
                  </a:cubicBezTo>
                  <a:cubicBezTo>
                    <a:pt x="577" y="444"/>
                    <a:pt x="802" y="499"/>
                    <a:pt x="802" y="436"/>
                  </a:cubicBezTo>
                  <a:cubicBezTo>
                    <a:pt x="802" y="382"/>
                    <a:pt x="545" y="397"/>
                    <a:pt x="491" y="327"/>
                  </a:cubicBezTo>
                  <a:cubicBezTo>
                    <a:pt x="436" y="265"/>
                    <a:pt x="46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flipH="1">
              <a:off x="8713636" y="3365696"/>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flipH="1">
              <a:off x="2099130" y="4696599"/>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flipH="1">
              <a:off x="726456" y="4076185"/>
              <a:ext cx="93562" cy="79985"/>
            </a:xfrm>
            <a:custGeom>
              <a:avLst/>
              <a:gdLst/>
              <a:ahLst/>
              <a:cxnLst/>
              <a:rect l="l" t="t" r="r" b="b"/>
              <a:pathLst>
                <a:path w="951" h="813" extrusionOk="0">
                  <a:moveTo>
                    <a:pt x="545" y="1"/>
                  </a:moveTo>
                  <a:cubicBezTo>
                    <a:pt x="187" y="1"/>
                    <a:pt x="1" y="437"/>
                    <a:pt x="257" y="693"/>
                  </a:cubicBezTo>
                  <a:cubicBezTo>
                    <a:pt x="340" y="776"/>
                    <a:pt x="441" y="813"/>
                    <a:pt x="540" y="813"/>
                  </a:cubicBezTo>
                  <a:cubicBezTo>
                    <a:pt x="749" y="813"/>
                    <a:pt x="950" y="648"/>
                    <a:pt x="950" y="405"/>
                  </a:cubicBezTo>
                  <a:cubicBezTo>
                    <a:pt x="950" y="180"/>
                    <a:pt x="771"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flipH="1">
              <a:off x="365901" y="4043023"/>
              <a:ext cx="49880" cy="43288"/>
            </a:xfrm>
            <a:custGeom>
              <a:avLst/>
              <a:gdLst/>
              <a:ahLst/>
              <a:cxnLst/>
              <a:rect l="l" t="t" r="r" b="b"/>
              <a:pathLst>
                <a:path w="507" h="440" extrusionOk="0">
                  <a:moveTo>
                    <a:pt x="296" y="1"/>
                  </a:moveTo>
                  <a:cubicBezTo>
                    <a:pt x="94" y="1"/>
                    <a:pt x="0" y="234"/>
                    <a:pt x="140" y="374"/>
                  </a:cubicBezTo>
                  <a:cubicBezTo>
                    <a:pt x="183" y="419"/>
                    <a:pt x="236" y="439"/>
                    <a:pt x="289" y="439"/>
                  </a:cubicBezTo>
                  <a:cubicBezTo>
                    <a:pt x="399" y="439"/>
                    <a:pt x="506" y="350"/>
                    <a:pt x="506" y="218"/>
                  </a:cubicBezTo>
                  <a:cubicBezTo>
                    <a:pt x="506" y="102"/>
                    <a:pt x="413"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flipH="1">
              <a:off x="132435" y="1018072"/>
              <a:ext cx="88151" cy="88151"/>
            </a:xfrm>
            <a:custGeom>
              <a:avLst/>
              <a:gdLst/>
              <a:ahLst/>
              <a:cxnLst/>
              <a:rect l="l" t="t" r="r" b="b"/>
              <a:pathLst>
                <a:path w="896" h="896" extrusionOk="0">
                  <a:moveTo>
                    <a:pt x="444" y="0"/>
                  </a:moveTo>
                  <a:cubicBezTo>
                    <a:pt x="195" y="0"/>
                    <a:pt x="1" y="203"/>
                    <a:pt x="1" y="452"/>
                  </a:cubicBezTo>
                  <a:cubicBezTo>
                    <a:pt x="1" y="693"/>
                    <a:pt x="195" y="895"/>
                    <a:pt x="444" y="895"/>
                  </a:cubicBezTo>
                  <a:cubicBezTo>
                    <a:pt x="693" y="895"/>
                    <a:pt x="896" y="693"/>
                    <a:pt x="896" y="452"/>
                  </a:cubicBezTo>
                  <a:cubicBezTo>
                    <a:pt x="896" y="203"/>
                    <a:pt x="693" y="0"/>
                    <a:pt x="4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flipH="1">
              <a:off x="1129272" y="113125"/>
              <a:ext cx="82740" cy="71426"/>
            </a:xfrm>
            <a:custGeom>
              <a:avLst/>
              <a:gdLst/>
              <a:ahLst/>
              <a:cxnLst/>
              <a:rect l="l" t="t" r="r" b="b"/>
              <a:pathLst>
                <a:path w="841" h="726" extrusionOk="0">
                  <a:moveTo>
                    <a:pt x="483" y="0"/>
                  </a:moveTo>
                  <a:cubicBezTo>
                    <a:pt x="156" y="0"/>
                    <a:pt x="0" y="389"/>
                    <a:pt x="226" y="615"/>
                  </a:cubicBezTo>
                  <a:cubicBezTo>
                    <a:pt x="300" y="691"/>
                    <a:pt x="391" y="725"/>
                    <a:pt x="480" y="725"/>
                  </a:cubicBezTo>
                  <a:cubicBezTo>
                    <a:pt x="664" y="725"/>
                    <a:pt x="841" y="581"/>
                    <a:pt x="841" y="366"/>
                  </a:cubicBezTo>
                  <a:cubicBezTo>
                    <a:pt x="841" y="164"/>
                    <a:pt x="677" y="0"/>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flipH="1">
              <a:off x="7053007" y="73279"/>
              <a:ext cx="114124" cy="114222"/>
            </a:xfrm>
            <a:custGeom>
              <a:avLst/>
              <a:gdLst/>
              <a:ahLst/>
              <a:cxnLst/>
              <a:rect l="l" t="t" r="r" b="b"/>
              <a:pathLst>
                <a:path w="1160" h="1161" extrusionOk="0">
                  <a:moveTo>
                    <a:pt x="576" y="1"/>
                  </a:moveTo>
                  <a:cubicBezTo>
                    <a:pt x="257" y="1"/>
                    <a:pt x="0" y="257"/>
                    <a:pt x="0" y="584"/>
                  </a:cubicBezTo>
                  <a:cubicBezTo>
                    <a:pt x="0" y="903"/>
                    <a:pt x="257" y="1160"/>
                    <a:pt x="576" y="1160"/>
                  </a:cubicBezTo>
                  <a:cubicBezTo>
                    <a:pt x="895" y="1160"/>
                    <a:pt x="1160" y="903"/>
                    <a:pt x="1160" y="584"/>
                  </a:cubicBezTo>
                  <a:cubicBezTo>
                    <a:pt x="1160" y="257"/>
                    <a:pt x="895" y="1"/>
                    <a:pt x="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6"/>
            <p:cNvSpPr/>
            <p:nvPr/>
          </p:nvSpPr>
          <p:spPr>
            <a:xfrm flipH="1">
              <a:off x="8357594" y="956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flipH="1">
              <a:off x="7470792" y="453477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flipH="1">
              <a:off x="55022" y="34273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flipH="1">
              <a:off x="483116" y="4831602"/>
              <a:ext cx="132521" cy="145508"/>
            </a:xfrm>
            <a:custGeom>
              <a:avLst/>
              <a:gdLst/>
              <a:ahLst/>
              <a:cxnLst/>
              <a:rect l="l" t="t" r="r" b="b"/>
              <a:pathLst>
                <a:path w="1347" h="1479" extrusionOk="0">
                  <a:moveTo>
                    <a:pt x="701" y="0"/>
                  </a:moveTo>
                  <a:cubicBezTo>
                    <a:pt x="592" y="0"/>
                    <a:pt x="670" y="421"/>
                    <a:pt x="545" y="584"/>
                  </a:cubicBezTo>
                  <a:cubicBezTo>
                    <a:pt x="421" y="747"/>
                    <a:pt x="0" y="670"/>
                    <a:pt x="0" y="755"/>
                  </a:cubicBezTo>
                  <a:cubicBezTo>
                    <a:pt x="0" y="841"/>
                    <a:pt x="413" y="740"/>
                    <a:pt x="522" y="895"/>
                  </a:cubicBezTo>
                  <a:cubicBezTo>
                    <a:pt x="623" y="1059"/>
                    <a:pt x="545" y="1479"/>
                    <a:pt x="662" y="1479"/>
                  </a:cubicBezTo>
                  <a:cubicBezTo>
                    <a:pt x="771" y="1479"/>
                    <a:pt x="724" y="1028"/>
                    <a:pt x="849" y="887"/>
                  </a:cubicBezTo>
                  <a:cubicBezTo>
                    <a:pt x="973" y="740"/>
                    <a:pt x="1347" y="841"/>
                    <a:pt x="1347" y="740"/>
                  </a:cubicBezTo>
                  <a:cubicBezTo>
                    <a:pt x="1347" y="646"/>
                    <a:pt x="911" y="662"/>
                    <a:pt x="825" y="561"/>
                  </a:cubicBezTo>
                  <a:cubicBezTo>
                    <a:pt x="732" y="452"/>
                    <a:pt x="778" y="0"/>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flipH="1">
              <a:off x="2083110" y="723330"/>
              <a:ext cx="131833" cy="146393"/>
            </a:xfrm>
            <a:custGeom>
              <a:avLst/>
              <a:gdLst/>
              <a:ahLst/>
              <a:cxnLst/>
              <a:rect l="l" t="t" r="r" b="b"/>
              <a:pathLst>
                <a:path w="1340" h="1488" extrusionOk="0">
                  <a:moveTo>
                    <a:pt x="701" y="1"/>
                  </a:moveTo>
                  <a:cubicBezTo>
                    <a:pt x="592" y="1"/>
                    <a:pt x="670" y="429"/>
                    <a:pt x="546" y="584"/>
                  </a:cubicBezTo>
                  <a:cubicBezTo>
                    <a:pt x="421" y="748"/>
                    <a:pt x="1" y="670"/>
                    <a:pt x="1" y="756"/>
                  </a:cubicBezTo>
                  <a:cubicBezTo>
                    <a:pt x="1" y="849"/>
                    <a:pt x="405" y="740"/>
                    <a:pt x="514" y="903"/>
                  </a:cubicBezTo>
                  <a:cubicBezTo>
                    <a:pt x="623" y="1059"/>
                    <a:pt x="546" y="1487"/>
                    <a:pt x="654" y="1487"/>
                  </a:cubicBezTo>
                  <a:cubicBezTo>
                    <a:pt x="771" y="1487"/>
                    <a:pt x="717" y="1028"/>
                    <a:pt x="841" y="888"/>
                  </a:cubicBezTo>
                  <a:cubicBezTo>
                    <a:pt x="966" y="748"/>
                    <a:pt x="1339" y="841"/>
                    <a:pt x="1339" y="748"/>
                  </a:cubicBezTo>
                  <a:cubicBezTo>
                    <a:pt x="1339" y="647"/>
                    <a:pt x="911" y="670"/>
                    <a:pt x="818" y="561"/>
                  </a:cubicBezTo>
                  <a:cubicBezTo>
                    <a:pt x="732" y="452"/>
                    <a:pt x="771"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83"/>
        <p:cNvGrpSpPr/>
        <p:nvPr/>
      </p:nvGrpSpPr>
      <p:grpSpPr>
        <a:xfrm>
          <a:off x="0" y="0"/>
          <a:ext cx="0" cy="0"/>
          <a:chOff x="0" y="0"/>
          <a:chExt cx="0" cy="0"/>
        </a:xfrm>
      </p:grpSpPr>
      <p:sp>
        <p:nvSpPr>
          <p:cNvPr id="884" name="Google Shape;884;p17"/>
          <p:cNvSpPr txBox="1">
            <a:spLocks noGrp="1"/>
          </p:cNvSpPr>
          <p:nvPr>
            <p:ph type="subTitle" idx="1"/>
          </p:nvPr>
        </p:nvSpPr>
        <p:spPr>
          <a:xfrm>
            <a:off x="867500" y="2310750"/>
            <a:ext cx="3154800" cy="109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5" name="Google Shape;885;p17"/>
          <p:cNvSpPr txBox="1">
            <a:spLocks noGrp="1"/>
          </p:cNvSpPr>
          <p:nvPr>
            <p:ph type="title"/>
          </p:nvPr>
        </p:nvSpPr>
        <p:spPr>
          <a:xfrm>
            <a:off x="991100" y="1738038"/>
            <a:ext cx="2907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886" name="Google Shape;886;p17"/>
          <p:cNvGrpSpPr/>
          <p:nvPr/>
        </p:nvGrpSpPr>
        <p:grpSpPr>
          <a:xfrm>
            <a:off x="48762" y="80118"/>
            <a:ext cx="10239091" cy="4948332"/>
            <a:chOff x="48762" y="80118"/>
            <a:chExt cx="10239091" cy="4948332"/>
          </a:xfrm>
        </p:grpSpPr>
        <p:sp>
          <p:nvSpPr>
            <p:cNvPr id="887" name="Google Shape;887;p17"/>
            <p:cNvSpPr/>
            <p:nvPr/>
          </p:nvSpPr>
          <p:spPr>
            <a:xfrm rot="10800000" flipH="1">
              <a:off x="570507" y="4520896"/>
              <a:ext cx="131734" cy="145508"/>
            </a:xfrm>
            <a:custGeom>
              <a:avLst/>
              <a:gdLst/>
              <a:ahLst/>
              <a:cxnLst/>
              <a:rect l="l" t="t" r="r" b="b"/>
              <a:pathLst>
                <a:path w="1339" h="1479" extrusionOk="0">
                  <a:moveTo>
                    <a:pt x="695" y="0"/>
                  </a:moveTo>
                  <a:cubicBezTo>
                    <a:pt x="694" y="0"/>
                    <a:pt x="694" y="0"/>
                    <a:pt x="693" y="0"/>
                  </a:cubicBezTo>
                  <a:cubicBezTo>
                    <a:pt x="584" y="0"/>
                    <a:pt x="662" y="421"/>
                    <a:pt x="545" y="584"/>
                  </a:cubicBezTo>
                  <a:cubicBezTo>
                    <a:pt x="421" y="740"/>
                    <a:pt x="1" y="662"/>
                    <a:pt x="1" y="747"/>
                  </a:cubicBezTo>
                  <a:cubicBezTo>
                    <a:pt x="1" y="841"/>
                    <a:pt x="405" y="732"/>
                    <a:pt x="514" y="895"/>
                  </a:cubicBezTo>
                  <a:cubicBezTo>
                    <a:pt x="623" y="1051"/>
                    <a:pt x="545" y="1479"/>
                    <a:pt x="654" y="1479"/>
                  </a:cubicBezTo>
                  <a:cubicBezTo>
                    <a:pt x="763" y="1479"/>
                    <a:pt x="716" y="1020"/>
                    <a:pt x="841" y="880"/>
                  </a:cubicBezTo>
                  <a:cubicBezTo>
                    <a:pt x="965" y="740"/>
                    <a:pt x="1339" y="833"/>
                    <a:pt x="1339" y="740"/>
                  </a:cubicBezTo>
                  <a:cubicBezTo>
                    <a:pt x="1339" y="639"/>
                    <a:pt x="911" y="662"/>
                    <a:pt x="818" y="553"/>
                  </a:cubicBezTo>
                  <a:cubicBezTo>
                    <a:pt x="733" y="453"/>
                    <a:pt x="770"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7"/>
            <p:cNvSpPr/>
            <p:nvPr/>
          </p:nvSpPr>
          <p:spPr>
            <a:xfrm flipH="1">
              <a:off x="279715" y="4123071"/>
              <a:ext cx="319350" cy="389791"/>
            </a:xfrm>
            <a:custGeom>
              <a:avLst/>
              <a:gdLst/>
              <a:ahLst/>
              <a:cxnLst/>
              <a:rect l="l" t="t" r="r" b="b"/>
              <a:pathLst>
                <a:path w="3246" h="3962" fill="none" extrusionOk="0">
                  <a:moveTo>
                    <a:pt x="1" y="553"/>
                  </a:moveTo>
                  <a:cubicBezTo>
                    <a:pt x="943" y="1"/>
                    <a:pt x="2149" y="327"/>
                    <a:pt x="2693" y="1269"/>
                  </a:cubicBezTo>
                  <a:cubicBezTo>
                    <a:pt x="3246" y="2211"/>
                    <a:pt x="2927" y="3417"/>
                    <a:pt x="1985" y="3962"/>
                  </a:cubicBezTo>
                </a:path>
              </a:pathLst>
            </a:custGeom>
            <a:solidFill>
              <a:schemeClr val="lt2"/>
            </a:solidFill>
            <a:ln w="24325" cap="rnd" cmpd="sng">
              <a:solidFill>
                <a:schemeClr val="lt2"/>
              </a:solidFill>
              <a:prstDash val="solid"/>
              <a:miter lim="77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7"/>
            <p:cNvSpPr/>
            <p:nvPr/>
          </p:nvSpPr>
          <p:spPr>
            <a:xfrm flipH="1">
              <a:off x="8634293" y="606527"/>
              <a:ext cx="232084" cy="249695"/>
            </a:xfrm>
            <a:custGeom>
              <a:avLst/>
              <a:gdLst/>
              <a:ahLst/>
              <a:cxnLst/>
              <a:rect l="l" t="t" r="r" b="b"/>
              <a:pathLst>
                <a:path w="2359" h="2538" extrusionOk="0">
                  <a:moveTo>
                    <a:pt x="0" y="1"/>
                  </a:moveTo>
                  <a:lnTo>
                    <a:pt x="973" y="2367"/>
                  </a:lnTo>
                  <a:lnTo>
                    <a:pt x="1432" y="1534"/>
                  </a:lnTo>
                  <a:lnTo>
                    <a:pt x="2358" y="2538"/>
                  </a:lnTo>
                  <a:lnTo>
                    <a:pt x="2358" y="2538"/>
                  </a:lnTo>
                  <a:lnTo>
                    <a:pt x="1471" y="273"/>
                  </a:lnTo>
                  <a:lnTo>
                    <a:pt x="973" y="104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7"/>
            <p:cNvSpPr/>
            <p:nvPr/>
          </p:nvSpPr>
          <p:spPr>
            <a:xfrm flipH="1">
              <a:off x="215296" y="4776493"/>
              <a:ext cx="229723" cy="251958"/>
            </a:xfrm>
            <a:custGeom>
              <a:avLst/>
              <a:gdLst/>
              <a:ahLst/>
              <a:cxnLst/>
              <a:rect l="l" t="t" r="r" b="b"/>
              <a:pathLst>
                <a:path w="2335" h="2561" extrusionOk="0">
                  <a:moveTo>
                    <a:pt x="0" y="0"/>
                  </a:moveTo>
                  <a:lnTo>
                    <a:pt x="950" y="2374"/>
                  </a:lnTo>
                  <a:lnTo>
                    <a:pt x="1416" y="1549"/>
                  </a:lnTo>
                  <a:lnTo>
                    <a:pt x="2335" y="2561"/>
                  </a:lnTo>
                  <a:lnTo>
                    <a:pt x="1463" y="288"/>
                  </a:lnTo>
                  <a:lnTo>
                    <a:pt x="965" y="105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7"/>
            <p:cNvSpPr/>
            <p:nvPr/>
          </p:nvSpPr>
          <p:spPr>
            <a:xfrm flipH="1">
              <a:off x="8790085" y="1134117"/>
              <a:ext cx="292294" cy="272815"/>
            </a:xfrm>
            <a:custGeom>
              <a:avLst/>
              <a:gdLst/>
              <a:ahLst/>
              <a:cxnLst/>
              <a:rect l="l" t="t" r="r" b="b"/>
              <a:pathLst>
                <a:path w="2971" h="2773" extrusionOk="0">
                  <a:moveTo>
                    <a:pt x="2150" y="1"/>
                  </a:moveTo>
                  <a:cubicBezTo>
                    <a:pt x="1816" y="1"/>
                    <a:pt x="1462" y="284"/>
                    <a:pt x="1383" y="725"/>
                  </a:cubicBezTo>
                  <a:cubicBezTo>
                    <a:pt x="1209" y="445"/>
                    <a:pt x="917" y="298"/>
                    <a:pt x="653" y="298"/>
                  </a:cubicBezTo>
                  <a:cubicBezTo>
                    <a:pt x="302" y="298"/>
                    <a:pt x="1" y="559"/>
                    <a:pt x="99" y="1115"/>
                  </a:cubicBezTo>
                  <a:cubicBezTo>
                    <a:pt x="278" y="2087"/>
                    <a:pt x="1787" y="2772"/>
                    <a:pt x="1787" y="2772"/>
                  </a:cubicBezTo>
                  <a:cubicBezTo>
                    <a:pt x="1787" y="2772"/>
                    <a:pt x="2970" y="1504"/>
                    <a:pt x="2744" y="554"/>
                  </a:cubicBezTo>
                  <a:cubicBezTo>
                    <a:pt x="2647" y="167"/>
                    <a:pt x="2404" y="1"/>
                    <a:pt x="2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7"/>
            <p:cNvSpPr/>
            <p:nvPr/>
          </p:nvSpPr>
          <p:spPr>
            <a:xfrm flipH="1">
              <a:off x="1016222" y="4843392"/>
              <a:ext cx="214375" cy="185057"/>
            </a:xfrm>
            <a:custGeom>
              <a:avLst/>
              <a:gdLst/>
              <a:ahLst/>
              <a:cxnLst/>
              <a:rect l="l" t="t" r="r" b="b"/>
              <a:pathLst>
                <a:path w="2179" h="1881" extrusionOk="0">
                  <a:moveTo>
                    <a:pt x="760" y="1"/>
                  </a:moveTo>
                  <a:cubicBezTo>
                    <a:pt x="627" y="1"/>
                    <a:pt x="485" y="79"/>
                    <a:pt x="366" y="270"/>
                  </a:cubicBezTo>
                  <a:cubicBezTo>
                    <a:pt x="0" y="838"/>
                    <a:pt x="452" y="1881"/>
                    <a:pt x="452" y="1881"/>
                  </a:cubicBezTo>
                  <a:cubicBezTo>
                    <a:pt x="452" y="1881"/>
                    <a:pt x="1634" y="1788"/>
                    <a:pt x="1953" y="1204"/>
                  </a:cubicBezTo>
                  <a:cubicBezTo>
                    <a:pt x="2179" y="804"/>
                    <a:pt x="1903" y="531"/>
                    <a:pt x="1571" y="531"/>
                  </a:cubicBezTo>
                  <a:cubicBezTo>
                    <a:pt x="1444" y="531"/>
                    <a:pt x="1309" y="571"/>
                    <a:pt x="1191" y="659"/>
                  </a:cubicBezTo>
                  <a:cubicBezTo>
                    <a:pt x="1258" y="316"/>
                    <a:pt x="1027"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17"/>
            <p:cNvGrpSpPr/>
            <p:nvPr/>
          </p:nvGrpSpPr>
          <p:grpSpPr>
            <a:xfrm flipH="1">
              <a:off x="196096" y="3353435"/>
              <a:ext cx="268096" cy="268096"/>
              <a:chOff x="601601" y="3611245"/>
              <a:chExt cx="100690" cy="100690"/>
            </a:xfrm>
          </p:grpSpPr>
          <p:sp>
            <p:nvSpPr>
              <p:cNvPr id="894" name="Google Shape;894;p17"/>
              <p:cNvSpPr/>
              <p:nvPr/>
            </p:nvSpPr>
            <p:spPr>
              <a:xfrm>
                <a:off x="640732" y="3611245"/>
                <a:ext cx="22170" cy="47776"/>
              </a:xfrm>
              <a:custGeom>
                <a:avLst/>
                <a:gdLst/>
                <a:ahLst/>
                <a:cxnLst/>
                <a:rect l="l" t="t" r="r" b="b"/>
                <a:pathLst>
                  <a:path w="600" h="1293" extrusionOk="0">
                    <a:moveTo>
                      <a:pt x="304" y="0"/>
                    </a:moveTo>
                    <a:cubicBezTo>
                      <a:pt x="140" y="0"/>
                      <a:pt x="0" y="296"/>
                      <a:pt x="0" y="646"/>
                    </a:cubicBezTo>
                    <a:cubicBezTo>
                      <a:pt x="0" y="996"/>
                      <a:pt x="133" y="1292"/>
                      <a:pt x="304" y="1292"/>
                    </a:cubicBezTo>
                    <a:cubicBezTo>
                      <a:pt x="467" y="1292"/>
                      <a:pt x="600" y="1004"/>
                      <a:pt x="600" y="646"/>
                    </a:cubicBezTo>
                    <a:cubicBezTo>
                      <a:pt x="600" y="296"/>
                      <a:pt x="4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7"/>
              <p:cNvSpPr/>
              <p:nvPr/>
            </p:nvSpPr>
            <p:spPr>
              <a:xfrm>
                <a:off x="640732" y="3664454"/>
                <a:ext cx="22170" cy="47481"/>
              </a:xfrm>
              <a:custGeom>
                <a:avLst/>
                <a:gdLst/>
                <a:ahLst/>
                <a:cxnLst/>
                <a:rect l="l" t="t" r="r" b="b"/>
                <a:pathLst>
                  <a:path w="600" h="1285" extrusionOk="0">
                    <a:moveTo>
                      <a:pt x="296" y="0"/>
                    </a:moveTo>
                    <a:cubicBezTo>
                      <a:pt x="133" y="0"/>
                      <a:pt x="0" y="288"/>
                      <a:pt x="0" y="638"/>
                    </a:cubicBezTo>
                    <a:cubicBezTo>
                      <a:pt x="0" y="996"/>
                      <a:pt x="133" y="1284"/>
                      <a:pt x="296" y="1284"/>
                    </a:cubicBezTo>
                    <a:cubicBezTo>
                      <a:pt x="467" y="1284"/>
                      <a:pt x="600" y="996"/>
                      <a:pt x="600" y="638"/>
                    </a:cubicBezTo>
                    <a:cubicBezTo>
                      <a:pt x="600" y="288"/>
                      <a:pt x="46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7"/>
              <p:cNvSpPr/>
              <p:nvPr/>
            </p:nvSpPr>
            <p:spPr>
              <a:xfrm>
                <a:off x="654515" y="3650635"/>
                <a:ext cx="47776" cy="21874"/>
              </a:xfrm>
              <a:custGeom>
                <a:avLst/>
                <a:gdLst/>
                <a:ahLst/>
                <a:cxnLst/>
                <a:rect l="l" t="t" r="r" b="b"/>
                <a:pathLst>
                  <a:path w="1293" h="592" extrusionOk="0">
                    <a:moveTo>
                      <a:pt x="647" y="1"/>
                    </a:moveTo>
                    <a:cubicBezTo>
                      <a:pt x="289" y="1"/>
                      <a:pt x="1" y="133"/>
                      <a:pt x="1" y="296"/>
                    </a:cubicBezTo>
                    <a:cubicBezTo>
                      <a:pt x="1" y="460"/>
                      <a:pt x="289" y="592"/>
                      <a:pt x="647" y="592"/>
                    </a:cubicBezTo>
                    <a:cubicBezTo>
                      <a:pt x="997" y="592"/>
                      <a:pt x="1293" y="460"/>
                      <a:pt x="1293" y="296"/>
                    </a:cubicBezTo>
                    <a:cubicBezTo>
                      <a:pt x="1293" y="133"/>
                      <a:pt x="99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7"/>
              <p:cNvSpPr/>
              <p:nvPr/>
            </p:nvSpPr>
            <p:spPr>
              <a:xfrm>
                <a:off x="601601" y="3650635"/>
                <a:ext cx="47481" cy="21874"/>
              </a:xfrm>
              <a:custGeom>
                <a:avLst/>
                <a:gdLst/>
                <a:ahLst/>
                <a:cxnLst/>
                <a:rect l="l" t="t" r="r" b="b"/>
                <a:pathLst>
                  <a:path w="1285" h="592" extrusionOk="0">
                    <a:moveTo>
                      <a:pt x="639" y="1"/>
                    </a:moveTo>
                    <a:cubicBezTo>
                      <a:pt x="289" y="1"/>
                      <a:pt x="1" y="141"/>
                      <a:pt x="1" y="304"/>
                    </a:cubicBezTo>
                    <a:cubicBezTo>
                      <a:pt x="1" y="460"/>
                      <a:pt x="289" y="592"/>
                      <a:pt x="639" y="592"/>
                    </a:cubicBezTo>
                    <a:cubicBezTo>
                      <a:pt x="997" y="592"/>
                      <a:pt x="1285" y="467"/>
                      <a:pt x="1285" y="304"/>
                    </a:cubicBezTo>
                    <a:cubicBezTo>
                      <a:pt x="1285" y="133"/>
                      <a:pt x="997"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7"/>
              <p:cNvSpPr/>
              <p:nvPr/>
            </p:nvSpPr>
            <p:spPr>
              <a:xfrm>
                <a:off x="649342" y="3624474"/>
                <a:ext cx="42308" cy="36950"/>
              </a:xfrm>
              <a:custGeom>
                <a:avLst/>
                <a:gdLst/>
                <a:ahLst/>
                <a:cxnLst/>
                <a:rect l="l" t="t" r="r" b="b"/>
                <a:pathLst>
                  <a:path w="1145" h="1000" extrusionOk="0">
                    <a:moveTo>
                      <a:pt x="897" y="0"/>
                    </a:moveTo>
                    <a:cubicBezTo>
                      <a:pt x="753" y="0"/>
                      <a:pt x="548" y="107"/>
                      <a:pt x="367" y="288"/>
                    </a:cubicBezTo>
                    <a:cubicBezTo>
                      <a:pt x="117" y="537"/>
                      <a:pt x="1" y="841"/>
                      <a:pt x="117" y="958"/>
                    </a:cubicBezTo>
                    <a:cubicBezTo>
                      <a:pt x="148" y="986"/>
                      <a:pt x="191" y="1000"/>
                      <a:pt x="242" y="1000"/>
                    </a:cubicBezTo>
                    <a:cubicBezTo>
                      <a:pt x="387" y="1000"/>
                      <a:pt x="597" y="892"/>
                      <a:pt x="787" y="709"/>
                    </a:cubicBezTo>
                    <a:cubicBezTo>
                      <a:pt x="1036" y="460"/>
                      <a:pt x="1145" y="156"/>
                      <a:pt x="1028" y="47"/>
                    </a:cubicBezTo>
                    <a:cubicBezTo>
                      <a:pt x="996" y="15"/>
                      <a:pt x="951"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7"/>
              <p:cNvSpPr/>
              <p:nvPr/>
            </p:nvSpPr>
            <p:spPr>
              <a:xfrm>
                <a:off x="611984" y="3661831"/>
                <a:ext cx="42308" cy="37135"/>
              </a:xfrm>
              <a:custGeom>
                <a:avLst/>
                <a:gdLst/>
                <a:ahLst/>
                <a:cxnLst/>
                <a:rect l="l" t="t" r="r" b="b"/>
                <a:pathLst>
                  <a:path w="1145" h="1005" extrusionOk="0">
                    <a:moveTo>
                      <a:pt x="896" y="1"/>
                    </a:moveTo>
                    <a:cubicBezTo>
                      <a:pt x="752" y="1"/>
                      <a:pt x="545" y="108"/>
                      <a:pt x="358" y="289"/>
                    </a:cubicBezTo>
                    <a:cubicBezTo>
                      <a:pt x="109" y="546"/>
                      <a:pt x="0" y="841"/>
                      <a:pt x="117" y="958"/>
                    </a:cubicBezTo>
                    <a:cubicBezTo>
                      <a:pt x="149" y="990"/>
                      <a:pt x="193" y="1005"/>
                      <a:pt x="247" y="1005"/>
                    </a:cubicBezTo>
                    <a:cubicBezTo>
                      <a:pt x="391" y="1005"/>
                      <a:pt x="597" y="896"/>
                      <a:pt x="778" y="709"/>
                    </a:cubicBezTo>
                    <a:cubicBezTo>
                      <a:pt x="1035" y="460"/>
                      <a:pt x="1144" y="164"/>
                      <a:pt x="1027" y="48"/>
                    </a:cubicBezTo>
                    <a:cubicBezTo>
                      <a:pt x="995" y="16"/>
                      <a:pt x="950" y="1"/>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7"/>
              <p:cNvSpPr/>
              <p:nvPr/>
            </p:nvSpPr>
            <p:spPr>
              <a:xfrm>
                <a:off x="649342" y="3661831"/>
                <a:ext cx="42308" cy="37135"/>
              </a:xfrm>
              <a:custGeom>
                <a:avLst/>
                <a:gdLst/>
                <a:ahLst/>
                <a:cxnLst/>
                <a:rect l="l" t="t" r="r" b="b"/>
                <a:pathLst>
                  <a:path w="1145" h="1005" extrusionOk="0">
                    <a:moveTo>
                      <a:pt x="249" y="1"/>
                    </a:moveTo>
                    <a:cubicBezTo>
                      <a:pt x="194" y="1"/>
                      <a:pt x="149" y="16"/>
                      <a:pt x="117" y="48"/>
                    </a:cubicBezTo>
                    <a:cubicBezTo>
                      <a:pt x="1" y="164"/>
                      <a:pt x="117" y="460"/>
                      <a:pt x="367" y="709"/>
                    </a:cubicBezTo>
                    <a:cubicBezTo>
                      <a:pt x="548" y="896"/>
                      <a:pt x="754" y="1005"/>
                      <a:pt x="898" y="1005"/>
                    </a:cubicBezTo>
                    <a:cubicBezTo>
                      <a:pt x="951" y="1005"/>
                      <a:pt x="996" y="990"/>
                      <a:pt x="1028" y="958"/>
                    </a:cubicBezTo>
                    <a:cubicBezTo>
                      <a:pt x="1145" y="841"/>
                      <a:pt x="1036" y="546"/>
                      <a:pt x="787" y="289"/>
                    </a:cubicBezTo>
                    <a:cubicBezTo>
                      <a:pt x="600" y="108"/>
                      <a:pt x="393"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7"/>
              <p:cNvSpPr/>
              <p:nvPr/>
            </p:nvSpPr>
            <p:spPr>
              <a:xfrm>
                <a:off x="611984" y="3624474"/>
                <a:ext cx="42308" cy="36950"/>
              </a:xfrm>
              <a:custGeom>
                <a:avLst/>
                <a:gdLst/>
                <a:ahLst/>
                <a:cxnLst/>
                <a:rect l="l" t="t" r="r" b="b"/>
                <a:pathLst>
                  <a:path w="1145" h="1000" extrusionOk="0">
                    <a:moveTo>
                      <a:pt x="248" y="0"/>
                    </a:moveTo>
                    <a:cubicBezTo>
                      <a:pt x="194" y="0"/>
                      <a:pt x="149" y="15"/>
                      <a:pt x="117" y="47"/>
                    </a:cubicBezTo>
                    <a:cubicBezTo>
                      <a:pt x="0" y="156"/>
                      <a:pt x="109" y="460"/>
                      <a:pt x="358" y="709"/>
                    </a:cubicBezTo>
                    <a:cubicBezTo>
                      <a:pt x="548" y="892"/>
                      <a:pt x="758" y="1000"/>
                      <a:pt x="902" y="1000"/>
                    </a:cubicBezTo>
                    <a:cubicBezTo>
                      <a:pt x="954" y="1000"/>
                      <a:pt x="997" y="986"/>
                      <a:pt x="1027" y="958"/>
                    </a:cubicBezTo>
                    <a:cubicBezTo>
                      <a:pt x="1144" y="841"/>
                      <a:pt x="1035" y="537"/>
                      <a:pt x="778" y="288"/>
                    </a:cubicBezTo>
                    <a:cubicBezTo>
                      <a:pt x="597" y="107"/>
                      <a:pt x="39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7"/>
              <p:cNvSpPr/>
              <p:nvPr/>
            </p:nvSpPr>
            <p:spPr>
              <a:xfrm>
                <a:off x="634413" y="3644316"/>
                <a:ext cx="34807" cy="34807"/>
              </a:xfrm>
              <a:custGeom>
                <a:avLst/>
                <a:gdLst/>
                <a:ahLst/>
                <a:cxnLst/>
                <a:rect l="l" t="t" r="r" b="b"/>
                <a:pathLst>
                  <a:path w="942" h="942" extrusionOk="0">
                    <a:moveTo>
                      <a:pt x="467" y="0"/>
                    </a:moveTo>
                    <a:cubicBezTo>
                      <a:pt x="210" y="0"/>
                      <a:pt x="0" y="210"/>
                      <a:pt x="0" y="467"/>
                    </a:cubicBezTo>
                    <a:cubicBezTo>
                      <a:pt x="0" y="732"/>
                      <a:pt x="210" y="942"/>
                      <a:pt x="467" y="942"/>
                    </a:cubicBezTo>
                    <a:cubicBezTo>
                      <a:pt x="732" y="942"/>
                      <a:pt x="942" y="732"/>
                      <a:pt x="942" y="467"/>
                    </a:cubicBezTo>
                    <a:cubicBezTo>
                      <a:pt x="942" y="210"/>
                      <a:pt x="732" y="0"/>
                      <a:pt x="467" y="0"/>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7"/>
              <p:cNvSpPr/>
              <p:nvPr/>
            </p:nvSpPr>
            <p:spPr>
              <a:xfrm>
                <a:off x="640732" y="3650635"/>
                <a:ext cx="22170" cy="21874"/>
              </a:xfrm>
              <a:custGeom>
                <a:avLst/>
                <a:gdLst/>
                <a:ahLst/>
                <a:cxnLst/>
                <a:rect l="l" t="t" r="r" b="b"/>
                <a:pathLst>
                  <a:path w="600" h="592" extrusionOk="0">
                    <a:moveTo>
                      <a:pt x="296" y="1"/>
                    </a:moveTo>
                    <a:cubicBezTo>
                      <a:pt x="133" y="1"/>
                      <a:pt x="0" y="133"/>
                      <a:pt x="0" y="296"/>
                    </a:cubicBezTo>
                    <a:cubicBezTo>
                      <a:pt x="0" y="460"/>
                      <a:pt x="133" y="592"/>
                      <a:pt x="296" y="592"/>
                    </a:cubicBezTo>
                    <a:cubicBezTo>
                      <a:pt x="467" y="592"/>
                      <a:pt x="600" y="460"/>
                      <a:pt x="600" y="296"/>
                    </a:cubicBezTo>
                    <a:cubicBezTo>
                      <a:pt x="600" y="133"/>
                      <a:pt x="46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17"/>
            <p:cNvSpPr/>
            <p:nvPr/>
          </p:nvSpPr>
          <p:spPr>
            <a:xfrm flipH="1">
              <a:off x="8052082" y="80118"/>
              <a:ext cx="130258" cy="137145"/>
            </a:xfrm>
            <a:custGeom>
              <a:avLst/>
              <a:gdLst/>
              <a:ahLst/>
              <a:cxnLst/>
              <a:rect l="l" t="t" r="r" b="b"/>
              <a:pathLst>
                <a:path w="1324" h="1394" extrusionOk="0">
                  <a:moveTo>
                    <a:pt x="833" y="0"/>
                  </a:moveTo>
                  <a:lnTo>
                    <a:pt x="1" y="1393"/>
                  </a:lnTo>
                  <a:lnTo>
                    <a:pt x="1324" y="957"/>
                  </a:lnTo>
                  <a:lnTo>
                    <a:pt x="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7"/>
            <p:cNvSpPr/>
            <p:nvPr/>
          </p:nvSpPr>
          <p:spPr>
            <a:xfrm flipH="1">
              <a:off x="8869971" y="191981"/>
              <a:ext cx="132521" cy="145606"/>
            </a:xfrm>
            <a:custGeom>
              <a:avLst/>
              <a:gdLst/>
              <a:ahLst/>
              <a:cxnLst/>
              <a:rect l="l" t="t" r="r" b="b"/>
              <a:pathLst>
                <a:path w="1347" h="1480" extrusionOk="0">
                  <a:moveTo>
                    <a:pt x="701" y="1"/>
                  </a:moveTo>
                  <a:cubicBezTo>
                    <a:pt x="592" y="1"/>
                    <a:pt x="670" y="421"/>
                    <a:pt x="545" y="584"/>
                  </a:cubicBezTo>
                  <a:cubicBezTo>
                    <a:pt x="421" y="748"/>
                    <a:pt x="0" y="670"/>
                    <a:pt x="0" y="756"/>
                  </a:cubicBezTo>
                  <a:cubicBezTo>
                    <a:pt x="0" y="841"/>
                    <a:pt x="413" y="740"/>
                    <a:pt x="522" y="896"/>
                  </a:cubicBezTo>
                  <a:cubicBezTo>
                    <a:pt x="623" y="1059"/>
                    <a:pt x="545" y="1479"/>
                    <a:pt x="662" y="1479"/>
                  </a:cubicBezTo>
                  <a:cubicBezTo>
                    <a:pt x="771" y="1479"/>
                    <a:pt x="724" y="1028"/>
                    <a:pt x="849" y="888"/>
                  </a:cubicBezTo>
                  <a:cubicBezTo>
                    <a:pt x="965" y="740"/>
                    <a:pt x="1347" y="833"/>
                    <a:pt x="1347" y="740"/>
                  </a:cubicBezTo>
                  <a:cubicBezTo>
                    <a:pt x="1347" y="647"/>
                    <a:pt x="919" y="662"/>
                    <a:pt x="825" y="561"/>
                  </a:cubicBezTo>
                  <a:cubicBezTo>
                    <a:pt x="740" y="452"/>
                    <a:pt x="77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7"/>
            <p:cNvSpPr/>
            <p:nvPr/>
          </p:nvSpPr>
          <p:spPr>
            <a:xfrm flipH="1">
              <a:off x="8710892" y="105394"/>
              <a:ext cx="78903" cy="86577"/>
            </a:xfrm>
            <a:custGeom>
              <a:avLst/>
              <a:gdLst/>
              <a:ahLst/>
              <a:cxnLst/>
              <a:rect l="l" t="t" r="r" b="b"/>
              <a:pathLst>
                <a:path w="802" h="880" extrusionOk="0">
                  <a:moveTo>
                    <a:pt x="428" y="0"/>
                  </a:moveTo>
                  <a:cubicBezTo>
                    <a:pt x="358" y="0"/>
                    <a:pt x="405" y="249"/>
                    <a:pt x="327" y="343"/>
                  </a:cubicBezTo>
                  <a:cubicBezTo>
                    <a:pt x="249" y="444"/>
                    <a:pt x="0" y="397"/>
                    <a:pt x="0" y="444"/>
                  </a:cubicBezTo>
                  <a:cubicBezTo>
                    <a:pt x="0" y="490"/>
                    <a:pt x="249" y="428"/>
                    <a:pt x="312" y="529"/>
                  </a:cubicBezTo>
                  <a:cubicBezTo>
                    <a:pt x="374" y="623"/>
                    <a:pt x="327" y="880"/>
                    <a:pt x="397" y="880"/>
                  </a:cubicBezTo>
                  <a:cubicBezTo>
                    <a:pt x="459" y="880"/>
                    <a:pt x="436" y="607"/>
                    <a:pt x="506" y="522"/>
                  </a:cubicBezTo>
                  <a:cubicBezTo>
                    <a:pt x="576" y="436"/>
                    <a:pt x="802" y="490"/>
                    <a:pt x="802" y="436"/>
                  </a:cubicBezTo>
                  <a:cubicBezTo>
                    <a:pt x="802" y="381"/>
                    <a:pt x="545" y="389"/>
                    <a:pt x="498" y="327"/>
                  </a:cubicBezTo>
                  <a:cubicBezTo>
                    <a:pt x="444" y="265"/>
                    <a:pt x="467" y="0"/>
                    <a:pt x="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7"/>
            <p:cNvSpPr/>
            <p:nvPr/>
          </p:nvSpPr>
          <p:spPr>
            <a:xfrm flipH="1">
              <a:off x="8561174" y="1152486"/>
              <a:ext cx="78903" cy="86675"/>
            </a:xfrm>
            <a:custGeom>
              <a:avLst/>
              <a:gdLst/>
              <a:ahLst/>
              <a:cxnLst/>
              <a:rect l="l" t="t" r="r" b="b"/>
              <a:pathLst>
                <a:path w="802" h="881" extrusionOk="0">
                  <a:moveTo>
                    <a:pt x="421" y="1"/>
                  </a:moveTo>
                  <a:cubicBezTo>
                    <a:pt x="350" y="1"/>
                    <a:pt x="397" y="250"/>
                    <a:pt x="327" y="351"/>
                  </a:cubicBezTo>
                  <a:cubicBezTo>
                    <a:pt x="249" y="445"/>
                    <a:pt x="0" y="398"/>
                    <a:pt x="0" y="445"/>
                  </a:cubicBezTo>
                  <a:cubicBezTo>
                    <a:pt x="0" y="491"/>
                    <a:pt x="242" y="437"/>
                    <a:pt x="304" y="530"/>
                  </a:cubicBezTo>
                  <a:cubicBezTo>
                    <a:pt x="374" y="623"/>
                    <a:pt x="327" y="880"/>
                    <a:pt x="389" y="880"/>
                  </a:cubicBezTo>
                  <a:cubicBezTo>
                    <a:pt x="459" y="880"/>
                    <a:pt x="428" y="608"/>
                    <a:pt x="506" y="522"/>
                  </a:cubicBezTo>
                  <a:cubicBezTo>
                    <a:pt x="576" y="437"/>
                    <a:pt x="802" y="499"/>
                    <a:pt x="802" y="437"/>
                  </a:cubicBezTo>
                  <a:cubicBezTo>
                    <a:pt x="802" y="382"/>
                    <a:pt x="545" y="390"/>
                    <a:pt x="491" y="328"/>
                  </a:cubicBezTo>
                  <a:cubicBezTo>
                    <a:pt x="436" y="266"/>
                    <a:pt x="459" y="1"/>
                    <a:pt x="421" y="1"/>
                  </a:cubicBezTo>
                  <a:close/>
                </a:path>
              </a:pathLst>
            </a:custGeom>
            <a:solidFill>
              <a:srgbClr val="FF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7"/>
            <p:cNvSpPr/>
            <p:nvPr/>
          </p:nvSpPr>
          <p:spPr>
            <a:xfrm flipH="1">
              <a:off x="48762" y="3969502"/>
              <a:ext cx="79001" cy="86577"/>
            </a:xfrm>
            <a:custGeom>
              <a:avLst/>
              <a:gdLst/>
              <a:ahLst/>
              <a:cxnLst/>
              <a:rect l="l" t="t" r="r" b="b"/>
              <a:pathLst>
                <a:path w="803" h="880" extrusionOk="0">
                  <a:moveTo>
                    <a:pt x="429" y="1"/>
                  </a:moveTo>
                  <a:cubicBezTo>
                    <a:pt x="359" y="1"/>
                    <a:pt x="406" y="250"/>
                    <a:pt x="328" y="343"/>
                  </a:cubicBezTo>
                  <a:cubicBezTo>
                    <a:pt x="250" y="444"/>
                    <a:pt x="1" y="397"/>
                    <a:pt x="1" y="444"/>
                  </a:cubicBezTo>
                  <a:cubicBezTo>
                    <a:pt x="1" y="491"/>
                    <a:pt x="250" y="436"/>
                    <a:pt x="312" y="530"/>
                  </a:cubicBezTo>
                  <a:cubicBezTo>
                    <a:pt x="374" y="623"/>
                    <a:pt x="328" y="880"/>
                    <a:pt x="398" y="880"/>
                  </a:cubicBezTo>
                  <a:cubicBezTo>
                    <a:pt x="460" y="880"/>
                    <a:pt x="437" y="608"/>
                    <a:pt x="507" y="522"/>
                  </a:cubicBezTo>
                  <a:cubicBezTo>
                    <a:pt x="585" y="436"/>
                    <a:pt x="802" y="491"/>
                    <a:pt x="802" y="436"/>
                  </a:cubicBezTo>
                  <a:cubicBezTo>
                    <a:pt x="802" y="382"/>
                    <a:pt x="546" y="390"/>
                    <a:pt x="499" y="327"/>
                  </a:cubicBezTo>
                  <a:cubicBezTo>
                    <a:pt x="444" y="265"/>
                    <a:pt x="468"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7"/>
            <p:cNvSpPr/>
            <p:nvPr/>
          </p:nvSpPr>
          <p:spPr>
            <a:xfrm flipH="1">
              <a:off x="7358610" y="80121"/>
              <a:ext cx="76640" cy="76640"/>
            </a:xfrm>
            <a:custGeom>
              <a:avLst/>
              <a:gdLst/>
              <a:ahLst/>
              <a:cxnLst/>
              <a:rect l="l" t="t" r="r" b="b"/>
              <a:pathLst>
                <a:path w="779" h="779" extrusionOk="0">
                  <a:moveTo>
                    <a:pt x="390" y="0"/>
                  </a:moveTo>
                  <a:cubicBezTo>
                    <a:pt x="172" y="0"/>
                    <a:pt x="0" y="179"/>
                    <a:pt x="0" y="390"/>
                  </a:cubicBezTo>
                  <a:cubicBezTo>
                    <a:pt x="0" y="607"/>
                    <a:pt x="172" y="779"/>
                    <a:pt x="390" y="779"/>
                  </a:cubicBezTo>
                  <a:cubicBezTo>
                    <a:pt x="600" y="779"/>
                    <a:pt x="779" y="607"/>
                    <a:pt x="779" y="390"/>
                  </a:cubicBezTo>
                  <a:cubicBezTo>
                    <a:pt x="779" y="179"/>
                    <a:pt x="600"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7"/>
            <p:cNvSpPr/>
            <p:nvPr/>
          </p:nvSpPr>
          <p:spPr>
            <a:xfrm flipH="1">
              <a:off x="166982" y="4666409"/>
              <a:ext cx="48306" cy="40927"/>
            </a:xfrm>
            <a:custGeom>
              <a:avLst/>
              <a:gdLst/>
              <a:ahLst/>
              <a:cxnLst/>
              <a:rect l="l" t="t" r="r" b="b"/>
              <a:pathLst>
                <a:path w="491" h="416" extrusionOk="0">
                  <a:moveTo>
                    <a:pt x="281" y="1"/>
                  </a:moveTo>
                  <a:cubicBezTo>
                    <a:pt x="94" y="1"/>
                    <a:pt x="0" y="226"/>
                    <a:pt x="133" y="359"/>
                  </a:cubicBezTo>
                  <a:cubicBezTo>
                    <a:pt x="175" y="398"/>
                    <a:pt x="226" y="416"/>
                    <a:pt x="276" y="416"/>
                  </a:cubicBezTo>
                  <a:cubicBezTo>
                    <a:pt x="385" y="416"/>
                    <a:pt x="491" y="333"/>
                    <a:pt x="491" y="211"/>
                  </a:cubicBezTo>
                  <a:cubicBezTo>
                    <a:pt x="491" y="94"/>
                    <a:pt x="397" y="1"/>
                    <a:pt x="281" y="1"/>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7"/>
            <p:cNvSpPr/>
            <p:nvPr/>
          </p:nvSpPr>
          <p:spPr>
            <a:xfrm flipH="1">
              <a:off x="309791" y="39111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7"/>
            <p:cNvSpPr/>
            <p:nvPr/>
          </p:nvSpPr>
          <p:spPr>
            <a:xfrm flipH="1">
              <a:off x="8416043" y="267954"/>
              <a:ext cx="137145" cy="117567"/>
            </a:xfrm>
            <a:custGeom>
              <a:avLst/>
              <a:gdLst/>
              <a:ahLst/>
              <a:cxnLst/>
              <a:rect l="l" t="t" r="r" b="b"/>
              <a:pathLst>
                <a:path w="1394" h="1195" extrusionOk="0">
                  <a:moveTo>
                    <a:pt x="802" y="1"/>
                  </a:moveTo>
                  <a:cubicBezTo>
                    <a:pt x="265" y="1"/>
                    <a:pt x="1" y="647"/>
                    <a:pt x="374" y="1020"/>
                  </a:cubicBezTo>
                  <a:cubicBezTo>
                    <a:pt x="495" y="1141"/>
                    <a:pt x="644" y="1195"/>
                    <a:pt x="791" y="1195"/>
                  </a:cubicBezTo>
                  <a:cubicBezTo>
                    <a:pt x="1098" y="1195"/>
                    <a:pt x="1394" y="958"/>
                    <a:pt x="1394" y="600"/>
                  </a:cubicBezTo>
                  <a:cubicBezTo>
                    <a:pt x="1394" y="273"/>
                    <a:pt x="1129"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7"/>
            <p:cNvSpPr/>
            <p:nvPr/>
          </p:nvSpPr>
          <p:spPr>
            <a:xfrm flipH="1">
              <a:off x="8502354" y="606524"/>
              <a:ext cx="40730" cy="40632"/>
            </a:xfrm>
            <a:custGeom>
              <a:avLst/>
              <a:gdLst/>
              <a:ahLst/>
              <a:cxnLst/>
              <a:rect l="l" t="t" r="r" b="b"/>
              <a:pathLst>
                <a:path w="414" h="413" extrusionOk="0">
                  <a:moveTo>
                    <a:pt x="211" y="0"/>
                  </a:moveTo>
                  <a:cubicBezTo>
                    <a:pt x="94" y="0"/>
                    <a:pt x="1" y="94"/>
                    <a:pt x="1" y="203"/>
                  </a:cubicBezTo>
                  <a:cubicBezTo>
                    <a:pt x="1" y="319"/>
                    <a:pt x="94" y="413"/>
                    <a:pt x="211" y="413"/>
                  </a:cubicBezTo>
                  <a:cubicBezTo>
                    <a:pt x="320" y="413"/>
                    <a:pt x="413" y="319"/>
                    <a:pt x="413" y="203"/>
                  </a:cubicBezTo>
                  <a:cubicBezTo>
                    <a:pt x="413" y="94"/>
                    <a:pt x="320" y="0"/>
                    <a:pt x="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4" name="Google Shape;914;p17"/>
            <p:cNvGrpSpPr/>
            <p:nvPr/>
          </p:nvGrpSpPr>
          <p:grpSpPr>
            <a:xfrm flipH="1">
              <a:off x="7578841" y="201887"/>
              <a:ext cx="371776" cy="249699"/>
              <a:chOff x="7225725" y="124242"/>
              <a:chExt cx="454828" cy="305480"/>
            </a:xfrm>
          </p:grpSpPr>
          <p:sp>
            <p:nvSpPr>
              <p:cNvPr id="915" name="Google Shape;915;p17"/>
              <p:cNvSpPr/>
              <p:nvPr/>
            </p:nvSpPr>
            <p:spPr>
              <a:xfrm>
                <a:off x="7225725" y="215445"/>
                <a:ext cx="240447" cy="214277"/>
              </a:xfrm>
              <a:custGeom>
                <a:avLst/>
                <a:gdLst/>
                <a:ahLst/>
                <a:cxnLst/>
                <a:rect l="l" t="t" r="r" b="b"/>
                <a:pathLst>
                  <a:path w="2444" h="2178" extrusionOk="0">
                    <a:moveTo>
                      <a:pt x="1228" y="0"/>
                    </a:moveTo>
                    <a:cubicBezTo>
                      <a:pt x="605" y="0"/>
                      <a:pt x="1" y="532"/>
                      <a:pt x="125" y="1287"/>
                    </a:cubicBezTo>
                    <a:cubicBezTo>
                      <a:pt x="140" y="1373"/>
                      <a:pt x="164" y="1458"/>
                      <a:pt x="203" y="1536"/>
                    </a:cubicBezTo>
                    <a:cubicBezTo>
                      <a:pt x="387" y="1940"/>
                      <a:pt x="782" y="2177"/>
                      <a:pt x="1199" y="2177"/>
                    </a:cubicBezTo>
                    <a:cubicBezTo>
                      <a:pt x="1344" y="2177"/>
                      <a:pt x="1492" y="2149"/>
                      <a:pt x="1634" y="2089"/>
                    </a:cubicBezTo>
                    <a:cubicBezTo>
                      <a:pt x="2179" y="1855"/>
                      <a:pt x="2444" y="1225"/>
                      <a:pt x="2226" y="672"/>
                    </a:cubicBezTo>
                    <a:cubicBezTo>
                      <a:pt x="2187" y="594"/>
                      <a:pt x="2148" y="517"/>
                      <a:pt x="2094" y="447"/>
                    </a:cubicBezTo>
                    <a:cubicBezTo>
                      <a:pt x="1861" y="136"/>
                      <a:pt x="1542" y="0"/>
                      <a:pt x="1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7"/>
              <p:cNvSpPr/>
              <p:nvPr/>
            </p:nvSpPr>
            <p:spPr>
              <a:xfrm>
                <a:off x="7258586" y="247322"/>
                <a:ext cx="173153" cy="153575"/>
              </a:xfrm>
              <a:custGeom>
                <a:avLst/>
                <a:gdLst/>
                <a:ahLst/>
                <a:cxnLst/>
                <a:rect l="l" t="t" r="r" b="b"/>
                <a:pathLst>
                  <a:path w="1760" h="1561" extrusionOk="0">
                    <a:moveTo>
                      <a:pt x="881" y="0"/>
                    </a:moveTo>
                    <a:cubicBezTo>
                      <a:pt x="788" y="0"/>
                      <a:pt x="693" y="17"/>
                      <a:pt x="600" y="53"/>
                    </a:cubicBezTo>
                    <a:cubicBezTo>
                      <a:pt x="195" y="208"/>
                      <a:pt x="1" y="659"/>
                      <a:pt x="149" y="1056"/>
                    </a:cubicBezTo>
                    <a:cubicBezTo>
                      <a:pt x="269" y="1368"/>
                      <a:pt x="565" y="1560"/>
                      <a:pt x="879" y="1560"/>
                    </a:cubicBezTo>
                    <a:cubicBezTo>
                      <a:pt x="973" y="1560"/>
                      <a:pt x="1068" y="1543"/>
                      <a:pt x="1160" y="1508"/>
                    </a:cubicBezTo>
                    <a:cubicBezTo>
                      <a:pt x="1557" y="1352"/>
                      <a:pt x="1760" y="901"/>
                      <a:pt x="1604" y="504"/>
                    </a:cubicBezTo>
                    <a:cubicBezTo>
                      <a:pt x="1490" y="192"/>
                      <a:pt x="1195"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7"/>
              <p:cNvSpPr/>
              <p:nvPr/>
            </p:nvSpPr>
            <p:spPr>
              <a:xfrm>
                <a:off x="7225725" y="215445"/>
                <a:ext cx="206013" cy="126618"/>
              </a:xfrm>
              <a:custGeom>
                <a:avLst/>
                <a:gdLst/>
                <a:ahLst/>
                <a:cxnLst/>
                <a:rect l="l" t="t" r="r" b="b"/>
                <a:pathLst>
                  <a:path w="2094" h="1287" extrusionOk="0">
                    <a:moveTo>
                      <a:pt x="1228" y="0"/>
                    </a:moveTo>
                    <a:cubicBezTo>
                      <a:pt x="605" y="0"/>
                      <a:pt x="1" y="532"/>
                      <a:pt x="125" y="1287"/>
                    </a:cubicBezTo>
                    <a:lnTo>
                      <a:pt x="2094" y="447"/>
                    </a:lnTo>
                    <a:cubicBezTo>
                      <a:pt x="1861" y="136"/>
                      <a:pt x="1542" y="0"/>
                      <a:pt x="1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7"/>
              <p:cNvSpPr/>
              <p:nvPr/>
            </p:nvSpPr>
            <p:spPr>
              <a:xfrm>
                <a:off x="7296169" y="326719"/>
                <a:ext cx="47125" cy="38172"/>
              </a:xfrm>
              <a:custGeom>
                <a:avLst/>
                <a:gdLst/>
                <a:ahLst/>
                <a:cxnLst/>
                <a:rect l="l" t="t" r="r" b="b"/>
                <a:pathLst>
                  <a:path w="479" h="388" extrusionOk="0">
                    <a:moveTo>
                      <a:pt x="239" y="1"/>
                    </a:moveTo>
                    <a:cubicBezTo>
                      <a:pt x="214" y="1"/>
                      <a:pt x="188" y="6"/>
                      <a:pt x="164" y="16"/>
                    </a:cubicBezTo>
                    <a:cubicBezTo>
                      <a:pt x="0" y="86"/>
                      <a:pt x="8" y="312"/>
                      <a:pt x="171" y="374"/>
                    </a:cubicBezTo>
                    <a:cubicBezTo>
                      <a:pt x="196" y="383"/>
                      <a:pt x="220" y="387"/>
                      <a:pt x="243" y="387"/>
                    </a:cubicBezTo>
                    <a:cubicBezTo>
                      <a:pt x="376" y="387"/>
                      <a:pt x="479" y="248"/>
                      <a:pt x="413" y="109"/>
                    </a:cubicBezTo>
                    <a:cubicBezTo>
                      <a:pt x="384" y="40"/>
                      <a:pt x="31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7"/>
              <p:cNvSpPr/>
              <p:nvPr/>
            </p:nvSpPr>
            <p:spPr>
              <a:xfrm>
                <a:off x="7436269" y="124242"/>
                <a:ext cx="244284" cy="216540"/>
              </a:xfrm>
              <a:custGeom>
                <a:avLst/>
                <a:gdLst/>
                <a:ahLst/>
                <a:cxnLst/>
                <a:rect l="l" t="t" r="r" b="b"/>
                <a:pathLst>
                  <a:path w="2483" h="2201" extrusionOk="0">
                    <a:moveTo>
                      <a:pt x="1244" y="1"/>
                    </a:moveTo>
                    <a:cubicBezTo>
                      <a:pt x="1035" y="1"/>
                      <a:pt x="824" y="60"/>
                      <a:pt x="638" y="183"/>
                    </a:cubicBezTo>
                    <a:cubicBezTo>
                      <a:pt x="148" y="502"/>
                      <a:pt x="0" y="1148"/>
                      <a:pt x="288" y="1654"/>
                    </a:cubicBezTo>
                    <a:cubicBezTo>
                      <a:pt x="494" y="2000"/>
                      <a:pt x="862" y="2200"/>
                      <a:pt x="1243" y="2200"/>
                    </a:cubicBezTo>
                    <a:cubicBezTo>
                      <a:pt x="1409" y="2200"/>
                      <a:pt x="1577" y="2162"/>
                      <a:pt x="1736" y="2082"/>
                    </a:cubicBezTo>
                    <a:cubicBezTo>
                      <a:pt x="2257" y="1825"/>
                      <a:pt x="2483" y="1202"/>
                      <a:pt x="2257" y="673"/>
                    </a:cubicBezTo>
                    <a:cubicBezTo>
                      <a:pt x="2218" y="588"/>
                      <a:pt x="2171" y="510"/>
                      <a:pt x="2125" y="440"/>
                    </a:cubicBezTo>
                    <a:cubicBezTo>
                      <a:pt x="1909" y="153"/>
                      <a:pt x="1579" y="1"/>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7"/>
              <p:cNvSpPr/>
              <p:nvPr/>
            </p:nvSpPr>
            <p:spPr>
              <a:xfrm>
                <a:off x="7465293" y="155824"/>
                <a:ext cx="185845" cy="153673"/>
              </a:xfrm>
              <a:custGeom>
                <a:avLst/>
                <a:gdLst/>
                <a:ahLst/>
                <a:cxnLst/>
                <a:rect l="l" t="t" r="r" b="b"/>
                <a:pathLst>
                  <a:path w="1889" h="1562" extrusionOk="0">
                    <a:moveTo>
                      <a:pt x="946" y="1"/>
                    </a:moveTo>
                    <a:cubicBezTo>
                      <a:pt x="843" y="1"/>
                      <a:pt x="739" y="21"/>
                      <a:pt x="639" y="64"/>
                    </a:cubicBezTo>
                    <a:cubicBezTo>
                      <a:pt x="1" y="337"/>
                      <a:pt x="16" y="1247"/>
                      <a:pt x="655" y="1504"/>
                    </a:cubicBezTo>
                    <a:cubicBezTo>
                      <a:pt x="754" y="1544"/>
                      <a:pt x="853" y="1562"/>
                      <a:pt x="949" y="1562"/>
                    </a:cubicBezTo>
                    <a:cubicBezTo>
                      <a:pt x="1473" y="1562"/>
                      <a:pt x="1889" y="1016"/>
                      <a:pt x="1658" y="477"/>
                    </a:cubicBezTo>
                    <a:cubicBezTo>
                      <a:pt x="1536" y="180"/>
                      <a:pt x="124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7"/>
              <p:cNvSpPr/>
              <p:nvPr/>
            </p:nvSpPr>
            <p:spPr>
              <a:xfrm>
                <a:off x="7439319" y="124636"/>
                <a:ext cx="206013" cy="126323"/>
              </a:xfrm>
              <a:custGeom>
                <a:avLst/>
                <a:gdLst/>
                <a:ahLst/>
                <a:cxnLst/>
                <a:rect l="l" t="t" r="r" b="b"/>
                <a:pathLst>
                  <a:path w="2094" h="1284" extrusionOk="0">
                    <a:moveTo>
                      <a:pt x="1228" y="1"/>
                    </a:moveTo>
                    <a:cubicBezTo>
                      <a:pt x="605" y="1"/>
                      <a:pt x="1" y="529"/>
                      <a:pt x="125" y="1284"/>
                    </a:cubicBezTo>
                    <a:lnTo>
                      <a:pt x="2089" y="438"/>
                    </a:lnTo>
                    <a:lnTo>
                      <a:pt x="2089" y="438"/>
                    </a:lnTo>
                    <a:cubicBezTo>
                      <a:pt x="2091" y="440"/>
                      <a:pt x="2092" y="442"/>
                      <a:pt x="2094" y="444"/>
                    </a:cubicBezTo>
                    <a:lnTo>
                      <a:pt x="2094" y="436"/>
                    </a:lnTo>
                    <a:lnTo>
                      <a:pt x="2089" y="438"/>
                    </a:lnTo>
                    <a:lnTo>
                      <a:pt x="2089" y="438"/>
                    </a:lnTo>
                    <a:cubicBezTo>
                      <a:pt x="1857" y="134"/>
                      <a:pt x="1540" y="1"/>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7"/>
              <p:cNvSpPr/>
              <p:nvPr/>
            </p:nvSpPr>
            <p:spPr>
              <a:xfrm>
                <a:off x="7512813" y="237680"/>
                <a:ext cx="46338" cy="33450"/>
              </a:xfrm>
              <a:custGeom>
                <a:avLst/>
                <a:gdLst/>
                <a:ahLst/>
                <a:cxnLst/>
                <a:rect l="l" t="t" r="r" b="b"/>
                <a:pathLst>
                  <a:path w="471" h="340" extrusionOk="0">
                    <a:moveTo>
                      <a:pt x="224" y="0"/>
                    </a:moveTo>
                    <a:cubicBezTo>
                      <a:pt x="111" y="0"/>
                      <a:pt x="1" y="98"/>
                      <a:pt x="31" y="236"/>
                    </a:cubicBezTo>
                    <a:cubicBezTo>
                      <a:pt x="47" y="310"/>
                      <a:pt x="104" y="340"/>
                      <a:pt x="169" y="340"/>
                    </a:cubicBezTo>
                    <a:cubicBezTo>
                      <a:pt x="302" y="340"/>
                      <a:pt x="471" y="214"/>
                      <a:pt x="382" y="88"/>
                    </a:cubicBezTo>
                    <a:cubicBezTo>
                      <a:pt x="342" y="27"/>
                      <a:pt x="282"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17"/>
            <p:cNvSpPr/>
            <p:nvPr/>
          </p:nvSpPr>
          <p:spPr>
            <a:xfrm>
              <a:off x="8428903" y="4199778"/>
              <a:ext cx="1362794" cy="114911"/>
            </a:xfrm>
            <a:custGeom>
              <a:avLst/>
              <a:gdLst/>
              <a:ahLst/>
              <a:cxnLst/>
              <a:rect l="l" t="t" r="r" b="b"/>
              <a:pathLst>
                <a:path w="13852" h="1168" extrusionOk="0">
                  <a:moveTo>
                    <a:pt x="578" y="0"/>
                  </a:moveTo>
                  <a:cubicBezTo>
                    <a:pt x="257" y="0"/>
                    <a:pt x="0" y="262"/>
                    <a:pt x="8" y="584"/>
                  </a:cubicBezTo>
                  <a:cubicBezTo>
                    <a:pt x="8" y="903"/>
                    <a:pt x="265" y="1168"/>
                    <a:pt x="592" y="1168"/>
                  </a:cubicBezTo>
                  <a:lnTo>
                    <a:pt x="13268" y="1168"/>
                  </a:lnTo>
                  <a:cubicBezTo>
                    <a:pt x="13587" y="1168"/>
                    <a:pt x="13852" y="903"/>
                    <a:pt x="13852" y="584"/>
                  </a:cubicBezTo>
                  <a:cubicBezTo>
                    <a:pt x="13852" y="257"/>
                    <a:pt x="13587" y="0"/>
                    <a:pt x="13268" y="0"/>
                  </a:cubicBezTo>
                  <a:lnTo>
                    <a:pt x="592" y="0"/>
                  </a:lnTo>
                  <a:cubicBezTo>
                    <a:pt x="587" y="0"/>
                    <a:pt x="58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7"/>
            <p:cNvSpPr/>
            <p:nvPr/>
          </p:nvSpPr>
          <p:spPr>
            <a:xfrm>
              <a:off x="8594977" y="3982347"/>
              <a:ext cx="1362106" cy="115698"/>
            </a:xfrm>
            <a:custGeom>
              <a:avLst/>
              <a:gdLst/>
              <a:ahLst/>
              <a:cxnLst/>
              <a:rect l="l" t="t" r="r" b="b"/>
              <a:pathLst>
                <a:path w="13845" h="1176" extrusionOk="0">
                  <a:moveTo>
                    <a:pt x="584" y="0"/>
                  </a:moveTo>
                  <a:cubicBezTo>
                    <a:pt x="258" y="0"/>
                    <a:pt x="1" y="265"/>
                    <a:pt x="1" y="584"/>
                  </a:cubicBezTo>
                  <a:cubicBezTo>
                    <a:pt x="1" y="911"/>
                    <a:pt x="258" y="1175"/>
                    <a:pt x="584" y="1175"/>
                  </a:cubicBezTo>
                  <a:lnTo>
                    <a:pt x="13261" y="1175"/>
                  </a:lnTo>
                  <a:cubicBezTo>
                    <a:pt x="13588" y="1175"/>
                    <a:pt x="13845" y="911"/>
                    <a:pt x="13845" y="584"/>
                  </a:cubicBezTo>
                  <a:cubicBezTo>
                    <a:pt x="13845" y="265"/>
                    <a:pt x="13588" y="0"/>
                    <a:pt x="13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7"/>
            <p:cNvSpPr/>
            <p:nvPr/>
          </p:nvSpPr>
          <p:spPr>
            <a:xfrm>
              <a:off x="8760362" y="3765703"/>
              <a:ext cx="1362106" cy="114911"/>
            </a:xfrm>
            <a:custGeom>
              <a:avLst/>
              <a:gdLst/>
              <a:ahLst/>
              <a:cxnLst/>
              <a:rect l="l" t="t" r="r" b="b"/>
              <a:pathLst>
                <a:path w="13845" h="1168" extrusionOk="0">
                  <a:moveTo>
                    <a:pt x="584" y="0"/>
                  </a:moveTo>
                  <a:cubicBezTo>
                    <a:pt x="257" y="0"/>
                    <a:pt x="1" y="257"/>
                    <a:pt x="1" y="584"/>
                  </a:cubicBezTo>
                  <a:cubicBezTo>
                    <a:pt x="1" y="903"/>
                    <a:pt x="257" y="1167"/>
                    <a:pt x="584" y="1167"/>
                  </a:cubicBezTo>
                  <a:lnTo>
                    <a:pt x="13261" y="1167"/>
                  </a:lnTo>
                  <a:cubicBezTo>
                    <a:pt x="13588" y="1167"/>
                    <a:pt x="13844" y="903"/>
                    <a:pt x="13844" y="584"/>
                  </a:cubicBezTo>
                  <a:cubicBezTo>
                    <a:pt x="13844" y="257"/>
                    <a:pt x="13588" y="0"/>
                    <a:pt x="13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7"/>
            <p:cNvSpPr/>
            <p:nvPr/>
          </p:nvSpPr>
          <p:spPr>
            <a:xfrm>
              <a:off x="8925747" y="3548173"/>
              <a:ext cx="1362106" cy="115009"/>
            </a:xfrm>
            <a:custGeom>
              <a:avLst/>
              <a:gdLst/>
              <a:ahLst/>
              <a:cxnLst/>
              <a:rect l="l" t="t" r="r" b="b"/>
              <a:pathLst>
                <a:path w="13845" h="1169" extrusionOk="0">
                  <a:moveTo>
                    <a:pt x="584" y="1"/>
                  </a:moveTo>
                  <a:cubicBezTo>
                    <a:pt x="257" y="1"/>
                    <a:pt x="1" y="266"/>
                    <a:pt x="1" y="585"/>
                  </a:cubicBezTo>
                  <a:cubicBezTo>
                    <a:pt x="1" y="911"/>
                    <a:pt x="257" y="1168"/>
                    <a:pt x="584" y="1168"/>
                  </a:cubicBezTo>
                  <a:lnTo>
                    <a:pt x="13261" y="1168"/>
                  </a:lnTo>
                  <a:cubicBezTo>
                    <a:pt x="13588" y="1168"/>
                    <a:pt x="13844" y="911"/>
                    <a:pt x="13844" y="585"/>
                  </a:cubicBezTo>
                  <a:cubicBezTo>
                    <a:pt x="13844" y="266"/>
                    <a:pt x="13588" y="1"/>
                    <a:pt x="1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Erica One"/>
              <a:buNone/>
              <a:defRPr sz="3000">
                <a:solidFill>
                  <a:schemeClr val="accent3"/>
                </a:solidFill>
                <a:latin typeface="Erica One"/>
                <a:ea typeface="Erica One"/>
                <a:cs typeface="Erica One"/>
                <a:sym typeface="Erica One"/>
              </a:defRPr>
            </a:lvl1pPr>
            <a:lvl2pPr lvl="1" rtl="0">
              <a:spcBef>
                <a:spcPts val="0"/>
              </a:spcBef>
              <a:spcAft>
                <a:spcPts val="0"/>
              </a:spcAft>
              <a:buClr>
                <a:schemeClr val="accent3"/>
              </a:buClr>
              <a:buSzPts val="3000"/>
              <a:buFont typeface="Erica One"/>
              <a:buNone/>
              <a:defRPr sz="3000">
                <a:solidFill>
                  <a:schemeClr val="accent3"/>
                </a:solidFill>
                <a:latin typeface="Erica One"/>
                <a:ea typeface="Erica One"/>
                <a:cs typeface="Erica One"/>
                <a:sym typeface="Erica One"/>
              </a:defRPr>
            </a:lvl2pPr>
            <a:lvl3pPr lvl="2" rtl="0">
              <a:spcBef>
                <a:spcPts val="0"/>
              </a:spcBef>
              <a:spcAft>
                <a:spcPts val="0"/>
              </a:spcAft>
              <a:buClr>
                <a:schemeClr val="accent3"/>
              </a:buClr>
              <a:buSzPts val="3000"/>
              <a:buFont typeface="Erica One"/>
              <a:buNone/>
              <a:defRPr sz="3000">
                <a:solidFill>
                  <a:schemeClr val="accent3"/>
                </a:solidFill>
                <a:latin typeface="Erica One"/>
                <a:ea typeface="Erica One"/>
                <a:cs typeface="Erica One"/>
                <a:sym typeface="Erica One"/>
              </a:defRPr>
            </a:lvl3pPr>
            <a:lvl4pPr lvl="3" rtl="0">
              <a:spcBef>
                <a:spcPts val="0"/>
              </a:spcBef>
              <a:spcAft>
                <a:spcPts val="0"/>
              </a:spcAft>
              <a:buClr>
                <a:schemeClr val="accent3"/>
              </a:buClr>
              <a:buSzPts val="3000"/>
              <a:buFont typeface="Erica One"/>
              <a:buNone/>
              <a:defRPr sz="3000">
                <a:solidFill>
                  <a:schemeClr val="accent3"/>
                </a:solidFill>
                <a:latin typeface="Erica One"/>
                <a:ea typeface="Erica One"/>
                <a:cs typeface="Erica One"/>
                <a:sym typeface="Erica One"/>
              </a:defRPr>
            </a:lvl4pPr>
            <a:lvl5pPr lvl="4" rtl="0">
              <a:spcBef>
                <a:spcPts val="0"/>
              </a:spcBef>
              <a:spcAft>
                <a:spcPts val="0"/>
              </a:spcAft>
              <a:buClr>
                <a:schemeClr val="accent3"/>
              </a:buClr>
              <a:buSzPts val="3000"/>
              <a:buFont typeface="Erica One"/>
              <a:buNone/>
              <a:defRPr sz="3000">
                <a:solidFill>
                  <a:schemeClr val="accent3"/>
                </a:solidFill>
                <a:latin typeface="Erica One"/>
                <a:ea typeface="Erica One"/>
                <a:cs typeface="Erica One"/>
                <a:sym typeface="Erica One"/>
              </a:defRPr>
            </a:lvl5pPr>
            <a:lvl6pPr lvl="5" rtl="0">
              <a:spcBef>
                <a:spcPts val="0"/>
              </a:spcBef>
              <a:spcAft>
                <a:spcPts val="0"/>
              </a:spcAft>
              <a:buClr>
                <a:schemeClr val="accent3"/>
              </a:buClr>
              <a:buSzPts val="3000"/>
              <a:buFont typeface="Erica One"/>
              <a:buNone/>
              <a:defRPr sz="3000">
                <a:solidFill>
                  <a:schemeClr val="accent3"/>
                </a:solidFill>
                <a:latin typeface="Erica One"/>
                <a:ea typeface="Erica One"/>
                <a:cs typeface="Erica One"/>
                <a:sym typeface="Erica One"/>
              </a:defRPr>
            </a:lvl6pPr>
            <a:lvl7pPr lvl="6" rtl="0">
              <a:spcBef>
                <a:spcPts val="0"/>
              </a:spcBef>
              <a:spcAft>
                <a:spcPts val="0"/>
              </a:spcAft>
              <a:buClr>
                <a:schemeClr val="accent3"/>
              </a:buClr>
              <a:buSzPts val="3000"/>
              <a:buFont typeface="Erica One"/>
              <a:buNone/>
              <a:defRPr sz="3000">
                <a:solidFill>
                  <a:schemeClr val="accent3"/>
                </a:solidFill>
                <a:latin typeface="Erica One"/>
                <a:ea typeface="Erica One"/>
                <a:cs typeface="Erica One"/>
                <a:sym typeface="Erica One"/>
              </a:defRPr>
            </a:lvl7pPr>
            <a:lvl8pPr lvl="7" rtl="0">
              <a:spcBef>
                <a:spcPts val="0"/>
              </a:spcBef>
              <a:spcAft>
                <a:spcPts val="0"/>
              </a:spcAft>
              <a:buClr>
                <a:schemeClr val="accent3"/>
              </a:buClr>
              <a:buSzPts val="3000"/>
              <a:buFont typeface="Erica One"/>
              <a:buNone/>
              <a:defRPr sz="3000">
                <a:solidFill>
                  <a:schemeClr val="accent3"/>
                </a:solidFill>
                <a:latin typeface="Erica One"/>
                <a:ea typeface="Erica One"/>
                <a:cs typeface="Erica One"/>
                <a:sym typeface="Erica One"/>
              </a:defRPr>
            </a:lvl8pPr>
            <a:lvl9pPr lvl="8" rtl="0">
              <a:spcBef>
                <a:spcPts val="0"/>
              </a:spcBef>
              <a:spcAft>
                <a:spcPts val="0"/>
              </a:spcAft>
              <a:buClr>
                <a:schemeClr val="accent3"/>
              </a:buClr>
              <a:buSzPts val="3000"/>
              <a:buFont typeface="Erica One"/>
              <a:buNone/>
              <a:defRPr sz="3000">
                <a:solidFill>
                  <a:schemeClr val="accent3"/>
                </a:solidFill>
                <a:latin typeface="Erica One"/>
                <a:ea typeface="Erica One"/>
                <a:cs typeface="Erica One"/>
                <a:sym typeface="Eric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Quicksand Medium"/>
              <a:buChar char="●"/>
              <a:defRPr>
                <a:solidFill>
                  <a:schemeClr val="accent3"/>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accent3"/>
              </a:buClr>
              <a:buSzPts val="1400"/>
              <a:buFont typeface="Quicksand Medium"/>
              <a:buChar char="○"/>
              <a:defRPr>
                <a:solidFill>
                  <a:schemeClr val="accent3"/>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accent3"/>
              </a:buClr>
              <a:buSzPts val="1400"/>
              <a:buFont typeface="Quicksand Medium"/>
              <a:buChar char="■"/>
              <a:defRPr>
                <a:solidFill>
                  <a:schemeClr val="accent3"/>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accent3"/>
              </a:buClr>
              <a:buSzPts val="1400"/>
              <a:buFont typeface="Quicksand Medium"/>
              <a:buChar char="●"/>
              <a:defRPr>
                <a:solidFill>
                  <a:schemeClr val="accent3"/>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accent3"/>
              </a:buClr>
              <a:buSzPts val="1400"/>
              <a:buFont typeface="Quicksand Medium"/>
              <a:buChar char="○"/>
              <a:defRPr>
                <a:solidFill>
                  <a:schemeClr val="accent3"/>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accent3"/>
              </a:buClr>
              <a:buSzPts val="1400"/>
              <a:buFont typeface="Quicksand Medium"/>
              <a:buChar char="■"/>
              <a:defRPr>
                <a:solidFill>
                  <a:schemeClr val="accent3"/>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accent3"/>
              </a:buClr>
              <a:buSzPts val="1400"/>
              <a:buFont typeface="Quicksand Medium"/>
              <a:buChar char="●"/>
              <a:defRPr>
                <a:solidFill>
                  <a:schemeClr val="accent3"/>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accent3"/>
              </a:buClr>
              <a:buSzPts val="1400"/>
              <a:buFont typeface="Quicksand Medium"/>
              <a:buChar char="○"/>
              <a:defRPr>
                <a:solidFill>
                  <a:schemeClr val="accent3"/>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accent3"/>
              </a:buClr>
              <a:buSzPts val="1400"/>
              <a:buFont typeface="Quicksand Medium"/>
              <a:buChar char="■"/>
              <a:defRPr>
                <a:solidFill>
                  <a:schemeClr val="accent3"/>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8" r:id="rId5"/>
    <p:sldLayoutId id="2147483659" r:id="rId6"/>
    <p:sldLayoutId id="2147483660" r:id="rId7"/>
    <p:sldLayoutId id="2147483662" r:id="rId8"/>
    <p:sldLayoutId id="2147483663" r:id="rId9"/>
    <p:sldLayoutId id="2147483666" r:id="rId10"/>
    <p:sldLayoutId id="2147483667" r:id="rId11"/>
    <p:sldLayoutId id="2147483668" r:id="rId12"/>
    <p:sldLayoutId id="2147483669" r:id="rId13"/>
    <p:sldLayoutId id="2147483671" r:id="rId14"/>
    <p:sldLayoutId id="2147483672" r:id="rId15"/>
    <p:sldLayoutId id="214748367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definicion.de/not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ecured.cu/Nota"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grpSp>
        <p:nvGrpSpPr>
          <p:cNvPr id="1476" name="Google Shape;1476;p31"/>
          <p:cNvGrpSpPr/>
          <p:nvPr/>
        </p:nvGrpSpPr>
        <p:grpSpPr>
          <a:xfrm>
            <a:off x="238057" y="921002"/>
            <a:ext cx="859296" cy="820854"/>
            <a:chOff x="2451751" y="728708"/>
            <a:chExt cx="481533" cy="459991"/>
          </a:xfrm>
        </p:grpSpPr>
        <p:sp>
          <p:nvSpPr>
            <p:cNvPr id="1477" name="Google Shape;1477;p31"/>
            <p:cNvSpPr/>
            <p:nvPr/>
          </p:nvSpPr>
          <p:spPr>
            <a:xfrm>
              <a:off x="2671610" y="729143"/>
              <a:ext cx="129185" cy="106880"/>
            </a:xfrm>
            <a:custGeom>
              <a:avLst/>
              <a:gdLst/>
              <a:ahLst/>
              <a:cxnLst/>
              <a:rect l="l" t="t" r="r" b="b"/>
              <a:pathLst>
                <a:path w="3562" h="2947" extrusionOk="0">
                  <a:moveTo>
                    <a:pt x="1868" y="1"/>
                  </a:moveTo>
                  <a:cubicBezTo>
                    <a:pt x="1632" y="1"/>
                    <a:pt x="1388" y="60"/>
                    <a:pt x="1152" y="191"/>
                  </a:cubicBezTo>
                  <a:cubicBezTo>
                    <a:pt x="1" y="821"/>
                    <a:pt x="195" y="2526"/>
                    <a:pt x="1456" y="2891"/>
                  </a:cubicBezTo>
                  <a:cubicBezTo>
                    <a:pt x="1590" y="2928"/>
                    <a:pt x="1724" y="2946"/>
                    <a:pt x="1856" y="2946"/>
                  </a:cubicBezTo>
                  <a:cubicBezTo>
                    <a:pt x="2500" y="2946"/>
                    <a:pt x="3090" y="2526"/>
                    <a:pt x="3277" y="1880"/>
                  </a:cubicBezTo>
                  <a:cubicBezTo>
                    <a:pt x="3561" y="879"/>
                    <a:pt x="2776" y="1"/>
                    <a:pt x="1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2582426" y="1081601"/>
              <a:ext cx="111232" cy="106554"/>
            </a:xfrm>
            <a:custGeom>
              <a:avLst/>
              <a:gdLst/>
              <a:ahLst/>
              <a:cxnLst/>
              <a:rect l="l" t="t" r="r" b="b"/>
              <a:pathLst>
                <a:path w="3067" h="2938" extrusionOk="0">
                  <a:moveTo>
                    <a:pt x="1523" y="0"/>
                  </a:moveTo>
                  <a:cubicBezTo>
                    <a:pt x="768" y="0"/>
                    <a:pt x="130" y="585"/>
                    <a:pt x="71" y="1352"/>
                  </a:cubicBezTo>
                  <a:cubicBezTo>
                    <a:pt x="1" y="2161"/>
                    <a:pt x="608" y="2870"/>
                    <a:pt x="1417" y="2932"/>
                  </a:cubicBezTo>
                  <a:cubicBezTo>
                    <a:pt x="1460" y="2936"/>
                    <a:pt x="1502" y="2937"/>
                    <a:pt x="1544" y="2937"/>
                  </a:cubicBezTo>
                  <a:cubicBezTo>
                    <a:pt x="2299" y="2937"/>
                    <a:pt x="2938" y="2352"/>
                    <a:pt x="3004" y="1586"/>
                  </a:cubicBezTo>
                  <a:cubicBezTo>
                    <a:pt x="3067" y="776"/>
                    <a:pt x="2460" y="68"/>
                    <a:pt x="1650" y="6"/>
                  </a:cubicBezTo>
                  <a:cubicBezTo>
                    <a:pt x="1608" y="2"/>
                    <a:pt x="1565" y="0"/>
                    <a:pt x="1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2803700" y="955822"/>
              <a:ext cx="121968" cy="106626"/>
            </a:xfrm>
            <a:custGeom>
              <a:avLst/>
              <a:gdLst/>
              <a:ahLst/>
              <a:cxnLst/>
              <a:rect l="l" t="t" r="r" b="b"/>
              <a:pathLst>
                <a:path w="3363" h="2940" extrusionOk="0">
                  <a:moveTo>
                    <a:pt x="1680" y="1"/>
                  </a:moveTo>
                  <a:cubicBezTo>
                    <a:pt x="1440" y="1"/>
                    <a:pt x="1197" y="59"/>
                    <a:pt x="973" y="182"/>
                  </a:cubicBezTo>
                  <a:cubicBezTo>
                    <a:pt x="257" y="579"/>
                    <a:pt x="1" y="1474"/>
                    <a:pt x="398" y="2182"/>
                  </a:cubicBezTo>
                  <a:cubicBezTo>
                    <a:pt x="669" y="2666"/>
                    <a:pt x="1173" y="2939"/>
                    <a:pt x="1691" y="2939"/>
                  </a:cubicBezTo>
                  <a:cubicBezTo>
                    <a:pt x="1931" y="2939"/>
                    <a:pt x="2173" y="2881"/>
                    <a:pt x="2397" y="2758"/>
                  </a:cubicBezTo>
                  <a:cubicBezTo>
                    <a:pt x="3106" y="2361"/>
                    <a:pt x="3362" y="1466"/>
                    <a:pt x="2973" y="758"/>
                  </a:cubicBezTo>
                  <a:cubicBezTo>
                    <a:pt x="2702" y="274"/>
                    <a:pt x="2198" y="1"/>
                    <a:pt x="1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2451751" y="854850"/>
              <a:ext cx="121677" cy="106772"/>
            </a:xfrm>
            <a:custGeom>
              <a:avLst/>
              <a:gdLst/>
              <a:ahLst/>
              <a:cxnLst/>
              <a:rect l="l" t="t" r="r" b="b"/>
              <a:pathLst>
                <a:path w="3355" h="2944" extrusionOk="0">
                  <a:moveTo>
                    <a:pt x="1679" y="1"/>
                  </a:moveTo>
                  <a:cubicBezTo>
                    <a:pt x="1145" y="1"/>
                    <a:pt x="629" y="294"/>
                    <a:pt x="366" y="803"/>
                  </a:cubicBezTo>
                  <a:cubicBezTo>
                    <a:pt x="1" y="1527"/>
                    <a:pt x="281" y="2414"/>
                    <a:pt x="1005" y="2779"/>
                  </a:cubicBezTo>
                  <a:cubicBezTo>
                    <a:pt x="1220" y="2891"/>
                    <a:pt x="1450" y="2943"/>
                    <a:pt x="1677" y="2943"/>
                  </a:cubicBezTo>
                  <a:cubicBezTo>
                    <a:pt x="2211" y="2943"/>
                    <a:pt x="2727" y="2652"/>
                    <a:pt x="2989" y="2149"/>
                  </a:cubicBezTo>
                  <a:cubicBezTo>
                    <a:pt x="3355" y="1425"/>
                    <a:pt x="3075" y="538"/>
                    <a:pt x="2351" y="165"/>
                  </a:cubicBezTo>
                  <a:cubicBezTo>
                    <a:pt x="2136" y="54"/>
                    <a:pt x="1906" y="1"/>
                    <a:pt x="1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2765328" y="776401"/>
              <a:ext cx="106989" cy="106735"/>
            </a:xfrm>
            <a:custGeom>
              <a:avLst/>
              <a:gdLst/>
              <a:ahLst/>
              <a:cxnLst/>
              <a:rect l="l" t="t" r="r" b="b"/>
              <a:pathLst>
                <a:path w="2950" h="2943" extrusionOk="0">
                  <a:moveTo>
                    <a:pt x="1479" y="1"/>
                  </a:moveTo>
                  <a:cubicBezTo>
                    <a:pt x="670" y="1"/>
                    <a:pt x="8" y="655"/>
                    <a:pt x="0" y="1472"/>
                  </a:cubicBezTo>
                  <a:cubicBezTo>
                    <a:pt x="0" y="2281"/>
                    <a:pt x="654" y="2942"/>
                    <a:pt x="1463" y="2942"/>
                  </a:cubicBezTo>
                  <a:cubicBezTo>
                    <a:pt x="1468" y="2942"/>
                    <a:pt x="1473" y="2943"/>
                    <a:pt x="1478" y="2943"/>
                  </a:cubicBezTo>
                  <a:cubicBezTo>
                    <a:pt x="2288" y="2943"/>
                    <a:pt x="2942" y="2292"/>
                    <a:pt x="2942" y="1479"/>
                  </a:cubicBezTo>
                  <a:cubicBezTo>
                    <a:pt x="2950" y="670"/>
                    <a:pt x="2288" y="9"/>
                    <a:pt x="1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2504812" y="1034379"/>
              <a:ext cx="106989" cy="106735"/>
            </a:xfrm>
            <a:custGeom>
              <a:avLst/>
              <a:gdLst/>
              <a:ahLst/>
              <a:cxnLst/>
              <a:rect l="l" t="t" r="r" b="b"/>
              <a:pathLst>
                <a:path w="2950" h="2943" extrusionOk="0">
                  <a:moveTo>
                    <a:pt x="1473" y="0"/>
                  </a:moveTo>
                  <a:cubicBezTo>
                    <a:pt x="662" y="0"/>
                    <a:pt x="8" y="651"/>
                    <a:pt x="8" y="1464"/>
                  </a:cubicBezTo>
                  <a:cubicBezTo>
                    <a:pt x="1" y="2273"/>
                    <a:pt x="654" y="2934"/>
                    <a:pt x="1471" y="2942"/>
                  </a:cubicBezTo>
                  <a:cubicBezTo>
                    <a:pt x="2281" y="2942"/>
                    <a:pt x="2942" y="2288"/>
                    <a:pt x="2950" y="1479"/>
                  </a:cubicBezTo>
                  <a:cubicBezTo>
                    <a:pt x="2950" y="662"/>
                    <a:pt x="2296" y="1"/>
                    <a:pt x="1487" y="1"/>
                  </a:cubicBezTo>
                  <a:cubicBezTo>
                    <a:pt x="1482" y="0"/>
                    <a:pt x="1477" y="0"/>
                    <a:pt x="1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2763914" y="1035504"/>
              <a:ext cx="106989" cy="106735"/>
            </a:xfrm>
            <a:custGeom>
              <a:avLst/>
              <a:gdLst/>
              <a:ahLst/>
              <a:cxnLst/>
              <a:rect l="l" t="t" r="r" b="b"/>
              <a:pathLst>
                <a:path w="2950" h="2943" extrusionOk="0">
                  <a:moveTo>
                    <a:pt x="1487" y="1"/>
                  </a:moveTo>
                  <a:cubicBezTo>
                    <a:pt x="670" y="1"/>
                    <a:pt x="8" y="654"/>
                    <a:pt x="8" y="1464"/>
                  </a:cubicBezTo>
                  <a:cubicBezTo>
                    <a:pt x="0" y="2281"/>
                    <a:pt x="654" y="2942"/>
                    <a:pt x="1471" y="2942"/>
                  </a:cubicBezTo>
                  <a:cubicBezTo>
                    <a:pt x="1476" y="2942"/>
                    <a:pt x="1481" y="2942"/>
                    <a:pt x="1485" y="2942"/>
                  </a:cubicBezTo>
                  <a:cubicBezTo>
                    <a:pt x="2288" y="2942"/>
                    <a:pt x="2942" y="2291"/>
                    <a:pt x="2950" y="1479"/>
                  </a:cubicBezTo>
                  <a:cubicBezTo>
                    <a:pt x="2950" y="670"/>
                    <a:pt x="2296" y="8"/>
                    <a:pt x="1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2506226" y="775277"/>
              <a:ext cx="106989" cy="106735"/>
            </a:xfrm>
            <a:custGeom>
              <a:avLst/>
              <a:gdLst/>
              <a:ahLst/>
              <a:cxnLst/>
              <a:rect l="l" t="t" r="r" b="b"/>
              <a:pathLst>
                <a:path w="2950" h="2943" extrusionOk="0">
                  <a:moveTo>
                    <a:pt x="1465" y="1"/>
                  </a:moveTo>
                  <a:cubicBezTo>
                    <a:pt x="662" y="1"/>
                    <a:pt x="8" y="659"/>
                    <a:pt x="1" y="1464"/>
                  </a:cubicBezTo>
                  <a:cubicBezTo>
                    <a:pt x="1" y="2273"/>
                    <a:pt x="654" y="2935"/>
                    <a:pt x="1464" y="2942"/>
                  </a:cubicBezTo>
                  <a:cubicBezTo>
                    <a:pt x="2281" y="2942"/>
                    <a:pt x="2942" y="2289"/>
                    <a:pt x="2942" y="1479"/>
                  </a:cubicBezTo>
                  <a:cubicBezTo>
                    <a:pt x="2950" y="662"/>
                    <a:pt x="2296" y="1"/>
                    <a:pt x="1479" y="1"/>
                  </a:cubicBezTo>
                  <a:cubicBezTo>
                    <a:pt x="1474" y="1"/>
                    <a:pt x="1470"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2804063" y="857208"/>
              <a:ext cx="129221" cy="106808"/>
            </a:xfrm>
            <a:custGeom>
              <a:avLst/>
              <a:gdLst/>
              <a:ahLst/>
              <a:cxnLst/>
              <a:rect l="l" t="t" r="r" b="b"/>
              <a:pathLst>
                <a:path w="3563" h="2945" extrusionOk="0">
                  <a:moveTo>
                    <a:pt x="1691" y="1"/>
                  </a:moveTo>
                  <a:cubicBezTo>
                    <a:pt x="786" y="1"/>
                    <a:pt x="1" y="864"/>
                    <a:pt x="271" y="1858"/>
                  </a:cubicBezTo>
                  <a:cubicBezTo>
                    <a:pt x="453" y="2516"/>
                    <a:pt x="1049" y="2944"/>
                    <a:pt x="1694" y="2944"/>
                  </a:cubicBezTo>
                  <a:cubicBezTo>
                    <a:pt x="1820" y="2944"/>
                    <a:pt x="1949" y="2928"/>
                    <a:pt x="2076" y="2893"/>
                  </a:cubicBezTo>
                  <a:cubicBezTo>
                    <a:pt x="3345" y="2551"/>
                    <a:pt x="3562" y="847"/>
                    <a:pt x="2426" y="201"/>
                  </a:cubicBezTo>
                  <a:cubicBezTo>
                    <a:pt x="2185" y="63"/>
                    <a:pt x="1933" y="1"/>
                    <a:pt x="1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2453165" y="953791"/>
              <a:ext cx="117724" cy="106772"/>
            </a:xfrm>
            <a:custGeom>
              <a:avLst/>
              <a:gdLst/>
              <a:ahLst/>
              <a:cxnLst/>
              <a:rect l="l" t="t" r="r" b="b"/>
              <a:pathLst>
                <a:path w="3246" h="2944" extrusionOk="0">
                  <a:moveTo>
                    <a:pt x="1629" y="1"/>
                  </a:moveTo>
                  <a:cubicBezTo>
                    <a:pt x="1243" y="1"/>
                    <a:pt x="858" y="151"/>
                    <a:pt x="569" y="448"/>
                  </a:cubicBezTo>
                  <a:cubicBezTo>
                    <a:pt x="1" y="1032"/>
                    <a:pt x="16" y="1958"/>
                    <a:pt x="600" y="2526"/>
                  </a:cubicBezTo>
                  <a:cubicBezTo>
                    <a:pt x="887" y="2805"/>
                    <a:pt x="1256" y="2943"/>
                    <a:pt x="1625" y="2943"/>
                  </a:cubicBezTo>
                  <a:cubicBezTo>
                    <a:pt x="2007" y="2943"/>
                    <a:pt x="2389" y="2796"/>
                    <a:pt x="2678" y="2503"/>
                  </a:cubicBezTo>
                  <a:cubicBezTo>
                    <a:pt x="3246" y="1919"/>
                    <a:pt x="3230" y="985"/>
                    <a:pt x="2654" y="417"/>
                  </a:cubicBezTo>
                  <a:cubicBezTo>
                    <a:pt x="2368" y="139"/>
                    <a:pt x="1998"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2676144" y="1082109"/>
              <a:ext cx="121097" cy="106590"/>
            </a:xfrm>
            <a:custGeom>
              <a:avLst/>
              <a:gdLst/>
              <a:ahLst/>
              <a:cxnLst/>
              <a:rect l="l" t="t" r="r" b="b"/>
              <a:pathLst>
                <a:path w="3339" h="2939" extrusionOk="0">
                  <a:moveTo>
                    <a:pt x="1674" y="0"/>
                  </a:moveTo>
                  <a:cubicBezTo>
                    <a:pt x="1216" y="0"/>
                    <a:pt x="763" y="213"/>
                    <a:pt x="475" y="614"/>
                  </a:cubicBezTo>
                  <a:cubicBezTo>
                    <a:pt x="0" y="1276"/>
                    <a:pt x="156" y="2194"/>
                    <a:pt x="817" y="2661"/>
                  </a:cubicBezTo>
                  <a:cubicBezTo>
                    <a:pt x="1075" y="2849"/>
                    <a:pt x="1375" y="2939"/>
                    <a:pt x="1672" y="2939"/>
                  </a:cubicBezTo>
                  <a:cubicBezTo>
                    <a:pt x="2127" y="2939"/>
                    <a:pt x="2577" y="2727"/>
                    <a:pt x="2864" y="2326"/>
                  </a:cubicBezTo>
                  <a:cubicBezTo>
                    <a:pt x="3339" y="1665"/>
                    <a:pt x="3191" y="747"/>
                    <a:pt x="2529" y="272"/>
                  </a:cubicBezTo>
                  <a:cubicBezTo>
                    <a:pt x="2270" y="89"/>
                    <a:pt x="1971" y="0"/>
                    <a:pt x="1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2586670" y="728708"/>
              <a:ext cx="107860" cy="106735"/>
            </a:xfrm>
            <a:custGeom>
              <a:avLst/>
              <a:gdLst/>
              <a:ahLst/>
              <a:cxnLst/>
              <a:rect l="l" t="t" r="r" b="b"/>
              <a:pathLst>
                <a:path w="2974" h="2943" extrusionOk="0">
                  <a:moveTo>
                    <a:pt x="1485" y="0"/>
                  </a:moveTo>
                  <a:cubicBezTo>
                    <a:pt x="1475" y="0"/>
                    <a:pt x="1465" y="1"/>
                    <a:pt x="1456" y="1"/>
                  </a:cubicBezTo>
                  <a:cubicBezTo>
                    <a:pt x="646" y="16"/>
                    <a:pt x="0" y="686"/>
                    <a:pt x="16" y="1503"/>
                  </a:cubicBezTo>
                  <a:cubicBezTo>
                    <a:pt x="31" y="2302"/>
                    <a:pt x="693" y="2943"/>
                    <a:pt x="1489" y="2943"/>
                  </a:cubicBezTo>
                  <a:cubicBezTo>
                    <a:pt x="1499" y="2943"/>
                    <a:pt x="1508" y="2942"/>
                    <a:pt x="1518" y="2942"/>
                  </a:cubicBezTo>
                  <a:cubicBezTo>
                    <a:pt x="2327" y="2919"/>
                    <a:pt x="2973" y="2250"/>
                    <a:pt x="2958" y="1440"/>
                  </a:cubicBezTo>
                  <a:cubicBezTo>
                    <a:pt x="2942" y="633"/>
                    <a:pt x="2281" y="0"/>
                    <a:pt x="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2515257" y="798888"/>
              <a:ext cx="348313" cy="315237"/>
            </a:xfrm>
            <a:custGeom>
              <a:avLst/>
              <a:gdLst/>
              <a:ahLst/>
              <a:cxnLst/>
              <a:rect l="l" t="t" r="r" b="b"/>
              <a:pathLst>
                <a:path w="9604" h="8692" extrusionOk="0">
                  <a:moveTo>
                    <a:pt x="4802" y="1"/>
                  </a:moveTo>
                  <a:cubicBezTo>
                    <a:pt x="4447" y="1"/>
                    <a:pt x="4087" y="44"/>
                    <a:pt x="3728" y="136"/>
                  </a:cubicBezTo>
                  <a:cubicBezTo>
                    <a:pt x="1401" y="727"/>
                    <a:pt x="1" y="3093"/>
                    <a:pt x="592" y="5420"/>
                  </a:cubicBezTo>
                  <a:cubicBezTo>
                    <a:pt x="1092" y="7386"/>
                    <a:pt x="2859" y="8691"/>
                    <a:pt x="4799" y="8691"/>
                  </a:cubicBezTo>
                  <a:cubicBezTo>
                    <a:pt x="5154" y="8691"/>
                    <a:pt x="5516" y="8647"/>
                    <a:pt x="5876" y="8556"/>
                  </a:cubicBezTo>
                  <a:cubicBezTo>
                    <a:pt x="8195" y="7964"/>
                    <a:pt x="9603" y="5599"/>
                    <a:pt x="9012" y="3272"/>
                  </a:cubicBezTo>
                  <a:cubicBezTo>
                    <a:pt x="8512" y="1311"/>
                    <a:pt x="6743" y="1"/>
                    <a:pt x="4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2597768" y="825618"/>
              <a:ext cx="91104" cy="128822"/>
            </a:xfrm>
            <a:custGeom>
              <a:avLst/>
              <a:gdLst/>
              <a:ahLst/>
              <a:cxnLst/>
              <a:rect l="l" t="t" r="r" b="b"/>
              <a:pathLst>
                <a:path w="2512" h="3552" extrusionOk="0">
                  <a:moveTo>
                    <a:pt x="1542" y="1"/>
                  </a:moveTo>
                  <a:cubicBezTo>
                    <a:pt x="1184" y="1"/>
                    <a:pt x="819" y="270"/>
                    <a:pt x="690" y="737"/>
                  </a:cubicBezTo>
                  <a:cubicBezTo>
                    <a:pt x="597" y="1064"/>
                    <a:pt x="714" y="1298"/>
                    <a:pt x="737" y="1624"/>
                  </a:cubicBezTo>
                  <a:cubicBezTo>
                    <a:pt x="761" y="2052"/>
                    <a:pt x="574" y="2161"/>
                    <a:pt x="348" y="2480"/>
                  </a:cubicBezTo>
                  <a:cubicBezTo>
                    <a:pt x="0" y="2991"/>
                    <a:pt x="427" y="3551"/>
                    <a:pt x="904" y="3551"/>
                  </a:cubicBezTo>
                  <a:cubicBezTo>
                    <a:pt x="929" y="3551"/>
                    <a:pt x="954" y="3550"/>
                    <a:pt x="978" y="3546"/>
                  </a:cubicBezTo>
                  <a:cubicBezTo>
                    <a:pt x="1126" y="3523"/>
                    <a:pt x="1266" y="3445"/>
                    <a:pt x="1368" y="3336"/>
                  </a:cubicBezTo>
                  <a:cubicBezTo>
                    <a:pt x="1593" y="3103"/>
                    <a:pt x="1492" y="2784"/>
                    <a:pt x="1461" y="2496"/>
                  </a:cubicBezTo>
                  <a:cubicBezTo>
                    <a:pt x="1422" y="2239"/>
                    <a:pt x="1523" y="1982"/>
                    <a:pt x="1725" y="1827"/>
                  </a:cubicBezTo>
                  <a:cubicBezTo>
                    <a:pt x="2146" y="1445"/>
                    <a:pt x="2511" y="1220"/>
                    <a:pt x="2270" y="574"/>
                  </a:cubicBezTo>
                  <a:cubicBezTo>
                    <a:pt x="2120" y="179"/>
                    <a:pt x="1833" y="1"/>
                    <a:pt x="1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2615721" y="843643"/>
              <a:ext cx="53966" cy="94187"/>
            </a:xfrm>
            <a:custGeom>
              <a:avLst/>
              <a:gdLst/>
              <a:ahLst/>
              <a:cxnLst/>
              <a:rect l="l" t="t" r="r" b="b"/>
              <a:pathLst>
                <a:path w="1488" h="2597" extrusionOk="0">
                  <a:moveTo>
                    <a:pt x="988" y="0"/>
                  </a:moveTo>
                  <a:cubicBezTo>
                    <a:pt x="905" y="0"/>
                    <a:pt x="821" y="33"/>
                    <a:pt x="748" y="108"/>
                  </a:cubicBezTo>
                  <a:cubicBezTo>
                    <a:pt x="258" y="606"/>
                    <a:pt x="795" y="1135"/>
                    <a:pt x="530" y="1657"/>
                  </a:cubicBezTo>
                  <a:cubicBezTo>
                    <a:pt x="421" y="1851"/>
                    <a:pt x="1" y="2326"/>
                    <a:pt x="398" y="2575"/>
                  </a:cubicBezTo>
                  <a:cubicBezTo>
                    <a:pt x="435" y="2589"/>
                    <a:pt x="469" y="2596"/>
                    <a:pt x="499" y="2596"/>
                  </a:cubicBezTo>
                  <a:cubicBezTo>
                    <a:pt x="803" y="2596"/>
                    <a:pt x="731" y="1898"/>
                    <a:pt x="717" y="1742"/>
                  </a:cubicBezTo>
                  <a:cubicBezTo>
                    <a:pt x="694" y="1415"/>
                    <a:pt x="771" y="1267"/>
                    <a:pt x="1028" y="1065"/>
                  </a:cubicBezTo>
                  <a:cubicBezTo>
                    <a:pt x="1215" y="917"/>
                    <a:pt x="1487" y="699"/>
                    <a:pt x="1433" y="419"/>
                  </a:cubicBezTo>
                  <a:cubicBezTo>
                    <a:pt x="1389" y="188"/>
                    <a:pt x="1189"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2647637" y="868233"/>
              <a:ext cx="18605" cy="15704"/>
            </a:xfrm>
            <a:custGeom>
              <a:avLst/>
              <a:gdLst/>
              <a:ahLst/>
              <a:cxnLst/>
              <a:rect l="l" t="t" r="r" b="b"/>
              <a:pathLst>
                <a:path w="513" h="433" extrusionOk="0">
                  <a:moveTo>
                    <a:pt x="239" y="1"/>
                  </a:moveTo>
                  <a:cubicBezTo>
                    <a:pt x="147" y="1"/>
                    <a:pt x="58" y="57"/>
                    <a:pt x="31" y="161"/>
                  </a:cubicBezTo>
                  <a:cubicBezTo>
                    <a:pt x="0" y="278"/>
                    <a:pt x="70" y="395"/>
                    <a:pt x="187" y="426"/>
                  </a:cubicBezTo>
                  <a:cubicBezTo>
                    <a:pt x="206" y="431"/>
                    <a:pt x="224" y="433"/>
                    <a:pt x="241" y="433"/>
                  </a:cubicBezTo>
                  <a:cubicBezTo>
                    <a:pt x="401" y="433"/>
                    <a:pt x="512" y="254"/>
                    <a:pt x="428" y="107"/>
                  </a:cubicBezTo>
                  <a:cubicBezTo>
                    <a:pt x="384" y="35"/>
                    <a:pt x="311"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1"/>
            <p:cNvSpPr/>
            <p:nvPr/>
          </p:nvSpPr>
          <p:spPr>
            <a:xfrm>
              <a:off x="2714045" y="859492"/>
              <a:ext cx="91104" cy="128786"/>
            </a:xfrm>
            <a:custGeom>
              <a:avLst/>
              <a:gdLst/>
              <a:ahLst/>
              <a:cxnLst/>
              <a:rect l="l" t="t" r="r" b="b"/>
              <a:pathLst>
                <a:path w="2512" h="3551" extrusionOk="0">
                  <a:moveTo>
                    <a:pt x="1542" y="1"/>
                  </a:moveTo>
                  <a:cubicBezTo>
                    <a:pt x="1184" y="1"/>
                    <a:pt x="819" y="270"/>
                    <a:pt x="691" y="737"/>
                  </a:cubicBezTo>
                  <a:cubicBezTo>
                    <a:pt x="597" y="1064"/>
                    <a:pt x="714" y="1297"/>
                    <a:pt x="737" y="1624"/>
                  </a:cubicBezTo>
                  <a:cubicBezTo>
                    <a:pt x="761" y="2052"/>
                    <a:pt x="574" y="2161"/>
                    <a:pt x="348" y="2480"/>
                  </a:cubicBezTo>
                  <a:cubicBezTo>
                    <a:pt x="0" y="2984"/>
                    <a:pt x="427" y="3551"/>
                    <a:pt x="905" y="3551"/>
                  </a:cubicBezTo>
                  <a:cubicBezTo>
                    <a:pt x="930" y="3551"/>
                    <a:pt x="954" y="3549"/>
                    <a:pt x="979" y="3546"/>
                  </a:cubicBezTo>
                  <a:cubicBezTo>
                    <a:pt x="1126" y="3523"/>
                    <a:pt x="1266" y="3445"/>
                    <a:pt x="1368" y="3336"/>
                  </a:cubicBezTo>
                  <a:cubicBezTo>
                    <a:pt x="1593" y="3103"/>
                    <a:pt x="1492" y="2784"/>
                    <a:pt x="1469" y="2496"/>
                  </a:cubicBezTo>
                  <a:cubicBezTo>
                    <a:pt x="1422" y="2239"/>
                    <a:pt x="1523" y="1982"/>
                    <a:pt x="1726" y="1827"/>
                  </a:cubicBezTo>
                  <a:cubicBezTo>
                    <a:pt x="2146" y="1445"/>
                    <a:pt x="2512" y="1220"/>
                    <a:pt x="2270" y="574"/>
                  </a:cubicBezTo>
                  <a:cubicBezTo>
                    <a:pt x="2120" y="179"/>
                    <a:pt x="1834" y="1"/>
                    <a:pt x="1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1"/>
            <p:cNvSpPr/>
            <p:nvPr/>
          </p:nvSpPr>
          <p:spPr>
            <a:xfrm>
              <a:off x="2732034" y="877482"/>
              <a:ext cx="53640" cy="93933"/>
            </a:xfrm>
            <a:custGeom>
              <a:avLst/>
              <a:gdLst/>
              <a:ahLst/>
              <a:cxnLst/>
              <a:rect l="l" t="t" r="r" b="b"/>
              <a:pathLst>
                <a:path w="1479" h="2590" extrusionOk="0">
                  <a:moveTo>
                    <a:pt x="980" y="1"/>
                  </a:moveTo>
                  <a:cubicBezTo>
                    <a:pt x="896" y="1"/>
                    <a:pt x="812" y="33"/>
                    <a:pt x="739" y="109"/>
                  </a:cubicBezTo>
                  <a:cubicBezTo>
                    <a:pt x="257" y="607"/>
                    <a:pt x="794" y="1136"/>
                    <a:pt x="521" y="1650"/>
                  </a:cubicBezTo>
                  <a:cubicBezTo>
                    <a:pt x="420" y="1852"/>
                    <a:pt x="0" y="2319"/>
                    <a:pt x="397" y="2568"/>
                  </a:cubicBezTo>
                  <a:cubicBezTo>
                    <a:pt x="435" y="2583"/>
                    <a:pt x="468" y="2589"/>
                    <a:pt x="498" y="2589"/>
                  </a:cubicBezTo>
                  <a:cubicBezTo>
                    <a:pt x="801" y="2589"/>
                    <a:pt x="723" y="1899"/>
                    <a:pt x="716" y="1743"/>
                  </a:cubicBezTo>
                  <a:cubicBezTo>
                    <a:pt x="685" y="1416"/>
                    <a:pt x="770" y="1268"/>
                    <a:pt x="1027" y="1066"/>
                  </a:cubicBezTo>
                  <a:cubicBezTo>
                    <a:pt x="1222" y="918"/>
                    <a:pt x="1479" y="700"/>
                    <a:pt x="1424" y="420"/>
                  </a:cubicBezTo>
                  <a:cubicBezTo>
                    <a:pt x="1380" y="189"/>
                    <a:pt x="1181" y="1"/>
                    <a:pt x="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a:off x="2763914" y="901999"/>
              <a:ext cx="18859" cy="15813"/>
            </a:xfrm>
            <a:custGeom>
              <a:avLst/>
              <a:gdLst/>
              <a:ahLst/>
              <a:cxnLst/>
              <a:rect l="l" t="t" r="r" b="b"/>
              <a:pathLst>
                <a:path w="520" h="436" extrusionOk="0">
                  <a:moveTo>
                    <a:pt x="241" y="1"/>
                  </a:moveTo>
                  <a:cubicBezTo>
                    <a:pt x="149" y="1"/>
                    <a:pt x="58" y="59"/>
                    <a:pt x="32" y="164"/>
                  </a:cubicBezTo>
                  <a:cubicBezTo>
                    <a:pt x="0" y="281"/>
                    <a:pt x="70" y="398"/>
                    <a:pt x="187" y="429"/>
                  </a:cubicBezTo>
                  <a:cubicBezTo>
                    <a:pt x="206" y="433"/>
                    <a:pt x="224" y="436"/>
                    <a:pt x="242" y="436"/>
                  </a:cubicBezTo>
                  <a:cubicBezTo>
                    <a:pt x="402" y="436"/>
                    <a:pt x="520" y="257"/>
                    <a:pt x="428" y="110"/>
                  </a:cubicBezTo>
                  <a:cubicBezTo>
                    <a:pt x="384" y="35"/>
                    <a:pt x="312"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1"/>
            <p:cNvSpPr/>
            <p:nvPr/>
          </p:nvSpPr>
          <p:spPr>
            <a:xfrm>
              <a:off x="2585545" y="971454"/>
              <a:ext cx="184892" cy="86861"/>
            </a:xfrm>
            <a:custGeom>
              <a:avLst/>
              <a:gdLst/>
              <a:ahLst/>
              <a:cxnLst/>
              <a:rect l="l" t="t" r="r" b="b"/>
              <a:pathLst>
                <a:path w="5098" h="2395" extrusionOk="0">
                  <a:moveTo>
                    <a:pt x="0" y="0"/>
                  </a:moveTo>
                  <a:cubicBezTo>
                    <a:pt x="0" y="0"/>
                    <a:pt x="421" y="1806"/>
                    <a:pt x="2101" y="2288"/>
                  </a:cubicBezTo>
                  <a:cubicBezTo>
                    <a:pt x="2364" y="2363"/>
                    <a:pt x="2618" y="2395"/>
                    <a:pt x="2859" y="2395"/>
                  </a:cubicBezTo>
                  <a:cubicBezTo>
                    <a:pt x="4166" y="2395"/>
                    <a:pt x="5097" y="1463"/>
                    <a:pt x="5097" y="146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1"/>
            <p:cNvSpPr/>
            <p:nvPr/>
          </p:nvSpPr>
          <p:spPr>
            <a:xfrm>
              <a:off x="2607560" y="979360"/>
              <a:ext cx="34454" cy="24589"/>
            </a:xfrm>
            <a:custGeom>
              <a:avLst/>
              <a:gdLst/>
              <a:ahLst/>
              <a:cxnLst/>
              <a:rect l="l" t="t" r="r" b="b"/>
              <a:pathLst>
                <a:path w="950" h="678" extrusionOk="0">
                  <a:moveTo>
                    <a:pt x="133" y="0"/>
                  </a:moveTo>
                  <a:lnTo>
                    <a:pt x="133" y="0"/>
                  </a:lnTo>
                  <a:cubicBezTo>
                    <a:pt x="47" y="210"/>
                    <a:pt x="0" y="521"/>
                    <a:pt x="382" y="646"/>
                  </a:cubicBezTo>
                  <a:cubicBezTo>
                    <a:pt x="447" y="668"/>
                    <a:pt x="505" y="678"/>
                    <a:pt x="557" y="678"/>
                  </a:cubicBezTo>
                  <a:cubicBezTo>
                    <a:pt x="820" y="678"/>
                    <a:pt x="917" y="428"/>
                    <a:pt x="950" y="234"/>
                  </a:cubicBezTo>
                  <a:lnTo>
                    <a:pt x="1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1"/>
            <p:cNvSpPr/>
            <p:nvPr/>
          </p:nvSpPr>
          <p:spPr>
            <a:xfrm>
              <a:off x="2641435" y="988935"/>
              <a:ext cx="34454" cy="24880"/>
            </a:xfrm>
            <a:custGeom>
              <a:avLst/>
              <a:gdLst/>
              <a:ahLst/>
              <a:cxnLst/>
              <a:rect l="l" t="t" r="r" b="b"/>
              <a:pathLst>
                <a:path w="950" h="686" extrusionOk="0">
                  <a:moveTo>
                    <a:pt x="132" y="1"/>
                  </a:moveTo>
                  <a:cubicBezTo>
                    <a:pt x="47" y="211"/>
                    <a:pt x="0" y="522"/>
                    <a:pt x="381" y="654"/>
                  </a:cubicBezTo>
                  <a:cubicBezTo>
                    <a:pt x="446" y="676"/>
                    <a:pt x="503" y="685"/>
                    <a:pt x="554" y="685"/>
                  </a:cubicBezTo>
                  <a:cubicBezTo>
                    <a:pt x="819" y="685"/>
                    <a:pt x="917" y="430"/>
                    <a:pt x="949" y="234"/>
                  </a:cubicBezTo>
                  <a:lnTo>
                    <a:pt x="1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2675274" y="998836"/>
              <a:ext cx="34490" cy="24589"/>
            </a:xfrm>
            <a:custGeom>
              <a:avLst/>
              <a:gdLst/>
              <a:ahLst/>
              <a:cxnLst/>
              <a:rect l="l" t="t" r="r" b="b"/>
              <a:pathLst>
                <a:path w="951" h="678" extrusionOk="0">
                  <a:moveTo>
                    <a:pt x="133" y="0"/>
                  </a:moveTo>
                  <a:lnTo>
                    <a:pt x="133" y="0"/>
                  </a:lnTo>
                  <a:cubicBezTo>
                    <a:pt x="48" y="210"/>
                    <a:pt x="1" y="521"/>
                    <a:pt x="382" y="646"/>
                  </a:cubicBezTo>
                  <a:cubicBezTo>
                    <a:pt x="448" y="668"/>
                    <a:pt x="506" y="678"/>
                    <a:pt x="558" y="678"/>
                  </a:cubicBezTo>
                  <a:cubicBezTo>
                    <a:pt x="820" y="678"/>
                    <a:pt x="918" y="428"/>
                    <a:pt x="950" y="233"/>
                  </a:cubicBezTo>
                  <a:lnTo>
                    <a:pt x="1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2709148" y="1008411"/>
              <a:ext cx="34490" cy="24771"/>
            </a:xfrm>
            <a:custGeom>
              <a:avLst/>
              <a:gdLst/>
              <a:ahLst/>
              <a:cxnLst/>
              <a:rect l="l" t="t" r="r" b="b"/>
              <a:pathLst>
                <a:path w="951" h="683" extrusionOk="0">
                  <a:moveTo>
                    <a:pt x="133" y="1"/>
                  </a:moveTo>
                  <a:cubicBezTo>
                    <a:pt x="47" y="211"/>
                    <a:pt x="1" y="530"/>
                    <a:pt x="382" y="654"/>
                  </a:cubicBezTo>
                  <a:cubicBezTo>
                    <a:pt x="445" y="674"/>
                    <a:pt x="500" y="683"/>
                    <a:pt x="551" y="683"/>
                  </a:cubicBezTo>
                  <a:cubicBezTo>
                    <a:pt x="818" y="683"/>
                    <a:pt x="917" y="431"/>
                    <a:pt x="950" y="234"/>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1"/>
          <p:cNvGrpSpPr/>
          <p:nvPr/>
        </p:nvGrpSpPr>
        <p:grpSpPr>
          <a:xfrm>
            <a:off x="5608313" y="4164600"/>
            <a:ext cx="703632" cy="2139542"/>
            <a:chOff x="2415433" y="4194105"/>
            <a:chExt cx="251630" cy="765161"/>
          </a:xfrm>
        </p:grpSpPr>
        <p:sp>
          <p:nvSpPr>
            <p:cNvPr id="1502" name="Google Shape;1502;p31"/>
            <p:cNvSpPr/>
            <p:nvPr/>
          </p:nvSpPr>
          <p:spPr>
            <a:xfrm>
              <a:off x="2415433" y="4194105"/>
              <a:ext cx="251630" cy="765161"/>
            </a:xfrm>
            <a:custGeom>
              <a:avLst/>
              <a:gdLst/>
              <a:ahLst/>
              <a:cxnLst/>
              <a:rect l="l" t="t" r="r" b="b"/>
              <a:pathLst>
                <a:path w="6810" h="20708" extrusionOk="0">
                  <a:moveTo>
                    <a:pt x="3401" y="0"/>
                  </a:moveTo>
                  <a:cubicBezTo>
                    <a:pt x="1526" y="0"/>
                    <a:pt x="1" y="1525"/>
                    <a:pt x="1" y="3409"/>
                  </a:cubicBezTo>
                  <a:lnTo>
                    <a:pt x="1" y="17307"/>
                  </a:lnTo>
                  <a:cubicBezTo>
                    <a:pt x="1" y="19183"/>
                    <a:pt x="1526" y="20708"/>
                    <a:pt x="3401" y="20708"/>
                  </a:cubicBezTo>
                  <a:cubicBezTo>
                    <a:pt x="5284" y="20708"/>
                    <a:pt x="6810" y="19183"/>
                    <a:pt x="6810" y="17307"/>
                  </a:cubicBezTo>
                  <a:lnTo>
                    <a:pt x="6810" y="3409"/>
                  </a:lnTo>
                  <a:cubicBezTo>
                    <a:pt x="6810" y="1525"/>
                    <a:pt x="5284" y="0"/>
                    <a:pt x="3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1"/>
            <p:cNvSpPr/>
            <p:nvPr/>
          </p:nvSpPr>
          <p:spPr>
            <a:xfrm>
              <a:off x="2447913" y="4298490"/>
              <a:ext cx="42049" cy="83692"/>
            </a:xfrm>
            <a:custGeom>
              <a:avLst/>
              <a:gdLst/>
              <a:ahLst/>
              <a:cxnLst/>
              <a:rect l="l" t="t" r="r" b="b"/>
              <a:pathLst>
                <a:path w="1138" h="2265" extrusionOk="0">
                  <a:moveTo>
                    <a:pt x="569" y="0"/>
                  </a:moveTo>
                  <a:cubicBezTo>
                    <a:pt x="258" y="0"/>
                    <a:pt x="1" y="257"/>
                    <a:pt x="1" y="568"/>
                  </a:cubicBezTo>
                  <a:lnTo>
                    <a:pt x="1" y="1697"/>
                  </a:lnTo>
                  <a:cubicBezTo>
                    <a:pt x="1" y="2008"/>
                    <a:pt x="258" y="2265"/>
                    <a:pt x="569" y="2265"/>
                  </a:cubicBezTo>
                  <a:cubicBezTo>
                    <a:pt x="880" y="2265"/>
                    <a:pt x="1137" y="2008"/>
                    <a:pt x="1137" y="1697"/>
                  </a:cubicBezTo>
                  <a:lnTo>
                    <a:pt x="1137" y="568"/>
                  </a:lnTo>
                  <a:cubicBezTo>
                    <a:pt x="1137" y="257"/>
                    <a:pt x="880"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2459441" y="4314010"/>
              <a:ext cx="18992" cy="52654"/>
            </a:xfrm>
            <a:custGeom>
              <a:avLst/>
              <a:gdLst/>
              <a:ahLst/>
              <a:cxnLst/>
              <a:rect l="l" t="t" r="r" b="b"/>
              <a:pathLst>
                <a:path w="514" h="1425" extrusionOk="0">
                  <a:moveTo>
                    <a:pt x="257" y="0"/>
                  </a:moveTo>
                  <a:cubicBezTo>
                    <a:pt x="117" y="0"/>
                    <a:pt x="0" y="117"/>
                    <a:pt x="0" y="257"/>
                  </a:cubicBezTo>
                  <a:lnTo>
                    <a:pt x="0" y="1168"/>
                  </a:lnTo>
                  <a:cubicBezTo>
                    <a:pt x="0" y="1308"/>
                    <a:pt x="117" y="1424"/>
                    <a:pt x="257" y="1424"/>
                  </a:cubicBezTo>
                  <a:cubicBezTo>
                    <a:pt x="397" y="1424"/>
                    <a:pt x="514" y="1308"/>
                    <a:pt x="514" y="1168"/>
                  </a:cubicBezTo>
                  <a:lnTo>
                    <a:pt x="514" y="257"/>
                  </a:lnTo>
                  <a:cubicBezTo>
                    <a:pt x="514" y="117"/>
                    <a:pt x="397" y="0"/>
                    <a:pt x="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2455118" y="4325132"/>
              <a:ext cx="8092" cy="7612"/>
            </a:xfrm>
            <a:custGeom>
              <a:avLst/>
              <a:gdLst/>
              <a:ahLst/>
              <a:cxnLst/>
              <a:rect l="l" t="t" r="r" b="b"/>
              <a:pathLst>
                <a:path w="219" h="206" extrusionOk="0">
                  <a:moveTo>
                    <a:pt x="109" y="1"/>
                  </a:moveTo>
                  <a:cubicBezTo>
                    <a:pt x="55" y="1"/>
                    <a:pt x="1" y="38"/>
                    <a:pt x="8" y="112"/>
                  </a:cubicBezTo>
                  <a:cubicBezTo>
                    <a:pt x="12" y="174"/>
                    <a:pt x="59" y="205"/>
                    <a:pt x="107" y="205"/>
                  </a:cubicBezTo>
                  <a:cubicBezTo>
                    <a:pt x="154" y="205"/>
                    <a:pt x="203" y="174"/>
                    <a:pt x="211" y="112"/>
                  </a:cubicBezTo>
                  <a:cubicBezTo>
                    <a:pt x="218" y="38"/>
                    <a:pt x="164"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1"/>
            <p:cNvSpPr/>
            <p:nvPr/>
          </p:nvSpPr>
          <p:spPr>
            <a:xfrm>
              <a:off x="2586256" y="4298490"/>
              <a:ext cx="42012" cy="83692"/>
            </a:xfrm>
            <a:custGeom>
              <a:avLst/>
              <a:gdLst/>
              <a:ahLst/>
              <a:cxnLst/>
              <a:rect l="l" t="t" r="r" b="b"/>
              <a:pathLst>
                <a:path w="1137" h="2265" extrusionOk="0">
                  <a:moveTo>
                    <a:pt x="568" y="0"/>
                  </a:moveTo>
                  <a:cubicBezTo>
                    <a:pt x="257" y="0"/>
                    <a:pt x="0" y="257"/>
                    <a:pt x="0" y="568"/>
                  </a:cubicBezTo>
                  <a:lnTo>
                    <a:pt x="0" y="1697"/>
                  </a:lnTo>
                  <a:cubicBezTo>
                    <a:pt x="0" y="2016"/>
                    <a:pt x="257" y="2265"/>
                    <a:pt x="568" y="2265"/>
                  </a:cubicBezTo>
                  <a:cubicBezTo>
                    <a:pt x="879" y="2265"/>
                    <a:pt x="1136" y="2016"/>
                    <a:pt x="1136" y="1697"/>
                  </a:cubicBezTo>
                  <a:lnTo>
                    <a:pt x="1136" y="568"/>
                  </a:lnTo>
                  <a:cubicBezTo>
                    <a:pt x="1136" y="257"/>
                    <a:pt x="879"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1"/>
            <p:cNvSpPr/>
            <p:nvPr/>
          </p:nvSpPr>
          <p:spPr>
            <a:xfrm>
              <a:off x="2597748" y="4314010"/>
              <a:ext cx="18992" cy="52654"/>
            </a:xfrm>
            <a:custGeom>
              <a:avLst/>
              <a:gdLst/>
              <a:ahLst/>
              <a:cxnLst/>
              <a:rect l="l" t="t" r="r" b="b"/>
              <a:pathLst>
                <a:path w="514" h="1425" extrusionOk="0">
                  <a:moveTo>
                    <a:pt x="257" y="0"/>
                  </a:moveTo>
                  <a:cubicBezTo>
                    <a:pt x="117" y="0"/>
                    <a:pt x="0" y="117"/>
                    <a:pt x="0" y="257"/>
                  </a:cubicBezTo>
                  <a:lnTo>
                    <a:pt x="0" y="1168"/>
                  </a:lnTo>
                  <a:cubicBezTo>
                    <a:pt x="0" y="1308"/>
                    <a:pt x="117" y="1424"/>
                    <a:pt x="257" y="1424"/>
                  </a:cubicBezTo>
                  <a:cubicBezTo>
                    <a:pt x="397" y="1424"/>
                    <a:pt x="514" y="1308"/>
                    <a:pt x="514" y="1168"/>
                  </a:cubicBezTo>
                  <a:lnTo>
                    <a:pt x="514" y="257"/>
                  </a:lnTo>
                  <a:cubicBezTo>
                    <a:pt x="514" y="117"/>
                    <a:pt x="397" y="0"/>
                    <a:pt x="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1"/>
            <p:cNvSpPr/>
            <p:nvPr/>
          </p:nvSpPr>
          <p:spPr>
            <a:xfrm>
              <a:off x="2592353" y="4325501"/>
              <a:ext cx="8868" cy="7612"/>
            </a:xfrm>
            <a:custGeom>
              <a:avLst/>
              <a:gdLst/>
              <a:ahLst/>
              <a:cxnLst/>
              <a:rect l="l" t="t" r="r" b="b"/>
              <a:pathLst>
                <a:path w="240" h="206" extrusionOk="0">
                  <a:moveTo>
                    <a:pt x="130" y="0"/>
                  </a:moveTo>
                  <a:cubicBezTo>
                    <a:pt x="42" y="0"/>
                    <a:pt x="0" y="112"/>
                    <a:pt x="61" y="172"/>
                  </a:cubicBezTo>
                  <a:cubicBezTo>
                    <a:pt x="81" y="195"/>
                    <a:pt x="108" y="205"/>
                    <a:pt x="135" y="205"/>
                  </a:cubicBezTo>
                  <a:cubicBezTo>
                    <a:pt x="188" y="205"/>
                    <a:pt x="240" y="164"/>
                    <a:pt x="240" y="102"/>
                  </a:cubicBezTo>
                  <a:cubicBezTo>
                    <a:pt x="240" y="47"/>
                    <a:pt x="193" y="1"/>
                    <a:pt x="139" y="1"/>
                  </a:cubicBezTo>
                  <a:cubicBezTo>
                    <a:pt x="136" y="0"/>
                    <a:pt x="133"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1"/>
            <p:cNvSpPr/>
            <p:nvPr/>
          </p:nvSpPr>
          <p:spPr>
            <a:xfrm>
              <a:off x="2502267" y="4382147"/>
              <a:ext cx="74233" cy="25348"/>
            </a:xfrm>
            <a:custGeom>
              <a:avLst/>
              <a:gdLst/>
              <a:ahLst/>
              <a:cxnLst/>
              <a:rect l="l" t="t" r="r" b="b"/>
              <a:pathLst>
                <a:path w="2009" h="686" extrusionOk="0">
                  <a:moveTo>
                    <a:pt x="1" y="1"/>
                  </a:moveTo>
                  <a:cubicBezTo>
                    <a:pt x="164" y="413"/>
                    <a:pt x="561" y="678"/>
                    <a:pt x="1005" y="685"/>
                  </a:cubicBezTo>
                  <a:cubicBezTo>
                    <a:pt x="1448" y="685"/>
                    <a:pt x="1845" y="413"/>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1"/>
            <p:cNvSpPr/>
            <p:nvPr/>
          </p:nvSpPr>
          <p:spPr>
            <a:xfrm>
              <a:off x="2514350" y="4382147"/>
              <a:ext cx="48331" cy="12711"/>
            </a:xfrm>
            <a:custGeom>
              <a:avLst/>
              <a:gdLst/>
              <a:ahLst/>
              <a:cxnLst/>
              <a:rect l="l" t="t" r="r" b="b"/>
              <a:pathLst>
                <a:path w="1308" h="344" extrusionOk="0">
                  <a:moveTo>
                    <a:pt x="1" y="1"/>
                  </a:moveTo>
                  <a:cubicBezTo>
                    <a:pt x="54" y="146"/>
                    <a:pt x="227" y="343"/>
                    <a:pt x="653" y="343"/>
                  </a:cubicBezTo>
                  <a:cubicBezTo>
                    <a:pt x="661" y="343"/>
                    <a:pt x="669" y="343"/>
                    <a:pt x="678" y="343"/>
                  </a:cubicBezTo>
                  <a:cubicBezTo>
                    <a:pt x="1121" y="327"/>
                    <a:pt x="1261" y="141"/>
                    <a:pt x="1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1"/>
            <p:cNvSpPr/>
            <p:nvPr/>
          </p:nvSpPr>
          <p:spPr>
            <a:xfrm>
              <a:off x="2432689" y="4407162"/>
              <a:ext cx="36285" cy="36285"/>
            </a:xfrm>
            <a:custGeom>
              <a:avLst/>
              <a:gdLst/>
              <a:ahLst/>
              <a:cxnLst/>
              <a:rect l="l" t="t" r="r" b="b"/>
              <a:pathLst>
                <a:path w="982" h="982" extrusionOk="0">
                  <a:moveTo>
                    <a:pt x="491" y="1"/>
                  </a:moveTo>
                  <a:cubicBezTo>
                    <a:pt x="218" y="1"/>
                    <a:pt x="1" y="219"/>
                    <a:pt x="1" y="491"/>
                  </a:cubicBezTo>
                  <a:cubicBezTo>
                    <a:pt x="1" y="763"/>
                    <a:pt x="218" y="981"/>
                    <a:pt x="491" y="981"/>
                  </a:cubicBezTo>
                  <a:cubicBezTo>
                    <a:pt x="763" y="981"/>
                    <a:pt x="981" y="763"/>
                    <a:pt x="981" y="491"/>
                  </a:cubicBezTo>
                  <a:cubicBezTo>
                    <a:pt x="981" y="219"/>
                    <a:pt x="763"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1"/>
            <p:cNvSpPr/>
            <p:nvPr/>
          </p:nvSpPr>
          <p:spPr>
            <a:xfrm>
              <a:off x="2603771" y="4407458"/>
              <a:ext cx="42603" cy="36433"/>
            </a:xfrm>
            <a:custGeom>
              <a:avLst/>
              <a:gdLst/>
              <a:ahLst/>
              <a:cxnLst/>
              <a:rect l="l" t="t" r="r" b="b"/>
              <a:pathLst>
                <a:path w="1153" h="986" extrusionOk="0">
                  <a:moveTo>
                    <a:pt x="662" y="0"/>
                  </a:moveTo>
                  <a:cubicBezTo>
                    <a:pt x="219" y="0"/>
                    <a:pt x="1" y="530"/>
                    <a:pt x="312" y="841"/>
                  </a:cubicBezTo>
                  <a:cubicBezTo>
                    <a:pt x="412" y="941"/>
                    <a:pt x="534" y="985"/>
                    <a:pt x="654" y="985"/>
                  </a:cubicBezTo>
                  <a:cubicBezTo>
                    <a:pt x="908" y="985"/>
                    <a:pt x="1152" y="784"/>
                    <a:pt x="1152" y="483"/>
                  </a:cubicBezTo>
                  <a:cubicBezTo>
                    <a:pt x="1145" y="218"/>
                    <a:pt x="927"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CuadroTexto 64">
            <a:extLst>
              <a:ext uri="{FF2B5EF4-FFF2-40B4-BE49-F238E27FC236}">
                <a16:creationId xmlns:a16="http://schemas.microsoft.com/office/drawing/2014/main" id="{0F005497-5E1E-C5DB-7566-66841BB1F01F}"/>
              </a:ext>
            </a:extLst>
          </p:cNvPr>
          <p:cNvSpPr txBox="1"/>
          <p:nvPr/>
        </p:nvSpPr>
        <p:spPr>
          <a:xfrm>
            <a:off x="1146665" y="617501"/>
            <a:ext cx="7185261" cy="2246769"/>
          </a:xfrm>
          <a:prstGeom prst="rect">
            <a:avLst/>
          </a:prstGeom>
          <a:noFill/>
        </p:spPr>
        <p:txBody>
          <a:bodyPr wrap="square">
            <a:spAutoFit/>
          </a:bodyPr>
          <a:lstStyle/>
          <a:p>
            <a:pPr algn="ctr">
              <a:lnSpc>
                <a:spcPct val="150000"/>
              </a:lnSpc>
            </a:pPr>
            <a:r>
              <a:rPr lang="es-MX" sz="3200" b="1" dirty="0">
                <a:solidFill>
                  <a:srgbClr val="FF0000"/>
                </a:solidFill>
                <a:latin typeface="Congenial" panose="02000503040000020004" pitchFamily="2" charset="0"/>
              </a:rPr>
              <a:t>Las </a:t>
            </a:r>
            <a:r>
              <a:rPr lang="es-MX" sz="3200" b="1" dirty="0">
                <a:solidFill>
                  <a:schemeClr val="tx2"/>
                </a:solidFill>
                <a:latin typeface="Congenial" panose="02000503040000020004" pitchFamily="2" charset="0"/>
              </a:rPr>
              <a:t>actividades</a:t>
            </a:r>
            <a:r>
              <a:rPr lang="es-MX" sz="3200" b="1" dirty="0">
                <a:solidFill>
                  <a:schemeClr val="accent3"/>
                </a:solidFill>
                <a:latin typeface="Congenial" panose="02000503040000020004" pitchFamily="2" charset="0"/>
              </a:rPr>
              <a:t> </a:t>
            </a:r>
            <a:r>
              <a:rPr lang="es-MX" sz="3200" b="1" dirty="0">
                <a:solidFill>
                  <a:schemeClr val="bg2">
                    <a:lumMod val="60000"/>
                    <a:lumOff val="40000"/>
                  </a:schemeClr>
                </a:solidFill>
                <a:latin typeface="Congenial" panose="02000503040000020004" pitchFamily="2" charset="0"/>
              </a:rPr>
              <a:t>coreográficas</a:t>
            </a:r>
            <a:r>
              <a:rPr lang="es-MX" sz="3200" b="1" dirty="0">
                <a:latin typeface="Congenial" panose="02000503040000020004" pitchFamily="2" charset="0"/>
              </a:rPr>
              <a:t> </a:t>
            </a:r>
            <a:r>
              <a:rPr lang="es-MX" sz="3200" b="1" dirty="0">
                <a:solidFill>
                  <a:srgbClr val="7030A0"/>
                </a:solidFill>
                <a:latin typeface="Congenial" panose="02000503040000020004" pitchFamily="2" charset="0"/>
              </a:rPr>
              <a:t>en</a:t>
            </a:r>
            <a:r>
              <a:rPr lang="es-MX" sz="3200" b="1" dirty="0">
                <a:latin typeface="Congenial" panose="02000503040000020004" pitchFamily="2" charset="0"/>
              </a:rPr>
              <a:t> </a:t>
            </a:r>
            <a:r>
              <a:rPr lang="es-MX" sz="3200" b="1" dirty="0">
                <a:solidFill>
                  <a:schemeClr val="accent2"/>
                </a:solidFill>
                <a:latin typeface="Congenial" panose="02000503040000020004" pitchFamily="2" charset="0"/>
              </a:rPr>
              <a:t>la</a:t>
            </a:r>
            <a:r>
              <a:rPr lang="es-MX" sz="3200" b="1" dirty="0">
                <a:latin typeface="Congenial" panose="02000503040000020004" pitchFamily="2" charset="0"/>
              </a:rPr>
              <a:t> </a:t>
            </a:r>
            <a:r>
              <a:rPr lang="es-MX" sz="3200" b="1" dirty="0">
                <a:solidFill>
                  <a:srgbClr val="FFC000"/>
                </a:solidFill>
                <a:latin typeface="Congenial" panose="02000503040000020004" pitchFamily="2" charset="0"/>
              </a:rPr>
              <a:t>escuela</a:t>
            </a:r>
            <a:r>
              <a:rPr lang="es-MX" sz="3200" b="1" dirty="0">
                <a:latin typeface="Congenial" panose="02000503040000020004" pitchFamily="2" charset="0"/>
              </a:rPr>
              <a:t> </a:t>
            </a:r>
            <a:r>
              <a:rPr lang="es-MX" sz="3200" b="1" dirty="0">
                <a:solidFill>
                  <a:schemeClr val="accent3">
                    <a:lumMod val="75000"/>
                  </a:schemeClr>
                </a:solidFill>
                <a:latin typeface="Congenial" panose="02000503040000020004" pitchFamily="2" charset="0"/>
              </a:rPr>
              <a:t>de</a:t>
            </a:r>
            <a:r>
              <a:rPr lang="es-MX" sz="3200" b="1" dirty="0">
                <a:latin typeface="Congenial" panose="02000503040000020004" pitchFamily="2" charset="0"/>
              </a:rPr>
              <a:t> </a:t>
            </a:r>
            <a:r>
              <a:rPr lang="es-MX" sz="3200" b="1" dirty="0">
                <a:solidFill>
                  <a:srgbClr val="C00000"/>
                </a:solidFill>
                <a:latin typeface="Congenial" panose="02000503040000020004" pitchFamily="2" charset="0"/>
              </a:rPr>
              <a:t>Virginia </a:t>
            </a:r>
            <a:r>
              <a:rPr lang="es-MX" sz="3200" b="1" dirty="0">
                <a:solidFill>
                  <a:srgbClr val="FF00FF"/>
                </a:solidFill>
                <a:latin typeface="Congenial" panose="02000503040000020004" pitchFamily="2" charset="0"/>
              </a:rPr>
              <a:t>Viciana</a:t>
            </a:r>
            <a:r>
              <a:rPr lang="es-MX" sz="3200" b="1" dirty="0">
                <a:latin typeface="Congenial" panose="02000503040000020004" pitchFamily="2" charset="0"/>
              </a:rPr>
              <a:t> </a:t>
            </a:r>
            <a:r>
              <a:rPr lang="es-MX" sz="3200" b="1" dirty="0">
                <a:solidFill>
                  <a:srgbClr val="FF0066"/>
                </a:solidFill>
                <a:latin typeface="Congenial" panose="02000503040000020004" pitchFamily="2" charset="0"/>
              </a:rPr>
              <a:t>y</a:t>
            </a:r>
            <a:r>
              <a:rPr lang="es-MX" sz="3200" b="1" dirty="0">
                <a:latin typeface="Congenial" panose="02000503040000020004" pitchFamily="2" charset="0"/>
              </a:rPr>
              <a:t> </a:t>
            </a:r>
            <a:r>
              <a:rPr lang="es-MX" sz="3200" b="1" dirty="0">
                <a:solidFill>
                  <a:srgbClr val="00FFFF"/>
                </a:solidFill>
                <a:latin typeface="Congenial" panose="02000503040000020004" pitchFamily="2" charset="0"/>
              </a:rPr>
              <a:t>Milagros</a:t>
            </a:r>
            <a:r>
              <a:rPr lang="es-MX" sz="3200" b="1" dirty="0">
                <a:latin typeface="Congenial" panose="02000503040000020004" pitchFamily="2" charset="0"/>
              </a:rPr>
              <a:t> </a:t>
            </a:r>
            <a:r>
              <a:rPr lang="es-MX" sz="3200" b="1" dirty="0">
                <a:solidFill>
                  <a:srgbClr val="CC99FF"/>
                </a:solidFill>
                <a:latin typeface="Congenial" panose="02000503040000020004" pitchFamily="2" charset="0"/>
              </a:rPr>
              <a:t>Arteaga.</a:t>
            </a:r>
            <a:r>
              <a:rPr lang="es-MX" sz="3200" b="1" dirty="0">
                <a:latin typeface="Congenial" panose="02000503040000020004" pitchFamily="2" charset="0"/>
              </a:rPr>
              <a:t> </a:t>
            </a:r>
          </a:p>
        </p:txBody>
      </p:sp>
      <p:sp>
        <p:nvSpPr>
          <p:cNvPr id="66" name="CuadroTexto 65">
            <a:extLst>
              <a:ext uri="{FF2B5EF4-FFF2-40B4-BE49-F238E27FC236}">
                <a16:creationId xmlns:a16="http://schemas.microsoft.com/office/drawing/2014/main" id="{EC6FB264-C7EA-C372-EEDD-3B0363AA4E49}"/>
              </a:ext>
            </a:extLst>
          </p:cNvPr>
          <p:cNvSpPr txBox="1"/>
          <p:nvPr/>
        </p:nvSpPr>
        <p:spPr>
          <a:xfrm>
            <a:off x="2007533" y="3285179"/>
            <a:ext cx="5128934" cy="473206"/>
          </a:xfrm>
          <a:prstGeom prst="rect">
            <a:avLst/>
          </a:prstGeom>
          <a:noFill/>
        </p:spPr>
        <p:txBody>
          <a:bodyPr wrap="square">
            <a:spAutoFit/>
          </a:bodyPr>
          <a:lstStyle/>
          <a:p>
            <a:pPr algn="ctr">
              <a:lnSpc>
                <a:spcPct val="150000"/>
              </a:lnSpc>
            </a:pPr>
            <a:r>
              <a:rPr lang="es-MX" sz="1800" dirty="0">
                <a:solidFill>
                  <a:srgbClr val="00B050"/>
                </a:solidFill>
                <a:latin typeface="Congenial" panose="02000503040000020004" pitchFamily="2" charset="0"/>
              </a:rPr>
              <a:t>Karina</a:t>
            </a:r>
            <a:r>
              <a:rPr lang="es-MX" sz="1800" dirty="0">
                <a:solidFill>
                  <a:srgbClr val="FF0000"/>
                </a:solidFill>
                <a:latin typeface="Congenial" panose="02000503040000020004" pitchFamily="2" charset="0"/>
              </a:rPr>
              <a:t> </a:t>
            </a:r>
            <a:r>
              <a:rPr lang="es-MX" sz="1800" dirty="0">
                <a:solidFill>
                  <a:srgbClr val="B877F9"/>
                </a:solidFill>
                <a:latin typeface="Congenial" panose="02000503040000020004" pitchFamily="2" charset="0"/>
              </a:rPr>
              <a:t>Guadalupe</a:t>
            </a:r>
            <a:r>
              <a:rPr lang="es-MX" sz="1800" dirty="0">
                <a:latin typeface="Congenial" panose="02000503040000020004" pitchFamily="2" charset="0"/>
              </a:rPr>
              <a:t> </a:t>
            </a:r>
            <a:r>
              <a:rPr lang="es-MX" sz="1800" dirty="0">
                <a:solidFill>
                  <a:srgbClr val="FF00FF"/>
                </a:solidFill>
                <a:latin typeface="Congenial" panose="02000503040000020004" pitchFamily="2" charset="0"/>
              </a:rPr>
              <a:t>Clemente</a:t>
            </a:r>
            <a:r>
              <a:rPr lang="es-MX" sz="1800" dirty="0">
                <a:latin typeface="Congenial" panose="02000503040000020004" pitchFamily="2" charset="0"/>
              </a:rPr>
              <a:t> </a:t>
            </a:r>
            <a:r>
              <a:rPr lang="es-MX" sz="1800" dirty="0">
                <a:solidFill>
                  <a:srgbClr val="00FFCC"/>
                </a:solidFill>
                <a:latin typeface="Congenial" panose="02000503040000020004" pitchFamily="2" charset="0"/>
              </a:rPr>
              <a:t>Gómez.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5"/>
                                        </p:tgtEl>
                                        <p:attrNameLst>
                                          <p:attrName>style.visibility</p:attrName>
                                        </p:attrNameLst>
                                      </p:cBhvr>
                                      <p:to>
                                        <p:strVal val="visible"/>
                                      </p:to>
                                    </p:set>
                                    <p:set>
                                      <p:cBhvr>
                                        <p:cTn id="7" dur="114" fill="hold">
                                          <p:stCondLst>
                                            <p:cond delay="0"/>
                                          </p:stCondLst>
                                        </p:cTn>
                                        <p:tgtEl>
                                          <p:spTgt spid="65"/>
                                        </p:tgtEl>
                                        <p:attrNameLst>
                                          <p:attrName>style.rotation</p:attrName>
                                        </p:attrNameLst>
                                      </p:cBhvr>
                                      <p:to>
                                        <p:strVal val="-45.0"/>
                                      </p:to>
                                    </p:set>
                                    <p:anim calcmode="lin" valueType="num">
                                      <p:cBhvr>
                                        <p:cTn id="8" dur="114" fill="hold">
                                          <p:stCondLst>
                                            <p:cond delay="114"/>
                                          </p:stCondLst>
                                        </p:cTn>
                                        <p:tgtEl>
                                          <p:spTgt spid="65"/>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65"/>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65"/>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6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66"/>
                                        </p:tgtEl>
                                        <p:attrNameLst>
                                          <p:attrName>style.visibility</p:attrName>
                                        </p:attrNameLst>
                                      </p:cBhvr>
                                      <p:to>
                                        <p:strVal val="visible"/>
                                      </p:to>
                                    </p:set>
                                    <p:set>
                                      <p:cBhvr>
                                        <p:cTn id="16" dur="114" fill="hold">
                                          <p:stCondLst>
                                            <p:cond delay="0"/>
                                          </p:stCondLst>
                                        </p:cTn>
                                        <p:tgtEl>
                                          <p:spTgt spid="66"/>
                                        </p:tgtEl>
                                        <p:attrNameLst>
                                          <p:attrName>style.rotation</p:attrName>
                                        </p:attrNameLst>
                                      </p:cBhvr>
                                      <p:to>
                                        <p:strVal val="-45.0"/>
                                      </p:to>
                                    </p:set>
                                    <p:anim calcmode="lin" valueType="num">
                                      <p:cBhvr>
                                        <p:cTn id="17" dur="114" fill="hold">
                                          <p:stCondLst>
                                            <p:cond delay="114"/>
                                          </p:stCondLst>
                                        </p:cTn>
                                        <p:tgtEl>
                                          <p:spTgt spid="66"/>
                                        </p:tgtEl>
                                        <p:attrNameLst>
                                          <p:attrName>style.rotation</p:attrName>
                                        </p:attrNameLst>
                                      </p:cBhvr>
                                      <p:tavLst>
                                        <p:tav tm="0">
                                          <p:val>
                                            <p:fltVal val="-45"/>
                                          </p:val>
                                        </p:tav>
                                        <p:tav tm="69900">
                                          <p:val>
                                            <p:fltVal val="45"/>
                                          </p:val>
                                        </p:tav>
                                        <p:tav tm="100000">
                                          <p:val>
                                            <p:fltVal val="0"/>
                                          </p:val>
                                        </p:tav>
                                      </p:tavLst>
                                    </p:anim>
                                    <p:anim calcmode="lin" valueType="num">
                                      <p:cBhvr>
                                        <p:cTn id="18" dur="114" fill="hold">
                                          <p:stCondLst>
                                            <p:cond delay="0"/>
                                          </p:stCondLst>
                                        </p:cTn>
                                        <p:tgtEl>
                                          <p:spTgt spid="66"/>
                                        </p:tgtEl>
                                        <p:attrNameLst>
                                          <p:attrName>ppt_y</p:attrName>
                                        </p:attrNameLst>
                                      </p:cBhvr>
                                      <p:tavLst>
                                        <p:tav tm="0">
                                          <p:val>
                                            <p:strVal val="#ppt_y-1"/>
                                          </p:val>
                                        </p:tav>
                                        <p:tav tm="100000">
                                          <p:val>
                                            <p:strVal val="#ppt_y-(0.354*#ppt_w-0.172*#ppt_h)"/>
                                          </p:val>
                                        </p:tav>
                                      </p:tavLst>
                                    </p:anim>
                                    <p:anim calcmode="lin" valueType="num">
                                      <p:cBhvr>
                                        <p:cTn id="19" dur="39" decel="50000" autoRev="1" fill="hold">
                                          <p:stCondLst>
                                            <p:cond delay="114"/>
                                          </p:stCondLst>
                                        </p:cTn>
                                        <p:tgtEl>
                                          <p:spTgt spid="66"/>
                                        </p:tgtEl>
                                        <p:attrNameLst>
                                          <p:attrName>ppt_y</p:attrName>
                                        </p:attrNameLst>
                                      </p:cBhvr>
                                      <p:tavLst>
                                        <p:tav tm="0">
                                          <p:val>
                                            <p:strVal val="#ppt_y-(0.354*#ppt_w-0.172*#ppt_h)"/>
                                          </p:val>
                                        </p:tav>
                                        <p:tav tm="100000">
                                          <p:val>
                                            <p:strVal val="#ppt_y-(0.354*#ppt_w-0.172*#ppt_h)-#ppt_h/2"/>
                                          </p:val>
                                        </p:tav>
                                      </p:tavLst>
                                    </p:anim>
                                    <p:anim calcmode="lin" valueType="num">
                                      <p:cBhvr>
                                        <p:cTn id="20" dur="34" fill="hold">
                                          <p:stCondLst>
                                            <p:cond delay="216"/>
                                          </p:stCondLst>
                                        </p:cTn>
                                        <p:tgtEl>
                                          <p:spTgt spid="6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29"/>
        <p:cNvGrpSpPr/>
        <p:nvPr/>
      </p:nvGrpSpPr>
      <p:grpSpPr>
        <a:xfrm>
          <a:off x="0" y="0"/>
          <a:ext cx="0" cy="0"/>
          <a:chOff x="0" y="0"/>
          <a:chExt cx="0" cy="0"/>
        </a:xfrm>
      </p:grpSpPr>
      <p:sp>
        <p:nvSpPr>
          <p:cNvPr id="15" name="CuadroTexto 14">
            <a:extLst>
              <a:ext uri="{FF2B5EF4-FFF2-40B4-BE49-F238E27FC236}">
                <a16:creationId xmlns:a16="http://schemas.microsoft.com/office/drawing/2014/main" id="{13B2D4D1-A7E9-C47A-56F4-5D29588A1F52}"/>
              </a:ext>
            </a:extLst>
          </p:cNvPr>
          <p:cNvSpPr txBox="1"/>
          <p:nvPr/>
        </p:nvSpPr>
        <p:spPr>
          <a:xfrm>
            <a:off x="507378" y="2160560"/>
            <a:ext cx="1033348" cy="459934"/>
          </a:xfrm>
          <a:prstGeom prst="rect">
            <a:avLst/>
          </a:prstGeom>
          <a:noFill/>
        </p:spPr>
        <p:txBody>
          <a:bodyPr wrap="square">
            <a:spAutoFit/>
          </a:bodyPr>
          <a:lstStyle/>
          <a:p>
            <a:pPr marL="0" lvl="0" indent="0" algn="ctr" rtl="0">
              <a:lnSpc>
                <a:spcPct val="150000"/>
              </a:lnSpc>
              <a:spcBef>
                <a:spcPts val="0"/>
              </a:spcBef>
              <a:spcAft>
                <a:spcPts val="0"/>
              </a:spcAft>
              <a:buNone/>
            </a:pPr>
            <a:r>
              <a:rPr lang="es-ES" sz="1800" b="1" dirty="0">
                <a:solidFill>
                  <a:schemeClr val="tx2"/>
                </a:solidFill>
                <a:latin typeface="Didact Gothic" panose="00000500000000000000" pitchFamily="2" charset="0"/>
                <a:ea typeface="Manjari"/>
                <a:cs typeface="Manjari"/>
                <a:sym typeface="Manjari"/>
              </a:rPr>
              <a:t>Caminar</a:t>
            </a:r>
          </a:p>
        </p:txBody>
      </p:sp>
      <p:sp>
        <p:nvSpPr>
          <p:cNvPr id="16" name="CuadroTexto 15">
            <a:extLst>
              <a:ext uri="{FF2B5EF4-FFF2-40B4-BE49-F238E27FC236}">
                <a16:creationId xmlns:a16="http://schemas.microsoft.com/office/drawing/2014/main" id="{075F96D7-57C7-342A-C91A-DCBE974C122B}"/>
              </a:ext>
            </a:extLst>
          </p:cNvPr>
          <p:cNvSpPr txBox="1"/>
          <p:nvPr/>
        </p:nvSpPr>
        <p:spPr>
          <a:xfrm>
            <a:off x="7409986" y="2160560"/>
            <a:ext cx="1349297" cy="459228"/>
          </a:xfrm>
          <a:prstGeom prst="rect">
            <a:avLst/>
          </a:prstGeom>
          <a:noFill/>
        </p:spPr>
        <p:txBody>
          <a:bodyPr wrap="square">
            <a:spAutoFit/>
          </a:bodyPr>
          <a:lstStyle/>
          <a:p>
            <a:pPr marL="0" lvl="0" indent="0" algn="ctr" rtl="0">
              <a:lnSpc>
                <a:spcPct val="150000"/>
              </a:lnSpc>
              <a:spcBef>
                <a:spcPts val="0"/>
              </a:spcBef>
              <a:spcAft>
                <a:spcPts val="0"/>
              </a:spcAft>
              <a:buNone/>
            </a:pPr>
            <a:r>
              <a:rPr lang="es-ES" sz="1800" b="1" dirty="0">
                <a:solidFill>
                  <a:srgbClr val="92D050"/>
                </a:solidFill>
                <a:latin typeface="Didact Gothic" panose="00000500000000000000" pitchFamily="2" charset="0"/>
                <a:ea typeface="Manjari"/>
                <a:cs typeface="Manjari"/>
                <a:sym typeface="Manjari"/>
              </a:rPr>
              <a:t>Trepar</a:t>
            </a:r>
            <a:endParaRPr lang="es-MX" sz="1800" b="1" dirty="0">
              <a:solidFill>
                <a:srgbClr val="92D050"/>
              </a:solidFill>
            </a:endParaRPr>
          </a:p>
        </p:txBody>
      </p:sp>
      <p:sp>
        <p:nvSpPr>
          <p:cNvPr id="17" name="CuadroTexto 16">
            <a:extLst>
              <a:ext uri="{FF2B5EF4-FFF2-40B4-BE49-F238E27FC236}">
                <a16:creationId xmlns:a16="http://schemas.microsoft.com/office/drawing/2014/main" id="{9BD5B49D-C999-E0B2-7D44-12F4179A8B9E}"/>
              </a:ext>
            </a:extLst>
          </p:cNvPr>
          <p:cNvSpPr txBox="1"/>
          <p:nvPr/>
        </p:nvSpPr>
        <p:spPr>
          <a:xfrm>
            <a:off x="2233961" y="2160560"/>
            <a:ext cx="1096536" cy="459934"/>
          </a:xfrm>
          <a:prstGeom prst="rect">
            <a:avLst/>
          </a:prstGeom>
          <a:noFill/>
        </p:spPr>
        <p:txBody>
          <a:bodyPr wrap="square">
            <a:spAutoFit/>
          </a:bodyPr>
          <a:lstStyle/>
          <a:p>
            <a:pPr marL="0" lvl="0" indent="0" algn="ctr" rtl="0">
              <a:lnSpc>
                <a:spcPct val="150000"/>
              </a:lnSpc>
              <a:spcBef>
                <a:spcPts val="0"/>
              </a:spcBef>
              <a:spcAft>
                <a:spcPts val="0"/>
              </a:spcAft>
              <a:buNone/>
            </a:pPr>
            <a:r>
              <a:rPr lang="es-ES" sz="1800" b="1" dirty="0">
                <a:solidFill>
                  <a:schemeClr val="accent1"/>
                </a:solidFill>
                <a:latin typeface="Didact Gothic" panose="00000500000000000000" pitchFamily="2" charset="0"/>
                <a:ea typeface="Manjari"/>
                <a:cs typeface="Manjari"/>
                <a:sym typeface="Manjari"/>
              </a:rPr>
              <a:t>Correr</a:t>
            </a:r>
          </a:p>
        </p:txBody>
      </p:sp>
      <p:sp>
        <p:nvSpPr>
          <p:cNvPr id="18" name="CuadroTexto 17">
            <a:extLst>
              <a:ext uri="{FF2B5EF4-FFF2-40B4-BE49-F238E27FC236}">
                <a16:creationId xmlns:a16="http://schemas.microsoft.com/office/drawing/2014/main" id="{B42F1909-0BCD-77B1-7162-2EC134E74A01}"/>
              </a:ext>
            </a:extLst>
          </p:cNvPr>
          <p:cNvSpPr txBox="1"/>
          <p:nvPr/>
        </p:nvSpPr>
        <p:spPr>
          <a:xfrm>
            <a:off x="4023732" y="2160560"/>
            <a:ext cx="1096536" cy="459934"/>
          </a:xfrm>
          <a:prstGeom prst="rect">
            <a:avLst/>
          </a:prstGeom>
          <a:noFill/>
        </p:spPr>
        <p:txBody>
          <a:bodyPr wrap="square">
            <a:spAutoFit/>
          </a:bodyPr>
          <a:lstStyle/>
          <a:p>
            <a:pPr marL="0" lvl="0" indent="0" algn="ctr" rtl="0">
              <a:lnSpc>
                <a:spcPct val="150000"/>
              </a:lnSpc>
              <a:spcBef>
                <a:spcPts val="0"/>
              </a:spcBef>
              <a:spcAft>
                <a:spcPts val="0"/>
              </a:spcAft>
              <a:buNone/>
            </a:pPr>
            <a:r>
              <a:rPr lang="es-ES" sz="1800" b="1" dirty="0">
                <a:solidFill>
                  <a:schemeClr val="bg1"/>
                </a:solidFill>
                <a:latin typeface="Didact Gothic" panose="00000500000000000000" pitchFamily="2" charset="0"/>
                <a:ea typeface="Manjari"/>
                <a:cs typeface="Manjari"/>
                <a:sym typeface="Manjari"/>
              </a:rPr>
              <a:t>Saltar </a:t>
            </a:r>
          </a:p>
        </p:txBody>
      </p:sp>
      <p:sp>
        <p:nvSpPr>
          <p:cNvPr id="19" name="CuadroTexto 18">
            <a:extLst>
              <a:ext uri="{FF2B5EF4-FFF2-40B4-BE49-F238E27FC236}">
                <a16:creationId xmlns:a16="http://schemas.microsoft.com/office/drawing/2014/main" id="{BC9580EE-5D6D-BBB0-F3F6-E157E3FFC57E}"/>
              </a:ext>
            </a:extLst>
          </p:cNvPr>
          <p:cNvSpPr txBox="1"/>
          <p:nvPr/>
        </p:nvSpPr>
        <p:spPr>
          <a:xfrm>
            <a:off x="5813503" y="2160560"/>
            <a:ext cx="903248" cy="459934"/>
          </a:xfrm>
          <a:prstGeom prst="rect">
            <a:avLst/>
          </a:prstGeom>
          <a:noFill/>
        </p:spPr>
        <p:txBody>
          <a:bodyPr wrap="square">
            <a:spAutoFit/>
          </a:bodyPr>
          <a:lstStyle/>
          <a:p>
            <a:pPr marL="0" lvl="0" indent="0" algn="ctr" rtl="0">
              <a:lnSpc>
                <a:spcPct val="150000"/>
              </a:lnSpc>
              <a:spcBef>
                <a:spcPts val="0"/>
              </a:spcBef>
              <a:spcAft>
                <a:spcPts val="0"/>
              </a:spcAft>
              <a:buNone/>
            </a:pPr>
            <a:r>
              <a:rPr lang="es-ES" sz="1800" b="1" dirty="0">
                <a:solidFill>
                  <a:schemeClr val="bg2">
                    <a:lumMod val="60000"/>
                    <a:lumOff val="40000"/>
                  </a:schemeClr>
                </a:solidFill>
                <a:latin typeface="Didact Gothic" panose="00000500000000000000" pitchFamily="2" charset="0"/>
                <a:ea typeface="Manjari"/>
                <a:cs typeface="Manjari"/>
                <a:sym typeface="Manjari"/>
              </a:rPr>
              <a:t>Rodar</a:t>
            </a:r>
          </a:p>
        </p:txBody>
      </p:sp>
      <p:pic>
        <p:nvPicPr>
          <p:cNvPr id="20" name="Picture 2" descr="Gráfico vectorial Caminar animados ▷ Imagen vectorial Caminar animados |  Depositphotos">
            <a:extLst>
              <a:ext uri="{FF2B5EF4-FFF2-40B4-BE49-F238E27FC236}">
                <a16:creationId xmlns:a16="http://schemas.microsoft.com/office/drawing/2014/main" id="{29308A64-8F3E-61C0-71A1-1D95F9965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12" y="2733676"/>
            <a:ext cx="1159680" cy="16896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Picture 4" descr="Personaje de dibujos animados de niño corriendo sobre fondo blanco | Vector  Premium">
            <a:extLst>
              <a:ext uri="{FF2B5EF4-FFF2-40B4-BE49-F238E27FC236}">
                <a16:creationId xmlns:a16="http://schemas.microsoft.com/office/drawing/2014/main" id="{A4EA0FAC-78E7-18CE-30C1-9F6A4EC75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957" y="740638"/>
            <a:ext cx="1631157" cy="1419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Picture 8" descr="Actividades De Ocio Para Niños. Chica De Dibujos Animados Saltando Con  Saltar La Cuerda. Diseño Para Libro De Colorear Para Niños. Ilustraciones  Svg, Vectoriales, Clip Art Vectorizado Libre De Derechos. Image 93081288.">
            <a:extLst>
              <a:ext uri="{FF2B5EF4-FFF2-40B4-BE49-F238E27FC236}">
                <a16:creationId xmlns:a16="http://schemas.microsoft.com/office/drawing/2014/main" id="{E4C862CF-51FA-4B6A-F6DF-736024E745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14" r="20659"/>
          <a:stretch/>
        </p:blipFill>
        <p:spPr bwMode="auto">
          <a:xfrm>
            <a:off x="3954354" y="2619788"/>
            <a:ext cx="1349297" cy="2244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10" descr="New trending GIF on Giphy | We bare bears wallpapers, Cartoon, Giphy">
            <a:extLst>
              <a:ext uri="{FF2B5EF4-FFF2-40B4-BE49-F238E27FC236}">
                <a16:creationId xmlns:a16="http://schemas.microsoft.com/office/drawing/2014/main" id="{5CE847D2-50C1-9710-B522-ADEF9383BF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146" y="791694"/>
            <a:ext cx="2233961" cy="1256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12" descr="Ilustración De Un Niño Pequeño Vestido En La Pared Material De Escalada  Escalar Una Pared Fotos, Retratos, Imágenes Y Fotografía De Archivo Libres  De Derecho. Image 26494577.">
            <a:extLst>
              <a:ext uri="{FF2B5EF4-FFF2-40B4-BE49-F238E27FC236}">
                <a16:creationId xmlns:a16="http://schemas.microsoft.com/office/drawing/2014/main" id="{53D783FA-0C29-0747-667D-DBC350D5EB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6314" y="2733676"/>
            <a:ext cx="1516639" cy="19031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5" name="Google Shape;2266;p55">
            <a:extLst>
              <a:ext uri="{FF2B5EF4-FFF2-40B4-BE49-F238E27FC236}">
                <a16:creationId xmlns:a16="http://schemas.microsoft.com/office/drawing/2014/main" id="{A190C86B-C08B-B609-E048-950CD4E6E32D}"/>
              </a:ext>
            </a:extLst>
          </p:cNvPr>
          <p:cNvGrpSpPr/>
          <p:nvPr/>
        </p:nvGrpSpPr>
        <p:grpSpPr>
          <a:xfrm rot="734191">
            <a:off x="8021745" y="127363"/>
            <a:ext cx="1021552" cy="1080351"/>
            <a:chOff x="3702041" y="1052592"/>
            <a:chExt cx="398217" cy="421138"/>
          </a:xfrm>
        </p:grpSpPr>
        <p:sp>
          <p:nvSpPr>
            <p:cNvPr id="26" name="Google Shape;2267;p55">
              <a:extLst>
                <a:ext uri="{FF2B5EF4-FFF2-40B4-BE49-F238E27FC236}">
                  <a16:creationId xmlns:a16="http://schemas.microsoft.com/office/drawing/2014/main" id="{0F05F2DC-5345-C393-7BCF-F203E7A3AF7D}"/>
                </a:ext>
              </a:extLst>
            </p:cNvPr>
            <p:cNvSpPr/>
            <p:nvPr/>
          </p:nvSpPr>
          <p:spPr>
            <a:xfrm>
              <a:off x="3702041" y="1052592"/>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268;p55">
              <a:extLst>
                <a:ext uri="{FF2B5EF4-FFF2-40B4-BE49-F238E27FC236}">
                  <a16:creationId xmlns:a16="http://schemas.microsoft.com/office/drawing/2014/main" id="{A9C59DDD-CD99-03D8-D979-C4C379BC4D4F}"/>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69;p55">
              <a:extLst>
                <a:ext uri="{FF2B5EF4-FFF2-40B4-BE49-F238E27FC236}">
                  <a16:creationId xmlns:a16="http://schemas.microsoft.com/office/drawing/2014/main" id="{75EECFF2-81A3-36A4-8CB6-795FA81A78F8}"/>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0;p55">
              <a:extLst>
                <a:ext uri="{FF2B5EF4-FFF2-40B4-BE49-F238E27FC236}">
                  <a16:creationId xmlns:a16="http://schemas.microsoft.com/office/drawing/2014/main" id="{16FAFA41-E437-95BD-4A7B-BC29A41C70F1}"/>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1;p55">
              <a:extLst>
                <a:ext uri="{FF2B5EF4-FFF2-40B4-BE49-F238E27FC236}">
                  <a16:creationId xmlns:a16="http://schemas.microsoft.com/office/drawing/2014/main" id="{D52D6078-C81A-6B6B-9B62-8F582F8DF32C}"/>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2;p55">
              <a:extLst>
                <a:ext uri="{FF2B5EF4-FFF2-40B4-BE49-F238E27FC236}">
                  <a16:creationId xmlns:a16="http://schemas.microsoft.com/office/drawing/2014/main" id="{81ABCB65-FFC9-570D-1B95-49FA5014F91C}"/>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3;p55">
              <a:extLst>
                <a:ext uri="{FF2B5EF4-FFF2-40B4-BE49-F238E27FC236}">
                  <a16:creationId xmlns:a16="http://schemas.microsoft.com/office/drawing/2014/main" id="{EBA99FA8-1AB9-F8D0-5BCA-1010FDF94F2C}"/>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4;p55">
              <a:extLst>
                <a:ext uri="{FF2B5EF4-FFF2-40B4-BE49-F238E27FC236}">
                  <a16:creationId xmlns:a16="http://schemas.microsoft.com/office/drawing/2014/main" id="{AE0BDAC9-7BC9-C2CD-5FA1-E405920C6C14}"/>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5;p55">
              <a:extLst>
                <a:ext uri="{FF2B5EF4-FFF2-40B4-BE49-F238E27FC236}">
                  <a16:creationId xmlns:a16="http://schemas.microsoft.com/office/drawing/2014/main" id="{DBB0F56A-7636-D81B-075F-65679EE399B0}"/>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6;p55">
              <a:extLst>
                <a:ext uri="{FF2B5EF4-FFF2-40B4-BE49-F238E27FC236}">
                  <a16:creationId xmlns:a16="http://schemas.microsoft.com/office/drawing/2014/main" id="{5790EC8D-3559-A1DC-3698-B6290C7B1DB0}"/>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2" name="CuadroTexto 1">
            <a:extLst>
              <a:ext uri="{FF2B5EF4-FFF2-40B4-BE49-F238E27FC236}">
                <a16:creationId xmlns:a16="http://schemas.microsoft.com/office/drawing/2014/main" id="{B7D43D3B-BDCE-4CEC-E9BC-F066D6AEBDC2}"/>
              </a:ext>
            </a:extLst>
          </p:cNvPr>
          <p:cNvSpPr txBox="1"/>
          <p:nvPr/>
        </p:nvSpPr>
        <p:spPr>
          <a:xfrm>
            <a:off x="1261941" y="748180"/>
            <a:ext cx="6620110" cy="2635080"/>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latin typeface="Didact Gothic" panose="00000500000000000000" pitchFamily="2" charset="0"/>
                <a:ea typeface="Manjari"/>
                <a:cs typeface="Manjari"/>
                <a:sym typeface="Manjari"/>
              </a:rPr>
              <a:t>La danza dentro de los contenidos de Educación física, es un medio tan antiguo donde las personas han encontrado expresarse, el utilizar las danzas desde edades tempranas nos permite los tipos de roles que hay, empleando enseñanzas como las tradiciones por medio de danzas creativas que enriquezcan la memoria corporal del niño, al igual que desarrollar las facultades globales.</a:t>
            </a:r>
          </a:p>
          <a:p>
            <a:pPr marL="0" lvl="0" indent="0" algn="ctr" rtl="0">
              <a:lnSpc>
                <a:spcPct val="150000"/>
              </a:lnSpc>
              <a:spcBef>
                <a:spcPts val="0"/>
              </a:spcBef>
              <a:spcAft>
                <a:spcPts val="0"/>
              </a:spcAft>
              <a:buNone/>
            </a:pPr>
            <a:endParaRPr lang="es-ES" sz="1600" dirty="0">
              <a:latin typeface="Didact Gothic" panose="00000500000000000000" pitchFamily="2" charset="0"/>
              <a:ea typeface="Manjari"/>
              <a:cs typeface="Manjari"/>
              <a:sym typeface="Manjari"/>
            </a:endParaRPr>
          </a:p>
        </p:txBody>
      </p:sp>
      <p:sp>
        <p:nvSpPr>
          <p:cNvPr id="3" name="CuadroTexto 2">
            <a:extLst>
              <a:ext uri="{FF2B5EF4-FFF2-40B4-BE49-F238E27FC236}">
                <a16:creationId xmlns:a16="http://schemas.microsoft.com/office/drawing/2014/main" id="{7F90C811-AA2E-3687-7D40-83DA1AFB25AB}"/>
              </a:ext>
            </a:extLst>
          </p:cNvPr>
          <p:cNvSpPr txBox="1"/>
          <p:nvPr/>
        </p:nvSpPr>
        <p:spPr>
          <a:xfrm>
            <a:off x="981307" y="163405"/>
            <a:ext cx="7181385" cy="584775"/>
          </a:xfrm>
          <a:prstGeom prst="rect">
            <a:avLst/>
          </a:prstGeom>
          <a:noFill/>
        </p:spPr>
        <p:txBody>
          <a:bodyPr wrap="square" rtlCol="0">
            <a:spAutoFit/>
          </a:bodyPr>
          <a:lstStyle/>
          <a:p>
            <a:pPr algn="ctr"/>
            <a:r>
              <a:rPr lang="es-MX" sz="3200" b="1" dirty="0">
                <a:solidFill>
                  <a:schemeClr val="tx2">
                    <a:lumMod val="75000"/>
                  </a:schemeClr>
                </a:solidFill>
                <a:effectLst>
                  <a:outerShdw blurRad="38100" dist="38100" dir="2700000" algn="tl">
                    <a:srgbClr val="000000">
                      <a:alpha val="43137"/>
                    </a:srgbClr>
                  </a:outerShdw>
                </a:effectLst>
                <a:latin typeface="Congenial" panose="02000503040000020004" pitchFamily="2" charset="0"/>
              </a:rPr>
              <a:t>Danzas </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educativas</a:t>
            </a:r>
            <a:endParaRPr lang="es-MX" sz="3200" b="1" dirty="0">
              <a:solidFill>
                <a:srgbClr val="DB66F6"/>
              </a:solidFill>
              <a:effectLst>
                <a:outerShdw blurRad="38100" dist="38100" dir="2700000" algn="tl">
                  <a:srgbClr val="000000">
                    <a:alpha val="43137"/>
                  </a:srgbClr>
                </a:outerShdw>
              </a:effectLst>
              <a:latin typeface="Congenial" panose="02000503040000020004" pitchFamily="2" charset="0"/>
            </a:endParaRPr>
          </a:p>
        </p:txBody>
      </p:sp>
      <p:pic>
        <p:nvPicPr>
          <p:cNvPr id="1026" name="Picture 2" descr="Por qué la danza es tan importante en la escuela como las matemáticas?">
            <a:extLst>
              <a:ext uri="{FF2B5EF4-FFF2-40B4-BE49-F238E27FC236}">
                <a16:creationId xmlns:a16="http://schemas.microsoft.com/office/drawing/2014/main" id="{699943C9-7DDF-5811-BA4C-B077AE281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580" y="3122470"/>
            <a:ext cx="2654839" cy="18576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grpSp>
        <p:nvGrpSpPr>
          <p:cNvPr id="5" name="Google Shape;2266;p55">
            <a:extLst>
              <a:ext uri="{FF2B5EF4-FFF2-40B4-BE49-F238E27FC236}">
                <a16:creationId xmlns:a16="http://schemas.microsoft.com/office/drawing/2014/main" id="{8A4BF166-D27F-1F88-AE23-E0820A0E45EB}"/>
              </a:ext>
            </a:extLst>
          </p:cNvPr>
          <p:cNvGrpSpPr/>
          <p:nvPr/>
        </p:nvGrpSpPr>
        <p:grpSpPr>
          <a:xfrm rot="2700095">
            <a:off x="6259553" y="3257451"/>
            <a:ext cx="1021552" cy="1080351"/>
            <a:chOff x="3697102" y="1064210"/>
            <a:chExt cx="398217" cy="421138"/>
          </a:xfrm>
        </p:grpSpPr>
        <p:sp>
          <p:nvSpPr>
            <p:cNvPr id="6" name="Google Shape;2267;p55">
              <a:extLst>
                <a:ext uri="{FF2B5EF4-FFF2-40B4-BE49-F238E27FC236}">
                  <a16:creationId xmlns:a16="http://schemas.microsoft.com/office/drawing/2014/main" id="{9506E484-B9AE-27D7-4B51-D16CFD637744}"/>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68;p55">
              <a:extLst>
                <a:ext uri="{FF2B5EF4-FFF2-40B4-BE49-F238E27FC236}">
                  <a16:creationId xmlns:a16="http://schemas.microsoft.com/office/drawing/2014/main" id="{B46BE47B-8CA2-CB2E-5360-31E404B6A67A}"/>
                </a:ext>
              </a:extLst>
            </p:cNvPr>
            <p:cNvSpPr/>
            <p:nvPr/>
          </p:nvSpPr>
          <p:spPr>
            <a:xfrm>
              <a:off x="3784829" y="1111228"/>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69;p55">
              <a:extLst>
                <a:ext uri="{FF2B5EF4-FFF2-40B4-BE49-F238E27FC236}">
                  <a16:creationId xmlns:a16="http://schemas.microsoft.com/office/drawing/2014/main" id="{2700FB95-A616-6EBD-CFDD-C383DAEC96BC}"/>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accent3">
                <a:lumMod val="75000"/>
                <a:lumOff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270;p55">
              <a:extLst>
                <a:ext uri="{FF2B5EF4-FFF2-40B4-BE49-F238E27FC236}">
                  <a16:creationId xmlns:a16="http://schemas.microsoft.com/office/drawing/2014/main" id="{A87213C9-DB5F-5549-16B9-94ED5381C116}"/>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71;p55">
              <a:extLst>
                <a:ext uri="{FF2B5EF4-FFF2-40B4-BE49-F238E27FC236}">
                  <a16:creationId xmlns:a16="http://schemas.microsoft.com/office/drawing/2014/main" id="{BC033A60-DEC0-0993-1025-05FE33F09CE8}"/>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72;p55">
              <a:extLst>
                <a:ext uri="{FF2B5EF4-FFF2-40B4-BE49-F238E27FC236}">
                  <a16:creationId xmlns:a16="http://schemas.microsoft.com/office/drawing/2014/main" id="{6D6D22C1-9533-D8B6-BF4D-AF2E5F5676DE}"/>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3;p55">
              <a:extLst>
                <a:ext uri="{FF2B5EF4-FFF2-40B4-BE49-F238E27FC236}">
                  <a16:creationId xmlns:a16="http://schemas.microsoft.com/office/drawing/2014/main" id="{109A0135-1285-5938-3885-83C57BD99ACE}"/>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4;p55">
              <a:extLst>
                <a:ext uri="{FF2B5EF4-FFF2-40B4-BE49-F238E27FC236}">
                  <a16:creationId xmlns:a16="http://schemas.microsoft.com/office/drawing/2014/main" id="{BC5A00D6-9BDA-188F-96D4-08C0384138B3}"/>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5;p55">
              <a:extLst>
                <a:ext uri="{FF2B5EF4-FFF2-40B4-BE49-F238E27FC236}">
                  <a16:creationId xmlns:a16="http://schemas.microsoft.com/office/drawing/2014/main" id="{E34CC0FD-BAFD-9EF5-0B13-766392777381}"/>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6;p55">
              <a:extLst>
                <a:ext uri="{FF2B5EF4-FFF2-40B4-BE49-F238E27FC236}">
                  <a16:creationId xmlns:a16="http://schemas.microsoft.com/office/drawing/2014/main" id="{A0CAD87B-45B5-69EB-8CF3-FB4DC7E6BC70}"/>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92"/>
        <p:cNvGrpSpPr/>
        <p:nvPr/>
      </p:nvGrpSpPr>
      <p:grpSpPr>
        <a:xfrm>
          <a:off x="0" y="0"/>
          <a:ext cx="0" cy="0"/>
          <a:chOff x="0" y="0"/>
          <a:chExt cx="0" cy="0"/>
        </a:xfrm>
      </p:grpSpPr>
      <p:sp>
        <p:nvSpPr>
          <p:cNvPr id="80" name="CuadroTexto 79">
            <a:extLst>
              <a:ext uri="{FF2B5EF4-FFF2-40B4-BE49-F238E27FC236}">
                <a16:creationId xmlns:a16="http://schemas.microsoft.com/office/drawing/2014/main" id="{11305D30-E937-3FEC-9AD5-5F53F35F5384}"/>
              </a:ext>
            </a:extLst>
          </p:cNvPr>
          <p:cNvSpPr txBox="1"/>
          <p:nvPr/>
        </p:nvSpPr>
        <p:spPr>
          <a:xfrm>
            <a:off x="697879" y="711927"/>
            <a:ext cx="5420423" cy="4481740"/>
          </a:xfrm>
          <a:prstGeom prst="rect">
            <a:avLst/>
          </a:prstGeom>
          <a:noFill/>
        </p:spPr>
        <p:txBody>
          <a:bodyPr wrap="square">
            <a:spAutoFit/>
          </a:bodyPr>
          <a:lstStyle/>
          <a:p>
            <a:pPr marL="0" lvl="0" indent="0"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Muchas danzas tradicionales o folclóricas tienen origen a partir del siglo XVIII. Todo pueblo tiene sus danzas y con un carácter nacional determinado, se encuentran en lugares que los adoptan, le dan muchas variaciones, estilos y formas concretas de movimientos que las hacen característica, histórica y popular. La danza en la actualidad es un símbolo social e identificador de la cultura de los países. </a:t>
            </a:r>
          </a:p>
          <a:p>
            <a:pPr marL="0" lvl="0" indent="0"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La danza se produjo en dos formas:</a:t>
            </a:r>
          </a:p>
          <a:p>
            <a:pPr marL="0" lvl="0" indent="0"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Danza sagrada es característica de las ceremonias religiosas.</a:t>
            </a:r>
          </a:p>
          <a:p>
            <a:pPr marL="0" lvl="0" indent="0"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Danzas profanas son diversas y populares. </a:t>
            </a:r>
          </a:p>
          <a:p>
            <a:pPr marL="0" lvl="0" indent="0" rtl="0">
              <a:lnSpc>
                <a:spcPct val="150000"/>
              </a:lnSpc>
              <a:spcBef>
                <a:spcPts val="0"/>
              </a:spcBef>
              <a:spcAft>
                <a:spcPts val="0"/>
              </a:spcAft>
              <a:buNone/>
            </a:pPr>
            <a:endParaRPr lang="es-ES" sz="1600" dirty="0">
              <a:solidFill>
                <a:schemeClr val="accent2"/>
              </a:solidFill>
              <a:latin typeface="Didact Gothic" panose="00000500000000000000" pitchFamily="2" charset="0"/>
              <a:ea typeface="Manjari"/>
              <a:cs typeface="Manjari"/>
              <a:sym typeface="Manjari"/>
            </a:endParaRPr>
          </a:p>
        </p:txBody>
      </p:sp>
      <p:sp>
        <p:nvSpPr>
          <p:cNvPr id="81" name="CuadroTexto 80">
            <a:extLst>
              <a:ext uri="{FF2B5EF4-FFF2-40B4-BE49-F238E27FC236}">
                <a16:creationId xmlns:a16="http://schemas.microsoft.com/office/drawing/2014/main" id="{79474682-6881-F3F7-F6B6-0A63787391D1}"/>
              </a:ext>
            </a:extLst>
          </p:cNvPr>
          <p:cNvSpPr txBox="1"/>
          <p:nvPr/>
        </p:nvSpPr>
        <p:spPr>
          <a:xfrm>
            <a:off x="981307" y="127152"/>
            <a:ext cx="7181385" cy="584775"/>
          </a:xfrm>
          <a:prstGeom prst="rect">
            <a:avLst/>
          </a:prstGeom>
          <a:noFill/>
        </p:spPr>
        <p:txBody>
          <a:bodyPr wrap="square" rtlCol="0">
            <a:spAutoFit/>
          </a:bodyPr>
          <a:lstStyle/>
          <a:p>
            <a:pPr algn="ct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5.2 </a:t>
            </a:r>
            <a:r>
              <a:rPr lang="es-MX" sz="3200" b="1" dirty="0">
                <a:solidFill>
                  <a:schemeClr val="bg1">
                    <a:lumMod val="60000"/>
                    <a:lumOff val="40000"/>
                  </a:schemeClr>
                </a:solidFill>
                <a:effectLst>
                  <a:outerShdw blurRad="38100" dist="38100" dir="2700000" algn="tl">
                    <a:srgbClr val="000000">
                      <a:alpha val="43137"/>
                    </a:srgbClr>
                  </a:outerShdw>
                </a:effectLst>
                <a:latin typeface="Congenial" panose="02000503040000020004" pitchFamily="2" charset="0"/>
              </a:rPr>
              <a:t>Danzas</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chemeClr val="bg1">
                    <a:lumMod val="75000"/>
                  </a:schemeClr>
                </a:solidFill>
                <a:effectLst>
                  <a:outerShdw blurRad="38100" dist="38100" dir="2700000" algn="tl">
                    <a:srgbClr val="000000">
                      <a:alpha val="43137"/>
                    </a:srgbClr>
                  </a:outerShdw>
                </a:effectLst>
                <a:latin typeface="Congenial" panose="02000503040000020004" pitchFamily="2" charset="0"/>
              </a:rPr>
              <a:t>del </a:t>
            </a:r>
            <a:r>
              <a:rPr lang="es-MX" sz="3200" b="1" dirty="0">
                <a:solidFill>
                  <a:schemeClr val="accent2">
                    <a:lumMod val="65000"/>
                  </a:schemeClr>
                </a:solidFill>
                <a:effectLst>
                  <a:outerShdw blurRad="38100" dist="38100" dir="2700000" algn="tl">
                    <a:srgbClr val="000000">
                      <a:alpha val="43137"/>
                    </a:srgbClr>
                  </a:outerShdw>
                </a:effectLst>
                <a:latin typeface="Congenial" panose="02000503040000020004" pitchFamily="2" charset="0"/>
              </a:rPr>
              <a:t>mundo</a:t>
            </a:r>
          </a:p>
        </p:txBody>
      </p:sp>
      <p:pic>
        <p:nvPicPr>
          <p:cNvPr id="2050" name="Picture 2" descr="Danzas del mundo – Escuela Popular de Oporto">
            <a:extLst>
              <a:ext uri="{FF2B5EF4-FFF2-40B4-BE49-F238E27FC236}">
                <a16:creationId xmlns:a16="http://schemas.microsoft.com/office/drawing/2014/main" id="{80F8F209-3F23-0832-E98F-348581541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396" y="1376574"/>
            <a:ext cx="2520408" cy="2390351"/>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oogle Shape;2266;p55">
            <a:extLst>
              <a:ext uri="{FF2B5EF4-FFF2-40B4-BE49-F238E27FC236}">
                <a16:creationId xmlns:a16="http://schemas.microsoft.com/office/drawing/2014/main" id="{1EE315A7-11AE-9E42-70DF-F5629F53D5D0}"/>
              </a:ext>
            </a:extLst>
          </p:cNvPr>
          <p:cNvGrpSpPr/>
          <p:nvPr/>
        </p:nvGrpSpPr>
        <p:grpSpPr>
          <a:xfrm rot="2700095">
            <a:off x="7192208" y="93264"/>
            <a:ext cx="1021552" cy="1080351"/>
            <a:chOff x="3697102" y="1064210"/>
            <a:chExt cx="398217" cy="421138"/>
          </a:xfrm>
        </p:grpSpPr>
        <p:sp>
          <p:nvSpPr>
            <p:cNvPr id="84" name="Google Shape;2267;p55">
              <a:extLst>
                <a:ext uri="{FF2B5EF4-FFF2-40B4-BE49-F238E27FC236}">
                  <a16:creationId xmlns:a16="http://schemas.microsoft.com/office/drawing/2014/main" id="{F4C1588D-0024-ADB9-B9DD-1F3F7FB0B219}"/>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68;p55">
              <a:extLst>
                <a:ext uri="{FF2B5EF4-FFF2-40B4-BE49-F238E27FC236}">
                  <a16:creationId xmlns:a16="http://schemas.microsoft.com/office/drawing/2014/main" id="{4CB1E487-09DD-9177-48C7-7B675AB141AD}"/>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69;p55">
              <a:extLst>
                <a:ext uri="{FF2B5EF4-FFF2-40B4-BE49-F238E27FC236}">
                  <a16:creationId xmlns:a16="http://schemas.microsoft.com/office/drawing/2014/main" id="{E74BFB68-1FE8-8015-0BDD-A64AA1872757}"/>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2270;p55">
              <a:extLst>
                <a:ext uri="{FF2B5EF4-FFF2-40B4-BE49-F238E27FC236}">
                  <a16:creationId xmlns:a16="http://schemas.microsoft.com/office/drawing/2014/main" id="{816AE41E-C296-B581-5220-2D9B232818D1}"/>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71;p55">
              <a:extLst>
                <a:ext uri="{FF2B5EF4-FFF2-40B4-BE49-F238E27FC236}">
                  <a16:creationId xmlns:a16="http://schemas.microsoft.com/office/drawing/2014/main" id="{5114F029-3743-8A4F-5CCF-7D8C00309475}"/>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72;p55">
              <a:extLst>
                <a:ext uri="{FF2B5EF4-FFF2-40B4-BE49-F238E27FC236}">
                  <a16:creationId xmlns:a16="http://schemas.microsoft.com/office/drawing/2014/main" id="{D3944857-F272-E8D2-D5DF-7092C391C9BF}"/>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73;p55">
              <a:extLst>
                <a:ext uri="{FF2B5EF4-FFF2-40B4-BE49-F238E27FC236}">
                  <a16:creationId xmlns:a16="http://schemas.microsoft.com/office/drawing/2014/main" id="{C32A6CDA-CE44-3D74-5577-8DFC1899AFE8}"/>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74;p55">
              <a:extLst>
                <a:ext uri="{FF2B5EF4-FFF2-40B4-BE49-F238E27FC236}">
                  <a16:creationId xmlns:a16="http://schemas.microsoft.com/office/drawing/2014/main" id="{D5E0E61D-CA64-662A-DA81-1ACE73D05436}"/>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75;p55">
              <a:extLst>
                <a:ext uri="{FF2B5EF4-FFF2-40B4-BE49-F238E27FC236}">
                  <a16:creationId xmlns:a16="http://schemas.microsoft.com/office/drawing/2014/main" id="{A0FE3B73-C187-B291-EB43-DD5CD369FF07}"/>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76;p55">
              <a:extLst>
                <a:ext uri="{FF2B5EF4-FFF2-40B4-BE49-F238E27FC236}">
                  <a16:creationId xmlns:a16="http://schemas.microsoft.com/office/drawing/2014/main" id="{55DBD9A9-EB47-7C3E-DDD5-2673939E2160}"/>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47"/>
        <p:cNvGrpSpPr/>
        <p:nvPr/>
      </p:nvGrpSpPr>
      <p:grpSpPr>
        <a:xfrm>
          <a:off x="0" y="0"/>
          <a:ext cx="0" cy="0"/>
          <a:chOff x="0" y="0"/>
          <a:chExt cx="0" cy="0"/>
        </a:xfrm>
      </p:grpSpPr>
      <p:sp>
        <p:nvSpPr>
          <p:cNvPr id="12" name="CuadroTexto 11">
            <a:extLst>
              <a:ext uri="{FF2B5EF4-FFF2-40B4-BE49-F238E27FC236}">
                <a16:creationId xmlns:a16="http://schemas.microsoft.com/office/drawing/2014/main" id="{72B6FB1F-AEA4-1D68-8C1D-FFAA6234F455}"/>
              </a:ext>
            </a:extLst>
          </p:cNvPr>
          <p:cNvSpPr txBox="1"/>
          <p:nvPr/>
        </p:nvSpPr>
        <p:spPr>
          <a:xfrm>
            <a:off x="697880" y="711927"/>
            <a:ext cx="7748240" cy="3373744"/>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chemeClr val="accent3"/>
                </a:solidFill>
                <a:latin typeface="Didact Gothic" panose="00000500000000000000" pitchFamily="2" charset="0"/>
                <a:ea typeface="Manjari"/>
                <a:cs typeface="Manjari"/>
                <a:sym typeface="Manjari"/>
              </a:rPr>
              <a:t>En Egipto y Mesopotamia la danza se reconoció como una forma de arte, se menciona en la biblia que la danza era utilizada para hebreos, donde las danzas sagradas periódicas y danzas misteriosas formaban parte del culto. </a:t>
            </a:r>
          </a:p>
          <a:p>
            <a:pPr marL="0" lvl="0" indent="0" algn="ctr" rtl="0">
              <a:lnSpc>
                <a:spcPct val="150000"/>
              </a:lnSpc>
              <a:spcBef>
                <a:spcPts val="0"/>
              </a:spcBef>
              <a:spcAft>
                <a:spcPts val="0"/>
              </a:spcAft>
              <a:buNone/>
            </a:pPr>
            <a:r>
              <a:rPr lang="es-ES" sz="1600" dirty="0">
                <a:solidFill>
                  <a:schemeClr val="accent3"/>
                </a:solidFill>
                <a:latin typeface="Didact Gothic" panose="00000500000000000000" pitchFamily="2" charset="0"/>
                <a:ea typeface="Manjari"/>
                <a:cs typeface="Manjari"/>
                <a:sym typeface="Manjari"/>
              </a:rPr>
              <a:t>En el pueblo griego la danza formaba parte de la educación dentro del periodo antiguo y alcanzo su mas alto esplendor formando ceremonias religiosas civiles, festividades y juegos públicos. </a:t>
            </a:r>
          </a:p>
          <a:p>
            <a:pPr marL="0" lvl="0" indent="0" algn="ctr" rtl="0">
              <a:lnSpc>
                <a:spcPct val="150000"/>
              </a:lnSpc>
              <a:spcBef>
                <a:spcPts val="0"/>
              </a:spcBef>
              <a:spcAft>
                <a:spcPts val="0"/>
              </a:spcAft>
              <a:buNone/>
            </a:pPr>
            <a:r>
              <a:rPr lang="es-ES" sz="1600" dirty="0">
                <a:solidFill>
                  <a:schemeClr val="accent3"/>
                </a:solidFill>
                <a:latin typeface="Didact Gothic" panose="00000500000000000000" pitchFamily="2" charset="0"/>
                <a:ea typeface="Manjari"/>
                <a:cs typeface="Manjari"/>
                <a:sym typeface="Manjari"/>
              </a:rPr>
              <a:t>En los siglos XVI, XVII Y XVIII la danza se introduce en las diversas cortes, importaciones y exportaciones de diferentes países. </a:t>
            </a:r>
          </a:p>
          <a:p>
            <a:pPr marL="0" lvl="0" indent="0" algn="ctr" rtl="0">
              <a:lnSpc>
                <a:spcPct val="150000"/>
              </a:lnSpc>
              <a:spcBef>
                <a:spcPts val="0"/>
              </a:spcBef>
              <a:spcAft>
                <a:spcPts val="0"/>
              </a:spcAft>
              <a:buNone/>
            </a:pPr>
            <a:endParaRPr lang="es-ES" sz="1600" dirty="0">
              <a:solidFill>
                <a:schemeClr val="accent3"/>
              </a:solidFill>
              <a:latin typeface="Didact Gothic" panose="00000500000000000000" pitchFamily="2" charset="0"/>
              <a:ea typeface="Manjari"/>
              <a:cs typeface="Manjari"/>
              <a:sym typeface="Manjari"/>
            </a:endParaRPr>
          </a:p>
        </p:txBody>
      </p:sp>
      <p:sp>
        <p:nvSpPr>
          <p:cNvPr id="13" name="CuadroTexto 12">
            <a:extLst>
              <a:ext uri="{FF2B5EF4-FFF2-40B4-BE49-F238E27FC236}">
                <a16:creationId xmlns:a16="http://schemas.microsoft.com/office/drawing/2014/main" id="{924DCE13-D58E-324E-2205-1D0AC3C0A0D5}"/>
              </a:ext>
            </a:extLst>
          </p:cNvPr>
          <p:cNvSpPr txBox="1"/>
          <p:nvPr/>
        </p:nvSpPr>
        <p:spPr>
          <a:xfrm>
            <a:off x="981307" y="127152"/>
            <a:ext cx="7181385" cy="584775"/>
          </a:xfrm>
          <a:prstGeom prst="rect">
            <a:avLst/>
          </a:prstGeom>
          <a:noFill/>
        </p:spPr>
        <p:txBody>
          <a:bodyPr wrap="square" rtlCol="0">
            <a:spAutoFit/>
          </a:bodyPr>
          <a:lstStyle/>
          <a:p>
            <a:pPr algn="ct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5.2 </a:t>
            </a:r>
            <a:r>
              <a:rPr lang="es-MX" sz="3200" b="1" dirty="0">
                <a:solidFill>
                  <a:schemeClr val="bg1">
                    <a:lumMod val="60000"/>
                    <a:lumOff val="40000"/>
                  </a:schemeClr>
                </a:solidFill>
                <a:effectLst>
                  <a:outerShdw blurRad="38100" dist="38100" dir="2700000" algn="tl">
                    <a:srgbClr val="000000">
                      <a:alpha val="43137"/>
                    </a:srgbClr>
                  </a:outerShdw>
                </a:effectLst>
                <a:latin typeface="Congenial" panose="02000503040000020004" pitchFamily="2" charset="0"/>
              </a:rPr>
              <a:t>Danzas</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chemeClr val="bg1">
                    <a:lumMod val="75000"/>
                  </a:schemeClr>
                </a:solidFill>
                <a:effectLst>
                  <a:outerShdw blurRad="38100" dist="38100" dir="2700000" algn="tl">
                    <a:srgbClr val="000000">
                      <a:alpha val="43137"/>
                    </a:srgbClr>
                  </a:outerShdw>
                </a:effectLst>
                <a:latin typeface="Congenial" panose="02000503040000020004" pitchFamily="2" charset="0"/>
              </a:rPr>
              <a:t>del </a:t>
            </a:r>
            <a:r>
              <a:rPr lang="es-MX" sz="3200" b="1" dirty="0">
                <a:solidFill>
                  <a:schemeClr val="accent2">
                    <a:lumMod val="65000"/>
                  </a:schemeClr>
                </a:solidFill>
                <a:effectLst>
                  <a:outerShdw blurRad="38100" dist="38100" dir="2700000" algn="tl">
                    <a:srgbClr val="000000">
                      <a:alpha val="43137"/>
                    </a:srgbClr>
                  </a:outerShdw>
                </a:effectLst>
                <a:latin typeface="Congenial" panose="02000503040000020004" pitchFamily="2" charset="0"/>
              </a:rPr>
              <a:t>mundo</a:t>
            </a:r>
          </a:p>
        </p:txBody>
      </p:sp>
      <p:pic>
        <p:nvPicPr>
          <p:cNvPr id="3074" name="Picture 2" descr="Mi blog de Música: DANZAS">
            <a:extLst>
              <a:ext uri="{FF2B5EF4-FFF2-40B4-BE49-F238E27FC236}">
                <a16:creationId xmlns:a16="http://schemas.microsoft.com/office/drawing/2014/main" id="{A56B2306-8BF8-87F0-5645-5D31A7F744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5" t="2454" r="2439" b="4529"/>
          <a:stretch/>
        </p:blipFill>
        <p:spPr bwMode="auto">
          <a:xfrm>
            <a:off x="6189282" y="3300762"/>
            <a:ext cx="2429092" cy="162146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oogle Shape;2266;p55">
            <a:extLst>
              <a:ext uri="{FF2B5EF4-FFF2-40B4-BE49-F238E27FC236}">
                <a16:creationId xmlns:a16="http://schemas.microsoft.com/office/drawing/2014/main" id="{1E8D7517-CAE5-F0CF-831F-B2F671EF4F1F}"/>
              </a:ext>
            </a:extLst>
          </p:cNvPr>
          <p:cNvGrpSpPr/>
          <p:nvPr/>
        </p:nvGrpSpPr>
        <p:grpSpPr>
          <a:xfrm rot="2700095">
            <a:off x="683944" y="3733038"/>
            <a:ext cx="1021552" cy="1080351"/>
            <a:chOff x="3697102" y="1064210"/>
            <a:chExt cx="398217" cy="421138"/>
          </a:xfrm>
        </p:grpSpPr>
        <p:sp>
          <p:nvSpPr>
            <p:cNvPr id="16" name="Google Shape;2267;p55">
              <a:extLst>
                <a:ext uri="{FF2B5EF4-FFF2-40B4-BE49-F238E27FC236}">
                  <a16:creationId xmlns:a16="http://schemas.microsoft.com/office/drawing/2014/main" id="{C308A309-80C8-0517-5055-7CFC2BDF217E}"/>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68;p55">
              <a:extLst>
                <a:ext uri="{FF2B5EF4-FFF2-40B4-BE49-F238E27FC236}">
                  <a16:creationId xmlns:a16="http://schemas.microsoft.com/office/drawing/2014/main" id="{BC8FE4AA-59E6-8E4E-FBAF-CF73D7F12EDE}"/>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69;p55">
              <a:extLst>
                <a:ext uri="{FF2B5EF4-FFF2-40B4-BE49-F238E27FC236}">
                  <a16:creationId xmlns:a16="http://schemas.microsoft.com/office/drawing/2014/main" id="{F80E4D97-714C-3BC2-FB61-8CD5C82077A6}"/>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270;p55">
              <a:extLst>
                <a:ext uri="{FF2B5EF4-FFF2-40B4-BE49-F238E27FC236}">
                  <a16:creationId xmlns:a16="http://schemas.microsoft.com/office/drawing/2014/main" id="{CFFC495F-E1FA-C953-393D-1CB9E52BE3F0}"/>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71;p55">
              <a:extLst>
                <a:ext uri="{FF2B5EF4-FFF2-40B4-BE49-F238E27FC236}">
                  <a16:creationId xmlns:a16="http://schemas.microsoft.com/office/drawing/2014/main" id="{D602224C-96F3-4DC4-A76A-23FFA7A48BAE}"/>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72;p55">
              <a:extLst>
                <a:ext uri="{FF2B5EF4-FFF2-40B4-BE49-F238E27FC236}">
                  <a16:creationId xmlns:a16="http://schemas.microsoft.com/office/drawing/2014/main" id="{6CAE51E2-BBD2-1A70-C2EA-2CF86517E162}"/>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73;p55">
              <a:extLst>
                <a:ext uri="{FF2B5EF4-FFF2-40B4-BE49-F238E27FC236}">
                  <a16:creationId xmlns:a16="http://schemas.microsoft.com/office/drawing/2014/main" id="{EAEFF012-2E5C-DAC7-8152-4F6D24EE8A22}"/>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74;p55">
              <a:extLst>
                <a:ext uri="{FF2B5EF4-FFF2-40B4-BE49-F238E27FC236}">
                  <a16:creationId xmlns:a16="http://schemas.microsoft.com/office/drawing/2014/main" id="{E00424E5-F4E7-112C-26D4-0DCE088227D6}"/>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75;p55">
              <a:extLst>
                <a:ext uri="{FF2B5EF4-FFF2-40B4-BE49-F238E27FC236}">
                  <a16:creationId xmlns:a16="http://schemas.microsoft.com/office/drawing/2014/main" id="{030B7038-321D-3119-8B80-9489D549F3B0}"/>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6;p55">
              <a:extLst>
                <a:ext uri="{FF2B5EF4-FFF2-40B4-BE49-F238E27FC236}">
                  <a16:creationId xmlns:a16="http://schemas.microsoft.com/office/drawing/2014/main" id="{E928E9A3-D45C-B651-0DEB-DB97FDE961B9}"/>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6EDBE6-06C5-C630-070C-7B4E560BD730}"/>
              </a:ext>
            </a:extLst>
          </p:cNvPr>
          <p:cNvSpPr txBox="1"/>
          <p:nvPr/>
        </p:nvSpPr>
        <p:spPr>
          <a:xfrm>
            <a:off x="697879" y="964688"/>
            <a:ext cx="7748240" cy="2265748"/>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Las danzas tradicionales tienen su origen a partir del siglo XVIII, no obstante hay un gran numero de ellas, cuyos orígenes parten de tiempos remotos. </a:t>
            </a:r>
          </a:p>
          <a:p>
            <a:pPr marL="0" lvl="0" indent="0" algn="ctr"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Cada pueblo tiene sus danzas propias y con carácter nacional bien determinado. Las danzas se importan o exportan adaptándoles características y peculiares de los lugares que los adoptan. </a:t>
            </a:r>
          </a:p>
          <a:p>
            <a:pPr marL="0" lvl="0" indent="0" algn="ctr" rtl="0">
              <a:lnSpc>
                <a:spcPct val="150000"/>
              </a:lnSpc>
              <a:spcBef>
                <a:spcPts val="0"/>
              </a:spcBef>
              <a:spcAft>
                <a:spcPts val="0"/>
              </a:spcAft>
              <a:buNone/>
            </a:pPr>
            <a:endParaRPr lang="es-ES" sz="1600" dirty="0">
              <a:solidFill>
                <a:schemeClr val="accent2"/>
              </a:solidFill>
              <a:latin typeface="Didact Gothic" panose="00000500000000000000" pitchFamily="2" charset="0"/>
              <a:ea typeface="Manjari"/>
              <a:cs typeface="Manjari"/>
              <a:sym typeface="Manjari"/>
            </a:endParaRPr>
          </a:p>
        </p:txBody>
      </p:sp>
      <p:sp>
        <p:nvSpPr>
          <p:cNvPr id="4" name="CuadroTexto 3">
            <a:extLst>
              <a:ext uri="{FF2B5EF4-FFF2-40B4-BE49-F238E27FC236}">
                <a16:creationId xmlns:a16="http://schemas.microsoft.com/office/drawing/2014/main" id="{92898C87-F2BA-A4B8-CF3A-945CBFF328B5}"/>
              </a:ext>
            </a:extLst>
          </p:cNvPr>
          <p:cNvSpPr txBox="1"/>
          <p:nvPr/>
        </p:nvSpPr>
        <p:spPr>
          <a:xfrm>
            <a:off x="981307" y="283269"/>
            <a:ext cx="7181385" cy="584775"/>
          </a:xfrm>
          <a:prstGeom prst="rect">
            <a:avLst/>
          </a:prstGeom>
          <a:noFill/>
        </p:spPr>
        <p:txBody>
          <a:bodyPr wrap="square" rtlCol="0">
            <a:spAutoFit/>
          </a:bodyPr>
          <a:lstStyle/>
          <a:p>
            <a:pPr algn="ctr"/>
            <a:r>
              <a:rPr lang="es-MX" sz="3200" b="1" dirty="0">
                <a:solidFill>
                  <a:schemeClr val="accent1"/>
                </a:solidFill>
                <a:effectLst>
                  <a:outerShdw blurRad="38100" dist="38100" dir="2700000" algn="tl">
                    <a:srgbClr val="000000">
                      <a:alpha val="43137"/>
                    </a:srgbClr>
                  </a:outerShdw>
                </a:effectLst>
                <a:latin typeface="Congenial" panose="02000503040000020004" pitchFamily="2" charset="0"/>
              </a:rPr>
              <a:t>5.2.1 </a:t>
            </a:r>
            <a:r>
              <a:rPr lang="es-MX" sz="3200" b="1" dirty="0">
                <a:solidFill>
                  <a:srgbClr val="00B050"/>
                </a:solidFill>
                <a:effectLst>
                  <a:outerShdw blurRad="38100" dist="38100" dir="2700000" algn="tl">
                    <a:srgbClr val="000000">
                      <a:alpha val="43137"/>
                    </a:srgbClr>
                  </a:outerShdw>
                </a:effectLst>
                <a:latin typeface="Congenial" panose="02000503040000020004" pitchFamily="2" charset="0"/>
              </a:rPr>
              <a:t>Orígenes</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endParaRPr lang="es-MX" sz="3200" b="1" dirty="0">
              <a:solidFill>
                <a:schemeClr val="accent2">
                  <a:lumMod val="65000"/>
                </a:schemeClr>
              </a:solidFill>
              <a:effectLst>
                <a:outerShdw blurRad="38100" dist="38100" dir="2700000" algn="tl">
                  <a:srgbClr val="000000">
                    <a:alpha val="43137"/>
                  </a:srgbClr>
                </a:outerShdw>
              </a:effectLst>
              <a:latin typeface="Congenial" panose="02000503040000020004" pitchFamily="2" charset="0"/>
            </a:endParaRPr>
          </a:p>
        </p:txBody>
      </p:sp>
      <p:pic>
        <p:nvPicPr>
          <p:cNvPr id="4098" name="Picture 2" descr="Historia de la Danza 1: los orígenes | ARTES ESCÉNICAS">
            <a:extLst>
              <a:ext uri="{FF2B5EF4-FFF2-40B4-BE49-F238E27FC236}">
                <a16:creationId xmlns:a16="http://schemas.microsoft.com/office/drawing/2014/main" id="{9ABF51D0-9203-7368-43EA-1F59B1D02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76" y="2765503"/>
            <a:ext cx="2182989" cy="2029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0" name="Picture 4" descr="Historia de la danza">
            <a:extLst>
              <a:ext uri="{FF2B5EF4-FFF2-40B4-BE49-F238E27FC236}">
                <a16:creationId xmlns:a16="http://schemas.microsoft.com/office/drawing/2014/main" id="{113E41C5-3F98-D3FA-1B63-A15A9B98B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044" y="3009494"/>
            <a:ext cx="2598285" cy="15415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 name="Google Shape;2266;p55">
            <a:extLst>
              <a:ext uri="{FF2B5EF4-FFF2-40B4-BE49-F238E27FC236}">
                <a16:creationId xmlns:a16="http://schemas.microsoft.com/office/drawing/2014/main" id="{A5067E01-F978-BD12-53D9-60E3B33DF758}"/>
              </a:ext>
            </a:extLst>
          </p:cNvPr>
          <p:cNvGrpSpPr/>
          <p:nvPr/>
        </p:nvGrpSpPr>
        <p:grpSpPr>
          <a:xfrm rot="2700095">
            <a:off x="8035254" y="144462"/>
            <a:ext cx="1021552" cy="1080351"/>
            <a:chOff x="3697102" y="1064210"/>
            <a:chExt cx="398217" cy="421138"/>
          </a:xfrm>
        </p:grpSpPr>
        <p:sp>
          <p:nvSpPr>
            <p:cNvPr id="8" name="Google Shape;2267;p55">
              <a:extLst>
                <a:ext uri="{FF2B5EF4-FFF2-40B4-BE49-F238E27FC236}">
                  <a16:creationId xmlns:a16="http://schemas.microsoft.com/office/drawing/2014/main" id="{C781AE58-7103-9AA7-9A59-BE1020B2DCF4}"/>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68;p55">
              <a:extLst>
                <a:ext uri="{FF2B5EF4-FFF2-40B4-BE49-F238E27FC236}">
                  <a16:creationId xmlns:a16="http://schemas.microsoft.com/office/drawing/2014/main" id="{8992C9BF-8E85-62D6-59DE-3AB064BF41D8}"/>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69;p55">
              <a:extLst>
                <a:ext uri="{FF2B5EF4-FFF2-40B4-BE49-F238E27FC236}">
                  <a16:creationId xmlns:a16="http://schemas.microsoft.com/office/drawing/2014/main" id="{F25B672A-8FD2-9CD8-D1EC-E0ED323EB6EF}"/>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270;p55">
              <a:extLst>
                <a:ext uri="{FF2B5EF4-FFF2-40B4-BE49-F238E27FC236}">
                  <a16:creationId xmlns:a16="http://schemas.microsoft.com/office/drawing/2014/main" id="{710EB8FF-2F38-7B7E-748C-B0ABCB1CF33A}"/>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1;p55">
              <a:extLst>
                <a:ext uri="{FF2B5EF4-FFF2-40B4-BE49-F238E27FC236}">
                  <a16:creationId xmlns:a16="http://schemas.microsoft.com/office/drawing/2014/main" id="{85361BF2-6133-26F9-63C6-A35D578EC58A}"/>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2;p55">
              <a:extLst>
                <a:ext uri="{FF2B5EF4-FFF2-40B4-BE49-F238E27FC236}">
                  <a16:creationId xmlns:a16="http://schemas.microsoft.com/office/drawing/2014/main" id="{8CFF692B-D808-777D-008C-E9F65057AFAA}"/>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3;p55">
              <a:extLst>
                <a:ext uri="{FF2B5EF4-FFF2-40B4-BE49-F238E27FC236}">
                  <a16:creationId xmlns:a16="http://schemas.microsoft.com/office/drawing/2014/main" id="{B9F9BA8B-6DDA-3F95-A7D4-E35560E03C21}"/>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4;p55">
              <a:extLst>
                <a:ext uri="{FF2B5EF4-FFF2-40B4-BE49-F238E27FC236}">
                  <a16:creationId xmlns:a16="http://schemas.microsoft.com/office/drawing/2014/main" id="{DBFD084C-372B-3685-5F86-8B640A812926}"/>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75;p55">
              <a:extLst>
                <a:ext uri="{FF2B5EF4-FFF2-40B4-BE49-F238E27FC236}">
                  <a16:creationId xmlns:a16="http://schemas.microsoft.com/office/drawing/2014/main" id="{B7F1B843-7749-D70D-43EC-418903AEA822}"/>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76;p55">
              <a:extLst>
                <a:ext uri="{FF2B5EF4-FFF2-40B4-BE49-F238E27FC236}">
                  <a16:creationId xmlns:a16="http://schemas.microsoft.com/office/drawing/2014/main" id="{1707E904-E486-76F7-F966-B9CA046C51DB}"/>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13798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7290906-54FC-1AEB-D744-3DB902179AE2}"/>
              </a:ext>
            </a:extLst>
          </p:cNvPr>
          <p:cNvSpPr txBox="1"/>
          <p:nvPr/>
        </p:nvSpPr>
        <p:spPr>
          <a:xfrm>
            <a:off x="697880" y="1115787"/>
            <a:ext cx="4196921" cy="3373744"/>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chemeClr val="accent3"/>
                </a:solidFill>
                <a:latin typeface="Didact Gothic" panose="00000500000000000000" pitchFamily="2" charset="0"/>
                <a:ea typeface="Manjari"/>
                <a:cs typeface="Manjari"/>
                <a:sym typeface="Manjari"/>
              </a:rPr>
              <a:t>Aunque la clasificación mas conocida esta en relación al lugar donde se ubican las diferentes danzas del mundo en función del país que pertenezcan.</a:t>
            </a:r>
          </a:p>
          <a:p>
            <a:pPr marL="0" lvl="0" indent="0" algn="ctr" rtl="0">
              <a:lnSpc>
                <a:spcPct val="150000"/>
              </a:lnSpc>
              <a:spcBef>
                <a:spcPts val="0"/>
              </a:spcBef>
              <a:spcAft>
                <a:spcPts val="0"/>
              </a:spcAft>
              <a:buNone/>
            </a:pPr>
            <a:r>
              <a:rPr lang="es-ES" sz="1600" dirty="0">
                <a:solidFill>
                  <a:schemeClr val="accent3"/>
                </a:solidFill>
                <a:latin typeface="Didact Gothic" panose="00000500000000000000" pitchFamily="2" charset="0"/>
                <a:ea typeface="Manjari"/>
                <a:cs typeface="Manjari"/>
                <a:sym typeface="Manjari"/>
              </a:rPr>
              <a:t>Se clasifican de la siguiente manera.</a:t>
            </a:r>
          </a:p>
          <a:p>
            <a:pPr marL="285750" lvl="0" indent="-285750" algn="ctr" rtl="0">
              <a:lnSpc>
                <a:spcPct val="150000"/>
              </a:lnSpc>
              <a:spcBef>
                <a:spcPts val="0"/>
              </a:spcBef>
              <a:spcAft>
                <a:spcPts val="0"/>
              </a:spcAft>
              <a:buFont typeface="Century Gothic" panose="020B0502020202020204" pitchFamily="34" charset="0"/>
              <a:buChar char="☼"/>
            </a:pPr>
            <a:r>
              <a:rPr lang="es-ES" sz="1600" dirty="0">
                <a:solidFill>
                  <a:schemeClr val="accent3"/>
                </a:solidFill>
                <a:latin typeface="Didact Gothic" panose="00000500000000000000" pitchFamily="2" charset="0"/>
                <a:ea typeface="Manjari"/>
                <a:cs typeface="Manjari"/>
                <a:sym typeface="Manjari"/>
              </a:rPr>
              <a:t>En función de las edades a las que va aplicada la danza.</a:t>
            </a:r>
          </a:p>
          <a:p>
            <a:pPr marL="285750" lvl="0" indent="-285750" algn="ctr" rtl="0">
              <a:lnSpc>
                <a:spcPct val="150000"/>
              </a:lnSpc>
              <a:spcBef>
                <a:spcPts val="0"/>
              </a:spcBef>
              <a:spcAft>
                <a:spcPts val="0"/>
              </a:spcAft>
              <a:buFont typeface="Century Gothic" panose="020B0502020202020204" pitchFamily="34" charset="0"/>
              <a:buChar char="☼"/>
            </a:pPr>
            <a:r>
              <a:rPr lang="es-ES" sz="1600" dirty="0">
                <a:solidFill>
                  <a:schemeClr val="accent3"/>
                </a:solidFill>
                <a:latin typeface="Didact Gothic" panose="00000500000000000000" pitchFamily="2" charset="0"/>
                <a:ea typeface="Manjari"/>
                <a:cs typeface="Manjari"/>
                <a:sym typeface="Manjari"/>
              </a:rPr>
              <a:t>En función del uso que se le da a la danza. </a:t>
            </a:r>
          </a:p>
          <a:p>
            <a:pPr marL="285750" lvl="0" indent="-285750" algn="ctr" rtl="0">
              <a:lnSpc>
                <a:spcPct val="150000"/>
              </a:lnSpc>
              <a:spcBef>
                <a:spcPts val="0"/>
              </a:spcBef>
              <a:spcAft>
                <a:spcPts val="0"/>
              </a:spcAft>
              <a:buFont typeface="Century Gothic" panose="020B0502020202020204" pitchFamily="34" charset="0"/>
              <a:buChar char="☼"/>
            </a:pPr>
            <a:r>
              <a:rPr lang="es-ES" sz="1600" dirty="0">
                <a:solidFill>
                  <a:schemeClr val="accent3"/>
                </a:solidFill>
                <a:latin typeface="Didact Gothic" panose="00000500000000000000" pitchFamily="2" charset="0"/>
                <a:ea typeface="Manjari"/>
                <a:cs typeface="Manjari"/>
                <a:sym typeface="Manjari"/>
              </a:rPr>
              <a:t>En función del numero de participantes.</a:t>
            </a:r>
          </a:p>
        </p:txBody>
      </p:sp>
      <p:sp>
        <p:nvSpPr>
          <p:cNvPr id="5" name="CuadroTexto 4">
            <a:extLst>
              <a:ext uri="{FF2B5EF4-FFF2-40B4-BE49-F238E27FC236}">
                <a16:creationId xmlns:a16="http://schemas.microsoft.com/office/drawing/2014/main" id="{8776DDFC-764A-6193-CCBF-C098288577D2}"/>
              </a:ext>
            </a:extLst>
          </p:cNvPr>
          <p:cNvSpPr txBox="1"/>
          <p:nvPr/>
        </p:nvSpPr>
        <p:spPr>
          <a:xfrm>
            <a:off x="981307" y="142020"/>
            <a:ext cx="7181385" cy="1077218"/>
          </a:xfrm>
          <a:prstGeom prst="rect">
            <a:avLst/>
          </a:prstGeom>
          <a:noFill/>
        </p:spPr>
        <p:txBody>
          <a:bodyPr wrap="square" rtlCol="0">
            <a:spAutoFit/>
          </a:bodyPr>
          <a:lstStyle/>
          <a:p>
            <a:pPr algn="ct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5.2.2 </a:t>
            </a:r>
            <a:r>
              <a:rPr lang="es-MX" sz="3200" b="1" dirty="0">
                <a:solidFill>
                  <a:schemeClr val="bg1">
                    <a:lumMod val="60000"/>
                    <a:lumOff val="40000"/>
                  </a:schemeClr>
                </a:solidFill>
                <a:effectLst>
                  <a:outerShdw blurRad="38100" dist="38100" dir="2700000" algn="tl">
                    <a:srgbClr val="000000">
                      <a:alpha val="43137"/>
                    </a:srgbClr>
                  </a:outerShdw>
                </a:effectLst>
                <a:latin typeface="Congenial" panose="02000503040000020004" pitchFamily="2" charset="0"/>
              </a:rPr>
              <a:t>Clasificaciones según su procedencia</a:t>
            </a:r>
            <a:endParaRPr lang="es-MX" sz="3200" b="1" dirty="0">
              <a:solidFill>
                <a:schemeClr val="accent2">
                  <a:lumMod val="65000"/>
                </a:schemeClr>
              </a:solidFill>
              <a:effectLst>
                <a:outerShdw blurRad="38100" dist="38100" dir="2700000" algn="tl">
                  <a:srgbClr val="000000">
                    <a:alpha val="43137"/>
                  </a:srgbClr>
                </a:outerShdw>
              </a:effectLst>
              <a:latin typeface="Congenial" panose="02000503040000020004" pitchFamily="2" charset="0"/>
            </a:endParaRPr>
          </a:p>
        </p:txBody>
      </p:sp>
      <p:pic>
        <p:nvPicPr>
          <p:cNvPr id="5122" name="Picture 2" descr="La danza como manifestación expresiva representada en el sello postal">
            <a:extLst>
              <a:ext uri="{FF2B5EF4-FFF2-40B4-BE49-F238E27FC236}">
                <a16:creationId xmlns:a16="http://schemas.microsoft.com/office/drawing/2014/main" id="{7A72766E-AD8B-1758-2077-64366F394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447" y="1382795"/>
            <a:ext cx="3267891" cy="283972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2266;p55">
            <a:extLst>
              <a:ext uri="{FF2B5EF4-FFF2-40B4-BE49-F238E27FC236}">
                <a16:creationId xmlns:a16="http://schemas.microsoft.com/office/drawing/2014/main" id="{1D89F4DD-8A89-1693-518F-112E2046F7D8}"/>
              </a:ext>
            </a:extLst>
          </p:cNvPr>
          <p:cNvGrpSpPr/>
          <p:nvPr/>
        </p:nvGrpSpPr>
        <p:grpSpPr>
          <a:xfrm rot="2700095">
            <a:off x="187103" y="140453"/>
            <a:ext cx="1021552" cy="1080351"/>
            <a:chOff x="3697102" y="1064210"/>
            <a:chExt cx="398217" cy="421138"/>
          </a:xfrm>
        </p:grpSpPr>
        <p:sp>
          <p:nvSpPr>
            <p:cNvPr id="8" name="Google Shape;2267;p55">
              <a:extLst>
                <a:ext uri="{FF2B5EF4-FFF2-40B4-BE49-F238E27FC236}">
                  <a16:creationId xmlns:a16="http://schemas.microsoft.com/office/drawing/2014/main" id="{B102ABF7-8951-5E30-B6ED-E23D735F53FC}"/>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68;p55">
              <a:extLst>
                <a:ext uri="{FF2B5EF4-FFF2-40B4-BE49-F238E27FC236}">
                  <a16:creationId xmlns:a16="http://schemas.microsoft.com/office/drawing/2014/main" id="{CE6A7CA6-68F4-0542-677C-755F02E9E17B}"/>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69;p55">
              <a:extLst>
                <a:ext uri="{FF2B5EF4-FFF2-40B4-BE49-F238E27FC236}">
                  <a16:creationId xmlns:a16="http://schemas.microsoft.com/office/drawing/2014/main" id="{C7F60D13-50AC-C162-24F3-62388F9BCE6B}"/>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270;p55">
              <a:extLst>
                <a:ext uri="{FF2B5EF4-FFF2-40B4-BE49-F238E27FC236}">
                  <a16:creationId xmlns:a16="http://schemas.microsoft.com/office/drawing/2014/main" id="{11F7C31E-0FC7-CAE7-6374-1B29EA3E3F75}"/>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1;p55">
              <a:extLst>
                <a:ext uri="{FF2B5EF4-FFF2-40B4-BE49-F238E27FC236}">
                  <a16:creationId xmlns:a16="http://schemas.microsoft.com/office/drawing/2014/main" id="{A42113A0-5561-93C4-7715-9898D69970B4}"/>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2;p55">
              <a:extLst>
                <a:ext uri="{FF2B5EF4-FFF2-40B4-BE49-F238E27FC236}">
                  <a16:creationId xmlns:a16="http://schemas.microsoft.com/office/drawing/2014/main" id="{9380F4F0-452A-66E9-B8A8-D51A76FB8CFD}"/>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3;p55">
              <a:extLst>
                <a:ext uri="{FF2B5EF4-FFF2-40B4-BE49-F238E27FC236}">
                  <a16:creationId xmlns:a16="http://schemas.microsoft.com/office/drawing/2014/main" id="{F024C190-A0AD-F6F3-60B0-9FFDDAEAF30F}"/>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4;p55">
              <a:extLst>
                <a:ext uri="{FF2B5EF4-FFF2-40B4-BE49-F238E27FC236}">
                  <a16:creationId xmlns:a16="http://schemas.microsoft.com/office/drawing/2014/main" id="{A63EDB36-B652-663B-EB0C-7C2EB1F9FEDF}"/>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75;p55">
              <a:extLst>
                <a:ext uri="{FF2B5EF4-FFF2-40B4-BE49-F238E27FC236}">
                  <a16:creationId xmlns:a16="http://schemas.microsoft.com/office/drawing/2014/main" id="{C8BC5112-ADC0-6E67-1574-0E7CB1CDFB72}"/>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76;p55">
              <a:extLst>
                <a:ext uri="{FF2B5EF4-FFF2-40B4-BE49-F238E27FC236}">
                  <a16:creationId xmlns:a16="http://schemas.microsoft.com/office/drawing/2014/main" id="{9B6A0858-7969-DED0-D0D7-ECEFF46C6BF3}"/>
                </a:ext>
              </a:extLst>
            </p:cNvPr>
            <p:cNvSpPr/>
            <p:nvPr/>
          </p:nvSpPr>
          <p:spPr>
            <a:xfrm>
              <a:off x="3907061" y="1267750"/>
              <a:ext cx="17822" cy="17822"/>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Imagen 17">
            <a:extLst>
              <a:ext uri="{FF2B5EF4-FFF2-40B4-BE49-F238E27FC236}">
                <a16:creationId xmlns:a16="http://schemas.microsoft.com/office/drawing/2014/main" id="{A5D1CCC8-8683-8E69-9E04-C5D1B55A480A}"/>
              </a:ext>
            </a:extLst>
          </p:cNvPr>
          <p:cNvPicPr>
            <a:picLocks noChangeAspect="1"/>
          </p:cNvPicPr>
          <p:nvPr/>
        </p:nvPicPr>
        <p:blipFill>
          <a:blip r:embed="rId3"/>
          <a:stretch>
            <a:fillRect/>
          </a:stretch>
        </p:blipFill>
        <p:spPr>
          <a:xfrm>
            <a:off x="8988872" y="53493"/>
            <a:ext cx="155128" cy="407750"/>
          </a:xfrm>
          <a:prstGeom prst="rect">
            <a:avLst/>
          </a:prstGeom>
        </p:spPr>
      </p:pic>
    </p:spTree>
    <p:extLst>
      <p:ext uri="{BB962C8B-B14F-4D97-AF65-F5344CB8AC3E}">
        <p14:creationId xmlns:p14="http://schemas.microsoft.com/office/powerpoint/2010/main" val="23290938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0702CB4-802F-9A57-3BFD-8F924FC6A8D0}"/>
              </a:ext>
            </a:extLst>
          </p:cNvPr>
          <p:cNvPicPr>
            <a:picLocks noChangeAspect="1"/>
          </p:cNvPicPr>
          <p:nvPr/>
        </p:nvPicPr>
        <p:blipFill>
          <a:blip r:embed="rId2"/>
          <a:stretch>
            <a:fillRect/>
          </a:stretch>
        </p:blipFill>
        <p:spPr>
          <a:xfrm>
            <a:off x="434067" y="0"/>
            <a:ext cx="1956840" cy="5143500"/>
          </a:xfrm>
          <a:prstGeom prst="rect">
            <a:avLst/>
          </a:prstGeom>
        </p:spPr>
      </p:pic>
      <p:pic>
        <p:nvPicPr>
          <p:cNvPr id="6" name="Imagen 5">
            <a:extLst>
              <a:ext uri="{FF2B5EF4-FFF2-40B4-BE49-F238E27FC236}">
                <a16:creationId xmlns:a16="http://schemas.microsoft.com/office/drawing/2014/main" id="{4E02CE3A-55A5-268A-D9FB-AD0B33222AD7}"/>
              </a:ext>
            </a:extLst>
          </p:cNvPr>
          <p:cNvPicPr>
            <a:picLocks noChangeAspect="1"/>
          </p:cNvPicPr>
          <p:nvPr/>
        </p:nvPicPr>
        <p:blipFill>
          <a:blip r:embed="rId3"/>
          <a:stretch>
            <a:fillRect/>
          </a:stretch>
        </p:blipFill>
        <p:spPr>
          <a:xfrm>
            <a:off x="2639123" y="0"/>
            <a:ext cx="3540864" cy="5143500"/>
          </a:xfrm>
          <a:prstGeom prst="rect">
            <a:avLst/>
          </a:prstGeom>
        </p:spPr>
      </p:pic>
      <p:pic>
        <p:nvPicPr>
          <p:cNvPr id="8" name="Imagen 7">
            <a:extLst>
              <a:ext uri="{FF2B5EF4-FFF2-40B4-BE49-F238E27FC236}">
                <a16:creationId xmlns:a16="http://schemas.microsoft.com/office/drawing/2014/main" id="{FA6434D2-8CF4-993A-5C79-A2CF57E680F7}"/>
              </a:ext>
            </a:extLst>
          </p:cNvPr>
          <p:cNvPicPr>
            <a:picLocks noChangeAspect="1"/>
          </p:cNvPicPr>
          <p:nvPr/>
        </p:nvPicPr>
        <p:blipFill rotWithShape="1">
          <a:blip r:embed="rId4"/>
          <a:srcRect l="5837" r="18036"/>
          <a:stretch/>
        </p:blipFill>
        <p:spPr>
          <a:xfrm>
            <a:off x="6428203" y="0"/>
            <a:ext cx="2416098" cy="5143500"/>
          </a:xfrm>
          <a:prstGeom prst="rect">
            <a:avLst/>
          </a:prstGeom>
        </p:spPr>
      </p:pic>
      <p:grpSp>
        <p:nvGrpSpPr>
          <p:cNvPr id="9" name="Google Shape;2266;p55">
            <a:extLst>
              <a:ext uri="{FF2B5EF4-FFF2-40B4-BE49-F238E27FC236}">
                <a16:creationId xmlns:a16="http://schemas.microsoft.com/office/drawing/2014/main" id="{548753B8-2256-ABA3-88BE-511FD419E9B3}"/>
              </a:ext>
            </a:extLst>
          </p:cNvPr>
          <p:cNvGrpSpPr/>
          <p:nvPr/>
        </p:nvGrpSpPr>
        <p:grpSpPr>
          <a:xfrm rot="2700095">
            <a:off x="8819026" y="4648408"/>
            <a:ext cx="327703" cy="444298"/>
            <a:chOff x="3697102" y="1064210"/>
            <a:chExt cx="398217" cy="421138"/>
          </a:xfrm>
        </p:grpSpPr>
        <p:sp>
          <p:nvSpPr>
            <p:cNvPr id="10" name="Google Shape;2267;p55">
              <a:extLst>
                <a:ext uri="{FF2B5EF4-FFF2-40B4-BE49-F238E27FC236}">
                  <a16:creationId xmlns:a16="http://schemas.microsoft.com/office/drawing/2014/main" id="{1E87FC73-562A-BF62-9F60-6D4C5A5502AC}"/>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B3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68;p55">
              <a:extLst>
                <a:ext uri="{FF2B5EF4-FFF2-40B4-BE49-F238E27FC236}">
                  <a16:creationId xmlns:a16="http://schemas.microsoft.com/office/drawing/2014/main" id="{C3C92CF7-3FC7-A397-1BA0-6F1EA41E220F}"/>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DB6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69;p55">
              <a:extLst>
                <a:ext uri="{FF2B5EF4-FFF2-40B4-BE49-F238E27FC236}">
                  <a16:creationId xmlns:a16="http://schemas.microsoft.com/office/drawing/2014/main" id="{B6D98207-9A6D-34E6-009D-BEC8BBBF0E77}"/>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rgbClr val="F88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0;p55">
              <a:extLst>
                <a:ext uri="{FF2B5EF4-FFF2-40B4-BE49-F238E27FC236}">
                  <a16:creationId xmlns:a16="http://schemas.microsoft.com/office/drawing/2014/main" id="{53B5BB30-31C9-75FC-8CD7-BBAF9A5CA646}"/>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271;p55">
              <a:extLst>
                <a:ext uri="{FF2B5EF4-FFF2-40B4-BE49-F238E27FC236}">
                  <a16:creationId xmlns:a16="http://schemas.microsoft.com/office/drawing/2014/main" id="{C5BC44AF-6F9B-DA60-A1C9-A431FAE9A180}"/>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2;p55">
              <a:extLst>
                <a:ext uri="{FF2B5EF4-FFF2-40B4-BE49-F238E27FC236}">
                  <a16:creationId xmlns:a16="http://schemas.microsoft.com/office/drawing/2014/main" id="{CC56FC72-4345-0A61-710F-73354C343EBC}"/>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73;p55">
              <a:extLst>
                <a:ext uri="{FF2B5EF4-FFF2-40B4-BE49-F238E27FC236}">
                  <a16:creationId xmlns:a16="http://schemas.microsoft.com/office/drawing/2014/main" id="{7AE78B59-A804-0A74-B74A-C9D6DECC51D0}"/>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74;p55">
              <a:extLst>
                <a:ext uri="{FF2B5EF4-FFF2-40B4-BE49-F238E27FC236}">
                  <a16:creationId xmlns:a16="http://schemas.microsoft.com/office/drawing/2014/main" id="{66E32E7C-2E8B-464F-2BD2-63CDB859811E}"/>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75;p55">
              <a:extLst>
                <a:ext uri="{FF2B5EF4-FFF2-40B4-BE49-F238E27FC236}">
                  <a16:creationId xmlns:a16="http://schemas.microsoft.com/office/drawing/2014/main" id="{9F7C074C-EBAC-8F96-76CE-4C0B3EC7E17C}"/>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76;p55">
              <a:extLst>
                <a:ext uri="{FF2B5EF4-FFF2-40B4-BE49-F238E27FC236}">
                  <a16:creationId xmlns:a16="http://schemas.microsoft.com/office/drawing/2014/main" id="{92850295-3A1D-92DE-06B8-C6372698A98F}"/>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50358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340FFC3-2261-0A6B-C9C6-094584565C7A}"/>
              </a:ext>
            </a:extLst>
          </p:cNvPr>
          <p:cNvSpPr txBox="1"/>
          <p:nvPr/>
        </p:nvSpPr>
        <p:spPr>
          <a:xfrm>
            <a:off x="3843454" y="1108353"/>
            <a:ext cx="4602665" cy="3743076"/>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chemeClr val="accent3"/>
                </a:solidFill>
                <a:latin typeface="Didact Gothic" panose="00000500000000000000" pitchFamily="2" charset="0"/>
                <a:ea typeface="Manjari"/>
                <a:cs typeface="Manjari"/>
                <a:sym typeface="Manjari"/>
              </a:rPr>
              <a:t>Cuando nos enfrentamos a un grupo en donde los alumnos no se conocen bien porque son primeros contactos, es necesario crear interacciones, para que se den a conocer las características mas básicas de cada uno de ellos. Lo que persigue este objetivo son las danzas de presentación en donde se utilicen estructuras espaciales sencillas, movimientos simples, estructuras musicales, permitiendo priorizar la comunicación entre los componentes.</a:t>
            </a:r>
          </a:p>
        </p:txBody>
      </p:sp>
      <p:sp>
        <p:nvSpPr>
          <p:cNvPr id="5" name="CuadroTexto 4">
            <a:extLst>
              <a:ext uri="{FF2B5EF4-FFF2-40B4-BE49-F238E27FC236}">
                <a16:creationId xmlns:a16="http://schemas.microsoft.com/office/drawing/2014/main" id="{577FAB81-7C96-F5C6-6FC1-CAD9C23BCCD3}"/>
              </a:ext>
            </a:extLst>
          </p:cNvPr>
          <p:cNvSpPr txBox="1"/>
          <p:nvPr/>
        </p:nvSpPr>
        <p:spPr>
          <a:xfrm>
            <a:off x="981306" y="320441"/>
            <a:ext cx="7181385" cy="584775"/>
          </a:xfrm>
          <a:prstGeom prst="rect">
            <a:avLst/>
          </a:prstGeom>
          <a:noFill/>
        </p:spPr>
        <p:txBody>
          <a:bodyPr wrap="square" rtlCol="0">
            <a:spAutoFit/>
          </a:bodyPr>
          <a:lstStyle/>
          <a:p>
            <a:pPr algn="ctr"/>
            <a:r>
              <a:rPr lang="es-MX" sz="3200" b="1" dirty="0">
                <a:solidFill>
                  <a:schemeClr val="accent1"/>
                </a:solidFill>
                <a:effectLst>
                  <a:outerShdw blurRad="38100" dist="38100" dir="2700000" algn="tl">
                    <a:srgbClr val="000000">
                      <a:alpha val="43137"/>
                    </a:srgbClr>
                  </a:outerShdw>
                </a:effectLst>
                <a:latin typeface="Congenial" panose="02000503040000020004" pitchFamily="2" charset="0"/>
              </a:rPr>
              <a:t>5.3</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FF9900"/>
                </a:solidFill>
                <a:effectLst>
                  <a:outerShdw blurRad="38100" dist="38100" dir="2700000" algn="tl">
                    <a:srgbClr val="000000">
                      <a:alpha val="43137"/>
                    </a:srgbClr>
                  </a:outerShdw>
                </a:effectLst>
                <a:latin typeface="Congenial" panose="02000503040000020004" pitchFamily="2" charset="0"/>
              </a:rPr>
              <a:t>Danzas </a:t>
            </a:r>
            <a:r>
              <a:rPr lang="es-MX" sz="3200" b="1" dirty="0">
                <a:solidFill>
                  <a:schemeClr val="tx2">
                    <a:lumMod val="75000"/>
                  </a:schemeClr>
                </a:solidFill>
                <a:effectLst>
                  <a:outerShdw blurRad="38100" dist="38100" dir="2700000" algn="tl">
                    <a:srgbClr val="000000">
                      <a:alpha val="43137"/>
                    </a:srgbClr>
                  </a:outerShdw>
                </a:effectLst>
                <a:latin typeface="Congenial" panose="02000503040000020004" pitchFamily="2" charset="0"/>
              </a:rPr>
              <a:t>de</a:t>
            </a:r>
            <a:r>
              <a:rPr lang="es-MX" sz="3200" b="1" dirty="0">
                <a:solidFill>
                  <a:schemeClr val="bg1">
                    <a:lumMod val="75000"/>
                  </a:schemeClr>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92D050"/>
                </a:solidFill>
                <a:effectLst>
                  <a:outerShdw blurRad="38100" dist="38100" dir="2700000" algn="tl">
                    <a:srgbClr val="000000">
                      <a:alpha val="43137"/>
                    </a:srgbClr>
                  </a:outerShdw>
                </a:effectLst>
                <a:latin typeface="Congenial" panose="02000503040000020004" pitchFamily="2" charset="0"/>
              </a:rPr>
              <a:t>presentación</a:t>
            </a:r>
          </a:p>
        </p:txBody>
      </p:sp>
      <p:pic>
        <p:nvPicPr>
          <p:cNvPr id="6146" name="Picture 2" descr="Magnífica presentación de danza Folclórica será transmitida por Facebook  Live - El Sol de San Luis | Noticias Locales, Policiacas, sobre México, San  Luis Potosí y el Mundo">
            <a:extLst>
              <a:ext uri="{FF2B5EF4-FFF2-40B4-BE49-F238E27FC236}">
                <a16:creationId xmlns:a16="http://schemas.microsoft.com/office/drawing/2014/main" id="{CC421A0D-AB5A-3597-852F-4E2732BB5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06" y="1767933"/>
            <a:ext cx="2572215" cy="16076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 name="Google Shape;2266;p55">
            <a:extLst>
              <a:ext uri="{FF2B5EF4-FFF2-40B4-BE49-F238E27FC236}">
                <a16:creationId xmlns:a16="http://schemas.microsoft.com/office/drawing/2014/main" id="{9EAFC244-247B-0B65-4AE0-33ACFC2CBCB4}"/>
              </a:ext>
            </a:extLst>
          </p:cNvPr>
          <p:cNvGrpSpPr/>
          <p:nvPr/>
        </p:nvGrpSpPr>
        <p:grpSpPr>
          <a:xfrm rot="2700095">
            <a:off x="646773" y="72652"/>
            <a:ext cx="1021552" cy="1080351"/>
            <a:chOff x="3697102" y="1064210"/>
            <a:chExt cx="398217" cy="421138"/>
          </a:xfrm>
        </p:grpSpPr>
        <p:sp>
          <p:nvSpPr>
            <p:cNvPr id="8" name="Google Shape;2267;p55">
              <a:extLst>
                <a:ext uri="{FF2B5EF4-FFF2-40B4-BE49-F238E27FC236}">
                  <a16:creationId xmlns:a16="http://schemas.microsoft.com/office/drawing/2014/main" id="{2E5185A0-0666-57CA-54AC-FADA0EA6850A}"/>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68;p55">
              <a:extLst>
                <a:ext uri="{FF2B5EF4-FFF2-40B4-BE49-F238E27FC236}">
                  <a16:creationId xmlns:a16="http://schemas.microsoft.com/office/drawing/2014/main" id="{5B4211CD-2BD6-CCF5-9BA4-1C80B586A0C7}"/>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69;p55">
              <a:extLst>
                <a:ext uri="{FF2B5EF4-FFF2-40B4-BE49-F238E27FC236}">
                  <a16:creationId xmlns:a16="http://schemas.microsoft.com/office/drawing/2014/main" id="{1BF6EF0A-659C-9A6E-FCE3-9D0E4D0BC627}"/>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270;p55">
              <a:extLst>
                <a:ext uri="{FF2B5EF4-FFF2-40B4-BE49-F238E27FC236}">
                  <a16:creationId xmlns:a16="http://schemas.microsoft.com/office/drawing/2014/main" id="{4CD39FD3-7EF2-7766-1169-6E950A6EF16F}"/>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1;p55">
              <a:extLst>
                <a:ext uri="{FF2B5EF4-FFF2-40B4-BE49-F238E27FC236}">
                  <a16:creationId xmlns:a16="http://schemas.microsoft.com/office/drawing/2014/main" id="{49244088-771F-F6EA-6927-6F80AA1BD918}"/>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2;p55">
              <a:extLst>
                <a:ext uri="{FF2B5EF4-FFF2-40B4-BE49-F238E27FC236}">
                  <a16:creationId xmlns:a16="http://schemas.microsoft.com/office/drawing/2014/main" id="{FAAB99EF-6FE6-71CD-1132-782FFB718DB7}"/>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3;p55">
              <a:extLst>
                <a:ext uri="{FF2B5EF4-FFF2-40B4-BE49-F238E27FC236}">
                  <a16:creationId xmlns:a16="http://schemas.microsoft.com/office/drawing/2014/main" id="{6144F231-7893-BABF-8476-85F301410920}"/>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4;p55">
              <a:extLst>
                <a:ext uri="{FF2B5EF4-FFF2-40B4-BE49-F238E27FC236}">
                  <a16:creationId xmlns:a16="http://schemas.microsoft.com/office/drawing/2014/main" id="{559C86B8-62DF-7C11-4769-A8A6C18F68FD}"/>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75;p55">
              <a:extLst>
                <a:ext uri="{FF2B5EF4-FFF2-40B4-BE49-F238E27FC236}">
                  <a16:creationId xmlns:a16="http://schemas.microsoft.com/office/drawing/2014/main" id="{95266257-1D4F-8918-1856-B74A325BC7D2}"/>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76;p55">
              <a:extLst>
                <a:ext uri="{FF2B5EF4-FFF2-40B4-BE49-F238E27FC236}">
                  <a16:creationId xmlns:a16="http://schemas.microsoft.com/office/drawing/2014/main" id="{247EAF34-E867-6441-BDAB-B0DDD4C662EE}"/>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71132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F3B111-61AC-E7DA-532B-C8C304C2DA62}"/>
              </a:ext>
            </a:extLst>
          </p:cNvPr>
          <p:cNvSpPr txBox="1"/>
          <p:nvPr/>
        </p:nvSpPr>
        <p:spPr>
          <a:xfrm>
            <a:off x="697879" y="711927"/>
            <a:ext cx="7748240" cy="2635080"/>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En las primeras sesiones de un curso escolar en la asignatura de educación física, consiguiendo una relación positiva. </a:t>
            </a:r>
          </a:p>
          <a:p>
            <a:pPr marL="0" lvl="0" indent="0" algn="ctr"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Cuando el grupo de clase se ve afectado por un problema de comunicación entre los miembros.</a:t>
            </a:r>
          </a:p>
          <a:p>
            <a:pPr marL="0" lvl="0" indent="0" algn="ctr"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Dentro de otras áreas, principalmente en la acción tutorial colectiva, cuando el grupo hace tiempo que no se ha relacionado entre si al mismo tiempo parte de sus miembros son extraños a dicho grupo. </a:t>
            </a:r>
          </a:p>
        </p:txBody>
      </p:sp>
      <p:sp>
        <p:nvSpPr>
          <p:cNvPr id="4" name="CuadroTexto 3">
            <a:extLst>
              <a:ext uri="{FF2B5EF4-FFF2-40B4-BE49-F238E27FC236}">
                <a16:creationId xmlns:a16="http://schemas.microsoft.com/office/drawing/2014/main" id="{8159A9B3-26B5-1722-E3D7-ED989142C222}"/>
              </a:ext>
            </a:extLst>
          </p:cNvPr>
          <p:cNvSpPr txBox="1"/>
          <p:nvPr/>
        </p:nvSpPr>
        <p:spPr>
          <a:xfrm>
            <a:off x="981307" y="127152"/>
            <a:ext cx="7181385" cy="584775"/>
          </a:xfrm>
          <a:prstGeom prst="rect">
            <a:avLst/>
          </a:prstGeom>
          <a:noFill/>
        </p:spPr>
        <p:txBody>
          <a:bodyPr wrap="square" rtlCol="0">
            <a:spAutoFit/>
          </a:bodyPr>
          <a:lstStyle/>
          <a:p>
            <a:pPr algn="ctr"/>
            <a:r>
              <a:rPr lang="es-MX" sz="3200" b="1" dirty="0">
                <a:solidFill>
                  <a:srgbClr val="92D050"/>
                </a:solidFill>
                <a:effectLst>
                  <a:outerShdw blurRad="38100" dist="38100" dir="2700000" algn="tl">
                    <a:srgbClr val="000000">
                      <a:alpha val="43137"/>
                    </a:srgbClr>
                  </a:outerShdw>
                </a:effectLst>
                <a:latin typeface="Congenial" panose="02000503040000020004" pitchFamily="2" charset="0"/>
              </a:rPr>
              <a:t>5.3.1</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33CCFF"/>
                </a:solidFill>
                <a:effectLst>
                  <a:outerShdw blurRad="38100" dist="38100" dir="2700000" algn="tl">
                    <a:srgbClr val="000000">
                      <a:alpha val="43137"/>
                    </a:srgbClr>
                  </a:outerShdw>
                </a:effectLst>
                <a:latin typeface="Congenial" panose="02000503040000020004" pitchFamily="2" charset="0"/>
              </a:rPr>
              <a:t>Aplicación</a:t>
            </a:r>
            <a:endParaRPr lang="es-MX" sz="3200" b="1" dirty="0">
              <a:solidFill>
                <a:srgbClr val="FFFF00"/>
              </a:solidFill>
              <a:effectLst>
                <a:outerShdw blurRad="38100" dist="38100" dir="2700000" algn="tl">
                  <a:srgbClr val="000000">
                    <a:alpha val="43137"/>
                  </a:srgbClr>
                </a:outerShdw>
              </a:effectLst>
              <a:latin typeface="Congenial" panose="02000503040000020004" pitchFamily="2" charset="0"/>
            </a:endParaRPr>
          </a:p>
        </p:txBody>
      </p:sp>
      <p:pic>
        <p:nvPicPr>
          <p:cNvPr id="7170" name="Picture 2" descr="Danza - Wikipedia, la enciclopedia libre">
            <a:extLst>
              <a:ext uri="{FF2B5EF4-FFF2-40B4-BE49-F238E27FC236}">
                <a16:creationId xmlns:a16="http://schemas.microsoft.com/office/drawing/2014/main" id="{B7088A3D-B261-D5D9-D4D5-C15C55FE3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88" y="3159020"/>
            <a:ext cx="2514600" cy="1819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oogle Shape;2266;p55">
            <a:extLst>
              <a:ext uri="{FF2B5EF4-FFF2-40B4-BE49-F238E27FC236}">
                <a16:creationId xmlns:a16="http://schemas.microsoft.com/office/drawing/2014/main" id="{30FD5B57-9102-2CE3-A9B8-159D80F59C8A}"/>
              </a:ext>
            </a:extLst>
          </p:cNvPr>
          <p:cNvGrpSpPr/>
          <p:nvPr/>
        </p:nvGrpSpPr>
        <p:grpSpPr>
          <a:xfrm rot="2700095">
            <a:off x="7192207" y="3391606"/>
            <a:ext cx="1021552" cy="1080351"/>
            <a:chOff x="3697102" y="1064210"/>
            <a:chExt cx="398217" cy="421138"/>
          </a:xfrm>
        </p:grpSpPr>
        <p:sp>
          <p:nvSpPr>
            <p:cNvPr id="7" name="Google Shape;2267;p55">
              <a:extLst>
                <a:ext uri="{FF2B5EF4-FFF2-40B4-BE49-F238E27FC236}">
                  <a16:creationId xmlns:a16="http://schemas.microsoft.com/office/drawing/2014/main" id="{48F518DF-064C-651C-FA2E-2B5C72CABFFB}"/>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68;p55">
              <a:extLst>
                <a:ext uri="{FF2B5EF4-FFF2-40B4-BE49-F238E27FC236}">
                  <a16:creationId xmlns:a16="http://schemas.microsoft.com/office/drawing/2014/main" id="{68424BD6-4F96-5D34-4DB6-5394E57EDE7B}"/>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69;p55">
              <a:extLst>
                <a:ext uri="{FF2B5EF4-FFF2-40B4-BE49-F238E27FC236}">
                  <a16:creationId xmlns:a16="http://schemas.microsoft.com/office/drawing/2014/main" id="{A2AE0D7E-F19C-7113-468D-397856226162}"/>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70;p55">
              <a:extLst>
                <a:ext uri="{FF2B5EF4-FFF2-40B4-BE49-F238E27FC236}">
                  <a16:creationId xmlns:a16="http://schemas.microsoft.com/office/drawing/2014/main" id="{EA1B5EDC-023A-A11F-1021-FC12754BE08E}"/>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71;p55">
              <a:extLst>
                <a:ext uri="{FF2B5EF4-FFF2-40B4-BE49-F238E27FC236}">
                  <a16:creationId xmlns:a16="http://schemas.microsoft.com/office/drawing/2014/main" id="{6E8B0256-80A9-4D2D-7CAF-D5C11CD672CE}"/>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272;p55">
              <a:extLst>
                <a:ext uri="{FF2B5EF4-FFF2-40B4-BE49-F238E27FC236}">
                  <a16:creationId xmlns:a16="http://schemas.microsoft.com/office/drawing/2014/main" id="{184FD234-047A-3BD4-5FDF-5FE977A6D117}"/>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3;p55">
              <a:extLst>
                <a:ext uri="{FF2B5EF4-FFF2-40B4-BE49-F238E27FC236}">
                  <a16:creationId xmlns:a16="http://schemas.microsoft.com/office/drawing/2014/main" id="{0CAB5DAB-C77A-43EF-64D9-6F81A425FD35}"/>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4;p55">
              <a:extLst>
                <a:ext uri="{FF2B5EF4-FFF2-40B4-BE49-F238E27FC236}">
                  <a16:creationId xmlns:a16="http://schemas.microsoft.com/office/drawing/2014/main" id="{F26917BE-4921-88A3-028E-91B0A204A84A}"/>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5;p55">
              <a:extLst>
                <a:ext uri="{FF2B5EF4-FFF2-40B4-BE49-F238E27FC236}">
                  <a16:creationId xmlns:a16="http://schemas.microsoft.com/office/drawing/2014/main" id="{82B6ADAC-B28C-35FE-BF65-596DC2243856}"/>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76;p55">
              <a:extLst>
                <a:ext uri="{FF2B5EF4-FFF2-40B4-BE49-F238E27FC236}">
                  <a16:creationId xmlns:a16="http://schemas.microsoft.com/office/drawing/2014/main" id="{87C33410-4CB6-6933-394B-97E9EE6BFF76}"/>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737147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41384A-32B1-8A38-A4EE-28A2E6B59C38}"/>
              </a:ext>
            </a:extLst>
          </p:cNvPr>
          <p:cNvSpPr txBox="1"/>
          <p:nvPr/>
        </p:nvSpPr>
        <p:spPr>
          <a:xfrm>
            <a:off x="178958" y="884878"/>
            <a:ext cx="4825691" cy="3373744"/>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chemeClr val="accent3"/>
                </a:solidFill>
                <a:latin typeface="Didact Gothic" panose="00000500000000000000" pitchFamily="2" charset="0"/>
                <a:ea typeface="Manjari"/>
                <a:cs typeface="Manjari"/>
                <a:sym typeface="Manjari"/>
              </a:rPr>
              <a:t>Las danzas creativas pretenden alejarse en un principio de un inventario de ejercicios técnicos codificados que imponen su estilo a seguir. </a:t>
            </a:r>
          </a:p>
          <a:p>
            <a:pPr marL="0" lvl="0" indent="0" algn="ctr" rtl="0">
              <a:lnSpc>
                <a:spcPct val="150000"/>
              </a:lnSpc>
              <a:spcBef>
                <a:spcPts val="0"/>
              </a:spcBef>
              <a:spcAft>
                <a:spcPts val="0"/>
              </a:spcAft>
              <a:buNone/>
            </a:pPr>
            <a:r>
              <a:rPr lang="es-ES" sz="1600" dirty="0">
                <a:solidFill>
                  <a:schemeClr val="accent3"/>
                </a:solidFill>
                <a:latin typeface="Didact Gothic" panose="00000500000000000000" pitchFamily="2" charset="0"/>
                <a:ea typeface="Manjari"/>
                <a:cs typeface="Manjari"/>
                <a:sym typeface="Manjari"/>
              </a:rPr>
              <a:t>La riqueza de esta en la forma se podrá proponer la creación de danzas más o menos complejas, en relación a las características del grupo de alumnos.</a:t>
            </a:r>
          </a:p>
          <a:p>
            <a:pPr marL="0" lvl="0" indent="0" algn="ctr" rtl="0">
              <a:lnSpc>
                <a:spcPct val="150000"/>
              </a:lnSpc>
              <a:spcBef>
                <a:spcPts val="0"/>
              </a:spcBef>
              <a:spcAft>
                <a:spcPts val="0"/>
              </a:spcAft>
              <a:buNone/>
            </a:pPr>
            <a:r>
              <a:rPr lang="es-ES" sz="1600" dirty="0">
                <a:solidFill>
                  <a:schemeClr val="accent3"/>
                </a:solidFill>
                <a:latin typeface="Didact Gothic" panose="00000500000000000000" pitchFamily="2" charset="0"/>
                <a:ea typeface="Manjari"/>
                <a:cs typeface="Manjari"/>
                <a:sym typeface="Manjari"/>
              </a:rPr>
              <a:t>No se tiene porque realizar un trabajo exhaustivo en torno a las danzas del mundo y las danzas de presentación para poder aplicar este tipo de danzas. </a:t>
            </a:r>
          </a:p>
        </p:txBody>
      </p:sp>
      <p:sp>
        <p:nvSpPr>
          <p:cNvPr id="5" name="CuadroTexto 4">
            <a:extLst>
              <a:ext uri="{FF2B5EF4-FFF2-40B4-BE49-F238E27FC236}">
                <a16:creationId xmlns:a16="http://schemas.microsoft.com/office/drawing/2014/main" id="{6A119ABE-4903-D543-7E0D-78752D73A64A}"/>
              </a:ext>
            </a:extLst>
          </p:cNvPr>
          <p:cNvSpPr txBox="1"/>
          <p:nvPr/>
        </p:nvSpPr>
        <p:spPr>
          <a:xfrm>
            <a:off x="981307" y="170482"/>
            <a:ext cx="7181385" cy="584775"/>
          </a:xfrm>
          <a:prstGeom prst="rect">
            <a:avLst/>
          </a:prstGeom>
          <a:noFill/>
        </p:spPr>
        <p:txBody>
          <a:bodyPr wrap="square" rtlCol="0">
            <a:spAutoFit/>
          </a:bodyPr>
          <a:lstStyle/>
          <a:p>
            <a:pPr algn="ctr"/>
            <a:r>
              <a:rPr lang="es-MX" sz="3200" b="1" dirty="0">
                <a:solidFill>
                  <a:srgbClr val="92D050"/>
                </a:solidFill>
                <a:effectLst>
                  <a:outerShdw blurRad="38100" dist="38100" dir="2700000" algn="tl">
                    <a:srgbClr val="000000">
                      <a:alpha val="43137"/>
                    </a:srgbClr>
                  </a:outerShdw>
                </a:effectLst>
                <a:latin typeface="Congenial" panose="02000503040000020004" pitchFamily="2" charset="0"/>
              </a:rPr>
              <a:t>5.4</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33CCFF"/>
                </a:solidFill>
                <a:effectLst>
                  <a:outerShdw blurRad="38100" dist="38100" dir="2700000" algn="tl">
                    <a:srgbClr val="000000">
                      <a:alpha val="43137"/>
                    </a:srgbClr>
                  </a:outerShdw>
                </a:effectLst>
                <a:latin typeface="Congenial" panose="02000503040000020004" pitchFamily="2" charset="0"/>
              </a:rPr>
              <a:t>Danzas</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DB66F6"/>
                </a:solidFill>
                <a:effectLst>
                  <a:outerShdw blurRad="38100" dist="38100" dir="2700000" algn="tl">
                    <a:srgbClr val="000000">
                      <a:alpha val="43137"/>
                    </a:srgbClr>
                  </a:outerShdw>
                </a:effectLst>
                <a:latin typeface="Congenial" panose="02000503040000020004" pitchFamily="2" charset="0"/>
              </a:rPr>
              <a:t>creativas</a:t>
            </a:r>
            <a:endParaRPr lang="es-MX" sz="3200" b="1" dirty="0">
              <a:solidFill>
                <a:srgbClr val="FFFF00"/>
              </a:solidFill>
              <a:effectLst>
                <a:outerShdw blurRad="38100" dist="38100" dir="2700000" algn="tl">
                  <a:srgbClr val="000000">
                    <a:alpha val="43137"/>
                  </a:srgbClr>
                </a:outerShdw>
              </a:effectLst>
              <a:latin typeface="Congenial" panose="02000503040000020004" pitchFamily="2" charset="0"/>
            </a:endParaRPr>
          </a:p>
        </p:txBody>
      </p:sp>
      <p:pic>
        <p:nvPicPr>
          <p:cNvPr id="9218" name="Picture 2" descr="La Delegación de Cultura organiza un taller sobre danza creativa">
            <a:extLst>
              <a:ext uri="{FF2B5EF4-FFF2-40B4-BE49-F238E27FC236}">
                <a16:creationId xmlns:a16="http://schemas.microsoft.com/office/drawing/2014/main" id="{D21B58A1-FC13-B3E6-816B-086B941F4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029" y="1250621"/>
            <a:ext cx="4065013" cy="264225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2266;p55">
            <a:extLst>
              <a:ext uri="{FF2B5EF4-FFF2-40B4-BE49-F238E27FC236}">
                <a16:creationId xmlns:a16="http://schemas.microsoft.com/office/drawing/2014/main" id="{A84B0852-8D0B-0A7A-DFE3-40F1D2C318F8}"/>
              </a:ext>
            </a:extLst>
          </p:cNvPr>
          <p:cNvGrpSpPr/>
          <p:nvPr/>
        </p:nvGrpSpPr>
        <p:grpSpPr>
          <a:xfrm rot="2700095">
            <a:off x="6690733" y="215082"/>
            <a:ext cx="1021552" cy="1080351"/>
            <a:chOff x="3697102" y="1064210"/>
            <a:chExt cx="398217" cy="421138"/>
          </a:xfrm>
        </p:grpSpPr>
        <p:sp>
          <p:nvSpPr>
            <p:cNvPr id="8" name="Google Shape;2267;p55">
              <a:extLst>
                <a:ext uri="{FF2B5EF4-FFF2-40B4-BE49-F238E27FC236}">
                  <a16:creationId xmlns:a16="http://schemas.microsoft.com/office/drawing/2014/main" id="{9CA1A88C-06F7-3FDE-A836-7AAF0C2EAE71}"/>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68;p55">
              <a:extLst>
                <a:ext uri="{FF2B5EF4-FFF2-40B4-BE49-F238E27FC236}">
                  <a16:creationId xmlns:a16="http://schemas.microsoft.com/office/drawing/2014/main" id="{F3EF4861-133C-4304-8210-EF4C407D222C}"/>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69;p55">
              <a:extLst>
                <a:ext uri="{FF2B5EF4-FFF2-40B4-BE49-F238E27FC236}">
                  <a16:creationId xmlns:a16="http://schemas.microsoft.com/office/drawing/2014/main" id="{664DCD10-BDAD-76B1-CA99-251AD0300715}"/>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270;p55">
              <a:extLst>
                <a:ext uri="{FF2B5EF4-FFF2-40B4-BE49-F238E27FC236}">
                  <a16:creationId xmlns:a16="http://schemas.microsoft.com/office/drawing/2014/main" id="{D4B7046B-ADF4-5E8B-E512-7D3010834D65}"/>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1;p55">
              <a:extLst>
                <a:ext uri="{FF2B5EF4-FFF2-40B4-BE49-F238E27FC236}">
                  <a16:creationId xmlns:a16="http://schemas.microsoft.com/office/drawing/2014/main" id="{F34083D8-8FAA-7A25-4794-F714E4A719CA}"/>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2;p55">
              <a:extLst>
                <a:ext uri="{FF2B5EF4-FFF2-40B4-BE49-F238E27FC236}">
                  <a16:creationId xmlns:a16="http://schemas.microsoft.com/office/drawing/2014/main" id="{EFDBA88B-540D-C741-6ADA-0E5234C04797}"/>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3;p55">
              <a:extLst>
                <a:ext uri="{FF2B5EF4-FFF2-40B4-BE49-F238E27FC236}">
                  <a16:creationId xmlns:a16="http://schemas.microsoft.com/office/drawing/2014/main" id="{22C76923-5A7B-C10B-8F66-B45F2F49874A}"/>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4;p55">
              <a:extLst>
                <a:ext uri="{FF2B5EF4-FFF2-40B4-BE49-F238E27FC236}">
                  <a16:creationId xmlns:a16="http://schemas.microsoft.com/office/drawing/2014/main" id="{64AD3B79-4990-B6A0-C23E-6BB955125431}"/>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75;p55">
              <a:extLst>
                <a:ext uri="{FF2B5EF4-FFF2-40B4-BE49-F238E27FC236}">
                  <a16:creationId xmlns:a16="http://schemas.microsoft.com/office/drawing/2014/main" id="{64821BC2-DBF9-80D3-6AC5-68BA6125272B}"/>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76;p55">
              <a:extLst>
                <a:ext uri="{FF2B5EF4-FFF2-40B4-BE49-F238E27FC236}">
                  <a16:creationId xmlns:a16="http://schemas.microsoft.com/office/drawing/2014/main" id="{A6A6A920-00EE-9F6F-98BC-E882127E9D46}"/>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18858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6"/>
        <p:cNvGrpSpPr/>
        <p:nvPr/>
      </p:nvGrpSpPr>
      <p:grpSpPr>
        <a:xfrm>
          <a:off x="0" y="0"/>
          <a:ext cx="0" cy="0"/>
          <a:chOff x="0" y="0"/>
          <a:chExt cx="0" cy="0"/>
        </a:xfrm>
      </p:grpSpPr>
      <p:sp>
        <p:nvSpPr>
          <p:cNvPr id="8" name="CuadroTexto 7">
            <a:extLst>
              <a:ext uri="{FF2B5EF4-FFF2-40B4-BE49-F238E27FC236}">
                <a16:creationId xmlns:a16="http://schemas.microsoft.com/office/drawing/2014/main" id="{671A79AC-5E01-5C3D-F3E0-18273BC616E3}"/>
              </a:ext>
            </a:extLst>
          </p:cNvPr>
          <p:cNvSpPr txBox="1"/>
          <p:nvPr/>
        </p:nvSpPr>
        <p:spPr>
          <a:xfrm>
            <a:off x="346731" y="532736"/>
            <a:ext cx="6136354" cy="4481740"/>
          </a:xfrm>
          <a:prstGeom prst="rect">
            <a:avLst/>
          </a:prstGeom>
          <a:noFill/>
        </p:spPr>
        <p:txBody>
          <a:bodyPr wrap="square" rtlCol="0">
            <a:spAutoFit/>
          </a:bodyPr>
          <a:lstStyle/>
          <a:p>
            <a:pPr marL="0" lvl="0" indent="0" rtl="0">
              <a:lnSpc>
                <a:spcPct val="150000"/>
              </a:lnSpc>
              <a:spcBef>
                <a:spcPts val="0"/>
              </a:spcBef>
              <a:spcAft>
                <a:spcPts val="0"/>
              </a:spcAft>
              <a:buNone/>
            </a:pPr>
            <a:r>
              <a:rPr lang="es-ES" sz="1600" dirty="0">
                <a:solidFill>
                  <a:schemeClr val="accent2"/>
                </a:solidFill>
                <a:latin typeface="Didact Gothic" panose="00000500000000000000" pitchFamily="2" charset="0"/>
                <a:cs typeface="Mandali" panose="020B0604020202020204" charset="0"/>
              </a:rPr>
              <a:t>Se entiende al pulso musical como las señales que reflejan el ritmo de la música y que permiten establecer una comparación entre los silencios y las </a:t>
            </a:r>
            <a:r>
              <a:rPr lang="es-ES" sz="1600" dirty="0">
                <a:solidFill>
                  <a:schemeClr val="accent2"/>
                </a:solidFill>
                <a:uFill>
                  <a:noFill/>
                </a:uFill>
                <a:latin typeface="Didact Gothic" panose="00000500000000000000" pitchFamily="2" charset="0"/>
                <a:cs typeface="Mandali" panose="020B0604020202020204" charset="0"/>
                <a:hlinkClick r:id="rId3">
                  <a:extLst>
                    <a:ext uri="{A12FA001-AC4F-418D-AE19-62706E023703}">
                      <ahyp:hlinkClr xmlns:ahyp="http://schemas.microsoft.com/office/drawing/2018/hyperlinkcolor" val="tx"/>
                    </a:ext>
                  </a:extLst>
                </a:hlinkClick>
              </a:rPr>
              <a:t>notas</a:t>
            </a:r>
            <a:r>
              <a:rPr lang="es-ES" sz="1600" dirty="0">
                <a:solidFill>
                  <a:schemeClr val="accent2"/>
                </a:solidFill>
                <a:latin typeface="Didact Gothic" panose="00000500000000000000" pitchFamily="2" charset="0"/>
                <a:cs typeface="Mandali" panose="020B0604020202020204" charset="0"/>
              </a:rPr>
              <a:t> que componen una pieza. </a:t>
            </a:r>
          </a:p>
          <a:p>
            <a:pPr marL="0" lvl="0" indent="0" rtl="0">
              <a:lnSpc>
                <a:spcPct val="150000"/>
              </a:lnSpc>
              <a:spcBef>
                <a:spcPts val="0"/>
              </a:spcBef>
              <a:spcAft>
                <a:spcPts val="0"/>
              </a:spcAft>
              <a:buNone/>
            </a:pPr>
            <a:r>
              <a:rPr lang="es-ES" sz="1600" dirty="0">
                <a:solidFill>
                  <a:schemeClr val="accent2"/>
                </a:solidFill>
                <a:latin typeface="Didact Gothic" panose="00000500000000000000" pitchFamily="2" charset="0"/>
                <a:cs typeface="Mandali" panose="020B0604020202020204" charset="0"/>
              </a:rPr>
              <a:t>El pulso funciona como una estructura que colabora en la percepción y la comprensión por parte del oyente.</a:t>
            </a:r>
          </a:p>
          <a:p>
            <a:pPr marL="0" lvl="0" indent="0" rtl="0">
              <a:lnSpc>
                <a:spcPct val="150000"/>
              </a:lnSpc>
              <a:spcBef>
                <a:spcPts val="0"/>
              </a:spcBef>
              <a:spcAft>
                <a:spcPts val="0"/>
              </a:spcAft>
              <a:buNone/>
            </a:pPr>
            <a:r>
              <a:rPr lang="es-ES" sz="1600" dirty="0">
                <a:solidFill>
                  <a:schemeClr val="accent2"/>
                </a:solidFill>
                <a:latin typeface="Didact Gothic" panose="00000500000000000000" pitchFamily="2" charset="0"/>
                <a:cs typeface="Mandali" panose="020B0604020202020204" charset="0"/>
              </a:rPr>
              <a:t> Está determinado por dos factores fundamentales como son la duración de la totalidad de la canción en sí y el tiempo de la misma.</a:t>
            </a:r>
          </a:p>
          <a:p>
            <a:pPr marL="0" lvl="0" indent="0" rtl="0">
              <a:lnSpc>
                <a:spcPct val="150000"/>
              </a:lnSpc>
              <a:spcBef>
                <a:spcPts val="0"/>
              </a:spcBef>
              <a:spcAft>
                <a:spcPts val="0"/>
              </a:spcAft>
              <a:buNone/>
            </a:pPr>
            <a:r>
              <a:rPr lang="es-ES" sz="1600" dirty="0">
                <a:solidFill>
                  <a:schemeClr val="accent2"/>
                </a:solidFill>
                <a:latin typeface="Didact Gothic" panose="00000500000000000000" pitchFamily="2" charset="0"/>
                <a:cs typeface="Mandali" panose="020B0604020202020204" charset="0"/>
              </a:rPr>
              <a:t>E</a:t>
            </a:r>
            <a:r>
              <a:rPr lang="es-ES" sz="1600" b="0" i="0" dirty="0">
                <a:solidFill>
                  <a:schemeClr val="accent2"/>
                </a:solidFill>
                <a:effectLst/>
                <a:latin typeface="Didact Gothic" panose="00000500000000000000" pitchFamily="2" charset="0"/>
                <a:cs typeface="Mandali" panose="020B0604020202020204" charset="0"/>
              </a:rPr>
              <a:t>l pulso es una serie de latidos uniformemente espaciados, ya sea audible o implícito, que establece el tempo y es el andamiaje del ritmo.</a:t>
            </a:r>
          </a:p>
          <a:p>
            <a:pPr marL="0" lvl="0" indent="0" rtl="0">
              <a:lnSpc>
                <a:spcPct val="150000"/>
              </a:lnSpc>
              <a:spcBef>
                <a:spcPts val="0"/>
              </a:spcBef>
              <a:spcAft>
                <a:spcPts val="0"/>
              </a:spcAft>
              <a:buNone/>
            </a:pPr>
            <a:r>
              <a:rPr lang="es-ES" sz="1600" dirty="0">
                <a:solidFill>
                  <a:schemeClr val="accent2"/>
                </a:solidFill>
                <a:latin typeface="Didact Gothic" panose="00000500000000000000" pitchFamily="2" charset="0"/>
                <a:cs typeface="Mandali" panose="020B0604020202020204" charset="0"/>
              </a:rPr>
              <a:t>Por lo tanto consiste en una serie de pulsaciones repetidas de manera constante que dividen el tiempo en fragmentos iguales. </a:t>
            </a:r>
          </a:p>
        </p:txBody>
      </p:sp>
      <p:sp>
        <p:nvSpPr>
          <p:cNvPr id="9" name="CuadroTexto 8">
            <a:extLst>
              <a:ext uri="{FF2B5EF4-FFF2-40B4-BE49-F238E27FC236}">
                <a16:creationId xmlns:a16="http://schemas.microsoft.com/office/drawing/2014/main" id="{B7FC7C07-DFC8-28FC-65B3-AF99CCD2598E}"/>
              </a:ext>
            </a:extLst>
          </p:cNvPr>
          <p:cNvSpPr txBox="1"/>
          <p:nvPr/>
        </p:nvSpPr>
        <p:spPr>
          <a:xfrm>
            <a:off x="1809050" y="99835"/>
            <a:ext cx="5525900" cy="584775"/>
          </a:xfrm>
          <a:prstGeom prst="rect">
            <a:avLst/>
          </a:prstGeom>
          <a:noFill/>
        </p:spPr>
        <p:txBody>
          <a:bodyPr wrap="square" rtlCol="0">
            <a:spAutoFit/>
          </a:bodyPr>
          <a:lstStyle/>
          <a:p>
            <a:pPr algn="ctr"/>
            <a:r>
              <a:rPr lang="es-MX" sz="3200" b="1" dirty="0">
                <a:solidFill>
                  <a:schemeClr val="tx2"/>
                </a:solidFill>
                <a:effectLst>
                  <a:outerShdw blurRad="38100" dist="38100" dir="2700000" algn="tl">
                    <a:srgbClr val="000000">
                      <a:alpha val="43137"/>
                    </a:srgbClr>
                  </a:outerShdw>
                </a:effectLst>
                <a:latin typeface="Congenial" panose="02000503040000020004" pitchFamily="2" charset="0"/>
              </a:rPr>
              <a:t>Pulso</a:t>
            </a:r>
            <a:r>
              <a:rPr lang="es-MX" sz="3200" b="1" dirty="0">
                <a:effectLst>
                  <a:outerShdw blurRad="38100" dist="38100" dir="2700000" algn="tl">
                    <a:srgbClr val="000000">
                      <a:alpha val="43137"/>
                    </a:srgbClr>
                  </a:outerShdw>
                </a:effectLst>
                <a:latin typeface="Congenial" panose="02000503040000020004" pitchFamily="2" charset="0"/>
              </a:rPr>
              <a:t> </a:t>
            </a:r>
            <a:r>
              <a:rPr lang="es-MX" sz="3200" b="1" dirty="0">
                <a:solidFill>
                  <a:srgbClr val="7030A0"/>
                </a:solidFill>
                <a:effectLst>
                  <a:outerShdw blurRad="38100" dist="38100" dir="2700000" algn="tl">
                    <a:srgbClr val="000000">
                      <a:alpha val="43137"/>
                    </a:srgbClr>
                  </a:outerShdw>
                </a:effectLst>
                <a:latin typeface="Congenial" panose="02000503040000020004" pitchFamily="2" charset="0"/>
              </a:rPr>
              <a:t>musical</a:t>
            </a:r>
          </a:p>
        </p:txBody>
      </p:sp>
      <p:pic>
        <p:nvPicPr>
          <p:cNvPr id="10" name="Picture 2" descr="Corazón De La Silueta Con Los Instrumentos Musicales Ilustración del Vector  - Ilustración de conjunto, trompeta: 48164093">
            <a:extLst>
              <a:ext uri="{FF2B5EF4-FFF2-40B4-BE49-F238E27FC236}">
                <a16:creationId xmlns:a16="http://schemas.microsoft.com/office/drawing/2014/main" id="{3C32F544-8B37-5538-9527-AC93D84173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70" t="13420" r="2624" b="8225"/>
          <a:stretch/>
        </p:blipFill>
        <p:spPr bwMode="auto">
          <a:xfrm>
            <a:off x="6831979" y="206003"/>
            <a:ext cx="2175531" cy="1823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Bolsa de tela «Pulso musical» de darkorikalo | Redbubble">
            <a:extLst>
              <a:ext uri="{FF2B5EF4-FFF2-40B4-BE49-F238E27FC236}">
                <a16:creationId xmlns:a16="http://schemas.microsoft.com/office/drawing/2014/main" id="{C414793E-2E4D-B94C-2825-215CF0E0A7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19" t="34110" r="8374" b="40163"/>
          <a:stretch/>
        </p:blipFill>
        <p:spPr bwMode="auto">
          <a:xfrm>
            <a:off x="6483085" y="3911588"/>
            <a:ext cx="2524425" cy="1025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oogle Shape;2266;p55">
            <a:extLst>
              <a:ext uri="{FF2B5EF4-FFF2-40B4-BE49-F238E27FC236}">
                <a16:creationId xmlns:a16="http://schemas.microsoft.com/office/drawing/2014/main" id="{195E8CD4-FAF9-4AAC-1419-4D1A27D28135}"/>
              </a:ext>
            </a:extLst>
          </p:cNvPr>
          <p:cNvGrpSpPr/>
          <p:nvPr/>
        </p:nvGrpSpPr>
        <p:grpSpPr>
          <a:xfrm rot="2700095">
            <a:off x="7234522" y="2574307"/>
            <a:ext cx="1021552" cy="1080351"/>
            <a:chOff x="3697102" y="1064210"/>
            <a:chExt cx="398217" cy="421138"/>
          </a:xfrm>
        </p:grpSpPr>
        <p:sp>
          <p:nvSpPr>
            <p:cNvPr id="7" name="Google Shape;2267;p55">
              <a:extLst>
                <a:ext uri="{FF2B5EF4-FFF2-40B4-BE49-F238E27FC236}">
                  <a16:creationId xmlns:a16="http://schemas.microsoft.com/office/drawing/2014/main" id="{5C42C2AC-A41B-F48C-C9D7-4E33327D86D0}"/>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68;p55">
              <a:extLst>
                <a:ext uri="{FF2B5EF4-FFF2-40B4-BE49-F238E27FC236}">
                  <a16:creationId xmlns:a16="http://schemas.microsoft.com/office/drawing/2014/main" id="{DAD32FB3-5A74-8B1B-AC28-0056301C77AB}"/>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69;p55">
              <a:extLst>
                <a:ext uri="{FF2B5EF4-FFF2-40B4-BE49-F238E27FC236}">
                  <a16:creationId xmlns:a16="http://schemas.microsoft.com/office/drawing/2014/main" id="{87062E6C-C216-3C64-6E9F-F20CC6631222}"/>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0;p55">
              <a:extLst>
                <a:ext uri="{FF2B5EF4-FFF2-40B4-BE49-F238E27FC236}">
                  <a16:creationId xmlns:a16="http://schemas.microsoft.com/office/drawing/2014/main" id="{56F31D0D-062A-13DF-DC7C-17730979965D}"/>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1;p55">
              <a:extLst>
                <a:ext uri="{FF2B5EF4-FFF2-40B4-BE49-F238E27FC236}">
                  <a16:creationId xmlns:a16="http://schemas.microsoft.com/office/drawing/2014/main" id="{A0653912-0961-AC76-9A2B-F546F171C7C9}"/>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72;p55">
              <a:extLst>
                <a:ext uri="{FF2B5EF4-FFF2-40B4-BE49-F238E27FC236}">
                  <a16:creationId xmlns:a16="http://schemas.microsoft.com/office/drawing/2014/main" id="{4F116FEA-CB27-E274-E805-04D235A68B75}"/>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73;p55">
              <a:extLst>
                <a:ext uri="{FF2B5EF4-FFF2-40B4-BE49-F238E27FC236}">
                  <a16:creationId xmlns:a16="http://schemas.microsoft.com/office/drawing/2014/main" id="{D7FE1E19-A6B1-FD5B-1B73-2F7F0F5E346C}"/>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74;p55">
              <a:extLst>
                <a:ext uri="{FF2B5EF4-FFF2-40B4-BE49-F238E27FC236}">
                  <a16:creationId xmlns:a16="http://schemas.microsoft.com/office/drawing/2014/main" id="{95A89090-97D6-9D0E-9F06-BB6573E0E06E}"/>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75;p55">
              <a:extLst>
                <a:ext uri="{FF2B5EF4-FFF2-40B4-BE49-F238E27FC236}">
                  <a16:creationId xmlns:a16="http://schemas.microsoft.com/office/drawing/2014/main" id="{89021B8C-A547-629A-0C4A-C9A80CD0E5CD}"/>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76;p55">
              <a:extLst>
                <a:ext uri="{FF2B5EF4-FFF2-40B4-BE49-F238E27FC236}">
                  <a16:creationId xmlns:a16="http://schemas.microsoft.com/office/drawing/2014/main" id="{9107DFE4-7C36-A6B6-F4D3-9C74185B3B6D}"/>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D2AB69E-5510-4211-FFC9-F67151A71DFA}"/>
              </a:ext>
            </a:extLst>
          </p:cNvPr>
          <p:cNvSpPr txBox="1"/>
          <p:nvPr/>
        </p:nvSpPr>
        <p:spPr>
          <a:xfrm>
            <a:off x="549197" y="1167826"/>
            <a:ext cx="3814647" cy="3743076"/>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Hay que tener en cuenta este tipo de danza educativa, debe aplicarse cuando el alumnos ya tiene un cierto bagaje en los otros tipos de danzas y de esta forma se podrá proponer la creación de danzas más o menos complejas, en relación a las características del grupo de alumnos. </a:t>
            </a:r>
          </a:p>
          <a:p>
            <a:pPr marL="0" lvl="0" indent="0" algn="ctr" rtl="0">
              <a:lnSpc>
                <a:spcPct val="150000"/>
              </a:lnSpc>
              <a:spcBef>
                <a:spcPts val="0"/>
              </a:spcBef>
              <a:spcAft>
                <a:spcPts val="0"/>
              </a:spcAft>
              <a:buNone/>
            </a:pPr>
            <a:r>
              <a:rPr lang="es-ES" sz="1600" dirty="0">
                <a:solidFill>
                  <a:schemeClr val="accent2"/>
                </a:solidFill>
                <a:latin typeface="Didact Gothic" panose="00000500000000000000" pitchFamily="2" charset="0"/>
                <a:ea typeface="Manjari"/>
                <a:cs typeface="Manjari"/>
                <a:sym typeface="Manjari"/>
              </a:rPr>
              <a:t>En este aspecto de apoyo, donde el profesor jugara un papel importante respecto a esta modalidad. </a:t>
            </a:r>
          </a:p>
        </p:txBody>
      </p:sp>
      <p:sp>
        <p:nvSpPr>
          <p:cNvPr id="4" name="CuadroTexto 3">
            <a:extLst>
              <a:ext uri="{FF2B5EF4-FFF2-40B4-BE49-F238E27FC236}">
                <a16:creationId xmlns:a16="http://schemas.microsoft.com/office/drawing/2014/main" id="{7C7495BA-3735-A7A7-F3FF-28488F4C38AB}"/>
              </a:ext>
            </a:extLst>
          </p:cNvPr>
          <p:cNvSpPr txBox="1"/>
          <p:nvPr/>
        </p:nvSpPr>
        <p:spPr>
          <a:xfrm>
            <a:off x="832624" y="149455"/>
            <a:ext cx="7181385" cy="584775"/>
          </a:xfrm>
          <a:prstGeom prst="rect">
            <a:avLst/>
          </a:prstGeom>
          <a:noFill/>
        </p:spPr>
        <p:txBody>
          <a:bodyPr wrap="square" rtlCol="0">
            <a:spAutoFit/>
          </a:bodyPr>
          <a:lstStyle/>
          <a:p>
            <a:pPr algn="ctr"/>
            <a:r>
              <a:rPr lang="es-MX" sz="3200" b="1" dirty="0">
                <a:solidFill>
                  <a:srgbClr val="92D050"/>
                </a:solidFill>
                <a:effectLst>
                  <a:outerShdw blurRad="38100" dist="38100" dir="2700000" algn="tl">
                    <a:srgbClr val="000000">
                      <a:alpha val="43137"/>
                    </a:srgbClr>
                  </a:outerShdw>
                </a:effectLst>
                <a:latin typeface="Congenial" panose="02000503040000020004" pitchFamily="2" charset="0"/>
              </a:rPr>
              <a:t>5.4.1</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FFFF00"/>
                </a:solidFill>
                <a:effectLst>
                  <a:outerShdw blurRad="38100" dist="38100" dir="2700000" algn="tl">
                    <a:srgbClr val="000000">
                      <a:alpha val="43137"/>
                    </a:srgbClr>
                  </a:outerShdw>
                </a:effectLst>
                <a:latin typeface="Congenial" panose="02000503040000020004" pitchFamily="2" charset="0"/>
              </a:rPr>
              <a:t>Aplicación</a:t>
            </a:r>
          </a:p>
        </p:txBody>
      </p:sp>
      <p:pic>
        <p:nvPicPr>
          <p:cNvPr id="8194" name="Picture 2" descr="Danza Creativa - CEDAM">
            <a:extLst>
              <a:ext uri="{FF2B5EF4-FFF2-40B4-BE49-F238E27FC236}">
                <a16:creationId xmlns:a16="http://schemas.microsoft.com/office/drawing/2014/main" id="{E0015FA4-36C4-0B64-C7CA-3B4807020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105" y="1370634"/>
            <a:ext cx="3603347" cy="2402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oogle Shape;2266;p55">
            <a:extLst>
              <a:ext uri="{FF2B5EF4-FFF2-40B4-BE49-F238E27FC236}">
                <a16:creationId xmlns:a16="http://schemas.microsoft.com/office/drawing/2014/main" id="{85A35EBD-FA5B-9798-2034-165FC2C762EF}"/>
              </a:ext>
            </a:extLst>
          </p:cNvPr>
          <p:cNvGrpSpPr/>
          <p:nvPr/>
        </p:nvGrpSpPr>
        <p:grpSpPr>
          <a:xfrm rot="2700095">
            <a:off x="6839417" y="3975824"/>
            <a:ext cx="1021552" cy="1080351"/>
            <a:chOff x="3697102" y="1064210"/>
            <a:chExt cx="398217" cy="421138"/>
          </a:xfrm>
        </p:grpSpPr>
        <p:sp>
          <p:nvSpPr>
            <p:cNvPr id="7" name="Google Shape;2267;p55">
              <a:extLst>
                <a:ext uri="{FF2B5EF4-FFF2-40B4-BE49-F238E27FC236}">
                  <a16:creationId xmlns:a16="http://schemas.microsoft.com/office/drawing/2014/main" id="{52CAF2B0-A00B-659C-12B5-FD2D28A61E18}"/>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B3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68;p55">
              <a:extLst>
                <a:ext uri="{FF2B5EF4-FFF2-40B4-BE49-F238E27FC236}">
                  <a16:creationId xmlns:a16="http://schemas.microsoft.com/office/drawing/2014/main" id="{4D0DEE39-1E88-7134-7106-075CAEC03D26}"/>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DB6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69;p55">
              <a:extLst>
                <a:ext uri="{FF2B5EF4-FFF2-40B4-BE49-F238E27FC236}">
                  <a16:creationId xmlns:a16="http://schemas.microsoft.com/office/drawing/2014/main" id="{C8E2A799-5EA9-DC7D-0671-2904C54DA727}"/>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rgbClr val="F88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70;p55">
              <a:extLst>
                <a:ext uri="{FF2B5EF4-FFF2-40B4-BE49-F238E27FC236}">
                  <a16:creationId xmlns:a16="http://schemas.microsoft.com/office/drawing/2014/main" id="{A8463F51-569E-B9F0-FDC0-B437C6F06064}"/>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271;p55">
              <a:extLst>
                <a:ext uri="{FF2B5EF4-FFF2-40B4-BE49-F238E27FC236}">
                  <a16:creationId xmlns:a16="http://schemas.microsoft.com/office/drawing/2014/main" id="{F2AEB6EC-F6D8-2CF5-8557-4CF3C369C4F1}"/>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2;p55">
              <a:extLst>
                <a:ext uri="{FF2B5EF4-FFF2-40B4-BE49-F238E27FC236}">
                  <a16:creationId xmlns:a16="http://schemas.microsoft.com/office/drawing/2014/main" id="{C6134A78-E3E7-EFBF-0887-532E6E6DA12E}"/>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3;p55">
              <a:extLst>
                <a:ext uri="{FF2B5EF4-FFF2-40B4-BE49-F238E27FC236}">
                  <a16:creationId xmlns:a16="http://schemas.microsoft.com/office/drawing/2014/main" id="{1DF0DEA7-DC8A-9C55-4717-4DA50785B274}"/>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4;p55">
              <a:extLst>
                <a:ext uri="{FF2B5EF4-FFF2-40B4-BE49-F238E27FC236}">
                  <a16:creationId xmlns:a16="http://schemas.microsoft.com/office/drawing/2014/main" id="{17025290-7748-8DB8-ED74-C6AFD388D155}"/>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5;p55">
              <a:extLst>
                <a:ext uri="{FF2B5EF4-FFF2-40B4-BE49-F238E27FC236}">
                  <a16:creationId xmlns:a16="http://schemas.microsoft.com/office/drawing/2014/main" id="{14BAE94F-9C5E-C304-5639-B0B7307C98CB}"/>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76;p55">
              <a:extLst>
                <a:ext uri="{FF2B5EF4-FFF2-40B4-BE49-F238E27FC236}">
                  <a16:creationId xmlns:a16="http://schemas.microsoft.com/office/drawing/2014/main" id="{DA0C2FF6-4E2D-2C75-F0F3-4346B28329F2}"/>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9446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81" name="CuadroTexto 80">
            <a:extLst>
              <a:ext uri="{FF2B5EF4-FFF2-40B4-BE49-F238E27FC236}">
                <a16:creationId xmlns:a16="http://schemas.microsoft.com/office/drawing/2014/main" id="{0B42BA17-AC43-6930-4F4E-52C5A786CB5B}"/>
              </a:ext>
            </a:extLst>
          </p:cNvPr>
          <p:cNvSpPr txBox="1"/>
          <p:nvPr/>
        </p:nvSpPr>
        <p:spPr>
          <a:xfrm>
            <a:off x="981304" y="133846"/>
            <a:ext cx="7181385" cy="584775"/>
          </a:xfrm>
          <a:prstGeom prst="rect">
            <a:avLst/>
          </a:prstGeom>
          <a:noFill/>
        </p:spPr>
        <p:txBody>
          <a:bodyPr wrap="square" rtlCol="0">
            <a:spAutoFit/>
          </a:bodyPr>
          <a:lstStyle/>
          <a:p>
            <a:pPr algn="ctr"/>
            <a:r>
              <a:rPr lang="es-MX" sz="3200" b="1" dirty="0">
                <a:solidFill>
                  <a:schemeClr val="tx1"/>
                </a:solidFill>
                <a:effectLst>
                  <a:outerShdw blurRad="38100" dist="38100" dir="2700000" algn="tl">
                    <a:srgbClr val="000000">
                      <a:alpha val="43137"/>
                    </a:srgbClr>
                  </a:outerShdw>
                </a:effectLst>
                <a:latin typeface="Congenial" panose="02000503040000020004" pitchFamily="2" charset="0"/>
              </a:rPr>
              <a:t>Tempo</a:t>
            </a:r>
          </a:p>
        </p:txBody>
      </p:sp>
      <p:sp>
        <p:nvSpPr>
          <p:cNvPr id="82" name="CuadroTexto 81">
            <a:extLst>
              <a:ext uri="{FF2B5EF4-FFF2-40B4-BE49-F238E27FC236}">
                <a16:creationId xmlns:a16="http://schemas.microsoft.com/office/drawing/2014/main" id="{B8F0B192-C10B-3E3A-98B5-0366B0F51422}"/>
              </a:ext>
            </a:extLst>
          </p:cNvPr>
          <p:cNvSpPr txBox="1"/>
          <p:nvPr/>
        </p:nvSpPr>
        <p:spPr>
          <a:xfrm>
            <a:off x="532933" y="809985"/>
            <a:ext cx="8078131" cy="1908215"/>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rgbClr val="000000"/>
                </a:solidFill>
                <a:latin typeface="Didact Gothic" panose="00000500000000000000" pitchFamily="2" charset="0"/>
                <a:cs typeface="Mandali" panose="020B0604020202020204" charset="0"/>
                <a:sym typeface="Arial"/>
              </a:rPr>
              <a:t>El tempo es la velocidad a la que se lleva la pulsación en una obra musical. </a:t>
            </a:r>
          </a:p>
          <a:p>
            <a:pPr marL="0" lvl="0" indent="0" algn="ctr" rtl="0">
              <a:lnSpc>
                <a:spcPct val="150000"/>
              </a:lnSpc>
              <a:spcBef>
                <a:spcPts val="0"/>
              </a:spcBef>
              <a:spcAft>
                <a:spcPts val="0"/>
              </a:spcAft>
              <a:buNone/>
            </a:pPr>
            <a:r>
              <a:rPr lang="es-ES" sz="1600" dirty="0">
                <a:solidFill>
                  <a:srgbClr val="000000"/>
                </a:solidFill>
                <a:latin typeface="Didact Gothic" panose="00000500000000000000" pitchFamily="2" charset="0"/>
                <a:cs typeface="Mandali" panose="020B0604020202020204" charset="0"/>
                <a:sym typeface="Arial"/>
              </a:rPr>
              <a:t>La velocidad es un factor importante en la música, ya que de él depende la forma en la que interpretamos y percibimos una obra. No es lo mismo escuchar una canción de manera muy lenta que de forma rápida y acelerada. </a:t>
            </a:r>
          </a:p>
          <a:p>
            <a:pPr marL="0" lvl="0" indent="0" algn="ctr" rtl="0">
              <a:lnSpc>
                <a:spcPct val="150000"/>
              </a:lnSpc>
              <a:spcBef>
                <a:spcPts val="0"/>
              </a:spcBef>
              <a:spcAft>
                <a:spcPts val="0"/>
              </a:spcAft>
              <a:buNone/>
            </a:pPr>
            <a:r>
              <a:rPr lang="es-ES" sz="1600" dirty="0">
                <a:solidFill>
                  <a:srgbClr val="000000"/>
                </a:solidFill>
                <a:latin typeface="Didact Gothic" panose="00000500000000000000" pitchFamily="2" charset="0"/>
                <a:cs typeface="Mandali" panose="020B0604020202020204" charset="0"/>
                <a:sym typeface="Arial"/>
              </a:rPr>
              <a:t>El tempo es un elemento que se establece en las obras formales.</a:t>
            </a:r>
            <a:endParaRPr lang="es-ES" sz="1600" dirty="0">
              <a:solidFill>
                <a:srgbClr val="000000"/>
              </a:solidFill>
              <a:latin typeface="Didact Gothic" panose="00000500000000000000" pitchFamily="2" charset="0"/>
              <a:cs typeface="Mandali" panose="020B0604020202020204" charset="0"/>
            </a:endParaRPr>
          </a:p>
        </p:txBody>
      </p:sp>
      <p:pic>
        <p:nvPicPr>
          <p:cNvPr id="83" name="Picture 2" descr="El tempo | LenguajeMusicalconCristina">
            <a:extLst>
              <a:ext uri="{FF2B5EF4-FFF2-40B4-BE49-F238E27FC236}">
                <a16:creationId xmlns:a16="http://schemas.microsoft.com/office/drawing/2014/main" id="{FAA3F172-68B6-813D-16B0-5ADF8F0AA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835" y="2888544"/>
            <a:ext cx="4056325" cy="2139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oogle Shape;2266;p55">
            <a:extLst>
              <a:ext uri="{FF2B5EF4-FFF2-40B4-BE49-F238E27FC236}">
                <a16:creationId xmlns:a16="http://schemas.microsoft.com/office/drawing/2014/main" id="{77C9FB6D-F58A-8AF2-27DE-3840D4197019}"/>
              </a:ext>
            </a:extLst>
          </p:cNvPr>
          <p:cNvGrpSpPr/>
          <p:nvPr/>
        </p:nvGrpSpPr>
        <p:grpSpPr>
          <a:xfrm rot="2700095">
            <a:off x="2939171" y="140544"/>
            <a:ext cx="684235" cy="692203"/>
            <a:chOff x="3697102" y="1064210"/>
            <a:chExt cx="398217" cy="421138"/>
          </a:xfrm>
        </p:grpSpPr>
        <p:sp>
          <p:nvSpPr>
            <p:cNvPr id="6" name="Google Shape;2267;p55">
              <a:extLst>
                <a:ext uri="{FF2B5EF4-FFF2-40B4-BE49-F238E27FC236}">
                  <a16:creationId xmlns:a16="http://schemas.microsoft.com/office/drawing/2014/main" id="{BB5BDF50-FB41-57CE-F805-5B2920DD3257}"/>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68;p55">
              <a:extLst>
                <a:ext uri="{FF2B5EF4-FFF2-40B4-BE49-F238E27FC236}">
                  <a16:creationId xmlns:a16="http://schemas.microsoft.com/office/drawing/2014/main" id="{F33F44E0-00FF-9A02-DA22-F4CE14923884}"/>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69;p55">
              <a:extLst>
                <a:ext uri="{FF2B5EF4-FFF2-40B4-BE49-F238E27FC236}">
                  <a16:creationId xmlns:a16="http://schemas.microsoft.com/office/drawing/2014/main" id="{8EFEF32A-4E28-9810-1B82-C710D5D28988}"/>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70;p55">
              <a:extLst>
                <a:ext uri="{FF2B5EF4-FFF2-40B4-BE49-F238E27FC236}">
                  <a16:creationId xmlns:a16="http://schemas.microsoft.com/office/drawing/2014/main" id="{A22BE8F4-C0C5-4032-9687-1D76A994AF70}"/>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71;p55">
              <a:extLst>
                <a:ext uri="{FF2B5EF4-FFF2-40B4-BE49-F238E27FC236}">
                  <a16:creationId xmlns:a16="http://schemas.microsoft.com/office/drawing/2014/main" id="{16C60BCF-BBB8-0B36-BE2A-7E7CEC58A4F0}"/>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72;p55">
              <a:extLst>
                <a:ext uri="{FF2B5EF4-FFF2-40B4-BE49-F238E27FC236}">
                  <a16:creationId xmlns:a16="http://schemas.microsoft.com/office/drawing/2014/main" id="{EB545C18-1EFD-7FCC-BAA8-F0D0DF4C1CDF}"/>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3;p55">
              <a:extLst>
                <a:ext uri="{FF2B5EF4-FFF2-40B4-BE49-F238E27FC236}">
                  <a16:creationId xmlns:a16="http://schemas.microsoft.com/office/drawing/2014/main" id="{26E502BA-534F-8095-9A7A-117566F6982F}"/>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4;p55">
              <a:extLst>
                <a:ext uri="{FF2B5EF4-FFF2-40B4-BE49-F238E27FC236}">
                  <a16:creationId xmlns:a16="http://schemas.microsoft.com/office/drawing/2014/main" id="{14BE001C-6CB1-106E-7104-9250F0BDA8FB}"/>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5;p55">
              <a:extLst>
                <a:ext uri="{FF2B5EF4-FFF2-40B4-BE49-F238E27FC236}">
                  <a16:creationId xmlns:a16="http://schemas.microsoft.com/office/drawing/2014/main" id="{B1D393D2-0101-B680-2C59-536EBDC2806A}"/>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6;p55">
              <a:extLst>
                <a:ext uri="{FF2B5EF4-FFF2-40B4-BE49-F238E27FC236}">
                  <a16:creationId xmlns:a16="http://schemas.microsoft.com/office/drawing/2014/main" id="{38CCF65D-1B68-C9D3-8D2C-6512A2983E48}"/>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94"/>
        <p:cNvGrpSpPr/>
        <p:nvPr/>
      </p:nvGrpSpPr>
      <p:grpSpPr>
        <a:xfrm>
          <a:off x="0" y="0"/>
          <a:ext cx="0" cy="0"/>
          <a:chOff x="0" y="0"/>
          <a:chExt cx="0" cy="0"/>
        </a:xfrm>
      </p:grpSpPr>
      <p:sp>
        <p:nvSpPr>
          <p:cNvPr id="69" name="CuadroTexto 68">
            <a:extLst>
              <a:ext uri="{FF2B5EF4-FFF2-40B4-BE49-F238E27FC236}">
                <a16:creationId xmlns:a16="http://schemas.microsoft.com/office/drawing/2014/main" id="{968556F3-D549-0B98-5A5C-6C4787F73136}"/>
              </a:ext>
            </a:extLst>
          </p:cNvPr>
          <p:cNvSpPr txBox="1"/>
          <p:nvPr/>
        </p:nvSpPr>
        <p:spPr>
          <a:xfrm>
            <a:off x="981307" y="115212"/>
            <a:ext cx="7181385" cy="584775"/>
          </a:xfrm>
          <a:prstGeom prst="rect">
            <a:avLst/>
          </a:prstGeom>
          <a:noFill/>
        </p:spPr>
        <p:txBody>
          <a:bodyPr wrap="square" rtlCol="0">
            <a:spAutoFit/>
          </a:bodyPr>
          <a:lstStyle/>
          <a:p>
            <a:pPr algn="ctr"/>
            <a:r>
              <a:rPr lang="es-MX" sz="3200" b="1" dirty="0">
                <a:solidFill>
                  <a:schemeClr val="tx2">
                    <a:lumMod val="60000"/>
                    <a:lumOff val="40000"/>
                  </a:schemeClr>
                </a:solidFill>
                <a:effectLst>
                  <a:outerShdw blurRad="38100" dist="38100" dir="2700000" algn="tl">
                    <a:srgbClr val="000000">
                      <a:alpha val="43137"/>
                    </a:srgbClr>
                  </a:outerShdw>
                </a:effectLst>
                <a:latin typeface="Congenial" panose="02000503040000020004" pitchFamily="2" charset="0"/>
              </a:rPr>
              <a:t>Acento</a:t>
            </a:r>
          </a:p>
        </p:txBody>
      </p:sp>
      <p:sp>
        <p:nvSpPr>
          <p:cNvPr id="70" name="CuadroTexto 69">
            <a:extLst>
              <a:ext uri="{FF2B5EF4-FFF2-40B4-BE49-F238E27FC236}">
                <a16:creationId xmlns:a16="http://schemas.microsoft.com/office/drawing/2014/main" id="{FDD4F687-21D9-0F9D-4591-BE65ABDA1EA8}"/>
              </a:ext>
            </a:extLst>
          </p:cNvPr>
          <p:cNvSpPr txBox="1"/>
          <p:nvPr/>
        </p:nvSpPr>
        <p:spPr>
          <a:xfrm>
            <a:off x="532933" y="699987"/>
            <a:ext cx="8078131" cy="2635080"/>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chemeClr val="accent2"/>
                </a:solidFill>
                <a:latin typeface="Didact Gothic" panose="00000500000000000000" pitchFamily="2" charset="0"/>
                <a:cs typeface="Mandali" panose="020B0604020202020204" charset="0"/>
                <a:sym typeface="Arial"/>
              </a:rPr>
              <a:t>Un acento indica que hay que aplicar una dinámica fuerte a una sola nota o un signo de articulación. </a:t>
            </a:r>
          </a:p>
          <a:p>
            <a:pPr algn="ctr">
              <a:lnSpc>
                <a:spcPct val="150000"/>
              </a:lnSpc>
            </a:pPr>
            <a:r>
              <a:rPr lang="es-ES" sz="1600" dirty="0">
                <a:solidFill>
                  <a:schemeClr val="accent2"/>
                </a:solidFill>
                <a:latin typeface="Didact Gothic" panose="00000500000000000000" pitchFamily="2" charset="0"/>
              </a:rPr>
              <a:t>Es donde recae el diferente peso del pulso de la obra musical. En notación musical, un acento es una marca que indica que una </a:t>
            </a:r>
            <a:r>
              <a:rPr lang="es-ES" sz="1600" dirty="0">
                <a:solidFill>
                  <a:schemeClr val="accent2"/>
                </a:solidFill>
                <a:uFill>
                  <a:noFill/>
                </a:uFill>
                <a:latin typeface="Didact Gothic" panose="00000500000000000000" pitchFamily="2" charset="0"/>
                <a:hlinkClick r:id="rId3">
                  <a:extLst>
                    <a:ext uri="{A12FA001-AC4F-418D-AE19-62706E023703}">
                      <ahyp:hlinkClr xmlns:ahyp="http://schemas.microsoft.com/office/drawing/2018/hyperlinkcolor" val="tx"/>
                    </a:ext>
                  </a:extLst>
                </a:hlinkClick>
              </a:rPr>
              <a:t>nota</a:t>
            </a:r>
            <a:r>
              <a:rPr lang="es-ES" sz="1600" dirty="0">
                <a:solidFill>
                  <a:schemeClr val="accent2"/>
                </a:solidFill>
                <a:latin typeface="Didact Gothic" panose="00000500000000000000" pitchFamily="2" charset="0"/>
              </a:rPr>
              <a:t> debe ser reproducida con mayor intensidad que otras (es decir, que audiblemente debe destacarse de notas no acentuadas). Por consecuencia, también puede decírsele acento a la nota acentuada en sí. </a:t>
            </a:r>
          </a:p>
          <a:p>
            <a:pPr marL="0" lvl="0" indent="0" algn="ctr" rtl="0">
              <a:lnSpc>
                <a:spcPct val="150000"/>
              </a:lnSpc>
              <a:spcBef>
                <a:spcPts val="0"/>
              </a:spcBef>
              <a:spcAft>
                <a:spcPts val="0"/>
              </a:spcAft>
              <a:buNone/>
            </a:pPr>
            <a:endParaRPr lang="es-ES" sz="1600" dirty="0">
              <a:solidFill>
                <a:schemeClr val="accent2"/>
              </a:solidFill>
              <a:latin typeface="Didact Gothic" panose="00000500000000000000" pitchFamily="2" charset="0"/>
              <a:cs typeface="Mandali" panose="020B0604020202020204" charset="0"/>
            </a:endParaRPr>
          </a:p>
        </p:txBody>
      </p:sp>
      <p:pic>
        <p:nvPicPr>
          <p:cNvPr id="1026" name="Picture 2" descr="Acentuación (música) - Wikipedia, la enciclopedia libre">
            <a:extLst>
              <a:ext uri="{FF2B5EF4-FFF2-40B4-BE49-F238E27FC236}">
                <a16:creationId xmlns:a16="http://schemas.microsoft.com/office/drawing/2014/main" id="{9CDEE104-467B-FEAA-45AF-FD7B1089E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8" y="3401975"/>
            <a:ext cx="3810000" cy="838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5" name="Google Shape;2266;p55">
            <a:extLst>
              <a:ext uri="{FF2B5EF4-FFF2-40B4-BE49-F238E27FC236}">
                <a16:creationId xmlns:a16="http://schemas.microsoft.com/office/drawing/2014/main" id="{C3C48BBC-3B10-9F23-7836-32FCD328967C}"/>
              </a:ext>
            </a:extLst>
          </p:cNvPr>
          <p:cNvGrpSpPr/>
          <p:nvPr/>
        </p:nvGrpSpPr>
        <p:grpSpPr>
          <a:xfrm rot="2700095">
            <a:off x="232361" y="3379666"/>
            <a:ext cx="1021552" cy="1080351"/>
            <a:chOff x="3697102" y="1064210"/>
            <a:chExt cx="398217" cy="421138"/>
          </a:xfrm>
        </p:grpSpPr>
        <p:sp>
          <p:nvSpPr>
            <p:cNvPr id="6" name="Google Shape;2267;p55">
              <a:extLst>
                <a:ext uri="{FF2B5EF4-FFF2-40B4-BE49-F238E27FC236}">
                  <a16:creationId xmlns:a16="http://schemas.microsoft.com/office/drawing/2014/main" id="{0A908064-2AD6-F1FD-EA7E-1958B2548286}"/>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68;p55">
              <a:extLst>
                <a:ext uri="{FF2B5EF4-FFF2-40B4-BE49-F238E27FC236}">
                  <a16:creationId xmlns:a16="http://schemas.microsoft.com/office/drawing/2014/main" id="{2891C1CB-5E8A-1BAE-19AE-F76895929F1A}"/>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69;p55">
              <a:extLst>
                <a:ext uri="{FF2B5EF4-FFF2-40B4-BE49-F238E27FC236}">
                  <a16:creationId xmlns:a16="http://schemas.microsoft.com/office/drawing/2014/main" id="{51979916-BE74-7AFF-1E44-F1FCC7616200}"/>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70;p55">
              <a:extLst>
                <a:ext uri="{FF2B5EF4-FFF2-40B4-BE49-F238E27FC236}">
                  <a16:creationId xmlns:a16="http://schemas.microsoft.com/office/drawing/2014/main" id="{CD04D0D1-2E9D-FE72-E944-E0E8B036939C}"/>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71;p55">
              <a:extLst>
                <a:ext uri="{FF2B5EF4-FFF2-40B4-BE49-F238E27FC236}">
                  <a16:creationId xmlns:a16="http://schemas.microsoft.com/office/drawing/2014/main" id="{B4B85713-1BB6-8BBA-9F2F-F9C377FC4437}"/>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72;p55">
              <a:extLst>
                <a:ext uri="{FF2B5EF4-FFF2-40B4-BE49-F238E27FC236}">
                  <a16:creationId xmlns:a16="http://schemas.microsoft.com/office/drawing/2014/main" id="{A6A41755-A32C-08F0-D161-9C7F95EEF89F}"/>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3;p55">
              <a:extLst>
                <a:ext uri="{FF2B5EF4-FFF2-40B4-BE49-F238E27FC236}">
                  <a16:creationId xmlns:a16="http://schemas.microsoft.com/office/drawing/2014/main" id="{08E34FA1-674A-C29A-60BE-492B0277B65A}"/>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74;p55">
              <a:extLst>
                <a:ext uri="{FF2B5EF4-FFF2-40B4-BE49-F238E27FC236}">
                  <a16:creationId xmlns:a16="http://schemas.microsoft.com/office/drawing/2014/main" id="{DBE92C3D-A9DE-46C7-1BF6-19B1C4FA8882}"/>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5;p55">
              <a:extLst>
                <a:ext uri="{FF2B5EF4-FFF2-40B4-BE49-F238E27FC236}">
                  <a16:creationId xmlns:a16="http://schemas.microsoft.com/office/drawing/2014/main" id="{0D41D6B1-B5FB-A132-EB31-0D3AB057899F}"/>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6;p55">
              <a:extLst>
                <a:ext uri="{FF2B5EF4-FFF2-40B4-BE49-F238E27FC236}">
                  <a16:creationId xmlns:a16="http://schemas.microsoft.com/office/drawing/2014/main" id="{1E0BB7FD-511E-94ED-CBF1-73E17A89DC29}"/>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52" name="CuadroTexto 51">
            <a:extLst>
              <a:ext uri="{FF2B5EF4-FFF2-40B4-BE49-F238E27FC236}">
                <a16:creationId xmlns:a16="http://schemas.microsoft.com/office/drawing/2014/main" id="{95FD5214-FD44-3E74-FCD0-47EB04B85F7A}"/>
              </a:ext>
            </a:extLst>
          </p:cNvPr>
          <p:cNvSpPr txBox="1"/>
          <p:nvPr/>
        </p:nvSpPr>
        <p:spPr>
          <a:xfrm>
            <a:off x="981307" y="127152"/>
            <a:ext cx="7181385" cy="584775"/>
          </a:xfrm>
          <a:prstGeom prst="rect">
            <a:avLst/>
          </a:prstGeom>
          <a:noFill/>
        </p:spPr>
        <p:txBody>
          <a:bodyPr wrap="square" rtlCol="0">
            <a:spAutoFit/>
          </a:bodyPr>
          <a:lstStyle/>
          <a:p>
            <a:pPr algn="ct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Compas</a:t>
            </a:r>
            <a:r>
              <a:rPr lang="es-MX" sz="3200" b="1" dirty="0">
                <a:solidFill>
                  <a:schemeClr val="bg2">
                    <a:lumMod val="60000"/>
                    <a:lumOff val="40000"/>
                  </a:schemeClr>
                </a:solidFill>
                <a:effectLst>
                  <a:outerShdw blurRad="38100" dist="38100" dir="2700000" algn="tl">
                    <a:srgbClr val="000000">
                      <a:alpha val="43137"/>
                    </a:srgbClr>
                  </a:outerShdw>
                </a:effectLst>
                <a:latin typeface="Congenial" panose="02000503040000020004" pitchFamily="2" charset="0"/>
              </a:rPr>
              <a:t> </a:t>
            </a:r>
            <a:r>
              <a:rPr lang="es-MX" sz="3200" b="1" dirty="0">
                <a:solidFill>
                  <a:schemeClr val="accent1">
                    <a:lumMod val="60000"/>
                    <a:lumOff val="40000"/>
                  </a:schemeClr>
                </a:solidFill>
                <a:effectLst>
                  <a:outerShdw blurRad="38100" dist="38100" dir="2700000" algn="tl">
                    <a:srgbClr val="000000">
                      <a:alpha val="43137"/>
                    </a:srgbClr>
                  </a:outerShdw>
                </a:effectLst>
                <a:latin typeface="Congenial" panose="02000503040000020004" pitchFamily="2" charset="0"/>
              </a:rPr>
              <a:t>musical</a:t>
            </a:r>
          </a:p>
        </p:txBody>
      </p:sp>
      <p:sp>
        <p:nvSpPr>
          <p:cNvPr id="53" name="CuadroTexto 52">
            <a:extLst>
              <a:ext uri="{FF2B5EF4-FFF2-40B4-BE49-F238E27FC236}">
                <a16:creationId xmlns:a16="http://schemas.microsoft.com/office/drawing/2014/main" id="{4808D94E-2420-AAD5-4AEE-24583F7C6542}"/>
              </a:ext>
            </a:extLst>
          </p:cNvPr>
          <p:cNvSpPr txBox="1"/>
          <p:nvPr/>
        </p:nvSpPr>
        <p:spPr>
          <a:xfrm>
            <a:off x="380999" y="725044"/>
            <a:ext cx="8382000" cy="3004412"/>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rgbClr val="000000"/>
                </a:solidFill>
                <a:latin typeface="Didact Gothic" panose="00000500000000000000" pitchFamily="2" charset="0"/>
              </a:rPr>
              <a:t>Los compases musicales son uno de los elementos de la música que más aportan al ritmo de una obra, que frecuentemente menos atención se suele prestar en la composición, pero que tienen una relación directa con los géneros y estilos musicales.</a:t>
            </a:r>
          </a:p>
          <a:p>
            <a:pPr marL="0" lvl="0" indent="0" algn="ctr" rtl="0">
              <a:lnSpc>
                <a:spcPct val="150000"/>
              </a:lnSpc>
              <a:spcBef>
                <a:spcPts val="0"/>
              </a:spcBef>
              <a:spcAft>
                <a:spcPts val="0"/>
              </a:spcAft>
              <a:buNone/>
            </a:pPr>
            <a:r>
              <a:rPr lang="es-ES" sz="1600" dirty="0">
                <a:solidFill>
                  <a:srgbClr val="000000"/>
                </a:solidFill>
                <a:latin typeface="Didact Gothic" panose="00000500000000000000" pitchFamily="2" charset="0"/>
              </a:rPr>
              <a:t>Todas las partituras son segmentadas en pequeñas partes, las cuales funcionan como muestra del tiempo de la música, a estas partes las denominamos compases musicales. En la música, los compases son unidades de medición de tiempo, segmentos rítmicos, de una obra musical. Están conformados por la cantidad de notas que señale la cifra indicadora al principio de la obra.</a:t>
            </a:r>
          </a:p>
        </p:txBody>
      </p:sp>
      <p:pic>
        <p:nvPicPr>
          <p:cNvPr id="2050" name="Picture 2" descr="Qué es un compás musical y cómo se clasifican?">
            <a:extLst>
              <a:ext uri="{FF2B5EF4-FFF2-40B4-BE49-F238E27FC236}">
                <a16:creationId xmlns:a16="http://schemas.microsoft.com/office/drawing/2014/main" id="{5547C87A-4156-24E5-D6B9-9A8CF8257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811" y="3605561"/>
            <a:ext cx="1884091" cy="13319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55" name="Google Shape;2266;p55">
            <a:extLst>
              <a:ext uri="{FF2B5EF4-FFF2-40B4-BE49-F238E27FC236}">
                <a16:creationId xmlns:a16="http://schemas.microsoft.com/office/drawing/2014/main" id="{E35CC646-AFC4-C1DB-ECD7-5679F8E57402}"/>
              </a:ext>
            </a:extLst>
          </p:cNvPr>
          <p:cNvGrpSpPr/>
          <p:nvPr/>
        </p:nvGrpSpPr>
        <p:grpSpPr>
          <a:xfrm rot="2600209">
            <a:off x="2064441" y="40239"/>
            <a:ext cx="811858" cy="758601"/>
            <a:chOff x="3697102" y="1064210"/>
            <a:chExt cx="398217" cy="421138"/>
          </a:xfrm>
        </p:grpSpPr>
        <p:sp>
          <p:nvSpPr>
            <p:cNvPr id="56" name="Google Shape;2267;p55">
              <a:extLst>
                <a:ext uri="{FF2B5EF4-FFF2-40B4-BE49-F238E27FC236}">
                  <a16:creationId xmlns:a16="http://schemas.microsoft.com/office/drawing/2014/main" id="{D1180C74-696F-F454-5249-F17109D2D36E}"/>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8;p55">
              <a:extLst>
                <a:ext uri="{FF2B5EF4-FFF2-40B4-BE49-F238E27FC236}">
                  <a16:creationId xmlns:a16="http://schemas.microsoft.com/office/drawing/2014/main" id="{F6C24A0C-62F4-EAE7-32F8-A52979839BE9}"/>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69;p55">
              <a:extLst>
                <a:ext uri="{FF2B5EF4-FFF2-40B4-BE49-F238E27FC236}">
                  <a16:creationId xmlns:a16="http://schemas.microsoft.com/office/drawing/2014/main" id="{26C96000-6249-20C6-AF52-6FFEE960A472}"/>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0;p55">
              <a:extLst>
                <a:ext uri="{FF2B5EF4-FFF2-40B4-BE49-F238E27FC236}">
                  <a16:creationId xmlns:a16="http://schemas.microsoft.com/office/drawing/2014/main" id="{748029E8-A432-D957-785D-D4CDB2E4023E}"/>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1;p55">
              <a:extLst>
                <a:ext uri="{FF2B5EF4-FFF2-40B4-BE49-F238E27FC236}">
                  <a16:creationId xmlns:a16="http://schemas.microsoft.com/office/drawing/2014/main" id="{EA160811-FA0F-E90F-6924-9A50C405712E}"/>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2;p55">
              <a:extLst>
                <a:ext uri="{FF2B5EF4-FFF2-40B4-BE49-F238E27FC236}">
                  <a16:creationId xmlns:a16="http://schemas.microsoft.com/office/drawing/2014/main" id="{7BC4A984-9A88-C63D-98A2-0216EB3B9F97}"/>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3;p55">
              <a:extLst>
                <a:ext uri="{FF2B5EF4-FFF2-40B4-BE49-F238E27FC236}">
                  <a16:creationId xmlns:a16="http://schemas.microsoft.com/office/drawing/2014/main" id="{620956DD-B647-3E60-8C97-6213D37841C7}"/>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4;p55">
              <a:extLst>
                <a:ext uri="{FF2B5EF4-FFF2-40B4-BE49-F238E27FC236}">
                  <a16:creationId xmlns:a16="http://schemas.microsoft.com/office/drawing/2014/main" id="{8177D3E1-CBD2-2CC5-C07A-89447991A0E7}"/>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75;p55">
              <a:extLst>
                <a:ext uri="{FF2B5EF4-FFF2-40B4-BE49-F238E27FC236}">
                  <a16:creationId xmlns:a16="http://schemas.microsoft.com/office/drawing/2014/main" id="{B9407354-80F9-E236-39E4-C7846C7BE0A2}"/>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76;p55">
              <a:extLst>
                <a:ext uri="{FF2B5EF4-FFF2-40B4-BE49-F238E27FC236}">
                  <a16:creationId xmlns:a16="http://schemas.microsoft.com/office/drawing/2014/main" id="{F5E4F365-4E61-0CB8-82D2-40F722D24D3F}"/>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801"/>
        <p:cNvGrpSpPr/>
        <p:nvPr/>
      </p:nvGrpSpPr>
      <p:grpSpPr>
        <a:xfrm>
          <a:off x="0" y="0"/>
          <a:ext cx="0" cy="0"/>
          <a:chOff x="0" y="0"/>
          <a:chExt cx="0" cy="0"/>
        </a:xfrm>
      </p:grpSpPr>
      <p:sp>
        <p:nvSpPr>
          <p:cNvPr id="100" name="Google Shape;1880;p43">
            <a:extLst>
              <a:ext uri="{FF2B5EF4-FFF2-40B4-BE49-F238E27FC236}">
                <a16:creationId xmlns:a16="http://schemas.microsoft.com/office/drawing/2014/main" id="{EE686B96-E548-E54A-9BB6-85B8437D8AD9}"/>
              </a:ext>
            </a:extLst>
          </p:cNvPr>
          <p:cNvSpPr/>
          <p:nvPr/>
        </p:nvSpPr>
        <p:spPr>
          <a:xfrm>
            <a:off x="6295676" y="3641555"/>
            <a:ext cx="47003" cy="47003"/>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86;p43">
            <a:extLst>
              <a:ext uri="{FF2B5EF4-FFF2-40B4-BE49-F238E27FC236}">
                <a16:creationId xmlns:a16="http://schemas.microsoft.com/office/drawing/2014/main" id="{D6465A11-CD6B-BFE0-3758-3111831219B6}"/>
              </a:ext>
            </a:extLst>
          </p:cNvPr>
          <p:cNvSpPr/>
          <p:nvPr/>
        </p:nvSpPr>
        <p:spPr>
          <a:xfrm>
            <a:off x="6307909" y="3653142"/>
            <a:ext cx="23193" cy="23829"/>
          </a:xfrm>
          <a:custGeom>
            <a:avLst/>
            <a:gdLst/>
            <a:ahLst/>
            <a:cxnLst/>
            <a:rect l="l" t="t" r="r" b="b"/>
            <a:pathLst>
              <a:path w="1202" h="1235" extrusionOk="0">
                <a:moveTo>
                  <a:pt x="601" y="0"/>
                </a:moveTo>
                <a:cubicBezTo>
                  <a:pt x="267" y="0"/>
                  <a:pt x="0" y="267"/>
                  <a:pt x="0" y="601"/>
                </a:cubicBezTo>
                <a:cubicBezTo>
                  <a:pt x="0" y="934"/>
                  <a:pt x="267" y="1235"/>
                  <a:pt x="601" y="1235"/>
                </a:cubicBezTo>
                <a:cubicBezTo>
                  <a:pt x="934" y="1235"/>
                  <a:pt x="1201" y="968"/>
                  <a:pt x="1201" y="601"/>
                </a:cubicBezTo>
                <a:cubicBezTo>
                  <a:pt x="1201" y="267"/>
                  <a:pt x="93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92;p43">
            <a:extLst>
              <a:ext uri="{FF2B5EF4-FFF2-40B4-BE49-F238E27FC236}">
                <a16:creationId xmlns:a16="http://schemas.microsoft.com/office/drawing/2014/main" id="{AEB31AA2-0E1E-6F9A-F040-D918762BDA97}"/>
              </a:ext>
            </a:extLst>
          </p:cNvPr>
          <p:cNvSpPr/>
          <p:nvPr/>
        </p:nvSpPr>
        <p:spPr>
          <a:xfrm>
            <a:off x="7712334" y="3624498"/>
            <a:ext cx="41214" cy="81116"/>
          </a:xfrm>
          <a:custGeom>
            <a:avLst/>
            <a:gdLst/>
            <a:ahLst/>
            <a:cxnLst/>
            <a:rect l="l" t="t" r="r" b="b"/>
            <a:pathLst>
              <a:path w="2136" h="4204" extrusionOk="0">
                <a:moveTo>
                  <a:pt x="368" y="0"/>
                </a:moveTo>
                <a:cubicBezTo>
                  <a:pt x="168" y="0"/>
                  <a:pt x="1" y="167"/>
                  <a:pt x="1" y="367"/>
                </a:cubicBezTo>
                <a:cubicBezTo>
                  <a:pt x="1" y="567"/>
                  <a:pt x="168" y="734"/>
                  <a:pt x="368" y="734"/>
                </a:cubicBezTo>
                <a:lnTo>
                  <a:pt x="1402" y="734"/>
                </a:lnTo>
                <a:lnTo>
                  <a:pt x="1402" y="3503"/>
                </a:lnTo>
                <a:lnTo>
                  <a:pt x="368" y="3503"/>
                </a:lnTo>
                <a:cubicBezTo>
                  <a:pt x="168" y="3503"/>
                  <a:pt x="1" y="3636"/>
                  <a:pt x="1" y="3836"/>
                </a:cubicBezTo>
                <a:cubicBezTo>
                  <a:pt x="1" y="4037"/>
                  <a:pt x="168" y="4203"/>
                  <a:pt x="368" y="4203"/>
                </a:cubicBezTo>
                <a:lnTo>
                  <a:pt x="1769" y="4203"/>
                </a:lnTo>
                <a:cubicBezTo>
                  <a:pt x="1969" y="4203"/>
                  <a:pt x="2136" y="4037"/>
                  <a:pt x="2136" y="3836"/>
                </a:cubicBezTo>
                <a:lnTo>
                  <a:pt x="2136" y="367"/>
                </a:lnTo>
                <a:cubicBezTo>
                  <a:pt x="2136" y="167"/>
                  <a:pt x="1969" y="0"/>
                  <a:pt x="1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93;p43">
            <a:extLst>
              <a:ext uri="{FF2B5EF4-FFF2-40B4-BE49-F238E27FC236}">
                <a16:creationId xmlns:a16="http://schemas.microsoft.com/office/drawing/2014/main" id="{D75CE2D0-8CF0-D797-8EBF-0B2FEDB8EEF4}"/>
              </a:ext>
            </a:extLst>
          </p:cNvPr>
          <p:cNvSpPr/>
          <p:nvPr/>
        </p:nvSpPr>
        <p:spPr>
          <a:xfrm>
            <a:off x="7660853" y="3624498"/>
            <a:ext cx="40558" cy="81116"/>
          </a:xfrm>
          <a:custGeom>
            <a:avLst/>
            <a:gdLst/>
            <a:ahLst/>
            <a:cxnLst/>
            <a:rect l="l" t="t" r="r" b="b"/>
            <a:pathLst>
              <a:path w="2102" h="4204" extrusionOk="0">
                <a:moveTo>
                  <a:pt x="334" y="0"/>
                </a:moveTo>
                <a:cubicBezTo>
                  <a:pt x="134" y="0"/>
                  <a:pt x="0" y="167"/>
                  <a:pt x="0" y="367"/>
                </a:cubicBezTo>
                <a:lnTo>
                  <a:pt x="0" y="3836"/>
                </a:lnTo>
                <a:cubicBezTo>
                  <a:pt x="0" y="4037"/>
                  <a:pt x="134" y="4203"/>
                  <a:pt x="334" y="4203"/>
                </a:cubicBezTo>
                <a:lnTo>
                  <a:pt x="1735" y="4203"/>
                </a:lnTo>
                <a:cubicBezTo>
                  <a:pt x="1935" y="4203"/>
                  <a:pt x="2102" y="4037"/>
                  <a:pt x="2102" y="3836"/>
                </a:cubicBezTo>
                <a:cubicBezTo>
                  <a:pt x="2102" y="3636"/>
                  <a:pt x="1935" y="3503"/>
                  <a:pt x="1735" y="3503"/>
                </a:cubicBezTo>
                <a:lnTo>
                  <a:pt x="701" y="3503"/>
                </a:lnTo>
                <a:lnTo>
                  <a:pt x="701" y="734"/>
                </a:lnTo>
                <a:lnTo>
                  <a:pt x="1735" y="734"/>
                </a:lnTo>
                <a:cubicBezTo>
                  <a:pt x="1935" y="734"/>
                  <a:pt x="2102" y="567"/>
                  <a:pt x="2102" y="367"/>
                </a:cubicBezTo>
                <a:cubicBezTo>
                  <a:pt x="2102" y="167"/>
                  <a:pt x="1935"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76;p43">
            <a:extLst>
              <a:ext uri="{FF2B5EF4-FFF2-40B4-BE49-F238E27FC236}">
                <a16:creationId xmlns:a16="http://schemas.microsoft.com/office/drawing/2014/main" id="{C9868C99-2E91-3494-174F-29FC5AE08F2A}"/>
              </a:ext>
            </a:extLst>
          </p:cNvPr>
          <p:cNvSpPr/>
          <p:nvPr/>
        </p:nvSpPr>
        <p:spPr>
          <a:xfrm>
            <a:off x="5798765" y="1161874"/>
            <a:ext cx="3246461" cy="2819752"/>
          </a:xfrm>
          <a:custGeom>
            <a:avLst/>
            <a:gdLst/>
            <a:ahLst/>
            <a:cxnLst/>
            <a:rect l="l" t="t" r="r" b="b"/>
            <a:pathLst>
              <a:path w="168254" h="146139" extrusionOk="0">
                <a:moveTo>
                  <a:pt x="4437" y="1"/>
                </a:moveTo>
                <a:cubicBezTo>
                  <a:pt x="2002" y="1"/>
                  <a:pt x="0" y="1969"/>
                  <a:pt x="0" y="4437"/>
                </a:cubicBezTo>
                <a:lnTo>
                  <a:pt x="0" y="141702"/>
                </a:lnTo>
                <a:cubicBezTo>
                  <a:pt x="0" y="144137"/>
                  <a:pt x="2002" y="146139"/>
                  <a:pt x="4437" y="146139"/>
                </a:cubicBezTo>
                <a:lnTo>
                  <a:pt x="163817" y="146139"/>
                </a:lnTo>
                <a:cubicBezTo>
                  <a:pt x="166252" y="146139"/>
                  <a:pt x="168254" y="144137"/>
                  <a:pt x="168254" y="141702"/>
                </a:cubicBezTo>
                <a:lnTo>
                  <a:pt x="168254" y="4437"/>
                </a:lnTo>
                <a:cubicBezTo>
                  <a:pt x="168254" y="1969"/>
                  <a:pt x="166252" y="1"/>
                  <a:pt x="163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880;p43">
            <a:extLst>
              <a:ext uri="{FF2B5EF4-FFF2-40B4-BE49-F238E27FC236}">
                <a16:creationId xmlns:a16="http://schemas.microsoft.com/office/drawing/2014/main" id="{AEFD2600-FDB2-0E5C-74A5-67F15F0F74C6}"/>
              </a:ext>
            </a:extLst>
          </p:cNvPr>
          <p:cNvSpPr/>
          <p:nvPr/>
        </p:nvSpPr>
        <p:spPr>
          <a:xfrm>
            <a:off x="7349930" y="3678259"/>
            <a:ext cx="47003" cy="47003"/>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81;p43">
            <a:extLst>
              <a:ext uri="{FF2B5EF4-FFF2-40B4-BE49-F238E27FC236}">
                <a16:creationId xmlns:a16="http://schemas.microsoft.com/office/drawing/2014/main" id="{79680EEC-52E2-ABA7-FBDB-F1CCEA50F8FC}"/>
              </a:ext>
            </a:extLst>
          </p:cNvPr>
          <p:cNvSpPr/>
          <p:nvPr/>
        </p:nvSpPr>
        <p:spPr>
          <a:xfrm>
            <a:off x="5919765" y="1329249"/>
            <a:ext cx="177649" cy="177649"/>
          </a:xfrm>
          <a:custGeom>
            <a:avLst/>
            <a:gdLst/>
            <a:ahLst/>
            <a:cxnLst/>
            <a:rect l="l" t="t" r="r" b="b"/>
            <a:pathLst>
              <a:path w="9207" h="9207" extrusionOk="0">
                <a:moveTo>
                  <a:pt x="4603" y="0"/>
                </a:moveTo>
                <a:cubicBezTo>
                  <a:pt x="2035" y="0"/>
                  <a:pt x="0" y="2069"/>
                  <a:pt x="0" y="4604"/>
                </a:cubicBezTo>
                <a:cubicBezTo>
                  <a:pt x="0" y="7139"/>
                  <a:pt x="2035" y="9207"/>
                  <a:pt x="4603" y="9207"/>
                </a:cubicBezTo>
                <a:cubicBezTo>
                  <a:pt x="7139" y="9207"/>
                  <a:pt x="9207" y="7139"/>
                  <a:pt x="9207" y="4604"/>
                </a:cubicBezTo>
                <a:cubicBezTo>
                  <a:pt x="9207" y="2069"/>
                  <a:pt x="7139" y="0"/>
                  <a:pt x="4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82;p43">
            <a:extLst>
              <a:ext uri="{FF2B5EF4-FFF2-40B4-BE49-F238E27FC236}">
                <a16:creationId xmlns:a16="http://schemas.microsoft.com/office/drawing/2014/main" id="{36786385-54AD-1321-1B92-0BFE587BBB28}"/>
              </a:ext>
            </a:extLst>
          </p:cNvPr>
          <p:cNvSpPr/>
          <p:nvPr/>
        </p:nvSpPr>
        <p:spPr>
          <a:xfrm>
            <a:off x="5987338" y="1375598"/>
            <a:ext cx="39285" cy="39265"/>
          </a:xfrm>
          <a:custGeom>
            <a:avLst/>
            <a:gdLst/>
            <a:ahLst/>
            <a:cxnLst/>
            <a:rect l="l" t="t" r="r" b="b"/>
            <a:pathLst>
              <a:path w="2036" h="2035" extrusionOk="0">
                <a:moveTo>
                  <a:pt x="1035" y="0"/>
                </a:moveTo>
                <a:cubicBezTo>
                  <a:pt x="468" y="0"/>
                  <a:pt x="1" y="467"/>
                  <a:pt x="1" y="1034"/>
                </a:cubicBezTo>
                <a:cubicBezTo>
                  <a:pt x="1" y="1601"/>
                  <a:pt x="468" y="2035"/>
                  <a:pt x="1035" y="2035"/>
                </a:cubicBezTo>
                <a:cubicBezTo>
                  <a:pt x="1602" y="2035"/>
                  <a:pt x="2035" y="1601"/>
                  <a:pt x="2035" y="1034"/>
                </a:cubicBezTo>
                <a:cubicBezTo>
                  <a:pt x="2035" y="467"/>
                  <a:pt x="1602" y="0"/>
                  <a:pt x="1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83;p43">
            <a:extLst>
              <a:ext uri="{FF2B5EF4-FFF2-40B4-BE49-F238E27FC236}">
                <a16:creationId xmlns:a16="http://schemas.microsoft.com/office/drawing/2014/main" id="{B65998F7-18F0-567A-4BDD-2A056EC5293D}"/>
              </a:ext>
            </a:extLst>
          </p:cNvPr>
          <p:cNvSpPr/>
          <p:nvPr/>
        </p:nvSpPr>
        <p:spPr>
          <a:xfrm>
            <a:off x="5974468" y="1418068"/>
            <a:ext cx="68246" cy="39921"/>
          </a:xfrm>
          <a:custGeom>
            <a:avLst/>
            <a:gdLst/>
            <a:ahLst/>
            <a:cxnLst/>
            <a:rect l="l" t="t" r="r" b="b"/>
            <a:pathLst>
              <a:path w="3537" h="2069" extrusionOk="0">
                <a:moveTo>
                  <a:pt x="1768" y="1"/>
                </a:moveTo>
                <a:cubicBezTo>
                  <a:pt x="768" y="1"/>
                  <a:pt x="0" y="801"/>
                  <a:pt x="0" y="1802"/>
                </a:cubicBezTo>
                <a:lnTo>
                  <a:pt x="0" y="2069"/>
                </a:lnTo>
                <a:lnTo>
                  <a:pt x="3536" y="2069"/>
                </a:lnTo>
                <a:lnTo>
                  <a:pt x="3536" y="1802"/>
                </a:lnTo>
                <a:cubicBezTo>
                  <a:pt x="3536" y="801"/>
                  <a:pt x="2736" y="1"/>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884;p43">
            <a:extLst>
              <a:ext uri="{FF2B5EF4-FFF2-40B4-BE49-F238E27FC236}">
                <a16:creationId xmlns:a16="http://schemas.microsoft.com/office/drawing/2014/main" id="{0B79DF33-FC7F-2EA6-502C-D0162B409796}"/>
              </a:ext>
            </a:extLst>
          </p:cNvPr>
          <p:cNvSpPr/>
          <p:nvPr/>
        </p:nvSpPr>
        <p:spPr>
          <a:xfrm>
            <a:off x="6215199" y="1374942"/>
            <a:ext cx="724083" cy="86268"/>
          </a:xfrm>
          <a:custGeom>
            <a:avLst/>
            <a:gdLst/>
            <a:ahLst/>
            <a:cxnLst/>
            <a:rect l="l" t="t" r="r" b="b"/>
            <a:pathLst>
              <a:path w="37527" h="4471" extrusionOk="0">
                <a:moveTo>
                  <a:pt x="2235" y="1"/>
                </a:moveTo>
                <a:cubicBezTo>
                  <a:pt x="1001" y="1"/>
                  <a:pt x="0" y="1001"/>
                  <a:pt x="0" y="2236"/>
                </a:cubicBezTo>
                <a:cubicBezTo>
                  <a:pt x="0" y="3470"/>
                  <a:pt x="1001" y="4471"/>
                  <a:pt x="2235" y="4471"/>
                </a:cubicBezTo>
                <a:lnTo>
                  <a:pt x="35292" y="4471"/>
                </a:lnTo>
                <a:cubicBezTo>
                  <a:pt x="36526" y="4471"/>
                  <a:pt x="37527" y="3470"/>
                  <a:pt x="37527" y="2236"/>
                </a:cubicBezTo>
                <a:cubicBezTo>
                  <a:pt x="37527" y="1001"/>
                  <a:pt x="36526" y="1"/>
                  <a:pt x="352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885;p43">
            <a:extLst>
              <a:ext uri="{FF2B5EF4-FFF2-40B4-BE49-F238E27FC236}">
                <a16:creationId xmlns:a16="http://schemas.microsoft.com/office/drawing/2014/main" id="{86C1ED01-9D6C-80B6-8EE1-0E57948D3198}"/>
              </a:ext>
            </a:extLst>
          </p:cNvPr>
          <p:cNvSpPr/>
          <p:nvPr/>
        </p:nvSpPr>
        <p:spPr>
          <a:xfrm>
            <a:off x="5919765" y="3796765"/>
            <a:ext cx="3004463" cy="17385"/>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886;p43">
            <a:extLst>
              <a:ext uri="{FF2B5EF4-FFF2-40B4-BE49-F238E27FC236}">
                <a16:creationId xmlns:a16="http://schemas.microsoft.com/office/drawing/2014/main" id="{947CE5B7-7083-3878-F95C-EFFEC559B762}"/>
              </a:ext>
            </a:extLst>
          </p:cNvPr>
          <p:cNvSpPr/>
          <p:nvPr/>
        </p:nvSpPr>
        <p:spPr>
          <a:xfrm>
            <a:off x="7362163" y="3689846"/>
            <a:ext cx="23193" cy="23829"/>
          </a:xfrm>
          <a:custGeom>
            <a:avLst/>
            <a:gdLst/>
            <a:ahLst/>
            <a:cxnLst/>
            <a:rect l="l" t="t" r="r" b="b"/>
            <a:pathLst>
              <a:path w="1202" h="1235" extrusionOk="0">
                <a:moveTo>
                  <a:pt x="601" y="0"/>
                </a:moveTo>
                <a:cubicBezTo>
                  <a:pt x="267" y="0"/>
                  <a:pt x="0" y="267"/>
                  <a:pt x="0" y="601"/>
                </a:cubicBezTo>
                <a:cubicBezTo>
                  <a:pt x="0" y="934"/>
                  <a:pt x="267" y="1235"/>
                  <a:pt x="601" y="1235"/>
                </a:cubicBezTo>
                <a:cubicBezTo>
                  <a:pt x="934" y="1235"/>
                  <a:pt x="1201" y="968"/>
                  <a:pt x="1201" y="601"/>
                </a:cubicBezTo>
                <a:cubicBezTo>
                  <a:pt x="1201" y="267"/>
                  <a:pt x="93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87;p43">
            <a:extLst>
              <a:ext uri="{FF2B5EF4-FFF2-40B4-BE49-F238E27FC236}">
                <a16:creationId xmlns:a16="http://schemas.microsoft.com/office/drawing/2014/main" id="{4A4FE66D-0592-5B87-B363-D4AEB9554744}"/>
              </a:ext>
            </a:extLst>
          </p:cNvPr>
          <p:cNvSpPr/>
          <p:nvPr/>
        </p:nvSpPr>
        <p:spPr>
          <a:xfrm>
            <a:off x="6224846" y="3666094"/>
            <a:ext cx="64387" cy="71334"/>
          </a:xfrm>
          <a:custGeom>
            <a:avLst/>
            <a:gdLst/>
            <a:ahLst/>
            <a:cxnLst/>
            <a:rect l="l" t="t" r="r" b="b"/>
            <a:pathLst>
              <a:path w="3337" h="3697" extrusionOk="0">
                <a:moveTo>
                  <a:pt x="361" y="0"/>
                </a:moveTo>
                <a:cubicBezTo>
                  <a:pt x="175" y="0"/>
                  <a:pt x="0" y="151"/>
                  <a:pt x="0" y="380"/>
                </a:cubicBezTo>
                <a:lnTo>
                  <a:pt x="0" y="3349"/>
                </a:lnTo>
                <a:cubicBezTo>
                  <a:pt x="0" y="3551"/>
                  <a:pt x="173" y="3696"/>
                  <a:pt x="358" y="3696"/>
                </a:cubicBezTo>
                <a:cubicBezTo>
                  <a:pt x="417" y="3696"/>
                  <a:pt x="478" y="3681"/>
                  <a:pt x="534" y="3649"/>
                </a:cubicBezTo>
                <a:lnTo>
                  <a:pt x="3103" y="2148"/>
                </a:lnTo>
                <a:cubicBezTo>
                  <a:pt x="3336" y="2015"/>
                  <a:pt x="3336" y="1681"/>
                  <a:pt x="3103" y="1548"/>
                </a:cubicBezTo>
                <a:lnTo>
                  <a:pt x="534" y="47"/>
                </a:lnTo>
                <a:cubicBezTo>
                  <a:pt x="479" y="15"/>
                  <a:pt x="419"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88;p43">
            <a:extLst>
              <a:ext uri="{FF2B5EF4-FFF2-40B4-BE49-F238E27FC236}">
                <a16:creationId xmlns:a16="http://schemas.microsoft.com/office/drawing/2014/main" id="{68B07EC2-62DC-BE80-F986-CEAC31415F84}"/>
              </a:ext>
            </a:extLst>
          </p:cNvPr>
          <p:cNvSpPr/>
          <p:nvPr/>
        </p:nvSpPr>
        <p:spPr>
          <a:xfrm>
            <a:off x="6303360" y="3661202"/>
            <a:ext cx="14182" cy="81116"/>
          </a:xfrm>
          <a:custGeom>
            <a:avLst/>
            <a:gdLst/>
            <a:ahLst/>
            <a:cxnLst/>
            <a:rect l="l" t="t" r="r" b="b"/>
            <a:pathLst>
              <a:path w="735" h="4204" extrusionOk="0">
                <a:moveTo>
                  <a:pt x="368" y="0"/>
                </a:moveTo>
                <a:cubicBezTo>
                  <a:pt x="168" y="0"/>
                  <a:pt x="1" y="167"/>
                  <a:pt x="1" y="367"/>
                </a:cubicBezTo>
                <a:lnTo>
                  <a:pt x="1" y="3836"/>
                </a:lnTo>
                <a:cubicBezTo>
                  <a:pt x="1" y="4037"/>
                  <a:pt x="168" y="4203"/>
                  <a:pt x="368" y="4203"/>
                </a:cubicBezTo>
                <a:cubicBezTo>
                  <a:pt x="568" y="4203"/>
                  <a:pt x="735" y="4037"/>
                  <a:pt x="735" y="3836"/>
                </a:cubicBezTo>
                <a:lnTo>
                  <a:pt x="735" y="367"/>
                </a:lnTo>
                <a:cubicBezTo>
                  <a:pt x="735"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89;p43">
            <a:extLst>
              <a:ext uri="{FF2B5EF4-FFF2-40B4-BE49-F238E27FC236}">
                <a16:creationId xmlns:a16="http://schemas.microsoft.com/office/drawing/2014/main" id="{5B3C6281-C7DA-4E00-62A7-683500BB75C9}"/>
              </a:ext>
            </a:extLst>
          </p:cNvPr>
          <p:cNvSpPr/>
          <p:nvPr/>
        </p:nvSpPr>
        <p:spPr>
          <a:xfrm>
            <a:off x="6071659" y="3661202"/>
            <a:ext cx="13526" cy="81116"/>
          </a:xfrm>
          <a:custGeom>
            <a:avLst/>
            <a:gdLst/>
            <a:ahLst/>
            <a:cxnLst/>
            <a:rect l="l" t="t" r="r" b="b"/>
            <a:pathLst>
              <a:path w="701" h="4204" extrusionOk="0">
                <a:moveTo>
                  <a:pt x="367" y="0"/>
                </a:moveTo>
                <a:cubicBezTo>
                  <a:pt x="167" y="0"/>
                  <a:pt x="0" y="167"/>
                  <a:pt x="0" y="367"/>
                </a:cubicBezTo>
                <a:lnTo>
                  <a:pt x="0" y="3836"/>
                </a:lnTo>
                <a:cubicBezTo>
                  <a:pt x="0" y="4037"/>
                  <a:pt x="167" y="4203"/>
                  <a:pt x="367" y="4203"/>
                </a:cubicBezTo>
                <a:cubicBezTo>
                  <a:pt x="534" y="4203"/>
                  <a:pt x="701" y="4037"/>
                  <a:pt x="701" y="3836"/>
                </a:cubicBezTo>
                <a:lnTo>
                  <a:pt x="701" y="367"/>
                </a:lnTo>
                <a:cubicBezTo>
                  <a:pt x="701" y="167"/>
                  <a:pt x="567" y="0"/>
                  <a:pt x="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90;p43">
            <a:extLst>
              <a:ext uri="{FF2B5EF4-FFF2-40B4-BE49-F238E27FC236}">
                <a16:creationId xmlns:a16="http://schemas.microsoft.com/office/drawing/2014/main" id="{301BB73F-B047-90C2-F4B3-18FD421DB973}"/>
              </a:ext>
            </a:extLst>
          </p:cNvPr>
          <p:cNvSpPr/>
          <p:nvPr/>
        </p:nvSpPr>
        <p:spPr>
          <a:xfrm>
            <a:off x="6036252" y="3661202"/>
            <a:ext cx="13545" cy="81116"/>
          </a:xfrm>
          <a:custGeom>
            <a:avLst/>
            <a:gdLst/>
            <a:ahLst/>
            <a:cxnLst/>
            <a:rect l="l" t="t" r="r" b="b"/>
            <a:pathLst>
              <a:path w="702" h="4204" extrusionOk="0">
                <a:moveTo>
                  <a:pt x="368" y="0"/>
                </a:moveTo>
                <a:cubicBezTo>
                  <a:pt x="168" y="0"/>
                  <a:pt x="1" y="167"/>
                  <a:pt x="1" y="367"/>
                </a:cubicBezTo>
                <a:lnTo>
                  <a:pt x="1" y="3836"/>
                </a:lnTo>
                <a:cubicBezTo>
                  <a:pt x="1" y="4037"/>
                  <a:pt x="168" y="4203"/>
                  <a:pt x="368" y="4203"/>
                </a:cubicBezTo>
                <a:cubicBezTo>
                  <a:pt x="568" y="4203"/>
                  <a:pt x="701" y="4037"/>
                  <a:pt x="701" y="3836"/>
                </a:cubicBezTo>
                <a:lnTo>
                  <a:pt x="701" y="367"/>
                </a:lnTo>
                <a:cubicBezTo>
                  <a:pt x="701"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92;p43">
            <a:extLst>
              <a:ext uri="{FF2B5EF4-FFF2-40B4-BE49-F238E27FC236}">
                <a16:creationId xmlns:a16="http://schemas.microsoft.com/office/drawing/2014/main" id="{80197123-0FBE-07A9-B30F-849184D24876}"/>
              </a:ext>
            </a:extLst>
          </p:cNvPr>
          <p:cNvSpPr/>
          <p:nvPr/>
        </p:nvSpPr>
        <p:spPr>
          <a:xfrm>
            <a:off x="8766588" y="3661202"/>
            <a:ext cx="41214" cy="81116"/>
          </a:xfrm>
          <a:custGeom>
            <a:avLst/>
            <a:gdLst/>
            <a:ahLst/>
            <a:cxnLst/>
            <a:rect l="l" t="t" r="r" b="b"/>
            <a:pathLst>
              <a:path w="2136" h="4204" extrusionOk="0">
                <a:moveTo>
                  <a:pt x="368" y="0"/>
                </a:moveTo>
                <a:cubicBezTo>
                  <a:pt x="168" y="0"/>
                  <a:pt x="1" y="167"/>
                  <a:pt x="1" y="367"/>
                </a:cubicBezTo>
                <a:cubicBezTo>
                  <a:pt x="1" y="567"/>
                  <a:pt x="168" y="734"/>
                  <a:pt x="368" y="734"/>
                </a:cubicBezTo>
                <a:lnTo>
                  <a:pt x="1402" y="734"/>
                </a:lnTo>
                <a:lnTo>
                  <a:pt x="1402" y="3503"/>
                </a:lnTo>
                <a:lnTo>
                  <a:pt x="368" y="3503"/>
                </a:lnTo>
                <a:cubicBezTo>
                  <a:pt x="168" y="3503"/>
                  <a:pt x="1" y="3636"/>
                  <a:pt x="1" y="3836"/>
                </a:cubicBezTo>
                <a:cubicBezTo>
                  <a:pt x="1" y="4037"/>
                  <a:pt x="168" y="4203"/>
                  <a:pt x="368" y="4203"/>
                </a:cubicBezTo>
                <a:lnTo>
                  <a:pt x="1769" y="4203"/>
                </a:lnTo>
                <a:cubicBezTo>
                  <a:pt x="1969" y="4203"/>
                  <a:pt x="2136" y="4037"/>
                  <a:pt x="2136" y="3836"/>
                </a:cubicBezTo>
                <a:lnTo>
                  <a:pt x="2136" y="367"/>
                </a:lnTo>
                <a:cubicBezTo>
                  <a:pt x="2136" y="167"/>
                  <a:pt x="1969" y="0"/>
                  <a:pt x="1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93;p43">
            <a:extLst>
              <a:ext uri="{FF2B5EF4-FFF2-40B4-BE49-F238E27FC236}">
                <a16:creationId xmlns:a16="http://schemas.microsoft.com/office/drawing/2014/main" id="{85476FFD-EB82-2935-82D2-9D0F889D088A}"/>
              </a:ext>
            </a:extLst>
          </p:cNvPr>
          <p:cNvSpPr/>
          <p:nvPr/>
        </p:nvSpPr>
        <p:spPr>
          <a:xfrm>
            <a:off x="8715107" y="3661202"/>
            <a:ext cx="40558" cy="81116"/>
          </a:xfrm>
          <a:custGeom>
            <a:avLst/>
            <a:gdLst/>
            <a:ahLst/>
            <a:cxnLst/>
            <a:rect l="l" t="t" r="r" b="b"/>
            <a:pathLst>
              <a:path w="2102" h="4204" extrusionOk="0">
                <a:moveTo>
                  <a:pt x="334" y="0"/>
                </a:moveTo>
                <a:cubicBezTo>
                  <a:pt x="134" y="0"/>
                  <a:pt x="0" y="167"/>
                  <a:pt x="0" y="367"/>
                </a:cubicBezTo>
                <a:lnTo>
                  <a:pt x="0" y="3836"/>
                </a:lnTo>
                <a:cubicBezTo>
                  <a:pt x="0" y="4037"/>
                  <a:pt x="134" y="4203"/>
                  <a:pt x="334" y="4203"/>
                </a:cubicBezTo>
                <a:lnTo>
                  <a:pt x="1735" y="4203"/>
                </a:lnTo>
                <a:cubicBezTo>
                  <a:pt x="1935" y="4203"/>
                  <a:pt x="2102" y="4037"/>
                  <a:pt x="2102" y="3836"/>
                </a:cubicBezTo>
                <a:cubicBezTo>
                  <a:pt x="2102" y="3636"/>
                  <a:pt x="1935" y="3503"/>
                  <a:pt x="1735" y="3503"/>
                </a:cubicBezTo>
                <a:lnTo>
                  <a:pt x="701" y="3503"/>
                </a:lnTo>
                <a:lnTo>
                  <a:pt x="701" y="734"/>
                </a:lnTo>
                <a:lnTo>
                  <a:pt x="1735" y="734"/>
                </a:lnTo>
                <a:cubicBezTo>
                  <a:pt x="1935" y="734"/>
                  <a:pt x="2102" y="567"/>
                  <a:pt x="2102" y="367"/>
                </a:cubicBezTo>
                <a:cubicBezTo>
                  <a:pt x="2102" y="167"/>
                  <a:pt x="1935"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CuadroTexto 132">
            <a:extLst>
              <a:ext uri="{FF2B5EF4-FFF2-40B4-BE49-F238E27FC236}">
                <a16:creationId xmlns:a16="http://schemas.microsoft.com/office/drawing/2014/main" id="{AB65DA87-1004-C19B-336C-CD70F105DF6B}"/>
              </a:ext>
            </a:extLst>
          </p:cNvPr>
          <p:cNvSpPr txBox="1"/>
          <p:nvPr/>
        </p:nvSpPr>
        <p:spPr>
          <a:xfrm>
            <a:off x="981307" y="142020"/>
            <a:ext cx="7181385" cy="584775"/>
          </a:xfrm>
          <a:prstGeom prst="rect">
            <a:avLst/>
          </a:prstGeom>
          <a:noFill/>
        </p:spPr>
        <p:txBody>
          <a:bodyPr wrap="square" rtlCol="0">
            <a:spAutoFit/>
          </a:bodyPr>
          <a:lstStyle/>
          <a:p>
            <a:pPr algn="ctr"/>
            <a:r>
              <a:rPr lang="es-MX" sz="3200" b="1" dirty="0">
                <a:solidFill>
                  <a:schemeClr val="tx2">
                    <a:lumMod val="75000"/>
                  </a:schemeClr>
                </a:solidFill>
                <a:effectLst>
                  <a:outerShdw blurRad="38100" dist="38100" dir="2700000" algn="tl">
                    <a:srgbClr val="000000">
                      <a:alpha val="43137"/>
                    </a:srgbClr>
                  </a:outerShdw>
                </a:effectLst>
                <a:latin typeface="Congenial" panose="02000503040000020004" pitchFamily="2" charset="0"/>
              </a:rPr>
              <a:t>Motricidad</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DB66F6"/>
                </a:solidFill>
                <a:effectLst>
                  <a:outerShdw blurRad="38100" dist="38100" dir="2700000" algn="tl">
                    <a:srgbClr val="000000">
                      <a:alpha val="43137"/>
                    </a:srgbClr>
                  </a:outerShdw>
                </a:effectLst>
                <a:latin typeface="Congenial" panose="02000503040000020004" pitchFamily="2" charset="0"/>
              </a:rPr>
              <a:t>fina</a:t>
            </a:r>
          </a:p>
        </p:txBody>
      </p:sp>
      <p:sp>
        <p:nvSpPr>
          <p:cNvPr id="134" name="CuadroTexto 133">
            <a:extLst>
              <a:ext uri="{FF2B5EF4-FFF2-40B4-BE49-F238E27FC236}">
                <a16:creationId xmlns:a16="http://schemas.microsoft.com/office/drawing/2014/main" id="{2C7ACF55-4961-5A2D-6D46-09E5F90DA7B8}"/>
              </a:ext>
            </a:extLst>
          </p:cNvPr>
          <p:cNvSpPr txBox="1"/>
          <p:nvPr/>
        </p:nvSpPr>
        <p:spPr>
          <a:xfrm>
            <a:off x="37680" y="838308"/>
            <a:ext cx="5761085" cy="4481740"/>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solidFill>
                  <a:schemeClr val="accent2"/>
                </a:solidFill>
                <a:latin typeface="Didact Gothic" panose="00000500000000000000" pitchFamily="2" charset="0"/>
              </a:rPr>
              <a:t>La motricidad fina tiene que ver principalmente con las extremidades superiores, especialmente las manos y dedos que son la base de nuestra capacidad para utilizar objetos, herramientas y utensilios.</a:t>
            </a:r>
          </a:p>
          <a:p>
            <a:pPr algn="ctr">
              <a:lnSpc>
                <a:spcPct val="150000"/>
              </a:lnSpc>
            </a:pPr>
            <a:r>
              <a:rPr lang="es-MX" sz="1600" dirty="0">
                <a:solidFill>
                  <a:schemeClr val="accent2"/>
                </a:solidFill>
                <a:effectLst/>
                <a:latin typeface="Didact Gothic" panose="00000500000000000000" pitchFamily="2" charset="0"/>
                <a:ea typeface="Calibri" panose="020F0502020204030204" pitchFamily="34" charset="0"/>
                <a:cs typeface="Times New Roman" panose="02020603050405020304" pitchFamily="18" charset="0"/>
              </a:rPr>
              <a:t>La psicomotricidad fina nos ayuda a tener el control de nuestras extremidades como lo son nuestras manos y ojos, lo que nos permite que podamos tomar objetos y es de suma importancia que se desarrolle antes de empezar con la escritura. La psicomotricidad fina son las acciones que requieren de mayor precisión y un mayor nivel de coordinación, y se realizan básicamente por una o varias partes de nuestro cuerpo.</a:t>
            </a:r>
          </a:p>
          <a:p>
            <a:pPr marL="0" lvl="0" indent="0" algn="ctr" rtl="0">
              <a:lnSpc>
                <a:spcPct val="150000"/>
              </a:lnSpc>
              <a:spcBef>
                <a:spcPts val="0"/>
              </a:spcBef>
              <a:spcAft>
                <a:spcPts val="0"/>
              </a:spcAft>
              <a:buNone/>
            </a:pPr>
            <a:endParaRPr lang="es-ES" sz="1600" dirty="0">
              <a:solidFill>
                <a:schemeClr val="accent2"/>
              </a:solidFill>
              <a:latin typeface="Didact Gothic" panose="00000500000000000000" pitchFamily="2" charset="0"/>
            </a:endParaRPr>
          </a:p>
        </p:txBody>
      </p:sp>
      <p:pic>
        <p:nvPicPr>
          <p:cNvPr id="136" name="Picture 2">
            <a:extLst>
              <a:ext uri="{FF2B5EF4-FFF2-40B4-BE49-F238E27FC236}">
                <a16:creationId xmlns:a16="http://schemas.microsoft.com/office/drawing/2014/main" id="{18AEBAA1-8FAD-F8A5-37DA-44AF017A0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754" y="1506898"/>
            <a:ext cx="1665204" cy="204538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37" name="Google Shape;2266;p55">
            <a:extLst>
              <a:ext uri="{FF2B5EF4-FFF2-40B4-BE49-F238E27FC236}">
                <a16:creationId xmlns:a16="http://schemas.microsoft.com/office/drawing/2014/main" id="{D61D6AEC-68DA-70D5-CFCB-ECA16CD0D8D2}"/>
              </a:ext>
            </a:extLst>
          </p:cNvPr>
          <p:cNvGrpSpPr/>
          <p:nvPr/>
        </p:nvGrpSpPr>
        <p:grpSpPr>
          <a:xfrm rot="2700095">
            <a:off x="6219033" y="364"/>
            <a:ext cx="1021552" cy="1080351"/>
            <a:chOff x="3697102" y="1064210"/>
            <a:chExt cx="398217" cy="421138"/>
          </a:xfrm>
        </p:grpSpPr>
        <p:sp>
          <p:nvSpPr>
            <p:cNvPr id="138" name="Google Shape;2267;p55">
              <a:extLst>
                <a:ext uri="{FF2B5EF4-FFF2-40B4-BE49-F238E27FC236}">
                  <a16:creationId xmlns:a16="http://schemas.microsoft.com/office/drawing/2014/main" id="{2F92A327-625C-6F63-0CD3-1EB1829F57E5}"/>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8;p55">
              <a:extLst>
                <a:ext uri="{FF2B5EF4-FFF2-40B4-BE49-F238E27FC236}">
                  <a16:creationId xmlns:a16="http://schemas.microsoft.com/office/drawing/2014/main" id="{6DE47FED-2046-DD96-18F3-5F95D0228C1D}"/>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9;p55">
              <a:extLst>
                <a:ext uri="{FF2B5EF4-FFF2-40B4-BE49-F238E27FC236}">
                  <a16:creationId xmlns:a16="http://schemas.microsoft.com/office/drawing/2014/main" id="{CDEE77E6-9C49-B621-791C-82EE1CC59BE5}"/>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bg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2270;p55">
              <a:extLst>
                <a:ext uri="{FF2B5EF4-FFF2-40B4-BE49-F238E27FC236}">
                  <a16:creationId xmlns:a16="http://schemas.microsoft.com/office/drawing/2014/main" id="{8018353E-9D28-EA6A-B4BA-C95344C270AF}"/>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71;p55">
              <a:extLst>
                <a:ext uri="{FF2B5EF4-FFF2-40B4-BE49-F238E27FC236}">
                  <a16:creationId xmlns:a16="http://schemas.microsoft.com/office/drawing/2014/main" id="{9339E41C-C267-7B11-FD0D-137A2BC06BBD}"/>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72;p55">
              <a:extLst>
                <a:ext uri="{FF2B5EF4-FFF2-40B4-BE49-F238E27FC236}">
                  <a16:creationId xmlns:a16="http://schemas.microsoft.com/office/drawing/2014/main" id="{BC06232C-4352-7EB6-87D6-975151BCE8F6}"/>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73;p55">
              <a:extLst>
                <a:ext uri="{FF2B5EF4-FFF2-40B4-BE49-F238E27FC236}">
                  <a16:creationId xmlns:a16="http://schemas.microsoft.com/office/drawing/2014/main" id="{6F8A9CAC-B726-82A6-D549-BF83274AC472}"/>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4;p55">
              <a:extLst>
                <a:ext uri="{FF2B5EF4-FFF2-40B4-BE49-F238E27FC236}">
                  <a16:creationId xmlns:a16="http://schemas.microsoft.com/office/drawing/2014/main" id="{E49206DA-A27A-5971-F814-AACAE4EABCCD}"/>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5;p55">
              <a:extLst>
                <a:ext uri="{FF2B5EF4-FFF2-40B4-BE49-F238E27FC236}">
                  <a16:creationId xmlns:a16="http://schemas.microsoft.com/office/drawing/2014/main" id="{E2BB70C1-5454-6DF3-D804-378A86769B0F}"/>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6;p55">
              <a:extLst>
                <a:ext uri="{FF2B5EF4-FFF2-40B4-BE49-F238E27FC236}">
                  <a16:creationId xmlns:a16="http://schemas.microsoft.com/office/drawing/2014/main" id="{E1360827-3208-B322-675F-7D1C9FD01E7C}"/>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80" name="Google Shape;1880;p43"/>
          <p:cNvSpPr/>
          <p:nvPr/>
        </p:nvSpPr>
        <p:spPr>
          <a:xfrm>
            <a:off x="6295676" y="3641555"/>
            <a:ext cx="47003" cy="47003"/>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307909" y="3653142"/>
            <a:ext cx="23193" cy="23829"/>
          </a:xfrm>
          <a:custGeom>
            <a:avLst/>
            <a:gdLst/>
            <a:ahLst/>
            <a:cxnLst/>
            <a:rect l="l" t="t" r="r" b="b"/>
            <a:pathLst>
              <a:path w="1202" h="1235" extrusionOk="0">
                <a:moveTo>
                  <a:pt x="601" y="0"/>
                </a:moveTo>
                <a:cubicBezTo>
                  <a:pt x="267" y="0"/>
                  <a:pt x="0" y="267"/>
                  <a:pt x="0" y="601"/>
                </a:cubicBezTo>
                <a:cubicBezTo>
                  <a:pt x="0" y="934"/>
                  <a:pt x="267" y="1235"/>
                  <a:pt x="601" y="1235"/>
                </a:cubicBezTo>
                <a:cubicBezTo>
                  <a:pt x="934" y="1235"/>
                  <a:pt x="1201" y="968"/>
                  <a:pt x="1201" y="601"/>
                </a:cubicBezTo>
                <a:cubicBezTo>
                  <a:pt x="1201" y="267"/>
                  <a:pt x="93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6224244" y="2367432"/>
            <a:ext cx="287071" cy="286434"/>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712334" y="3624498"/>
            <a:ext cx="41214" cy="81116"/>
          </a:xfrm>
          <a:custGeom>
            <a:avLst/>
            <a:gdLst/>
            <a:ahLst/>
            <a:cxnLst/>
            <a:rect l="l" t="t" r="r" b="b"/>
            <a:pathLst>
              <a:path w="2136" h="4204" extrusionOk="0">
                <a:moveTo>
                  <a:pt x="368" y="0"/>
                </a:moveTo>
                <a:cubicBezTo>
                  <a:pt x="168" y="0"/>
                  <a:pt x="1" y="167"/>
                  <a:pt x="1" y="367"/>
                </a:cubicBezTo>
                <a:cubicBezTo>
                  <a:pt x="1" y="567"/>
                  <a:pt x="168" y="734"/>
                  <a:pt x="368" y="734"/>
                </a:cubicBezTo>
                <a:lnTo>
                  <a:pt x="1402" y="734"/>
                </a:lnTo>
                <a:lnTo>
                  <a:pt x="1402" y="3503"/>
                </a:lnTo>
                <a:lnTo>
                  <a:pt x="368" y="3503"/>
                </a:lnTo>
                <a:cubicBezTo>
                  <a:pt x="168" y="3503"/>
                  <a:pt x="1" y="3636"/>
                  <a:pt x="1" y="3836"/>
                </a:cubicBezTo>
                <a:cubicBezTo>
                  <a:pt x="1" y="4037"/>
                  <a:pt x="168" y="4203"/>
                  <a:pt x="368" y="4203"/>
                </a:cubicBezTo>
                <a:lnTo>
                  <a:pt x="1769" y="4203"/>
                </a:lnTo>
                <a:cubicBezTo>
                  <a:pt x="1969" y="4203"/>
                  <a:pt x="2136" y="4037"/>
                  <a:pt x="2136" y="3836"/>
                </a:cubicBezTo>
                <a:lnTo>
                  <a:pt x="2136" y="367"/>
                </a:lnTo>
                <a:cubicBezTo>
                  <a:pt x="2136" y="167"/>
                  <a:pt x="1969" y="0"/>
                  <a:pt x="1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660853" y="3624498"/>
            <a:ext cx="40558" cy="81116"/>
          </a:xfrm>
          <a:custGeom>
            <a:avLst/>
            <a:gdLst/>
            <a:ahLst/>
            <a:cxnLst/>
            <a:rect l="l" t="t" r="r" b="b"/>
            <a:pathLst>
              <a:path w="2102" h="4204" extrusionOk="0">
                <a:moveTo>
                  <a:pt x="334" y="0"/>
                </a:moveTo>
                <a:cubicBezTo>
                  <a:pt x="134" y="0"/>
                  <a:pt x="0" y="167"/>
                  <a:pt x="0" y="367"/>
                </a:cubicBezTo>
                <a:lnTo>
                  <a:pt x="0" y="3836"/>
                </a:lnTo>
                <a:cubicBezTo>
                  <a:pt x="0" y="4037"/>
                  <a:pt x="134" y="4203"/>
                  <a:pt x="334" y="4203"/>
                </a:cubicBezTo>
                <a:lnTo>
                  <a:pt x="1735" y="4203"/>
                </a:lnTo>
                <a:cubicBezTo>
                  <a:pt x="1935" y="4203"/>
                  <a:pt x="2102" y="4037"/>
                  <a:pt x="2102" y="3836"/>
                </a:cubicBezTo>
                <a:cubicBezTo>
                  <a:pt x="2102" y="3636"/>
                  <a:pt x="1935" y="3503"/>
                  <a:pt x="1735" y="3503"/>
                </a:cubicBezTo>
                <a:lnTo>
                  <a:pt x="701" y="3503"/>
                </a:lnTo>
                <a:lnTo>
                  <a:pt x="701" y="734"/>
                </a:lnTo>
                <a:lnTo>
                  <a:pt x="1735" y="734"/>
                </a:lnTo>
                <a:cubicBezTo>
                  <a:pt x="1935" y="734"/>
                  <a:pt x="2102" y="567"/>
                  <a:pt x="2102" y="367"/>
                </a:cubicBezTo>
                <a:cubicBezTo>
                  <a:pt x="2102" y="167"/>
                  <a:pt x="1935"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CuadroTexto 19">
            <a:extLst>
              <a:ext uri="{FF2B5EF4-FFF2-40B4-BE49-F238E27FC236}">
                <a16:creationId xmlns:a16="http://schemas.microsoft.com/office/drawing/2014/main" id="{503E9BD1-78C4-3EEF-5C23-3A5A0A198145}"/>
              </a:ext>
            </a:extLst>
          </p:cNvPr>
          <p:cNvSpPr txBox="1"/>
          <p:nvPr/>
        </p:nvSpPr>
        <p:spPr>
          <a:xfrm>
            <a:off x="981307" y="163405"/>
            <a:ext cx="7181385" cy="584775"/>
          </a:xfrm>
          <a:prstGeom prst="rect">
            <a:avLst/>
          </a:prstGeom>
          <a:noFill/>
        </p:spPr>
        <p:txBody>
          <a:bodyPr wrap="square" rtlCol="0">
            <a:spAutoFit/>
          </a:bodyPr>
          <a:lstStyle/>
          <a:p>
            <a:pPr algn="ctr"/>
            <a:r>
              <a:rPr lang="es-MX" sz="3200" b="1" dirty="0">
                <a:solidFill>
                  <a:schemeClr val="tx2">
                    <a:lumMod val="75000"/>
                  </a:schemeClr>
                </a:solidFill>
                <a:effectLst>
                  <a:outerShdw blurRad="38100" dist="38100" dir="2700000" algn="tl">
                    <a:srgbClr val="000000">
                      <a:alpha val="43137"/>
                    </a:srgbClr>
                  </a:outerShdw>
                </a:effectLst>
                <a:latin typeface="Congenial" panose="02000503040000020004" pitchFamily="2" charset="0"/>
              </a:rPr>
              <a:t>Motricidad</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DB66F6"/>
                </a:solidFill>
                <a:effectLst>
                  <a:outerShdw blurRad="38100" dist="38100" dir="2700000" algn="tl">
                    <a:srgbClr val="000000">
                      <a:alpha val="43137"/>
                    </a:srgbClr>
                  </a:outerShdw>
                </a:effectLst>
                <a:latin typeface="Congenial" panose="02000503040000020004" pitchFamily="2" charset="0"/>
              </a:rPr>
              <a:t>gruesa</a:t>
            </a:r>
          </a:p>
        </p:txBody>
      </p:sp>
      <p:sp>
        <p:nvSpPr>
          <p:cNvPr id="25" name="Google Shape;1876;p43">
            <a:extLst>
              <a:ext uri="{FF2B5EF4-FFF2-40B4-BE49-F238E27FC236}">
                <a16:creationId xmlns:a16="http://schemas.microsoft.com/office/drawing/2014/main" id="{D2D52543-C513-C354-D52D-2AB592BA7A7D}"/>
              </a:ext>
            </a:extLst>
          </p:cNvPr>
          <p:cNvSpPr/>
          <p:nvPr/>
        </p:nvSpPr>
        <p:spPr>
          <a:xfrm>
            <a:off x="5801329" y="1161873"/>
            <a:ext cx="3246461" cy="2819752"/>
          </a:xfrm>
          <a:custGeom>
            <a:avLst/>
            <a:gdLst/>
            <a:ahLst/>
            <a:cxnLst/>
            <a:rect l="l" t="t" r="r" b="b"/>
            <a:pathLst>
              <a:path w="168254" h="146139" extrusionOk="0">
                <a:moveTo>
                  <a:pt x="4437" y="1"/>
                </a:moveTo>
                <a:cubicBezTo>
                  <a:pt x="2002" y="1"/>
                  <a:pt x="0" y="1969"/>
                  <a:pt x="0" y="4437"/>
                </a:cubicBezTo>
                <a:lnTo>
                  <a:pt x="0" y="141702"/>
                </a:lnTo>
                <a:cubicBezTo>
                  <a:pt x="0" y="144137"/>
                  <a:pt x="2002" y="146139"/>
                  <a:pt x="4437" y="146139"/>
                </a:cubicBezTo>
                <a:lnTo>
                  <a:pt x="163817" y="146139"/>
                </a:lnTo>
                <a:cubicBezTo>
                  <a:pt x="166252" y="146139"/>
                  <a:pt x="168254" y="144137"/>
                  <a:pt x="168254" y="141702"/>
                </a:cubicBezTo>
                <a:lnTo>
                  <a:pt x="168254" y="4437"/>
                </a:lnTo>
                <a:cubicBezTo>
                  <a:pt x="168254" y="1969"/>
                  <a:pt x="166252" y="1"/>
                  <a:pt x="163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80;p43">
            <a:extLst>
              <a:ext uri="{FF2B5EF4-FFF2-40B4-BE49-F238E27FC236}">
                <a16:creationId xmlns:a16="http://schemas.microsoft.com/office/drawing/2014/main" id="{A8C16DE0-DE77-02D3-7C03-B92E6BB20988}"/>
              </a:ext>
            </a:extLst>
          </p:cNvPr>
          <p:cNvSpPr/>
          <p:nvPr/>
        </p:nvSpPr>
        <p:spPr>
          <a:xfrm>
            <a:off x="7349930" y="3641553"/>
            <a:ext cx="47003" cy="47003"/>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81;p43">
            <a:extLst>
              <a:ext uri="{FF2B5EF4-FFF2-40B4-BE49-F238E27FC236}">
                <a16:creationId xmlns:a16="http://schemas.microsoft.com/office/drawing/2014/main" id="{E6192727-17E1-A888-9F94-18C6659DB894}"/>
              </a:ext>
            </a:extLst>
          </p:cNvPr>
          <p:cNvSpPr/>
          <p:nvPr/>
        </p:nvSpPr>
        <p:spPr>
          <a:xfrm>
            <a:off x="5919765" y="1292543"/>
            <a:ext cx="177649" cy="177649"/>
          </a:xfrm>
          <a:custGeom>
            <a:avLst/>
            <a:gdLst/>
            <a:ahLst/>
            <a:cxnLst/>
            <a:rect l="l" t="t" r="r" b="b"/>
            <a:pathLst>
              <a:path w="9207" h="9207" extrusionOk="0">
                <a:moveTo>
                  <a:pt x="4603" y="0"/>
                </a:moveTo>
                <a:cubicBezTo>
                  <a:pt x="2035" y="0"/>
                  <a:pt x="0" y="2069"/>
                  <a:pt x="0" y="4604"/>
                </a:cubicBezTo>
                <a:cubicBezTo>
                  <a:pt x="0" y="7139"/>
                  <a:pt x="2035" y="9207"/>
                  <a:pt x="4603" y="9207"/>
                </a:cubicBezTo>
                <a:cubicBezTo>
                  <a:pt x="7139" y="9207"/>
                  <a:pt x="9207" y="7139"/>
                  <a:pt x="9207" y="4604"/>
                </a:cubicBezTo>
                <a:cubicBezTo>
                  <a:pt x="9207" y="2069"/>
                  <a:pt x="7139" y="0"/>
                  <a:pt x="4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82;p43">
            <a:extLst>
              <a:ext uri="{FF2B5EF4-FFF2-40B4-BE49-F238E27FC236}">
                <a16:creationId xmlns:a16="http://schemas.microsoft.com/office/drawing/2014/main" id="{2E934CB2-D8C7-0D2A-7012-DC914E2AB06F}"/>
              </a:ext>
            </a:extLst>
          </p:cNvPr>
          <p:cNvSpPr/>
          <p:nvPr/>
        </p:nvSpPr>
        <p:spPr>
          <a:xfrm>
            <a:off x="5987338" y="1338892"/>
            <a:ext cx="39285" cy="39265"/>
          </a:xfrm>
          <a:custGeom>
            <a:avLst/>
            <a:gdLst/>
            <a:ahLst/>
            <a:cxnLst/>
            <a:rect l="l" t="t" r="r" b="b"/>
            <a:pathLst>
              <a:path w="2036" h="2035" extrusionOk="0">
                <a:moveTo>
                  <a:pt x="1035" y="0"/>
                </a:moveTo>
                <a:cubicBezTo>
                  <a:pt x="468" y="0"/>
                  <a:pt x="1" y="467"/>
                  <a:pt x="1" y="1034"/>
                </a:cubicBezTo>
                <a:cubicBezTo>
                  <a:pt x="1" y="1601"/>
                  <a:pt x="468" y="2035"/>
                  <a:pt x="1035" y="2035"/>
                </a:cubicBezTo>
                <a:cubicBezTo>
                  <a:pt x="1602" y="2035"/>
                  <a:pt x="2035" y="1601"/>
                  <a:pt x="2035" y="1034"/>
                </a:cubicBezTo>
                <a:cubicBezTo>
                  <a:pt x="2035" y="467"/>
                  <a:pt x="1602" y="0"/>
                  <a:pt x="1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83;p43">
            <a:extLst>
              <a:ext uri="{FF2B5EF4-FFF2-40B4-BE49-F238E27FC236}">
                <a16:creationId xmlns:a16="http://schemas.microsoft.com/office/drawing/2014/main" id="{3B66C7D3-BFB1-FCAD-AA3C-49D3251DEBB1}"/>
              </a:ext>
            </a:extLst>
          </p:cNvPr>
          <p:cNvSpPr/>
          <p:nvPr/>
        </p:nvSpPr>
        <p:spPr>
          <a:xfrm>
            <a:off x="5974468" y="1381362"/>
            <a:ext cx="68246" cy="39921"/>
          </a:xfrm>
          <a:custGeom>
            <a:avLst/>
            <a:gdLst/>
            <a:ahLst/>
            <a:cxnLst/>
            <a:rect l="l" t="t" r="r" b="b"/>
            <a:pathLst>
              <a:path w="3537" h="2069" extrusionOk="0">
                <a:moveTo>
                  <a:pt x="1768" y="1"/>
                </a:moveTo>
                <a:cubicBezTo>
                  <a:pt x="768" y="1"/>
                  <a:pt x="0" y="801"/>
                  <a:pt x="0" y="1802"/>
                </a:cubicBezTo>
                <a:lnTo>
                  <a:pt x="0" y="2069"/>
                </a:lnTo>
                <a:lnTo>
                  <a:pt x="3536" y="2069"/>
                </a:lnTo>
                <a:lnTo>
                  <a:pt x="3536" y="1802"/>
                </a:lnTo>
                <a:cubicBezTo>
                  <a:pt x="3536" y="801"/>
                  <a:pt x="2736" y="1"/>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84;p43">
            <a:extLst>
              <a:ext uri="{FF2B5EF4-FFF2-40B4-BE49-F238E27FC236}">
                <a16:creationId xmlns:a16="http://schemas.microsoft.com/office/drawing/2014/main" id="{4CCA5CDC-BEF1-51F7-E469-82E9F3C300CD}"/>
              </a:ext>
            </a:extLst>
          </p:cNvPr>
          <p:cNvSpPr/>
          <p:nvPr/>
        </p:nvSpPr>
        <p:spPr>
          <a:xfrm>
            <a:off x="6215199" y="1338236"/>
            <a:ext cx="724083" cy="86268"/>
          </a:xfrm>
          <a:custGeom>
            <a:avLst/>
            <a:gdLst/>
            <a:ahLst/>
            <a:cxnLst/>
            <a:rect l="l" t="t" r="r" b="b"/>
            <a:pathLst>
              <a:path w="37527" h="4471" extrusionOk="0">
                <a:moveTo>
                  <a:pt x="2235" y="1"/>
                </a:moveTo>
                <a:cubicBezTo>
                  <a:pt x="1001" y="1"/>
                  <a:pt x="0" y="1001"/>
                  <a:pt x="0" y="2236"/>
                </a:cubicBezTo>
                <a:cubicBezTo>
                  <a:pt x="0" y="3470"/>
                  <a:pt x="1001" y="4471"/>
                  <a:pt x="2235" y="4471"/>
                </a:cubicBezTo>
                <a:lnTo>
                  <a:pt x="35292" y="4471"/>
                </a:lnTo>
                <a:cubicBezTo>
                  <a:pt x="36526" y="4471"/>
                  <a:pt x="37527" y="3470"/>
                  <a:pt x="37527" y="2236"/>
                </a:cubicBezTo>
                <a:cubicBezTo>
                  <a:pt x="37527" y="1001"/>
                  <a:pt x="36526" y="1"/>
                  <a:pt x="352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85;p43">
            <a:extLst>
              <a:ext uri="{FF2B5EF4-FFF2-40B4-BE49-F238E27FC236}">
                <a16:creationId xmlns:a16="http://schemas.microsoft.com/office/drawing/2014/main" id="{7E187D76-2CDC-EF29-CD63-69B99DC2AC86}"/>
              </a:ext>
            </a:extLst>
          </p:cNvPr>
          <p:cNvSpPr/>
          <p:nvPr/>
        </p:nvSpPr>
        <p:spPr>
          <a:xfrm>
            <a:off x="5919765" y="3760059"/>
            <a:ext cx="3004463" cy="17385"/>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86;p43">
            <a:extLst>
              <a:ext uri="{FF2B5EF4-FFF2-40B4-BE49-F238E27FC236}">
                <a16:creationId xmlns:a16="http://schemas.microsoft.com/office/drawing/2014/main" id="{1EBF6D67-49B1-9AE0-DCD5-3C01ECE80E4E}"/>
              </a:ext>
            </a:extLst>
          </p:cNvPr>
          <p:cNvSpPr/>
          <p:nvPr/>
        </p:nvSpPr>
        <p:spPr>
          <a:xfrm>
            <a:off x="7362163" y="3653140"/>
            <a:ext cx="23193" cy="23829"/>
          </a:xfrm>
          <a:custGeom>
            <a:avLst/>
            <a:gdLst/>
            <a:ahLst/>
            <a:cxnLst/>
            <a:rect l="l" t="t" r="r" b="b"/>
            <a:pathLst>
              <a:path w="1202" h="1235" extrusionOk="0">
                <a:moveTo>
                  <a:pt x="601" y="0"/>
                </a:moveTo>
                <a:cubicBezTo>
                  <a:pt x="267" y="0"/>
                  <a:pt x="0" y="267"/>
                  <a:pt x="0" y="601"/>
                </a:cubicBezTo>
                <a:cubicBezTo>
                  <a:pt x="0" y="934"/>
                  <a:pt x="267" y="1235"/>
                  <a:pt x="601" y="1235"/>
                </a:cubicBezTo>
                <a:cubicBezTo>
                  <a:pt x="934" y="1235"/>
                  <a:pt x="1201" y="968"/>
                  <a:pt x="1201" y="601"/>
                </a:cubicBezTo>
                <a:cubicBezTo>
                  <a:pt x="1201" y="267"/>
                  <a:pt x="93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87;p43">
            <a:extLst>
              <a:ext uri="{FF2B5EF4-FFF2-40B4-BE49-F238E27FC236}">
                <a16:creationId xmlns:a16="http://schemas.microsoft.com/office/drawing/2014/main" id="{857EF1AC-8C08-C31E-3FFD-76DDB0D85DBC}"/>
              </a:ext>
            </a:extLst>
          </p:cNvPr>
          <p:cNvSpPr/>
          <p:nvPr/>
        </p:nvSpPr>
        <p:spPr>
          <a:xfrm>
            <a:off x="6224846" y="3629388"/>
            <a:ext cx="64387" cy="71334"/>
          </a:xfrm>
          <a:custGeom>
            <a:avLst/>
            <a:gdLst/>
            <a:ahLst/>
            <a:cxnLst/>
            <a:rect l="l" t="t" r="r" b="b"/>
            <a:pathLst>
              <a:path w="3337" h="3697" extrusionOk="0">
                <a:moveTo>
                  <a:pt x="361" y="0"/>
                </a:moveTo>
                <a:cubicBezTo>
                  <a:pt x="175" y="0"/>
                  <a:pt x="0" y="151"/>
                  <a:pt x="0" y="380"/>
                </a:cubicBezTo>
                <a:lnTo>
                  <a:pt x="0" y="3349"/>
                </a:lnTo>
                <a:cubicBezTo>
                  <a:pt x="0" y="3551"/>
                  <a:pt x="173" y="3696"/>
                  <a:pt x="358" y="3696"/>
                </a:cubicBezTo>
                <a:cubicBezTo>
                  <a:pt x="417" y="3696"/>
                  <a:pt x="478" y="3681"/>
                  <a:pt x="534" y="3649"/>
                </a:cubicBezTo>
                <a:lnTo>
                  <a:pt x="3103" y="2148"/>
                </a:lnTo>
                <a:cubicBezTo>
                  <a:pt x="3336" y="2015"/>
                  <a:pt x="3336" y="1681"/>
                  <a:pt x="3103" y="1548"/>
                </a:cubicBezTo>
                <a:lnTo>
                  <a:pt x="534" y="47"/>
                </a:lnTo>
                <a:cubicBezTo>
                  <a:pt x="479" y="15"/>
                  <a:pt x="419"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88;p43">
            <a:extLst>
              <a:ext uri="{FF2B5EF4-FFF2-40B4-BE49-F238E27FC236}">
                <a16:creationId xmlns:a16="http://schemas.microsoft.com/office/drawing/2014/main" id="{E20FB1D8-AA82-8C90-8316-28CDDE0F35C3}"/>
              </a:ext>
            </a:extLst>
          </p:cNvPr>
          <p:cNvSpPr/>
          <p:nvPr/>
        </p:nvSpPr>
        <p:spPr>
          <a:xfrm>
            <a:off x="6303360" y="3624496"/>
            <a:ext cx="14182" cy="81116"/>
          </a:xfrm>
          <a:custGeom>
            <a:avLst/>
            <a:gdLst/>
            <a:ahLst/>
            <a:cxnLst/>
            <a:rect l="l" t="t" r="r" b="b"/>
            <a:pathLst>
              <a:path w="735" h="4204" extrusionOk="0">
                <a:moveTo>
                  <a:pt x="368" y="0"/>
                </a:moveTo>
                <a:cubicBezTo>
                  <a:pt x="168" y="0"/>
                  <a:pt x="1" y="167"/>
                  <a:pt x="1" y="367"/>
                </a:cubicBezTo>
                <a:lnTo>
                  <a:pt x="1" y="3836"/>
                </a:lnTo>
                <a:cubicBezTo>
                  <a:pt x="1" y="4037"/>
                  <a:pt x="168" y="4203"/>
                  <a:pt x="368" y="4203"/>
                </a:cubicBezTo>
                <a:cubicBezTo>
                  <a:pt x="568" y="4203"/>
                  <a:pt x="735" y="4037"/>
                  <a:pt x="735" y="3836"/>
                </a:cubicBezTo>
                <a:lnTo>
                  <a:pt x="735" y="367"/>
                </a:lnTo>
                <a:cubicBezTo>
                  <a:pt x="735"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89;p43">
            <a:extLst>
              <a:ext uri="{FF2B5EF4-FFF2-40B4-BE49-F238E27FC236}">
                <a16:creationId xmlns:a16="http://schemas.microsoft.com/office/drawing/2014/main" id="{0E6DACBB-48C4-5457-116F-6603BDED33FD}"/>
              </a:ext>
            </a:extLst>
          </p:cNvPr>
          <p:cNvSpPr/>
          <p:nvPr/>
        </p:nvSpPr>
        <p:spPr>
          <a:xfrm>
            <a:off x="6071659" y="3624496"/>
            <a:ext cx="13526" cy="81116"/>
          </a:xfrm>
          <a:custGeom>
            <a:avLst/>
            <a:gdLst/>
            <a:ahLst/>
            <a:cxnLst/>
            <a:rect l="l" t="t" r="r" b="b"/>
            <a:pathLst>
              <a:path w="701" h="4204" extrusionOk="0">
                <a:moveTo>
                  <a:pt x="367" y="0"/>
                </a:moveTo>
                <a:cubicBezTo>
                  <a:pt x="167" y="0"/>
                  <a:pt x="0" y="167"/>
                  <a:pt x="0" y="367"/>
                </a:cubicBezTo>
                <a:lnTo>
                  <a:pt x="0" y="3836"/>
                </a:lnTo>
                <a:cubicBezTo>
                  <a:pt x="0" y="4037"/>
                  <a:pt x="167" y="4203"/>
                  <a:pt x="367" y="4203"/>
                </a:cubicBezTo>
                <a:cubicBezTo>
                  <a:pt x="534" y="4203"/>
                  <a:pt x="701" y="4037"/>
                  <a:pt x="701" y="3836"/>
                </a:cubicBezTo>
                <a:lnTo>
                  <a:pt x="701" y="367"/>
                </a:lnTo>
                <a:cubicBezTo>
                  <a:pt x="701" y="167"/>
                  <a:pt x="567" y="0"/>
                  <a:pt x="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90;p43">
            <a:extLst>
              <a:ext uri="{FF2B5EF4-FFF2-40B4-BE49-F238E27FC236}">
                <a16:creationId xmlns:a16="http://schemas.microsoft.com/office/drawing/2014/main" id="{E690BA5D-15E7-89BC-7854-C3CAC79A2217}"/>
              </a:ext>
            </a:extLst>
          </p:cNvPr>
          <p:cNvSpPr/>
          <p:nvPr/>
        </p:nvSpPr>
        <p:spPr>
          <a:xfrm>
            <a:off x="6036252" y="3624496"/>
            <a:ext cx="13545" cy="81116"/>
          </a:xfrm>
          <a:custGeom>
            <a:avLst/>
            <a:gdLst/>
            <a:ahLst/>
            <a:cxnLst/>
            <a:rect l="l" t="t" r="r" b="b"/>
            <a:pathLst>
              <a:path w="702" h="4204" extrusionOk="0">
                <a:moveTo>
                  <a:pt x="368" y="0"/>
                </a:moveTo>
                <a:cubicBezTo>
                  <a:pt x="168" y="0"/>
                  <a:pt x="1" y="167"/>
                  <a:pt x="1" y="367"/>
                </a:cubicBezTo>
                <a:lnTo>
                  <a:pt x="1" y="3836"/>
                </a:lnTo>
                <a:cubicBezTo>
                  <a:pt x="1" y="4037"/>
                  <a:pt x="168" y="4203"/>
                  <a:pt x="368" y="4203"/>
                </a:cubicBezTo>
                <a:cubicBezTo>
                  <a:pt x="568" y="4203"/>
                  <a:pt x="701" y="4037"/>
                  <a:pt x="701" y="3836"/>
                </a:cubicBezTo>
                <a:lnTo>
                  <a:pt x="701" y="367"/>
                </a:lnTo>
                <a:cubicBezTo>
                  <a:pt x="701"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91;p43">
            <a:extLst>
              <a:ext uri="{FF2B5EF4-FFF2-40B4-BE49-F238E27FC236}">
                <a16:creationId xmlns:a16="http://schemas.microsoft.com/office/drawing/2014/main" id="{2A31EB69-CF6A-7AB2-7895-61519EFE2FFF}"/>
              </a:ext>
            </a:extLst>
          </p:cNvPr>
          <p:cNvSpPr/>
          <p:nvPr/>
        </p:nvSpPr>
        <p:spPr>
          <a:xfrm>
            <a:off x="7278498" y="2367430"/>
            <a:ext cx="287071" cy="286434"/>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92;p43">
            <a:extLst>
              <a:ext uri="{FF2B5EF4-FFF2-40B4-BE49-F238E27FC236}">
                <a16:creationId xmlns:a16="http://schemas.microsoft.com/office/drawing/2014/main" id="{8E676E2C-0F19-FCD0-27A9-A64288AC1855}"/>
              </a:ext>
            </a:extLst>
          </p:cNvPr>
          <p:cNvSpPr/>
          <p:nvPr/>
        </p:nvSpPr>
        <p:spPr>
          <a:xfrm>
            <a:off x="8766588" y="3624496"/>
            <a:ext cx="41214" cy="81116"/>
          </a:xfrm>
          <a:custGeom>
            <a:avLst/>
            <a:gdLst/>
            <a:ahLst/>
            <a:cxnLst/>
            <a:rect l="l" t="t" r="r" b="b"/>
            <a:pathLst>
              <a:path w="2136" h="4204" extrusionOk="0">
                <a:moveTo>
                  <a:pt x="368" y="0"/>
                </a:moveTo>
                <a:cubicBezTo>
                  <a:pt x="168" y="0"/>
                  <a:pt x="1" y="167"/>
                  <a:pt x="1" y="367"/>
                </a:cubicBezTo>
                <a:cubicBezTo>
                  <a:pt x="1" y="567"/>
                  <a:pt x="168" y="734"/>
                  <a:pt x="368" y="734"/>
                </a:cubicBezTo>
                <a:lnTo>
                  <a:pt x="1402" y="734"/>
                </a:lnTo>
                <a:lnTo>
                  <a:pt x="1402" y="3503"/>
                </a:lnTo>
                <a:lnTo>
                  <a:pt x="368" y="3503"/>
                </a:lnTo>
                <a:cubicBezTo>
                  <a:pt x="168" y="3503"/>
                  <a:pt x="1" y="3636"/>
                  <a:pt x="1" y="3836"/>
                </a:cubicBezTo>
                <a:cubicBezTo>
                  <a:pt x="1" y="4037"/>
                  <a:pt x="168" y="4203"/>
                  <a:pt x="368" y="4203"/>
                </a:cubicBezTo>
                <a:lnTo>
                  <a:pt x="1769" y="4203"/>
                </a:lnTo>
                <a:cubicBezTo>
                  <a:pt x="1969" y="4203"/>
                  <a:pt x="2136" y="4037"/>
                  <a:pt x="2136" y="3836"/>
                </a:cubicBezTo>
                <a:lnTo>
                  <a:pt x="2136" y="367"/>
                </a:lnTo>
                <a:cubicBezTo>
                  <a:pt x="2136" y="167"/>
                  <a:pt x="1969" y="0"/>
                  <a:pt x="1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93;p43">
            <a:extLst>
              <a:ext uri="{FF2B5EF4-FFF2-40B4-BE49-F238E27FC236}">
                <a16:creationId xmlns:a16="http://schemas.microsoft.com/office/drawing/2014/main" id="{B47B3988-03F2-CA5B-B61F-D85346901397}"/>
              </a:ext>
            </a:extLst>
          </p:cNvPr>
          <p:cNvSpPr/>
          <p:nvPr/>
        </p:nvSpPr>
        <p:spPr>
          <a:xfrm>
            <a:off x="8715107" y="3624496"/>
            <a:ext cx="40558" cy="81116"/>
          </a:xfrm>
          <a:custGeom>
            <a:avLst/>
            <a:gdLst/>
            <a:ahLst/>
            <a:cxnLst/>
            <a:rect l="l" t="t" r="r" b="b"/>
            <a:pathLst>
              <a:path w="2102" h="4204" extrusionOk="0">
                <a:moveTo>
                  <a:pt x="334" y="0"/>
                </a:moveTo>
                <a:cubicBezTo>
                  <a:pt x="134" y="0"/>
                  <a:pt x="0" y="167"/>
                  <a:pt x="0" y="367"/>
                </a:cubicBezTo>
                <a:lnTo>
                  <a:pt x="0" y="3836"/>
                </a:lnTo>
                <a:cubicBezTo>
                  <a:pt x="0" y="4037"/>
                  <a:pt x="134" y="4203"/>
                  <a:pt x="334" y="4203"/>
                </a:cubicBezTo>
                <a:lnTo>
                  <a:pt x="1735" y="4203"/>
                </a:lnTo>
                <a:cubicBezTo>
                  <a:pt x="1935" y="4203"/>
                  <a:pt x="2102" y="4037"/>
                  <a:pt x="2102" y="3836"/>
                </a:cubicBezTo>
                <a:cubicBezTo>
                  <a:pt x="2102" y="3636"/>
                  <a:pt x="1935" y="3503"/>
                  <a:pt x="1735" y="3503"/>
                </a:cubicBezTo>
                <a:lnTo>
                  <a:pt x="701" y="3503"/>
                </a:lnTo>
                <a:lnTo>
                  <a:pt x="701" y="734"/>
                </a:lnTo>
                <a:lnTo>
                  <a:pt x="1735" y="734"/>
                </a:lnTo>
                <a:cubicBezTo>
                  <a:pt x="1935" y="734"/>
                  <a:pt x="2102" y="567"/>
                  <a:pt x="2102" y="367"/>
                </a:cubicBezTo>
                <a:cubicBezTo>
                  <a:pt x="2102" y="167"/>
                  <a:pt x="1935"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CuadroTexto 39">
            <a:extLst>
              <a:ext uri="{FF2B5EF4-FFF2-40B4-BE49-F238E27FC236}">
                <a16:creationId xmlns:a16="http://schemas.microsoft.com/office/drawing/2014/main" id="{644C0E96-C790-B1B6-EE00-D319614E2D9D}"/>
              </a:ext>
            </a:extLst>
          </p:cNvPr>
          <p:cNvSpPr txBox="1"/>
          <p:nvPr/>
        </p:nvSpPr>
        <p:spPr>
          <a:xfrm>
            <a:off x="80140" y="646770"/>
            <a:ext cx="5730537" cy="4851072"/>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latin typeface="Didact Gothic" panose="00000500000000000000" pitchFamily="2" charset="0"/>
              </a:rPr>
              <a:t>Es la habilidad para realizar movimientos generales grandes (tales como agitar un brazo o levantar una pierna). Dicho control requiere la coordinación y el funcionamiento apropiados de músculos, huesos y nervios.</a:t>
            </a:r>
          </a:p>
          <a:p>
            <a:pPr algn="ctr">
              <a:lnSpc>
                <a:spcPct val="150000"/>
              </a:lnSpc>
            </a:pPr>
            <a:r>
              <a:rPr lang="es-MX" sz="1600" dirty="0">
                <a:latin typeface="Didact Gothic" panose="00000500000000000000" pitchFamily="2" charset="0"/>
                <a:ea typeface="Calibri" panose="020F0502020204030204" pitchFamily="34" charset="0"/>
                <a:cs typeface="Times New Roman" panose="02020603050405020304" pitchFamily="18" charset="0"/>
              </a:rPr>
              <a:t>La</a:t>
            </a:r>
            <a:r>
              <a:rPr lang="es-MX" sz="1600" dirty="0">
                <a:effectLst/>
                <a:latin typeface="Didact Gothic" panose="00000500000000000000" pitchFamily="2" charset="0"/>
                <a:ea typeface="Calibri" panose="020F0502020204030204" pitchFamily="34" charset="0"/>
                <a:cs typeface="Times New Roman" panose="02020603050405020304" pitchFamily="18" charset="0"/>
              </a:rPr>
              <a:t> psicomotricidad gruesa es el control que nosotros logramos tener sobre nuestro cuerpo, que quiere decir los movimientos globales y amplios dirigidos a todo el cuerpo, son todas las acciones que realizamos con todo nuestro cuerpo, coordinando desplazamientos y movimiento de diferentes extremidades, como lo es el equilibrio, y todos los sentidos. Como el caminar, correr, saltar, rodar, girar, deportes, expresión corporal, entre otros. </a:t>
            </a:r>
          </a:p>
          <a:p>
            <a:pPr marL="0" lvl="0" indent="0" algn="ctr" rtl="0">
              <a:lnSpc>
                <a:spcPct val="150000"/>
              </a:lnSpc>
              <a:spcBef>
                <a:spcPts val="0"/>
              </a:spcBef>
              <a:spcAft>
                <a:spcPts val="0"/>
              </a:spcAft>
              <a:buNone/>
            </a:pPr>
            <a:endParaRPr lang="es-ES" sz="1600" dirty="0">
              <a:latin typeface="Didact Gothic" panose="00000500000000000000" pitchFamily="2" charset="0"/>
            </a:endParaRPr>
          </a:p>
        </p:txBody>
      </p:sp>
      <p:pic>
        <p:nvPicPr>
          <p:cNvPr id="41" name="Picture 4">
            <a:extLst>
              <a:ext uri="{FF2B5EF4-FFF2-40B4-BE49-F238E27FC236}">
                <a16:creationId xmlns:a16="http://schemas.microsoft.com/office/drawing/2014/main" id="{CDCF0CEF-3D33-5AA5-57CF-D7F6C0C2B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002" y="1636027"/>
            <a:ext cx="3004463" cy="1896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42" name="Google Shape;2266;p55">
            <a:extLst>
              <a:ext uri="{FF2B5EF4-FFF2-40B4-BE49-F238E27FC236}">
                <a16:creationId xmlns:a16="http://schemas.microsoft.com/office/drawing/2014/main" id="{B104DA33-ED08-C7A0-0907-169844707B30}"/>
              </a:ext>
            </a:extLst>
          </p:cNvPr>
          <p:cNvGrpSpPr/>
          <p:nvPr/>
        </p:nvGrpSpPr>
        <p:grpSpPr>
          <a:xfrm rot="2700095">
            <a:off x="6428506" y="4051903"/>
            <a:ext cx="1021552" cy="1080351"/>
            <a:chOff x="3697102" y="1064210"/>
            <a:chExt cx="398217" cy="421138"/>
          </a:xfrm>
        </p:grpSpPr>
        <p:sp>
          <p:nvSpPr>
            <p:cNvPr id="43" name="Google Shape;2267;p55">
              <a:extLst>
                <a:ext uri="{FF2B5EF4-FFF2-40B4-BE49-F238E27FC236}">
                  <a16:creationId xmlns:a16="http://schemas.microsoft.com/office/drawing/2014/main" id="{3BA89BFF-3780-7298-2E7A-6D97560B5AD3}"/>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68;p55">
              <a:extLst>
                <a:ext uri="{FF2B5EF4-FFF2-40B4-BE49-F238E27FC236}">
                  <a16:creationId xmlns:a16="http://schemas.microsoft.com/office/drawing/2014/main" id="{A0D311E8-CA29-C1E4-691E-50AC0AFADFE0}"/>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69;p55">
              <a:extLst>
                <a:ext uri="{FF2B5EF4-FFF2-40B4-BE49-F238E27FC236}">
                  <a16:creationId xmlns:a16="http://schemas.microsoft.com/office/drawing/2014/main" id="{53012FFF-20B0-ED04-926E-8BAC2FB71A75}"/>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accent5">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70;p55">
              <a:extLst>
                <a:ext uri="{FF2B5EF4-FFF2-40B4-BE49-F238E27FC236}">
                  <a16:creationId xmlns:a16="http://schemas.microsoft.com/office/drawing/2014/main" id="{BAD51D6D-378C-18F8-4B50-85EF67385F67}"/>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71;p55">
              <a:extLst>
                <a:ext uri="{FF2B5EF4-FFF2-40B4-BE49-F238E27FC236}">
                  <a16:creationId xmlns:a16="http://schemas.microsoft.com/office/drawing/2014/main" id="{329675FA-78E6-2290-3FE3-7FBE685624E8}"/>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72;p55">
              <a:extLst>
                <a:ext uri="{FF2B5EF4-FFF2-40B4-BE49-F238E27FC236}">
                  <a16:creationId xmlns:a16="http://schemas.microsoft.com/office/drawing/2014/main" id="{3C8E1409-B13B-EC7E-B786-DB6E226A5815}"/>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73;p55">
              <a:extLst>
                <a:ext uri="{FF2B5EF4-FFF2-40B4-BE49-F238E27FC236}">
                  <a16:creationId xmlns:a16="http://schemas.microsoft.com/office/drawing/2014/main" id="{7D581074-0E4D-3662-C650-1B17E3824EC5}"/>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74;p55">
              <a:extLst>
                <a:ext uri="{FF2B5EF4-FFF2-40B4-BE49-F238E27FC236}">
                  <a16:creationId xmlns:a16="http://schemas.microsoft.com/office/drawing/2014/main" id="{35064BAD-8E6D-40F7-3AEA-5958EBC63106}"/>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75;p55">
              <a:extLst>
                <a:ext uri="{FF2B5EF4-FFF2-40B4-BE49-F238E27FC236}">
                  <a16:creationId xmlns:a16="http://schemas.microsoft.com/office/drawing/2014/main" id="{5A7E886F-6F20-A881-68BC-304C4F28ED06}"/>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76;p55">
              <a:extLst>
                <a:ext uri="{FF2B5EF4-FFF2-40B4-BE49-F238E27FC236}">
                  <a16:creationId xmlns:a16="http://schemas.microsoft.com/office/drawing/2014/main" id="{46A1EE0F-189A-BAE9-345B-2A3FDE400A2B}"/>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979"/>
        <p:cNvGrpSpPr/>
        <p:nvPr/>
      </p:nvGrpSpPr>
      <p:grpSpPr>
        <a:xfrm>
          <a:off x="0" y="0"/>
          <a:ext cx="0" cy="0"/>
          <a:chOff x="0" y="0"/>
          <a:chExt cx="0" cy="0"/>
        </a:xfrm>
      </p:grpSpPr>
      <p:grpSp>
        <p:nvGrpSpPr>
          <p:cNvPr id="60" name="Google Shape;2266;p55">
            <a:extLst>
              <a:ext uri="{FF2B5EF4-FFF2-40B4-BE49-F238E27FC236}">
                <a16:creationId xmlns:a16="http://schemas.microsoft.com/office/drawing/2014/main" id="{DD4409C5-3D20-3EEF-B055-CAC7DFA58439}"/>
              </a:ext>
            </a:extLst>
          </p:cNvPr>
          <p:cNvGrpSpPr/>
          <p:nvPr/>
        </p:nvGrpSpPr>
        <p:grpSpPr>
          <a:xfrm rot="2700095">
            <a:off x="7999144" y="261489"/>
            <a:ext cx="1021552" cy="1080351"/>
            <a:chOff x="3697102" y="1064210"/>
            <a:chExt cx="398217" cy="421138"/>
          </a:xfrm>
        </p:grpSpPr>
        <p:sp>
          <p:nvSpPr>
            <p:cNvPr id="61" name="Google Shape;2267;p55">
              <a:extLst>
                <a:ext uri="{FF2B5EF4-FFF2-40B4-BE49-F238E27FC236}">
                  <a16:creationId xmlns:a16="http://schemas.microsoft.com/office/drawing/2014/main" id="{FB87E45C-D1F1-F6EC-D1D6-447741AC6381}"/>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68;p55">
              <a:extLst>
                <a:ext uri="{FF2B5EF4-FFF2-40B4-BE49-F238E27FC236}">
                  <a16:creationId xmlns:a16="http://schemas.microsoft.com/office/drawing/2014/main" id="{1CB980BE-4ED7-7E8A-A395-0AFD270E7A92}"/>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69;p55">
              <a:extLst>
                <a:ext uri="{FF2B5EF4-FFF2-40B4-BE49-F238E27FC236}">
                  <a16:creationId xmlns:a16="http://schemas.microsoft.com/office/drawing/2014/main" id="{F58642E2-F82E-9D12-3E68-0BB0C25B2255}"/>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70;p55">
              <a:extLst>
                <a:ext uri="{FF2B5EF4-FFF2-40B4-BE49-F238E27FC236}">
                  <a16:creationId xmlns:a16="http://schemas.microsoft.com/office/drawing/2014/main" id="{3A54494C-89C1-97B7-1B3A-086417C19FAE}"/>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71;p55">
              <a:extLst>
                <a:ext uri="{FF2B5EF4-FFF2-40B4-BE49-F238E27FC236}">
                  <a16:creationId xmlns:a16="http://schemas.microsoft.com/office/drawing/2014/main" id="{E6B35F27-D26C-A81E-940D-26A12EA5B219}"/>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72;p55">
              <a:extLst>
                <a:ext uri="{FF2B5EF4-FFF2-40B4-BE49-F238E27FC236}">
                  <a16:creationId xmlns:a16="http://schemas.microsoft.com/office/drawing/2014/main" id="{0207F744-DC97-DAF2-FB69-7359372AE678}"/>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73;p55">
              <a:extLst>
                <a:ext uri="{FF2B5EF4-FFF2-40B4-BE49-F238E27FC236}">
                  <a16:creationId xmlns:a16="http://schemas.microsoft.com/office/drawing/2014/main" id="{D95DEE94-E13E-7DCC-8943-40788138912B}"/>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74;p55">
              <a:extLst>
                <a:ext uri="{FF2B5EF4-FFF2-40B4-BE49-F238E27FC236}">
                  <a16:creationId xmlns:a16="http://schemas.microsoft.com/office/drawing/2014/main" id="{C15E37AA-093C-DB05-4004-25B4A14F3E64}"/>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75;p55">
              <a:extLst>
                <a:ext uri="{FF2B5EF4-FFF2-40B4-BE49-F238E27FC236}">
                  <a16:creationId xmlns:a16="http://schemas.microsoft.com/office/drawing/2014/main" id="{4A773F03-14C8-3D14-41A0-593E5F762E73}"/>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76;p55">
              <a:extLst>
                <a:ext uri="{FF2B5EF4-FFF2-40B4-BE49-F238E27FC236}">
                  <a16:creationId xmlns:a16="http://schemas.microsoft.com/office/drawing/2014/main" id="{BFD677C4-8F09-3FD8-B128-7D5A09E6816E}"/>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CuadroTexto 12">
            <a:extLst>
              <a:ext uri="{FF2B5EF4-FFF2-40B4-BE49-F238E27FC236}">
                <a16:creationId xmlns:a16="http://schemas.microsoft.com/office/drawing/2014/main" id="{F026DA7B-4AAC-D296-3BA3-027E988A7394}"/>
              </a:ext>
            </a:extLst>
          </p:cNvPr>
          <p:cNvSpPr txBox="1"/>
          <p:nvPr/>
        </p:nvSpPr>
        <p:spPr>
          <a:xfrm>
            <a:off x="981307" y="163405"/>
            <a:ext cx="7181385" cy="584775"/>
          </a:xfrm>
          <a:prstGeom prst="rect">
            <a:avLst/>
          </a:prstGeom>
          <a:noFill/>
        </p:spPr>
        <p:txBody>
          <a:bodyPr wrap="square" rtlCol="0">
            <a:spAutoFit/>
          </a:bodyPr>
          <a:lstStyle/>
          <a:p>
            <a:pPr algn="ctr"/>
            <a:r>
              <a:rPr lang="es-MX" sz="3200" b="1" dirty="0">
                <a:solidFill>
                  <a:schemeClr val="tx2">
                    <a:lumMod val="75000"/>
                  </a:schemeClr>
                </a:solidFill>
                <a:effectLst>
                  <a:outerShdw blurRad="38100" dist="38100" dir="2700000" algn="tl">
                    <a:srgbClr val="000000">
                      <a:alpha val="43137"/>
                    </a:srgbClr>
                  </a:outerShdw>
                </a:effectLst>
                <a:latin typeface="Congenial" panose="02000503040000020004" pitchFamily="2" charset="0"/>
              </a:rPr>
              <a:t>Centros </a:t>
            </a:r>
            <a:r>
              <a:rPr lang="es-MX" sz="3200" b="1" dirty="0">
                <a:solidFill>
                  <a:schemeClr val="accent1"/>
                </a:solidFill>
                <a:effectLst>
                  <a:outerShdw blurRad="38100" dist="38100" dir="2700000" algn="tl">
                    <a:srgbClr val="000000">
                      <a:alpha val="43137"/>
                    </a:srgbClr>
                  </a:outerShdw>
                </a:effectLst>
                <a:latin typeface="Congenial" panose="02000503040000020004" pitchFamily="2" charset="0"/>
              </a:rPr>
              <a:t>de</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DB66F6"/>
                </a:solidFill>
                <a:effectLst>
                  <a:outerShdw blurRad="38100" dist="38100" dir="2700000" algn="tl">
                    <a:srgbClr val="000000">
                      <a:alpha val="43137"/>
                    </a:srgbClr>
                  </a:outerShdw>
                </a:effectLst>
                <a:latin typeface="Congenial" panose="02000503040000020004" pitchFamily="2" charset="0"/>
              </a:rPr>
              <a:t>proyección</a:t>
            </a:r>
          </a:p>
        </p:txBody>
      </p:sp>
      <p:sp>
        <p:nvSpPr>
          <p:cNvPr id="15" name="CuadroTexto 14">
            <a:extLst>
              <a:ext uri="{FF2B5EF4-FFF2-40B4-BE49-F238E27FC236}">
                <a16:creationId xmlns:a16="http://schemas.microsoft.com/office/drawing/2014/main" id="{79C279C9-28ED-9BAA-C329-98183E8A7356}"/>
              </a:ext>
            </a:extLst>
          </p:cNvPr>
          <p:cNvSpPr txBox="1"/>
          <p:nvPr/>
        </p:nvSpPr>
        <p:spPr>
          <a:xfrm>
            <a:off x="128811" y="871557"/>
            <a:ext cx="4111642" cy="1569660"/>
          </a:xfrm>
          <a:prstGeom prst="rect">
            <a:avLst/>
          </a:prstGeom>
          <a:noFill/>
        </p:spPr>
        <p:txBody>
          <a:bodyPr wrap="square">
            <a:spAutoFit/>
          </a:bodyPr>
          <a:lstStyle/>
          <a:p>
            <a:pPr marL="0" lvl="0" indent="0" algn="ctr" rtl="0">
              <a:spcBef>
                <a:spcPts val="0"/>
              </a:spcBef>
              <a:spcAft>
                <a:spcPts val="0"/>
              </a:spcAft>
              <a:buNone/>
            </a:pPr>
            <a:r>
              <a:rPr lang="es-ES" sz="1600" dirty="0">
                <a:solidFill>
                  <a:srgbClr val="00B050"/>
                </a:solidFill>
                <a:latin typeface="Didact Gothic" panose="00000500000000000000" pitchFamily="2" charset="0"/>
              </a:rPr>
              <a:t>1° Nivel</a:t>
            </a:r>
          </a:p>
          <a:p>
            <a:pPr marL="0" lvl="0" indent="0" algn="ctr" rtl="0">
              <a:spcBef>
                <a:spcPts val="0"/>
              </a:spcBef>
              <a:spcAft>
                <a:spcPts val="0"/>
              </a:spcAft>
              <a:buNone/>
            </a:pPr>
            <a:r>
              <a:rPr lang="es-ES" sz="1600" dirty="0">
                <a:solidFill>
                  <a:schemeClr val="accent2"/>
                </a:solidFill>
                <a:latin typeface="Didact Gothic" panose="00000500000000000000" pitchFamily="2" charset="0"/>
              </a:rPr>
              <a:t>Se refiere a aquellas puestas en escenas representadas por los oficiales o cultores de la manifestación popular, trasladándose a otro sitio distinto donde se realiza el hecho festivo, religioso, tradicional o ritual.</a:t>
            </a:r>
          </a:p>
        </p:txBody>
      </p:sp>
      <p:sp>
        <p:nvSpPr>
          <p:cNvPr id="17" name="CuadroTexto 16">
            <a:extLst>
              <a:ext uri="{FF2B5EF4-FFF2-40B4-BE49-F238E27FC236}">
                <a16:creationId xmlns:a16="http://schemas.microsoft.com/office/drawing/2014/main" id="{5ED6216E-9899-A3FD-EF12-597CE395798E}"/>
              </a:ext>
            </a:extLst>
          </p:cNvPr>
          <p:cNvSpPr txBox="1"/>
          <p:nvPr/>
        </p:nvSpPr>
        <p:spPr>
          <a:xfrm>
            <a:off x="4577681" y="881187"/>
            <a:ext cx="4111643" cy="1815882"/>
          </a:xfrm>
          <a:prstGeom prst="rect">
            <a:avLst/>
          </a:prstGeom>
          <a:noFill/>
        </p:spPr>
        <p:txBody>
          <a:bodyPr wrap="square">
            <a:spAutoFit/>
          </a:bodyPr>
          <a:lstStyle/>
          <a:p>
            <a:pPr marL="0" lvl="0" indent="0" algn="ctr" rtl="0">
              <a:spcBef>
                <a:spcPts val="0"/>
              </a:spcBef>
              <a:spcAft>
                <a:spcPts val="0"/>
              </a:spcAft>
              <a:buNone/>
            </a:pPr>
            <a:r>
              <a:rPr lang="es-ES" sz="1600" dirty="0">
                <a:solidFill>
                  <a:schemeClr val="tx2">
                    <a:lumMod val="60000"/>
                    <a:lumOff val="40000"/>
                  </a:schemeClr>
                </a:solidFill>
                <a:latin typeface="Didact Gothic" panose="00000500000000000000" pitchFamily="2" charset="0"/>
              </a:rPr>
              <a:t>2° Nivel</a:t>
            </a:r>
          </a:p>
          <a:p>
            <a:pPr marL="0" lvl="0" indent="0" algn="ctr" rtl="0">
              <a:spcBef>
                <a:spcPts val="0"/>
              </a:spcBef>
              <a:spcAft>
                <a:spcPts val="0"/>
              </a:spcAft>
              <a:buNone/>
            </a:pPr>
            <a:r>
              <a:rPr lang="es-ES" sz="1600" dirty="0">
                <a:solidFill>
                  <a:schemeClr val="accent2"/>
                </a:solidFill>
                <a:latin typeface="Didact Gothic" panose="00000500000000000000" pitchFamily="2" charset="0"/>
              </a:rPr>
              <a:t>Las manifestaciones surgidas del primero son aprehendidas en sus aspectos formales, como valores musicales, </a:t>
            </a:r>
            <a:r>
              <a:rPr lang="es-ES" sz="1600" dirty="0" err="1">
                <a:solidFill>
                  <a:schemeClr val="accent2"/>
                </a:solidFill>
                <a:latin typeface="Didact Gothic" panose="00000500000000000000" pitchFamily="2" charset="0"/>
              </a:rPr>
              <a:t>danzarios</a:t>
            </a:r>
            <a:r>
              <a:rPr lang="es-ES" sz="1600" dirty="0">
                <a:solidFill>
                  <a:schemeClr val="accent2"/>
                </a:solidFill>
                <a:latin typeface="Didact Gothic" panose="00000500000000000000" pitchFamily="2" charset="0"/>
              </a:rPr>
              <a:t>, literarios y prácticos basados formas y normas tradicionales, acomodando al ejecutante al ojo del observador espectador.</a:t>
            </a:r>
          </a:p>
        </p:txBody>
      </p:sp>
      <p:sp>
        <p:nvSpPr>
          <p:cNvPr id="19" name="CuadroTexto 18">
            <a:extLst>
              <a:ext uri="{FF2B5EF4-FFF2-40B4-BE49-F238E27FC236}">
                <a16:creationId xmlns:a16="http://schemas.microsoft.com/office/drawing/2014/main" id="{23CABE86-31C6-D2C0-5BD9-ECBE998A1133}"/>
              </a:ext>
            </a:extLst>
          </p:cNvPr>
          <p:cNvSpPr txBox="1"/>
          <p:nvPr/>
        </p:nvSpPr>
        <p:spPr>
          <a:xfrm>
            <a:off x="199212" y="2671771"/>
            <a:ext cx="3970840" cy="2308324"/>
          </a:xfrm>
          <a:prstGeom prst="rect">
            <a:avLst/>
          </a:prstGeom>
          <a:noFill/>
        </p:spPr>
        <p:txBody>
          <a:bodyPr wrap="square">
            <a:spAutoFit/>
          </a:bodyPr>
          <a:lstStyle/>
          <a:p>
            <a:pPr marL="0" lvl="0" indent="0" algn="ctr" rtl="0">
              <a:spcBef>
                <a:spcPts val="0"/>
              </a:spcBef>
              <a:spcAft>
                <a:spcPts val="0"/>
              </a:spcAft>
              <a:buNone/>
            </a:pPr>
            <a:r>
              <a:rPr lang="es-ES" sz="1600" dirty="0">
                <a:solidFill>
                  <a:srgbClr val="FFC000"/>
                </a:solidFill>
                <a:latin typeface="Didact Gothic" panose="00000500000000000000" pitchFamily="2" charset="0"/>
              </a:rPr>
              <a:t>3° Nivel</a:t>
            </a:r>
          </a:p>
          <a:p>
            <a:pPr marL="0" lvl="0" indent="0" algn="ctr" rtl="0">
              <a:spcBef>
                <a:spcPts val="0"/>
              </a:spcBef>
              <a:spcAft>
                <a:spcPts val="0"/>
              </a:spcAft>
              <a:buNone/>
            </a:pPr>
            <a:r>
              <a:rPr lang="es-ES" sz="1600" dirty="0">
                <a:solidFill>
                  <a:schemeClr val="accent2"/>
                </a:solidFill>
                <a:latin typeface="Didact Gothic" panose="00000500000000000000" pitchFamily="2" charset="0"/>
              </a:rPr>
              <a:t>Es aquel nivel, en que un trabajo técnico y especializado desarrolla y amplia con necesarias estilizaciones la manifestación </a:t>
            </a:r>
            <a:r>
              <a:rPr lang="es-ES" sz="1600" dirty="0" err="1">
                <a:solidFill>
                  <a:schemeClr val="accent2"/>
                </a:solidFill>
                <a:latin typeface="Didact Gothic" panose="00000500000000000000" pitchFamily="2" charset="0"/>
              </a:rPr>
              <a:t>danzaria</a:t>
            </a:r>
            <a:r>
              <a:rPr lang="es-ES" sz="1600" dirty="0">
                <a:solidFill>
                  <a:schemeClr val="accent2"/>
                </a:solidFill>
                <a:latin typeface="Didact Gothic" panose="00000500000000000000" pitchFamily="2" charset="0"/>
              </a:rPr>
              <a:t>, sin salirse de las fronteras y marcos referenciales de la puesta en escena, dimensionando su foco comunicativo a nivel de lo que llama espectáculo teatral.</a:t>
            </a:r>
          </a:p>
        </p:txBody>
      </p:sp>
      <p:sp>
        <p:nvSpPr>
          <p:cNvPr id="21" name="CuadroTexto 20">
            <a:extLst>
              <a:ext uri="{FF2B5EF4-FFF2-40B4-BE49-F238E27FC236}">
                <a16:creationId xmlns:a16="http://schemas.microsoft.com/office/drawing/2014/main" id="{969C0EE4-8995-364C-47B6-77D7EB6EAE98}"/>
              </a:ext>
            </a:extLst>
          </p:cNvPr>
          <p:cNvSpPr txBox="1"/>
          <p:nvPr/>
        </p:nvSpPr>
        <p:spPr>
          <a:xfrm>
            <a:off x="4746296" y="2706699"/>
            <a:ext cx="4111642" cy="1815882"/>
          </a:xfrm>
          <a:prstGeom prst="rect">
            <a:avLst/>
          </a:prstGeom>
          <a:noFill/>
        </p:spPr>
        <p:txBody>
          <a:bodyPr wrap="square">
            <a:spAutoFit/>
          </a:bodyPr>
          <a:lstStyle/>
          <a:p>
            <a:pPr marL="0" lvl="0" indent="0" algn="ctr" rtl="0">
              <a:spcBef>
                <a:spcPts val="0"/>
              </a:spcBef>
              <a:spcAft>
                <a:spcPts val="0"/>
              </a:spcAft>
              <a:buNone/>
            </a:pPr>
            <a:r>
              <a:rPr lang="es-ES" sz="1600" dirty="0">
                <a:solidFill>
                  <a:srgbClr val="00B0F0"/>
                </a:solidFill>
                <a:latin typeface="Didact Gothic" panose="00000500000000000000" pitchFamily="2" charset="0"/>
              </a:rPr>
              <a:t>4° Nivel</a:t>
            </a:r>
          </a:p>
          <a:p>
            <a:pPr marL="0" lvl="0" indent="0" algn="ctr" rtl="0">
              <a:spcBef>
                <a:spcPts val="0"/>
              </a:spcBef>
              <a:spcAft>
                <a:spcPts val="0"/>
              </a:spcAft>
              <a:buNone/>
            </a:pPr>
            <a:r>
              <a:rPr lang="es-ES" sz="1600" dirty="0">
                <a:solidFill>
                  <a:schemeClr val="accent2"/>
                </a:solidFill>
                <a:latin typeface="Didact Gothic" panose="00000500000000000000" pitchFamily="2" charset="0"/>
              </a:rPr>
              <a:t>Se ubica en el ámbito de la creación artística inspirada en un lenguaje innovador y experimental, con movimientos dancísticos de libres composiciones, donde la música e instrumentos musicales pueden ser productos por un compositor.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40" name="CuadroTexto 39">
            <a:extLst>
              <a:ext uri="{FF2B5EF4-FFF2-40B4-BE49-F238E27FC236}">
                <a16:creationId xmlns:a16="http://schemas.microsoft.com/office/drawing/2014/main" id="{C550CD7D-394C-CC0F-4A9A-7B41BDC3845F}"/>
              </a:ext>
            </a:extLst>
          </p:cNvPr>
          <p:cNvSpPr txBox="1"/>
          <p:nvPr/>
        </p:nvSpPr>
        <p:spPr>
          <a:xfrm>
            <a:off x="981307" y="76527"/>
            <a:ext cx="7181385" cy="584775"/>
          </a:xfrm>
          <a:prstGeom prst="rect">
            <a:avLst/>
          </a:prstGeom>
          <a:noFill/>
        </p:spPr>
        <p:txBody>
          <a:bodyPr wrap="square" rtlCol="0">
            <a:spAutoFit/>
          </a:bodyPr>
          <a:lstStyle/>
          <a:p>
            <a:pPr algn="ctr"/>
            <a:r>
              <a:rPr lang="es-MX" sz="3200" b="1" dirty="0">
                <a:solidFill>
                  <a:srgbClr val="66FF99"/>
                </a:solidFill>
                <a:effectLst>
                  <a:outerShdw blurRad="38100" dist="38100" dir="2700000" algn="tl">
                    <a:srgbClr val="000000">
                      <a:alpha val="43137"/>
                    </a:srgbClr>
                  </a:outerShdw>
                </a:effectLst>
                <a:latin typeface="Congenial" panose="02000503040000020004" pitchFamily="2" charset="0"/>
              </a:rPr>
              <a:t>Formas</a:t>
            </a:r>
            <a:r>
              <a:rPr lang="es-MX" sz="3200" b="1" dirty="0">
                <a:solidFill>
                  <a:schemeClr val="bg2">
                    <a:lumMod val="60000"/>
                    <a:lumOff val="40000"/>
                  </a:schemeClr>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FF33CC"/>
                </a:solidFill>
                <a:effectLst>
                  <a:outerShdw blurRad="38100" dist="38100" dir="2700000" algn="tl">
                    <a:srgbClr val="000000">
                      <a:alpha val="43137"/>
                    </a:srgbClr>
                  </a:outerShdw>
                </a:effectLst>
                <a:latin typeface="Congenial" panose="02000503040000020004" pitchFamily="2" charset="0"/>
              </a:rPr>
              <a:t>básicas</a:t>
            </a:r>
            <a:r>
              <a:rPr lang="es-MX" sz="3200" b="1" dirty="0">
                <a:solidFill>
                  <a:schemeClr val="bg2">
                    <a:lumMod val="60000"/>
                    <a:lumOff val="40000"/>
                  </a:schemeClr>
                </a:solidFill>
                <a:effectLst>
                  <a:outerShdw blurRad="38100" dist="38100" dir="2700000" algn="tl">
                    <a:srgbClr val="000000">
                      <a:alpha val="43137"/>
                    </a:srgbClr>
                  </a:outerShdw>
                </a:effectLst>
                <a:latin typeface="Congenial" panose="02000503040000020004" pitchFamily="2" charset="0"/>
              </a:rPr>
              <a:t> </a:t>
            </a:r>
            <a:r>
              <a:rPr lang="es-MX" sz="3200" b="1" dirty="0">
                <a:solidFill>
                  <a:srgbClr val="FFC000"/>
                </a:solidFill>
                <a:effectLst>
                  <a:outerShdw blurRad="38100" dist="38100" dir="2700000" algn="tl">
                    <a:srgbClr val="000000">
                      <a:alpha val="43137"/>
                    </a:srgbClr>
                  </a:outerShdw>
                </a:effectLst>
                <a:latin typeface="Congenial" panose="02000503040000020004" pitchFamily="2" charset="0"/>
              </a:rPr>
              <a:t>de</a:t>
            </a:r>
            <a:r>
              <a:rPr lang="es-MX" sz="3200" b="1" dirty="0">
                <a:solidFill>
                  <a:schemeClr val="bg2">
                    <a:lumMod val="60000"/>
                    <a:lumOff val="40000"/>
                  </a:schemeClr>
                </a:solidFill>
                <a:effectLst>
                  <a:outerShdw blurRad="38100" dist="38100" dir="2700000" algn="tl">
                    <a:srgbClr val="000000">
                      <a:alpha val="43137"/>
                    </a:srgbClr>
                  </a:outerShdw>
                </a:effectLst>
                <a:latin typeface="Congenial" panose="02000503040000020004" pitchFamily="2" charset="0"/>
              </a:rPr>
              <a:t> </a:t>
            </a:r>
            <a:r>
              <a:rPr lang="es-MX" sz="3200" b="1" dirty="0">
                <a:solidFill>
                  <a:schemeClr val="accent2">
                    <a:lumMod val="75000"/>
                  </a:schemeClr>
                </a:solidFill>
                <a:effectLst>
                  <a:outerShdw blurRad="38100" dist="38100" dir="2700000" algn="tl">
                    <a:srgbClr val="000000">
                      <a:alpha val="43137"/>
                    </a:srgbClr>
                  </a:outerShdw>
                </a:effectLst>
                <a:latin typeface="Congenial" panose="02000503040000020004" pitchFamily="2" charset="0"/>
              </a:rPr>
              <a:t>locomoción</a:t>
            </a:r>
            <a:r>
              <a:rPr lang="es-MX" sz="3200" b="1" dirty="0">
                <a:solidFill>
                  <a:schemeClr val="bg2">
                    <a:lumMod val="60000"/>
                    <a:lumOff val="40000"/>
                  </a:schemeClr>
                </a:solidFill>
                <a:effectLst>
                  <a:outerShdw blurRad="38100" dist="38100" dir="2700000" algn="tl">
                    <a:srgbClr val="000000">
                      <a:alpha val="43137"/>
                    </a:srgbClr>
                  </a:outerShdw>
                </a:effectLst>
                <a:latin typeface="Congenial" panose="02000503040000020004" pitchFamily="2" charset="0"/>
              </a:rPr>
              <a:t> </a:t>
            </a:r>
          </a:p>
        </p:txBody>
      </p:sp>
      <p:sp>
        <p:nvSpPr>
          <p:cNvPr id="41" name="CuadroTexto 40">
            <a:extLst>
              <a:ext uri="{FF2B5EF4-FFF2-40B4-BE49-F238E27FC236}">
                <a16:creationId xmlns:a16="http://schemas.microsoft.com/office/drawing/2014/main" id="{21DD7D5D-4233-E385-1B36-B3193DFE1511}"/>
              </a:ext>
            </a:extLst>
          </p:cNvPr>
          <p:cNvSpPr txBox="1"/>
          <p:nvPr/>
        </p:nvSpPr>
        <p:spPr>
          <a:xfrm>
            <a:off x="1261942" y="951234"/>
            <a:ext cx="6620110" cy="2265748"/>
          </a:xfrm>
          <a:prstGeom prst="rect">
            <a:avLst/>
          </a:prstGeom>
          <a:noFill/>
        </p:spPr>
        <p:txBody>
          <a:bodyPr wrap="square">
            <a:spAutoFit/>
          </a:bodyPr>
          <a:lstStyle/>
          <a:p>
            <a:pPr marL="0" lvl="0" indent="0" algn="ctr" rtl="0">
              <a:lnSpc>
                <a:spcPct val="150000"/>
              </a:lnSpc>
              <a:spcBef>
                <a:spcPts val="0"/>
              </a:spcBef>
              <a:spcAft>
                <a:spcPts val="0"/>
              </a:spcAft>
              <a:buNone/>
            </a:pPr>
            <a:r>
              <a:rPr lang="es-ES" sz="1600" dirty="0">
                <a:latin typeface="Didact Gothic" panose="00000500000000000000" pitchFamily="2" charset="0"/>
                <a:ea typeface="Manjari"/>
                <a:cs typeface="Manjari"/>
                <a:sym typeface="Manjari"/>
              </a:rPr>
              <a:t>La locomoción humana normal se ha descrito como una serie de movimientos alternantes, rítmicos, de las extremidades y del tronco que determinan un desplazamiento hacia delante del centro de gravedad. Más específicamente, la locomoción humana normal puede describirse enumerando algunas de sus características.</a:t>
            </a:r>
          </a:p>
          <a:p>
            <a:pPr marL="0" lvl="0" indent="0" algn="ctr" rtl="0">
              <a:lnSpc>
                <a:spcPct val="150000"/>
              </a:lnSpc>
              <a:spcBef>
                <a:spcPts val="0"/>
              </a:spcBef>
              <a:spcAft>
                <a:spcPts val="0"/>
              </a:spcAft>
              <a:buNone/>
            </a:pPr>
            <a:endParaRPr lang="es-ES" sz="1600" dirty="0">
              <a:latin typeface="Didact Gothic" panose="00000500000000000000" pitchFamily="2" charset="0"/>
              <a:ea typeface="Manjari"/>
              <a:cs typeface="Manjari"/>
              <a:sym typeface="Manjari"/>
            </a:endParaRPr>
          </a:p>
        </p:txBody>
      </p:sp>
      <p:pic>
        <p:nvPicPr>
          <p:cNvPr id="42" name="Picture 2" descr="La locomoción en la etapa infantil">
            <a:extLst>
              <a:ext uri="{FF2B5EF4-FFF2-40B4-BE49-F238E27FC236}">
                <a16:creationId xmlns:a16="http://schemas.microsoft.com/office/drawing/2014/main" id="{5B36FCB0-8A9A-D72A-9751-863BF77D3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59" y="3316920"/>
            <a:ext cx="3571875" cy="1276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43" name="Google Shape;2266;p55">
            <a:extLst>
              <a:ext uri="{FF2B5EF4-FFF2-40B4-BE49-F238E27FC236}">
                <a16:creationId xmlns:a16="http://schemas.microsoft.com/office/drawing/2014/main" id="{FCD417E1-D04C-5909-4F2E-B32949EAC88E}"/>
              </a:ext>
            </a:extLst>
          </p:cNvPr>
          <p:cNvGrpSpPr/>
          <p:nvPr/>
        </p:nvGrpSpPr>
        <p:grpSpPr>
          <a:xfrm rot="2700095">
            <a:off x="7040139" y="3101333"/>
            <a:ext cx="1021552" cy="1080351"/>
            <a:chOff x="3697102" y="1064210"/>
            <a:chExt cx="398217" cy="421138"/>
          </a:xfrm>
        </p:grpSpPr>
        <p:sp>
          <p:nvSpPr>
            <p:cNvPr id="44" name="Google Shape;2267;p55">
              <a:extLst>
                <a:ext uri="{FF2B5EF4-FFF2-40B4-BE49-F238E27FC236}">
                  <a16:creationId xmlns:a16="http://schemas.microsoft.com/office/drawing/2014/main" id="{2D8275F8-562C-ECF9-6A45-A8374B3BF192}"/>
                </a:ext>
              </a:extLst>
            </p:cNvPr>
            <p:cNvSpPr/>
            <p:nvPr/>
          </p:nvSpPr>
          <p:spPr>
            <a:xfrm>
              <a:off x="3697102" y="1064210"/>
              <a:ext cx="398217" cy="421138"/>
            </a:xfrm>
            <a:custGeom>
              <a:avLst/>
              <a:gdLst/>
              <a:ahLst/>
              <a:cxnLst/>
              <a:rect l="l" t="t" r="r" b="b"/>
              <a:pathLst>
                <a:path w="10980" h="11612" extrusionOk="0">
                  <a:moveTo>
                    <a:pt x="6182" y="1"/>
                  </a:moveTo>
                  <a:cubicBezTo>
                    <a:pt x="5623" y="1"/>
                    <a:pt x="5079" y="648"/>
                    <a:pt x="4949" y="1177"/>
                  </a:cubicBezTo>
                  <a:cubicBezTo>
                    <a:pt x="4638" y="2437"/>
                    <a:pt x="4879" y="4227"/>
                    <a:pt x="5665" y="5200"/>
                  </a:cubicBezTo>
                  <a:cubicBezTo>
                    <a:pt x="5004" y="4390"/>
                    <a:pt x="4420" y="3542"/>
                    <a:pt x="3774" y="2733"/>
                  </a:cubicBezTo>
                  <a:cubicBezTo>
                    <a:pt x="3440" y="2320"/>
                    <a:pt x="3043" y="1861"/>
                    <a:pt x="2537" y="1675"/>
                  </a:cubicBezTo>
                  <a:cubicBezTo>
                    <a:pt x="2390" y="1617"/>
                    <a:pt x="2183" y="1574"/>
                    <a:pt x="1982" y="1574"/>
                  </a:cubicBezTo>
                  <a:cubicBezTo>
                    <a:pt x="1694" y="1574"/>
                    <a:pt x="1416" y="1662"/>
                    <a:pt x="1339" y="1924"/>
                  </a:cubicBezTo>
                  <a:cubicBezTo>
                    <a:pt x="1152" y="2538"/>
                    <a:pt x="2023" y="3597"/>
                    <a:pt x="2405" y="4017"/>
                  </a:cubicBezTo>
                  <a:cubicBezTo>
                    <a:pt x="2856" y="4538"/>
                    <a:pt x="3362" y="4834"/>
                    <a:pt x="3945" y="5169"/>
                  </a:cubicBezTo>
                  <a:cubicBezTo>
                    <a:pt x="4130" y="5269"/>
                    <a:pt x="4549" y="5558"/>
                    <a:pt x="4642" y="5558"/>
                  </a:cubicBezTo>
                  <a:cubicBezTo>
                    <a:pt x="4643" y="5558"/>
                    <a:pt x="4644" y="5558"/>
                    <a:pt x="4645" y="5558"/>
                  </a:cubicBezTo>
                  <a:lnTo>
                    <a:pt x="4645" y="5558"/>
                  </a:lnTo>
                  <a:cubicBezTo>
                    <a:pt x="4624" y="5559"/>
                    <a:pt x="4604" y="5560"/>
                    <a:pt x="4585" y="5560"/>
                  </a:cubicBezTo>
                  <a:cubicBezTo>
                    <a:pt x="4418" y="5560"/>
                    <a:pt x="4307" y="5502"/>
                    <a:pt x="4132" y="5425"/>
                  </a:cubicBezTo>
                  <a:cubicBezTo>
                    <a:pt x="3889" y="5320"/>
                    <a:pt x="3653" y="5276"/>
                    <a:pt x="3417" y="5276"/>
                  </a:cubicBezTo>
                  <a:cubicBezTo>
                    <a:pt x="3094" y="5276"/>
                    <a:pt x="2773" y="5359"/>
                    <a:pt x="2436" y="5480"/>
                  </a:cubicBezTo>
                  <a:cubicBezTo>
                    <a:pt x="1642" y="5760"/>
                    <a:pt x="0" y="6678"/>
                    <a:pt x="848" y="7744"/>
                  </a:cubicBezTo>
                  <a:cubicBezTo>
                    <a:pt x="1065" y="8018"/>
                    <a:pt x="1396" y="8129"/>
                    <a:pt x="1778" y="8129"/>
                  </a:cubicBezTo>
                  <a:cubicBezTo>
                    <a:pt x="2859" y="8129"/>
                    <a:pt x="4351" y="7242"/>
                    <a:pt x="4840" y="6678"/>
                  </a:cubicBezTo>
                  <a:lnTo>
                    <a:pt x="4840" y="6678"/>
                  </a:lnTo>
                  <a:cubicBezTo>
                    <a:pt x="4506" y="7371"/>
                    <a:pt x="4249" y="8102"/>
                    <a:pt x="4078" y="8857"/>
                  </a:cubicBezTo>
                  <a:cubicBezTo>
                    <a:pt x="3883" y="9713"/>
                    <a:pt x="4054" y="11277"/>
                    <a:pt x="5128" y="11573"/>
                  </a:cubicBezTo>
                  <a:cubicBezTo>
                    <a:pt x="5223" y="11599"/>
                    <a:pt x="5311" y="11612"/>
                    <a:pt x="5394" y="11612"/>
                  </a:cubicBezTo>
                  <a:cubicBezTo>
                    <a:pt x="6729" y="11612"/>
                    <a:pt x="6586" y="8369"/>
                    <a:pt x="6400" y="7514"/>
                  </a:cubicBezTo>
                  <a:lnTo>
                    <a:pt x="6400" y="7514"/>
                  </a:lnTo>
                  <a:cubicBezTo>
                    <a:pt x="6617" y="8316"/>
                    <a:pt x="8417" y="9641"/>
                    <a:pt x="9487" y="9641"/>
                  </a:cubicBezTo>
                  <a:cubicBezTo>
                    <a:pt x="9954" y="9641"/>
                    <a:pt x="10282" y="9389"/>
                    <a:pt x="10280" y="8733"/>
                  </a:cubicBezTo>
                  <a:cubicBezTo>
                    <a:pt x="10280" y="8118"/>
                    <a:pt x="9548" y="7316"/>
                    <a:pt x="9089" y="6958"/>
                  </a:cubicBezTo>
                  <a:cubicBezTo>
                    <a:pt x="8882" y="6796"/>
                    <a:pt x="8073" y="6228"/>
                    <a:pt x="7634" y="6184"/>
                  </a:cubicBezTo>
                  <a:lnTo>
                    <a:pt x="7634" y="6184"/>
                  </a:lnTo>
                  <a:cubicBezTo>
                    <a:pt x="7724" y="6173"/>
                    <a:pt x="7817" y="6169"/>
                    <a:pt x="7911" y="6169"/>
                  </a:cubicBezTo>
                  <a:cubicBezTo>
                    <a:pt x="8097" y="6169"/>
                    <a:pt x="8289" y="6183"/>
                    <a:pt x="8476" y="6183"/>
                  </a:cubicBezTo>
                  <a:cubicBezTo>
                    <a:pt x="8582" y="6183"/>
                    <a:pt x="8685" y="6179"/>
                    <a:pt x="8786" y="6165"/>
                  </a:cubicBezTo>
                  <a:cubicBezTo>
                    <a:pt x="9634" y="6025"/>
                    <a:pt x="10365" y="5542"/>
                    <a:pt x="10646" y="4717"/>
                  </a:cubicBezTo>
                  <a:cubicBezTo>
                    <a:pt x="10979" y="3735"/>
                    <a:pt x="10461" y="3388"/>
                    <a:pt x="9735" y="3388"/>
                  </a:cubicBezTo>
                  <a:cubicBezTo>
                    <a:pt x="9260" y="3388"/>
                    <a:pt x="8697" y="3537"/>
                    <a:pt x="8225" y="3752"/>
                  </a:cubicBezTo>
                  <a:cubicBezTo>
                    <a:pt x="7751" y="3962"/>
                    <a:pt x="7206" y="4476"/>
                    <a:pt x="6739" y="4663"/>
                  </a:cubicBezTo>
                  <a:cubicBezTo>
                    <a:pt x="6739" y="4663"/>
                    <a:pt x="7206" y="3783"/>
                    <a:pt x="7260" y="3496"/>
                  </a:cubicBezTo>
                  <a:cubicBezTo>
                    <a:pt x="7455" y="2437"/>
                    <a:pt x="7401" y="1044"/>
                    <a:pt x="6809" y="328"/>
                  </a:cubicBezTo>
                  <a:cubicBezTo>
                    <a:pt x="6613" y="96"/>
                    <a:pt x="6397" y="1"/>
                    <a:pt x="6182" y="1"/>
                  </a:cubicBezTo>
                  <a:close/>
                </a:path>
              </a:pathLst>
            </a:custGeom>
            <a:solidFill>
              <a:schemeClr val="tx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68;p55">
              <a:extLst>
                <a:ext uri="{FF2B5EF4-FFF2-40B4-BE49-F238E27FC236}">
                  <a16:creationId xmlns:a16="http://schemas.microsoft.com/office/drawing/2014/main" id="{6339E067-3B52-E2E4-5BC4-3FAFF2E7978A}"/>
                </a:ext>
              </a:extLst>
            </p:cNvPr>
            <p:cNvSpPr/>
            <p:nvPr/>
          </p:nvSpPr>
          <p:spPr>
            <a:xfrm>
              <a:off x="3778634" y="1119955"/>
              <a:ext cx="247562" cy="288943"/>
            </a:xfrm>
            <a:custGeom>
              <a:avLst/>
              <a:gdLst/>
              <a:ahLst/>
              <a:cxnLst/>
              <a:rect l="l" t="t" r="r" b="b"/>
              <a:pathLst>
                <a:path w="6826" h="7967" extrusionOk="0">
                  <a:moveTo>
                    <a:pt x="3875" y="1"/>
                  </a:moveTo>
                  <a:cubicBezTo>
                    <a:pt x="3433" y="1"/>
                    <a:pt x="3355" y="3071"/>
                    <a:pt x="3355" y="3071"/>
                  </a:cubicBezTo>
                  <a:lnTo>
                    <a:pt x="2709" y="3320"/>
                  </a:lnTo>
                  <a:cubicBezTo>
                    <a:pt x="2709" y="3320"/>
                    <a:pt x="1077" y="1399"/>
                    <a:pt x="694" y="1399"/>
                  </a:cubicBezTo>
                  <a:cubicBezTo>
                    <a:pt x="675" y="1399"/>
                    <a:pt x="659" y="1404"/>
                    <a:pt x="647" y="1414"/>
                  </a:cubicBezTo>
                  <a:cubicBezTo>
                    <a:pt x="382" y="1616"/>
                    <a:pt x="2631" y="3515"/>
                    <a:pt x="2631" y="3515"/>
                  </a:cubicBezTo>
                  <a:lnTo>
                    <a:pt x="2701" y="4231"/>
                  </a:lnTo>
                  <a:cubicBezTo>
                    <a:pt x="2701" y="4231"/>
                    <a:pt x="1" y="4853"/>
                    <a:pt x="40" y="5235"/>
                  </a:cubicBezTo>
                  <a:cubicBezTo>
                    <a:pt x="45" y="5286"/>
                    <a:pt x="101" y="5309"/>
                    <a:pt x="194" y="5309"/>
                  </a:cubicBezTo>
                  <a:cubicBezTo>
                    <a:pt x="784" y="5309"/>
                    <a:pt x="2865" y="4402"/>
                    <a:pt x="2865" y="4402"/>
                  </a:cubicBezTo>
                  <a:lnTo>
                    <a:pt x="3495" y="5196"/>
                  </a:lnTo>
                  <a:cubicBezTo>
                    <a:pt x="3495" y="5196"/>
                    <a:pt x="2460" y="7772"/>
                    <a:pt x="2935" y="7958"/>
                  </a:cubicBezTo>
                  <a:cubicBezTo>
                    <a:pt x="2949" y="7964"/>
                    <a:pt x="2964" y="7967"/>
                    <a:pt x="2979" y="7967"/>
                  </a:cubicBezTo>
                  <a:cubicBezTo>
                    <a:pt x="3435" y="7967"/>
                    <a:pt x="3830" y="5227"/>
                    <a:pt x="3830" y="5227"/>
                  </a:cubicBezTo>
                  <a:lnTo>
                    <a:pt x="4265" y="4916"/>
                  </a:lnTo>
                  <a:lnTo>
                    <a:pt x="6203" y="6705"/>
                  </a:lnTo>
                  <a:cubicBezTo>
                    <a:pt x="6662" y="6379"/>
                    <a:pt x="4514" y="4558"/>
                    <a:pt x="4514" y="4558"/>
                  </a:cubicBezTo>
                  <a:lnTo>
                    <a:pt x="4686" y="3904"/>
                  </a:lnTo>
                  <a:cubicBezTo>
                    <a:pt x="4686" y="3904"/>
                    <a:pt x="6826" y="3881"/>
                    <a:pt x="6787" y="3328"/>
                  </a:cubicBezTo>
                  <a:cubicBezTo>
                    <a:pt x="6779" y="3213"/>
                    <a:pt x="6671" y="3168"/>
                    <a:pt x="6505" y="3168"/>
                  </a:cubicBezTo>
                  <a:cubicBezTo>
                    <a:pt x="5874" y="3168"/>
                    <a:pt x="4405" y="3826"/>
                    <a:pt x="4405" y="3826"/>
                  </a:cubicBezTo>
                  <a:lnTo>
                    <a:pt x="3658" y="2877"/>
                  </a:lnTo>
                  <a:cubicBezTo>
                    <a:pt x="3658" y="2877"/>
                    <a:pt x="4437" y="332"/>
                    <a:pt x="3939" y="21"/>
                  </a:cubicBezTo>
                  <a:cubicBezTo>
                    <a:pt x="3917" y="7"/>
                    <a:pt x="3895" y="1"/>
                    <a:pt x="3875"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69;p55">
              <a:extLst>
                <a:ext uri="{FF2B5EF4-FFF2-40B4-BE49-F238E27FC236}">
                  <a16:creationId xmlns:a16="http://schemas.microsoft.com/office/drawing/2014/main" id="{CE70993C-429F-B917-A53C-CCC4948872BC}"/>
                </a:ext>
              </a:extLst>
            </p:cNvPr>
            <p:cNvSpPr/>
            <p:nvPr/>
          </p:nvSpPr>
          <p:spPr>
            <a:xfrm>
              <a:off x="3842140" y="1207906"/>
              <a:ext cx="124724" cy="114351"/>
            </a:xfrm>
            <a:custGeom>
              <a:avLst/>
              <a:gdLst/>
              <a:ahLst/>
              <a:cxnLst/>
              <a:rect l="l" t="t" r="r" b="b"/>
              <a:pathLst>
                <a:path w="3439" h="3153" extrusionOk="0">
                  <a:moveTo>
                    <a:pt x="1701" y="0"/>
                  </a:moveTo>
                  <a:cubicBezTo>
                    <a:pt x="1509" y="0"/>
                    <a:pt x="1317" y="44"/>
                    <a:pt x="1137" y="141"/>
                  </a:cubicBezTo>
                  <a:cubicBezTo>
                    <a:pt x="989" y="218"/>
                    <a:pt x="865" y="312"/>
                    <a:pt x="764" y="428"/>
                  </a:cubicBezTo>
                  <a:cubicBezTo>
                    <a:pt x="1" y="1269"/>
                    <a:pt x="219" y="2841"/>
                    <a:pt x="1417" y="3113"/>
                  </a:cubicBezTo>
                  <a:cubicBezTo>
                    <a:pt x="1538" y="3140"/>
                    <a:pt x="1661" y="3153"/>
                    <a:pt x="1785" y="3153"/>
                  </a:cubicBezTo>
                  <a:cubicBezTo>
                    <a:pt x="2564" y="3153"/>
                    <a:pt x="3347" y="2641"/>
                    <a:pt x="3394" y="1821"/>
                  </a:cubicBezTo>
                  <a:cubicBezTo>
                    <a:pt x="3438" y="880"/>
                    <a:pt x="2562" y="0"/>
                    <a:pt x="1701" y="0"/>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70;p55">
              <a:extLst>
                <a:ext uri="{FF2B5EF4-FFF2-40B4-BE49-F238E27FC236}">
                  <a16:creationId xmlns:a16="http://schemas.microsoft.com/office/drawing/2014/main" id="{C4FC89EE-CF8E-A3BE-3182-52B40333A99C}"/>
                </a:ext>
              </a:extLst>
            </p:cNvPr>
            <p:cNvSpPr/>
            <p:nvPr/>
          </p:nvSpPr>
          <p:spPr>
            <a:xfrm>
              <a:off x="3859077" y="1261620"/>
              <a:ext cx="46966" cy="35941"/>
            </a:xfrm>
            <a:custGeom>
              <a:avLst/>
              <a:gdLst/>
              <a:ahLst/>
              <a:cxnLst/>
              <a:rect l="l" t="t" r="r" b="b"/>
              <a:pathLst>
                <a:path w="1295" h="991" extrusionOk="0">
                  <a:moveTo>
                    <a:pt x="650" y="0"/>
                  </a:moveTo>
                  <a:cubicBezTo>
                    <a:pt x="543" y="0"/>
                    <a:pt x="435" y="35"/>
                    <a:pt x="343" y="107"/>
                  </a:cubicBezTo>
                  <a:cubicBezTo>
                    <a:pt x="1" y="379"/>
                    <a:pt x="156" y="932"/>
                    <a:pt x="592" y="986"/>
                  </a:cubicBezTo>
                  <a:cubicBezTo>
                    <a:pt x="614" y="989"/>
                    <a:pt x="636" y="990"/>
                    <a:pt x="657" y="990"/>
                  </a:cubicBezTo>
                  <a:cubicBezTo>
                    <a:pt x="1055" y="990"/>
                    <a:pt x="1295" y="518"/>
                    <a:pt x="1044" y="193"/>
                  </a:cubicBezTo>
                  <a:cubicBezTo>
                    <a:pt x="944" y="66"/>
                    <a:pt x="798"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71;p55">
              <a:extLst>
                <a:ext uri="{FF2B5EF4-FFF2-40B4-BE49-F238E27FC236}">
                  <a16:creationId xmlns:a16="http://schemas.microsoft.com/office/drawing/2014/main" id="{3889380F-26F0-2328-08AA-868932E360EB}"/>
                </a:ext>
              </a:extLst>
            </p:cNvPr>
            <p:cNvSpPr/>
            <p:nvPr/>
          </p:nvSpPr>
          <p:spPr>
            <a:xfrm>
              <a:off x="3869523" y="1263833"/>
              <a:ext cx="25714" cy="19548"/>
            </a:xfrm>
            <a:custGeom>
              <a:avLst/>
              <a:gdLst/>
              <a:ahLst/>
              <a:cxnLst/>
              <a:rect l="l" t="t" r="r" b="b"/>
              <a:pathLst>
                <a:path w="709" h="539" extrusionOk="0">
                  <a:moveTo>
                    <a:pt x="360" y="1"/>
                  </a:moveTo>
                  <a:cubicBezTo>
                    <a:pt x="299" y="1"/>
                    <a:pt x="238" y="21"/>
                    <a:pt x="187" y="62"/>
                  </a:cubicBezTo>
                  <a:cubicBezTo>
                    <a:pt x="1" y="202"/>
                    <a:pt x="86" y="505"/>
                    <a:pt x="320" y="536"/>
                  </a:cubicBezTo>
                  <a:cubicBezTo>
                    <a:pt x="333" y="538"/>
                    <a:pt x="345" y="539"/>
                    <a:pt x="357" y="539"/>
                  </a:cubicBezTo>
                  <a:cubicBezTo>
                    <a:pt x="577" y="539"/>
                    <a:pt x="709" y="285"/>
                    <a:pt x="569" y="100"/>
                  </a:cubicBezTo>
                  <a:cubicBezTo>
                    <a:pt x="516" y="35"/>
                    <a:pt x="43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72;p55">
              <a:extLst>
                <a:ext uri="{FF2B5EF4-FFF2-40B4-BE49-F238E27FC236}">
                  <a16:creationId xmlns:a16="http://schemas.microsoft.com/office/drawing/2014/main" id="{A1FAA265-5BA7-21FD-CBEA-5C8D0FC5C457}"/>
                </a:ext>
              </a:extLst>
            </p:cNvPr>
            <p:cNvSpPr/>
            <p:nvPr/>
          </p:nvSpPr>
          <p:spPr>
            <a:xfrm>
              <a:off x="3907351" y="1226585"/>
              <a:ext cx="39568" cy="36014"/>
            </a:xfrm>
            <a:custGeom>
              <a:avLst/>
              <a:gdLst/>
              <a:ahLst/>
              <a:cxnLst/>
              <a:rect l="l" t="t" r="r" b="b"/>
              <a:pathLst>
                <a:path w="1091" h="993" extrusionOk="0">
                  <a:moveTo>
                    <a:pt x="557" y="0"/>
                  </a:moveTo>
                  <a:cubicBezTo>
                    <a:pt x="453" y="0"/>
                    <a:pt x="345" y="34"/>
                    <a:pt x="250" y="108"/>
                  </a:cubicBezTo>
                  <a:cubicBezTo>
                    <a:pt x="39" y="271"/>
                    <a:pt x="0" y="583"/>
                    <a:pt x="172" y="801"/>
                  </a:cubicBezTo>
                  <a:cubicBezTo>
                    <a:pt x="271" y="933"/>
                    <a:pt x="413" y="993"/>
                    <a:pt x="554" y="993"/>
                  </a:cubicBezTo>
                  <a:cubicBezTo>
                    <a:pt x="787" y="993"/>
                    <a:pt x="1017" y="828"/>
                    <a:pt x="1051" y="552"/>
                  </a:cubicBezTo>
                  <a:cubicBezTo>
                    <a:pt x="1091" y="235"/>
                    <a:pt x="834"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73;p55">
              <a:extLst>
                <a:ext uri="{FF2B5EF4-FFF2-40B4-BE49-F238E27FC236}">
                  <a16:creationId xmlns:a16="http://schemas.microsoft.com/office/drawing/2014/main" id="{BBB11257-50E3-8DA0-5FFD-FD0C263BF656}"/>
                </a:ext>
              </a:extLst>
            </p:cNvPr>
            <p:cNvSpPr/>
            <p:nvPr/>
          </p:nvSpPr>
          <p:spPr>
            <a:xfrm>
              <a:off x="3910724" y="1233149"/>
              <a:ext cx="21470" cy="19403"/>
            </a:xfrm>
            <a:custGeom>
              <a:avLst/>
              <a:gdLst/>
              <a:ahLst/>
              <a:cxnLst/>
              <a:rect l="l" t="t" r="r" b="b"/>
              <a:pathLst>
                <a:path w="592" h="535" extrusionOk="0">
                  <a:moveTo>
                    <a:pt x="301" y="0"/>
                  </a:moveTo>
                  <a:cubicBezTo>
                    <a:pt x="243" y="0"/>
                    <a:pt x="185" y="18"/>
                    <a:pt x="133" y="59"/>
                  </a:cubicBezTo>
                  <a:cubicBezTo>
                    <a:pt x="16" y="145"/>
                    <a:pt x="1" y="316"/>
                    <a:pt x="86" y="433"/>
                  </a:cubicBezTo>
                  <a:cubicBezTo>
                    <a:pt x="142" y="503"/>
                    <a:pt x="219" y="535"/>
                    <a:pt x="296" y="535"/>
                  </a:cubicBezTo>
                  <a:cubicBezTo>
                    <a:pt x="424" y="535"/>
                    <a:pt x="549" y="446"/>
                    <a:pt x="569" y="301"/>
                  </a:cubicBezTo>
                  <a:cubicBezTo>
                    <a:pt x="591" y="126"/>
                    <a:pt x="45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74;p55">
              <a:extLst>
                <a:ext uri="{FF2B5EF4-FFF2-40B4-BE49-F238E27FC236}">
                  <a16:creationId xmlns:a16="http://schemas.microsoft.com/office/drawing/2014/main" id="{5EA8971D-E8D8-427F-824F-030CC6B62BF4}"/>
                </a:ext>
              </a:extLst>
            </p:cNvPr>
            <p:cNvSpPr/>
            <p:nvPr/>
          </p:nvSpPr>
          <p:spPr>
            <a:xfrm>
              <a:off x="3868326" y="1272138"/>
              <a:ext cx="10989" cy="8088"/>
            </a:xfrm>
            <a:custGeom>
              <a:avLst/>
              <a:gdLst/>
              <a:ahLst/>
              <a:cxnLst/>
              <a:rect l="l" t="t" r="r" b="b"/>
              <a:pathLst>
                <a:path w="303" h="223" extrusionOk="0">
                  <a:moveTo>
                    <a:pt x="144" y="1"/>
                  </a:moveTo>
                  <a:cubicBezTo>
                    <a:pt x="68" y="1"/>
                    <a:pt x="0" y="90"/>
                    <a:pt x="57" y="175"/>
                  </a:cubicBezTo>
                  <a:cubicBezTo>
                    <a:pt x="80" y="209"/>
                    <a:pt x="111" y="222"/>
                    <a:pt x="141" y="222"/>
                  </a:cubicBezTo>
                  <a:cubicBezTo>
                    <a:pt x="223" y="222"/>
                    <a:pt x="302" y="122"/>
                    <a:pt x="228" y="43"/>
                  </a:cubicBezTo>
                  <a:cubicBezTo>
                    <a:pt x="203" y="13"/>
                    <a:pt x="173" y="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75;p55">
              <a:extLst>
                <a:ext uri="{FF2B5EF4-FFF2-40B4-BE49-F238E27FC236}">
                  <a16:creationId xmlns:a16="http://schemas.microsoft.com/office/drawing/2014/main" id="{61A26863-E983-0829-C342-ECB1B2BEB577}"/>
                </a:ext>
              </a:extLst>
            </p:cNvPr>
            <p:cNvSpPr/>
            <p:nvPr/>
          </p:nvSpPr>
          <p:spPr>
            <a:xfrm>
              <a:off x="3910542" y="1239424"/>
              <a:ext cx="8704" cy="8088"/>
            </a:xfrm>
            <a:custGeom>
              <a:avLst/>
              <a:gdLst/>
              <a:ahLst/>
              <a:cxnLst/>
              <a:rect l="l" t="t" r="r" b="b"/>
              <a:pathLst>
                <a:path w="240" h="223" extrusionOk="0">
                  <a:moveTo>
                    <a:pt x="120" y="0"/>
                  </a:moveTo>
                  <a:cubicBezTo>
                    <a:pt x="69" y="0"/>
                    <a:pt x="16" y="38"/>
                    <a:pt x="6" y="96"/>
                  </a:cubicBezTo>
                  <a:cubicBezTo>
                    <a:pt x="0" y="170"/>
                    <a:pt x="56" y="222"/>
                    <a:pt x="116" y="222"/>
                  </a:cubicBezTo>
                  <a:cubicBezTo>
                    <a:pt x="139" y="222"/>
                    <a:pt x="163" y="215"/>
                    <a:pt x="185" y="198"/>
                  </a:cubicBezTo>
                  <a:cubicBezTo>
                    <a:pt x="232" y="159"/>
                    <a:pt x="239" y="89"/>
                    <a:pt x="200" y="42"/>
                  </a:cubicBezTo>
                  <a:cubicBezTo>
                    <a:pt x="180" y="13"/>
                    <a:pt x="151"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76;p55">
              <a:extLst>
                <a:ext uri="{FF2B5EF4-FFF2-40B4-BE49-F238E27FC236}">
                  <a16:creationId xmlns:a16="http://schemas.microsoft.com/office/drawing/2014/main" id="{B2D6FFEC-8ECF-A297-60CF-53BCCC282DED}"/>
                </a:ext>
              </a:extLst>
            </p:cNvPr>
            <p:cNvSpPr/>
            <p:nvPr/>
          </p:nvSpPr>
          <p:spPr>
            <a:xfrm>
              <a:off x="3907061" y="1267750"/>
              <a:ext cx="13600" cy="11098"/>
            </a:xfrm>
            <a:custGeom>
              <a:avLst/>
              <a:gdLst/>
              <a:ahLst/>
              <a:cxnLst/>
              <a:rect l="l" t="t" r="r" b="b"/>
              <a:pathLst>
                <a:path w="375" h="306" extrusionOk="0">
                  <a:moveTo>
                    <a:pt x="374" y="0"/>
                  </a:moveTo>
                  <a:lnTo>
                    <a:pt x="1" y="304"/>
                  </a:lnTo>
                  <a:cubicBezTo>
                    <a:pt x="1" y="304"/>
                    <a:pt x="16" y="306"/>
                    <a:pt x="41" y="306"/>
                  </a:cubicBezTo>
                  <a:cubicBezTo>
                    <a:pt x="134" y="306"/>
                    <a:pt x="356" y="277"/>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ocial Skills Subject for Pre-K: Practice using manners by Slidesgo">
  <a:themeElements>
    <a:clrScheme name="Simple Light">
      <a:dk1>
        <a:srgbClr val="00ADDF"/>
      </a:dk1>
      <a:lt1>
        <a:srgbClr val="FF623E"/>
      </a:lt1>
      <a:dk2>
        <a:srgbClr val="FFD000"/>
      </a:dk2>
      <a:lt2>
        <a:srgbClr val="FF87C5"/>
      </a:lt2>
      <a:accent1>
        <a:srgbClr val="28CFAF"/>
      </a:accent1>
      <a:accent2>
        <a:srgbClr val="FFFFFF"/>
      </a:accent2>
      <a:accent3>
        <a:srgbClr val="191919"/>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1568</Words>
  <Application>Microsoft Office PowerPoint</Application>
  <PresentationFormat>Presentación en pantalla (16:9)</PresentationFormat>
  <Paragraphs>73</Paragraphs>
  <Slides>20</Slides>
  <Notes>13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Century Gothic</vt:lpstr>
      <vt:lpstr>Congenial</vt:lpstr>
      <vt:lpstr>Roboto Condensed Light</vt:lpstr>
      <vt:lpstr>Erica One</vt:lpstr>
      <vt:lpstr>Bebas Neue</vt:lpstr>
      <vt:lpstr>Arial</vt:lpstr>
      <vt:lpstr>Quicksand Medium</vt:lpstr>
      <vt:lpstr>Didact Gothic</vt:lpstr>
      <vt:lpstr>Social Skills Subject for Pre-K: Practice using manners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Skills Subject for Pre-K - Practice using manners -</dc:title>
  <dc:creator>Karina Guadalupe Clemente Gomez</dc:creator>
  <cp:lastModifiedBy>Karina Guadalupe</cp:lastModifiedBy>
  <cp:revision>1</cp:revision>
  <dcterms:modified xsi:type="dcterms:W3CDTF">2022-05-09T01:59:32Z</dcterms:modified>
</cp:coreProperties>
</file>