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0"/>
  </p:notesMasterIdLst>
  <p:sldIdLst>
    <p:sldId id="256" r:id="rId2"/>
    <p:sldId id="308" r:id="rId3"/>
    <p:sldId id="309" r:id="rId4"/>
    <p:sldId id="310" r:id="rId5"/>
    <p:sldId id="311" r:id="rId6"/>
    <p:sldId id="312" r:id="rId7"/>
    <p:sldId id="313" r:id="rId8"/>
    <p:sldId id="314" r:id="rId9"/>
  </p:sldIdLst>
  <p:sldSz cx="9144000" cy="5143500" type="screen16x9"/>
  <p:notesSz cx="6858000" cy="9144000"/>
  <p:embeddedFontLst>
    <p:embeddedFont>
      <p:font typeface="Slabo 27px" panose="020B0604020202020204" charset="0"/>
      <p:regular r:id="rId11"/>
    </p:embeddedFont>
    <p:embeddedFont>
      <p:font typeface="Yellowtail" panose="020B0604020202020204" charset="0"/>
      <p:regular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17BE9F-5D09-4B06-9FDA-4EEAD8B75DC8}">
  <a:tblStyle styleId="{3417BE9F-5D09-4B06-9FDA-4EEAD8B75D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13225" y="952045"/>
            <a:ext cx="5515200" cy="2562900"/>
          </a:xfrm>
          <a:prstGeom prst="rect">
            <a:avLst/>
          </a:prstGeom>
        </p:spPr>
        <p:txBody>
          <a:bodyPr spcFirstLastPara="1" wrap="square" lIns="91425" tIns="91425" rIns="91425" bIns="91425" anchor="b" anchorCtr="0">
            <a:normAutofit/>
          </a:bodyPr>
          <a:lstStyle>
            <a:lvl1pPr lvl="0">
              <a:lnSpc>
                <a:spcPct val="90000"/>
              </a:lnSpc>
              <a:spcBef>
                <a:spcPts val="0"/>
              </a:spcBef>
              <a:spcAft>
                <a:spcPts val="0"/>
              </a:spcAft>
              <a:buSzPts val="5200"/>
              <a:buNone/>
              <a:defRPr sz="8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3186" y="3714155"/>
            <a:ext cx="5061600" cy="477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flipH="1">
            <a:off x="7452950" y="-395475"/>
            <a:ext cx="1481950" cy="1348425"/>
          </a:xfrm>
          <a:custGeom>
            <a:avLst/>
            <a:gdLst/>
            <a:ahLst/>
            <a:cxnLst/>
            <a:rect l="l" t="t" r="r" b="b"/>
            <a:pathLst>
              <a:path w="59278" h="53937" extrusionOk="0">
                <a:moveTo>
                  <a:pt x="54576" y="5684"/>
                </a:moveTo>
                <a:cubicBezTo>
                  <a:pt x="54553" y="5798"/>
                  <a:pt x="54553" y="5912"/>
                  <a:pt x="54553" y="6049"/>
                </a:cubicBezTo>
                <a:cubicBezTo>
                  <a:pt x="54279" y="6118"/>
                  <a:pt x="54142" y="6277"/>
                  <a:pt x="54210" y="6597"/>
                </a:cubicBezTo>
                <a:cubicBezTo>
                  <a:pt x="54005" y="6460"/>
                  <a:pt x="53868" y="6369"/>
                  <a:pt x="53640" y="6232"/>
                </a:cubicBezTo>
                <a:cubicBezTo>
                  <a:pt x="53822" y="6186"/>
                  <a:pt x="53959" y="6163"/>
                  <a:pt x="54119" y="6118"/>
                </a:cubicBezTo>
                <a:cubicBezTo>
                  <a:pt x="54142" y="5981"/>
                  <a:pt x="54165" y="5844"/>
                  <a:pt x="54188" y="5684"/>
                </a:cubicBezTo>
                <a:close/>
                <a:moveTo>
                  <a:pt x="27028" y="31908"/>
                </a:moveTo>
                <a:lnTo>
                  <a:pt x="27028" y="31908"/>
                </a:lnTo>
                <a:cubicBezTo>
                  <a:pt x="27027" y="31908"/>
                  <a:pt x="27026" y="31909"/>
                  <a:pt x="27025" y="31910"/>
                </a:cubicBezTo>
                <a:lnTo>
                  <a:pt x="27048" y="31933"/>
                </a:lnTo>
                <a:cubicBezTo>
                  <a:pt x="27042" y="31925"/>
                  <a:pt x="27035" y="31916"/>
                  <a:pt x="27028" y="31908"/>
                </a:cubicBezTo>
                <a:close/>
                <a:moveTo>
                  <a:pt x="7312" y="48147"/>
                </a:moveTo>
                <a:cubicBezTo>
                  <a:pt x="7310" y="48152"/>
                  <a:pt x="7307" y="48157"/>
                  <a:pt x="7304" y="48162"/>
                </a:cubicBezTo>
                <a:lnTo>
                  <a:pt x="7327" y="48162"/>
                </a:lnTo>
                <a:cubicBezTo>
                  <a:pt x="7322" y="48157"/>
                  <a:pt x="7317" y="48152"/>
                  <a:pt x="7312" y="48147"/>
                </a:cubicBezTo>
                <a:close/>
                <a:moveTo>
                  <a:pt x="56949" y="0"/>
                </a:moveTo>
                <a:cubicBezTo>
                  <a:pt x="56835" y="69"/>
                  <a:pt x="56653" y="160"/>
                  <a:pt x="56470" y="251"/>
                </a:cubicBezTo>
                <a:cubicBezTo>
                  <a:pt x="56561" y="480"/>
                  <a:pt x="56653" y="662"/>
                  <a:pt x="56767" y="891"/>
                </a:cubicBezTo>
                <a:cubicBezTo>
                  <a:pt x="56607" y="913"/>
                  <a:pt x="56539" y="913"/>
                  <a:pt x="56424" y="913"/>
                </a:cubicBezTo>
                <a:cubicBezTo>
                  <a:pt x="56356" y="754"/>
                  <a:pt x="56310" y="594"/>
                  <a:pt x="56242" y="434"/>
                </a:cubicBezTo>
                <a:cubicBezTo>
                  <a:pt x="56196" y="480"/>
                  <a:pt x="56128" y="548"/>
                  <a:pt x="56105" y="571"/>
                </a:cubicBezTo>
                <a:cubicBezTo>
                  <a:pt x="55968" y="548"/>
                  <a:pt x="55854" y="525"/>
                  <a:pt x="55694" y="503"/>
                </a:cubicBezTo>
                <a:cubicBezTo>
                  <a:pt x="55671" y="1073"/>
                  <a:pt x="55078" y="913"/>
                  <a:pt x="54850" y="1210"/>
                </a:cubicBezTo>
                <a:cubicBezTo>
                  <a:pt x="54872" y="1301"/>
                  <a:pt x="54895" y="1393"/>
                  <a:pt x="54941" y="1507"/>
                </a:cubicBezTo>
                <a:cubicBezTo>
                  <a:pt x="54781" y="1484"/>
                  <a:pt x="54644" y="1438"/>
                  <a:pt x="54461" y="1416"/>
                </a:cubicBezTo>
                <a:lnTo>
                  <a:pt x="54461" y="1416"/>
                </a:lnTo>
                <a:cubicBezTo>
                  <a:pt x="54507" y="1575"/>
                  <a:pt x="54530" y="1712"/>
                  <a:pt x="54530" y="1758"/>
                </a:cubicBezTo>
                <a:cubicBezTo>
                  <a:pt x="54393" y="2009"/>
                  <a:pt x="54256" y="2214"/>
                  <a:pt x="54096" y="2488"/>
                </a:cubicBezTo>
                <a:cubicBezTo>
                  <a:pt x="54073" y="2237"/>
                  <a:pt x="54051" y="2032"/>
                  <a:pt x="54028" y="1804"/>
                </a:cubicBezTo>
                <a:cubicBezTo>
                  <a:pt x="53822" y="1918"/>
                  <a:pt x="53640" y="2009"/>
                  <a:pt x="53434" y="2100"/>
                </a:cubicBezTo>
                <a:cubicBezTo>
                  <a:pt x="52909" y="2329"/>
                  <a:pt x="52384" y="2602"/>
                  <a:pt x="52270" y="3264"/>
                </a:cubicBezTo>
                <a:cubicBezTo>
                  <a:pt x="52270" y="3287"/>
                  <a:pt x="52225" y="3287"/>
                  <a:pt x="52179" y="3333"/>
                </a:cubicBezTo>
                <a:cubicBezTo>
                  <a:pt x="52088" y="3299"/>
                  <a:pt x="51985" y="3253"/>
                  <a:pt x="51885" y="3253"/>
                </a:cubicBezTo>
                <a:cubicBezTo>
                  <a:pt x="51785" y="3253"/>
                  <a:pt x="51688" y="3299"/>
                  <a:pt x="51608" y="3447"/>
                </a:cubicBezTo>
                <a:cubicBezTo>
                  <a:pt x="51700" y="3493"/>
                  <a:pt x="51814" y="3538"/>
                  <a:pt x="51905" y="3607"/>
                </a:cubicBezTo>
                <a:cubicBezTo>
                  <a:pt x="51882" y="3630"/>
                  <a:pt x="51837" y="3675"/>
                  <a:pt x="51814" y="3698"/>
                </a:cubicBezTo>
                <a:cubicBezTo>
                  <a:pt x="51677" y="3675"/>
                  <a:pt x="51540" y="3652"/>
                  <a:pt x="51403" y="3607"/>
                </a:cubicBezTo>
                <a:cubicBezTo>
                  <a:pt x="51334" y="3675"/>
                  <a:pt x="51312" y="3744"/>
                  <a:pt x="51243" y="3789"/>
                </a:cubicBezTo>
                <a:cubicBezTo>
                  <a:pt x="50969" y="4040"/>
                  <a:pt x="50627" y="4223"/>
                  <a:pt x="50444" y="4565"/>
                </a:cubicBezTo>
                <a:cubicBezTo>
                  <a:pt x="50353" y="4748"/>
                  <a:pt x="50102" y="4953"/>
                  <a:pt x="49919" y="4976"/>
                </a:cubicBezTo>
                <a:cubicBezTo>
                  <a:pt x="49623" y="4999"/>
                  <a:pt x="49531" y="5159"/>
                  <a:pt x="49440" y="5387"/>
                </a:cubicBezTo>
                <a:cubicBezTo>
                  <a:pt x="49371" y="5570"/>
                  <a:pt x="49280" y="5730"/>
                  <a:pt x="49212" y="5866"/>
                </a:cubicBezTo>
                <a:cubicBezTo>
                  <a:pt x="49098" y="5889"/>
                  <a:pt x="49006" y="5889"/>
                  <a:pt x="48892" y="5912"/>
                </a:cubicBezTo>
                <a:cubicBezTo>
                  <a:pt x="48892" y="5935"/>
                  <a:pt x="48892" y="5958"/>
                  <a:pt x="48892" y="5981"/>
                </a:cubicBezTo>
                <a:cubicBezTo>
                  <a:pt x="48961" y="6026"/>
                  <a:pt x="49029" y="6049"/>
                  <a:pt x="49098" y="6095"/>
                </a:cubicBezTo>
                <a:cubicBezTo>
                  <a:pt x="48983" y="6300"/>
                  <a:pt x="48892" y="6460"/>
                  <a:pt x="48801" y="6643"/>
                </a:cubicBezTo>
                <a:cubicBezTo>
                  <a:pt x="48755" y="6620"/>
                  <a:pt x="48732" y="6620"/>
                  <a:pt x="48710" y="6597"/>
                </a:cubicBezTo>
                <a:lnTo>
                  <a:pt x="48710" y="6118"/>
                </a:lnTo>
                <a:cubicBezTo>
                  <a:pt x="48344" y="6118"/>
                  <a:pt x="48573" y="6414"/>
                  <a:pt x="48458" y="6483"/>
                </a:cubicBezTo>
                <a:cubicBezTo>
                  <a:pt x="48299" y="6528"/>
                  <a:pt x="48185" y="6551"/>
                  <a:pt x="48048" y="6574"/>
                </a:cubicBezTo>
                <a:cubicBezTo>
                  <a:pt x="48048" y="6597"/>
                  <a:pt x="48048" y="6620"/>
                  <a:pt x="48048" y="6643"/>
                </a:cubicBezTo>
                <a:cubicBezTo>
                  <a:pt x="48230" y="6688"/>
                  <a:pt x="48390" y="6757"/>
                  <a:pt x="48573" y="6802"/>
                </a:cubicBezTo>
                <a:cubicBezTo>
                  <a:pt x="48550" y="6848"/>
                  <a:pt x="48550" y="6894"/>
                  <a:pt x="48527" y="6916"/>
                </a:cubicBezTo>
                <a:cubicBezTo>
                  <a:pt x="48276" y="6894"/>
                  <a:pt x="48002" y="6848"/>
                  <a:pt x="47774" y="6825"/>
                </a:cubicBezTo>
                <a:cubicBezTo>
                  <a:pt x="47317" y="7213"/>
                  <a:pt x="46838" y="7624"/>
                  <a:pt x="46313" y="8081"/>
                </a:cubicBezTo>
                <a:cubicBezTo>
                  <a:pt x="46313" y="8103"/>
                  <a:pt x="46290" y="8195"/>
                  <a:pt x="46290" y="8286"/>
                </a:cubicBezTo>
                <a:cubicBezTo>
                  <a:pt x="45856" y="8491"/>
                  <a:pt x="45697" y="8879"/>
                  <a:pt x="45537" y="9313"/>
                </a:cubicBezTo>
                <a:cubicBezTo>
                  <a:pt x="45491" y="9199"/>
                  <a:pt x="45445" y="9131"/>
                  <a:pt x="45377" y="9016"/>
                </a:cubicBezTo>
                <a:cubicBezTo>
                  <a:pt x="45286" y="9176"/>
                  <a:pt x="45194" y="9290"/>
                  <a:pt x="45126" y="9427"/>
                </a:cubicBezTo>
                <a:cubicBezTo>
                  <a:pt x="45012" y="9404"/>
                  <a:pt x="44898" y="9359"/>
                  <a:pt x="44784" y="9313"/>
                </a:cubicBezTo>
                <a:cubicBezTo>
                  <a:pt x="44692" y="9633"/>
                  <a:pt x="44532" y="9861"/>
                  <a:pt x="44213" y="9929"/>
                </a:cubicBezTo>
                <a:cubicBezTo>
                  <a:pt x="44213" y="9998"/>
                  <a:pt x="44236" y="10066"/>
                  <a:pt x="44236" y="10112"/>
                </a:cubicBezTo>
                <a:cubicBezTo>
                  <a:pt x="43231" y="11025"/>
                  <a:pt x="42227" y="11938"/>
                  <a:pt x="41223" y="12851"/>
                </a:cubicBezTo>
                <a:cubicBezTo>
                  <a:pt x="41268" y="12897"/>
                  <a:pt x="41291" y="12942"/>
                  <a:pt x="41337" y="12965"/>
                </a:cubicBezTo>
                <a:cubicBezTo>
                  <a:pt x="41360" y="12988"/>
                  <a:pt x="41383" y="13034"/>
                  <a:pt x="41474" y="13125"/>
                </a:cubicBezTo>
                <a:lnTo>
                  <a:pt x="40880" y="13125"/>
                </a:lnTo>
                <a:cubicBezTo>
                  <a:pt x="40447" y="13536"/>
                  <a:pt x="39990" y="13947"/>
                  <a:pt x="39557" y="14380"/>
                </a:cubicBezTo>
                <a:cubicBezTo>
                  <a:pt x="39579" y="14403"/>
                  <a:pt x="39602" y="14403"/>
                  <a:pt x="39602" y="14426"/>
                </a:cubicBezTo>
                <a:cubicBezTo>
                  <a:pt x="39511" y="14449"/>
                  <a:pt x="39397" y="14494"/>
                  <a:pt x="39283" y="14517"/>
                </a:cubicBezTo>
                <a:cubicBezTo>
                  <a:pt x="39077" y="14974"/>
                  <a:pt x="38712" y="15270"/>
                  <a:pt x="38347" y="15567"/>
                </a:cubicBezTo>
                <a:cubicBezTo>
                  <a:pt x="38073" y="15795"/>
                  <a:pt x="37731" y="15955"/>
                  <a:pt x="37571" y="16229"/>
                </a:cubicBezTo>
                <a:cubicBezTo>
                  <a:pt x="37388" y="16549"/>
                  <a:pt x="37114" y="16708"/>
                  <a:pt x="36840" y="16891"/>
                </a:cubicBezTo>
                <a:cubicBezTo>
                  <a:pt x="36818" y="17028"/>
                  <a:pt x="36795" y="17165"/>
                  <a:pt x="36772" y="17302"/>
                </a:cubicBezTo>
                <a:cubicBezTo>
                  <a:pt x="36681" y="17279"/>
                  <a:pt x="36589" y="17256"/>
                  <a:pt x="36566" y="17256"/>
                </a:cubicBezTo>
                <a:cubicBezTo>
                  <a:pt x="35585" y="18215"/>
                  <a:pt x="34649" y="19128"/>
                  <a:pt x="33713" y="20041"/>
                </a:cubicBezTo>
                <a:cubicBezTo>
                  <a:pt x="33713" y="20224"/>
                  <a:pt x="33690" y="20361"/>
                  <a:pt x="33690" y="20566"/>
                </a:cubicBezTo>
                <a:cubicBezTo>
                  <a:pt x="33531" y="20497"/>
                  <a:pt x="33417" y="20429"/>
                  <a:pt x="33325" y="20383"/>
                </a:cubicBezTo>
                <a:cubicBezTo>
                  <a:pt x="32709" y="20794"/>
                  <a:pt x="32252" y="21251"/>
                  <a:pt x="31842" y="21935"/>
                </a:cubicBezTo>
                <a:cubicBezTo>
                  <a:pt x="31180" y="21958"/>
                  <a:pt x="31339" y="22620"/>
                  <a:pt x="31020" y="22963"/>
                </a:cubicBezTo>
                <a:cubicBezTo>
                  <a:pt x="30974" y="22826"/>
                  <a:pt x="30951" y="22734"/>
                  <a:pt x="30883" y="22575"/>
                </a:cubicBezTo>
                <a:cubicBezTo>
                  <a:pt x="30769" y="22803"/>
                  <a:pt x="30700" y="22940"/>
                  <a:pt x="30586" y="23145"/>
                </a:cubicBezTo>
                <a:cubicBezTo>
                  <a:pt x="30541" y="23145"/>
                  <a:pt x="30426" y="23168"/>
                  <a:pt x="30312" y="23168"/>
                </a:cubicBezTo>
                <a:cubicBezTo>
                  <a:pt x="30153" y="23328"/>
                  <a:pt x="29993" y="23488"/>
                  <a:pt x="29833" y="23670"/>
                </a:cubicBezTo>
                <a:cubicBezTo>
                  <a:pt x="29970" y="23716"/>
                  <a:pt x="30038" y="23739"/>
                  <a:pt x="30130" y="23784"/>
                </a:cubicBezTo>
                <a:cubicBezTo>
                  <a:pt x="30084" y="23898"/>
                  <a:pt x="30061" y="23967"/>
                  <a:pt x="29879" y="23967"/>
                </a:cubicBezTo>
                <a:cubicBezTo>
                  <a:pt x="29673" y="23967"/>
                  <a:pt x="29422" y="24035"/>
                  <a:pt x="29285" y="24172"/>
                </a:cubicBezTo>
                <a:cubicBezTo>
                  <a:pt x="28646" y="24743"/>
                  <a:pt x="28053" y="25336"/>
                  <a:pt x="27436" y="25930"/>
                </a:cubicBezTo>
                <a:cubicBezTo>
                  <a:pt x="27299" y="26044"/>
                  <a:pt x="27140" y="26135"/>
                  <a:pt x="27003" y="26272"/>
                </a:cubicBezTo>
                <a:cubicBezTo>
                  <a:pt x="26843" y="26409"/>
                  <a:pt x="26706" y="26592"/>
                  <a:pt x="26569" y="26752"/>
                </a:cubicBezTo>
                <a:cubicBezTo>
                  <a:pt x="26386" y="26957"/>
                  <a:pt x="26181" y="27140"/>
                  <a:pt x="25976" y="27368"/>
                </a:cubicBezTo>
                <a:cubicBezTo>
                  <a:pt x="25702" y="27459"/>
                  <a:pt x="25451" y="27710"/>
                  <a:pt x="25199" y="28167"/>
                </a:cubicBezTo>
                <a:cubicBezTo>
                  <a:pt x="24903" y="28418"/>
                  <a:pt x="24720" y="28600"/>
                  <a:pt x="24560" y="28737"/>
                </a:cubicBezTo>
                <a:lnTo>
                  <a:pt x="24560" y="28966"/>
                </a:lnTo>
                <a:cubicBezTo>
                  <a:pt x="24332" y="29057"/>
                  <a:pt x="23830" y="29491"/>
                  <a:pt x="23647" y="29650"/>
                </a:cubicBezTo>
                <a:cubicBezTo>
                  <a:pt x="23351" y="29901"/>
                  <a:pt x="23031" y="30130"/>
                  <a:pt x="22963" y="30563"/>
                </a:cubicBezTo>
                <a:cubicBezTo>
                  <a:pt x="22848" y="30541"/>
                  <a:pt x="22757" y="30518"/>
                  <a:pt x="22666" y="30495"/>
                </a:cubicBezTo>
                <a:cubicBezTo>
                  <a:pt x="22438" y="30746"/>
                  <a:pt x="22209" y="30951"/>
                  <a:pt x="22027" y="31203"/>
                </a:cubicBezTo>
                <a:cubicBezTo>
                  <a:pt x="21867" y="31454"/>
                  <a:pt x="21570" y="31568"/>
                  <a:pt x="21479" y="31864"/>
                </a:cubicBezTo>
                <a:cubicBezTo>
                  <a:pt x="21456" y="31933"/>
                  <a:pt x="21342" y="31979"/>
                  <a:pt x="21273" y="32024"/>
                </a:cubicBezTo>
                <a:cubicBezTo>
                  <a:pt x="21182" y="32093"/>
                  <a:pt x="21045" y="32116"/>
                  <a:pt x="20977" y="32184"/>
                </a:cubicBezTo>
                <a:cubicBezTo>
                  <a:pt x="20817" y="32367"/>
                  <a:pt x="20703" y="32572"/>
                  <a:pt x="20543" y="32755"/>
                </a:cubicBezTo>
                <a:cubicBezTo>
                  <a:pt x="20479" y="32819"/>
                  <a:pt x="20395" y="32962"/>
                  <a:pt x="20329" y="32962"/>
                </a:cubicBezTo>
                <a:cubicBezTo>
                  <a:pt x="20324" y="32962"/>
                  <a:pt x="20319" y="32962"/>
                  <a:pt x="20315" y="32960"/>
                </a:cubicBezTo>
                <a:cubicBezTo>
                  <a:pt x="20286" y="32956"/>
                  <a:pt x="20260" y="32954"/>
                  <a:pt x="20237" y="32954"/>
                </a:cubicBezTo>
                <a:cubicBezTo>
                  <a:pt x="20018" y="32954"/>
                  <a:pt x="20014" y="33135"/>
                  <a:pt x="19972" y="33280"/>
                </a:cubicBezTo>
                <a:cubicBezTo>
                  <a:pt x="20087" y="33417"/>
                  <a:pt x="20178" y="33554"/>
                  <a:pt x="20338" y="33713"/>
                </a:cubicBezTo>
                <a:cubicBezTo>
                  <a:pt x="20155" y="33759"/>
                  <a:pt x="20041" y="33759"/>
                  <a:pt x="19950" y="33782"/>
                </a:cubicBezTo>
                <a:cubicBezTo>
                  <a:pt x="19858" y="33668"/>
                  <a:pt x="19767" y="33576"/>
                  <a:pt x="19653" y="33439"/>
                </a:cubicBezTo>
                <a:cubicBezTo>
                  <a:pt x="19516" y="33599"/>
                  <a:pt x="19402" y="33736"/>
                  <a:pt x="19265" y="33873"/>
                </a:cubicBezTo>
                <a:cubicBezTo>
                  <a:pt x="19470" y="33896"/>
                  <a:pt x="19607" y="33942"/>
                  <a:pt x="19699" y="33942"/>
                </a:cubicBezTo>
                <a:cubicBezTo>
                  <a:pt x="19836" y="34147"/>
                  <a:pt x="19927" y="34284"/>
                  <a:pt x="20041" y="34421"/>
                </a:cubicBezTo>
                <a:cubicBezTo>
                  <a:pt x="19744" y="34672"/>
                  <a:pt x="19447" y="34923"/>
                  <a:pt x="19128" y="35197"/>
                </a:cubicBezTo>
                <a:cubicBezTo>
                  <a:pt x="19037" y="34832"/>
                  <a:pt x="18808" y="34626"/>
                  <a:pt x="18443" y="34581"/>
                </a:cubicBezTo>
                <a:lnTo>
                  <a:pt x="18443" y="34581"/>
                </a:lnTo>
                <a:cubicBezTo>
                  <a:pt x="18261" y="34786"/>
                  <a:pt x="18398" y="34900"/>
                  <a:pt x="18534" y="35037"/>
                </a:cubicBezTo>
                <a:cubicBezTo>
                  <a:pt x="18649" y="35174"/>
                  <a:pt x="18763" y="35311"/>
                  <a:pt x="18922" y="35471"/>
                </a:cubicBezTo>
                <a:cubicBezTo>
                  <a:pt x="18580" y="35813"/>
                  <a:pt x="18283" y="36110"/>
                  <a:pt x="17987" y="36384"/>
                </a:cubicBezTo>
                <a:cubicBezTo>
                  <a:pt x="17987" y="36407"/>
                  <a:pt x="18009" y="36407"/>
                  <a:pt x="18009" y="36430"/>
                </a:cubicBezTo>
                <a:cubicBezTo>
                  <a:pt x="17781" y="36589"/>
                  <a:pt x="17553" y="36772"/>
                  <a:pt x="17302" y="36954"/>
                </a:cubicBezTo>
                <a:cubicBezTo>
                  <a:pt x="17211" y="36886"/>
                  <a:pt x="17142" y="36818"/>
                  <a:pt x="17005" y="36703"/>
                </a:cubicBezTo>
                <a:cubicBezTo>
                  <a:pt x="16800" y="36840"/>
                  <a:pt x="16571" y="37000"/>
                  <a:pt x="16320" y="37160"/>
                </a:cubicBezTo>
                <a:cubicBezTo>
                  <a:pt x="16298" y="37023"/>
                  <a:pt x="16275" y="36932"/>
                  <a:pt x="16252" y="36772"/>
                </a:cubicBezTo>
                <a:cubicBezTo>
                  <a:pt x="13102" y="39853"/>
                  <a:pt x="9975" y="42821"/>
                  <a:pt x="7008" y="45948"/>
                </a:cubicBezTo>
                <a:cubicBezTo>
                  <a:pt x="7099" y="46062"/>
                  <a:pt x="7145" y="46130"/>
                  <a:pt x="7213" y="46222"/>
                </a:cubicBezTo>
                <a:cubicBezTo>
                  <a:pt x="6688" y="46222"/>
                  <a:pt x="6688" y="46222"/>
                  <a:pt x="6323" y="46587"/>
                </a:cubicBezTo>
                <a:cubicBezTo>
                  <a:pt x="5798" y="47112"/>
                  <a:pt x="5296" y="47614"/>
                  <a:pt x="4794" y="48139"/>
                </a:cubicBezTo>
                <a:cubicBezTo>
                  <a:pt x="4291" y="48641"/>
                  <a:pt x="3789" y="49143"/>
                  <a:pt x="3287" y="49668"/>
                </a:cubicBezTo>
                <a:cubicBezTo>
                  <a:pt x="3219" y="49737"/>
                  <a:pt x="3219" y="49851"/>
                  <a:pt x="3173" y="49965"/>
                </a:cubicBezTo>
                <a:cubicBezTo>
                  <a:pt x="3059" y="50033"/>
                  <a:pt x="2899" y="50079"/>
                  <a:pt x="2785" y="50193"/>
                </a:cubicBezTo>
                <a:cubicBezTo>
                  <a:pt x="2557" y="50421"/>
                  <a:pt x="2351" y="50672"/>
                  <a:pt x="2146" y="50924"/>
                </a:cubicBezTo>
                <a:cubicBezTo>
                  <a:pt x="2169" y="51106"/>
                  <a:pt x="2214" y="51312"/>
                  <a:pt x="2260" y="51563"/>
                </a:cubicBezTo>
                <a:cubicBezTo>
                  <a:pt x="2169" y="51608"/>
                  <a:pt x="2055" y="51677"/>
                  <a:pt x="1849" y="51791"/>
                </a:cubicBezTo>
                <a:cubicBezTo>
                  <a:pt x="1872" y="51540"/>
                  <a:pt x="1895" y="51357"/>
                  <a:pt x="1918" y="51129"/>
                </a:cubicBezTo>
                <a:lnTo>
                  <a:pt x="1918" y="51129"/>
                </a:lnTo>
                <a:cubicBezTo>
                  <a:pt x="1781" y="51266"/>
                  <a:pt x="1689" y="51357"/>
                  <a:pt x="1667" y="51357"/>
                </a:cubicBezTo>
                <a:cubicBezTo>
                  <a:pt x="1598" y="51700"/>
                  <a:pt x="1530" y="51928"/>
                  <a:pt x="1484" y="52156"/>
                </a:cubicBezTo>
                <a:cubicBezTo>
                  <a:pt x="1461" y="52156"/>
                  <a:pt x="1415" y="52133"/>
                  <a:pt x="1393" y="52133"/>
                </a:cubicBezTo>
                <a:cubicBezTo>
                  <a:pt x="1370" y="52042"/>
                  <a:pt x="1324" y="51951"/>
                  <a:pt x="1256" y="51745"/>
                </a:cubicBezTo>
                <a:cubicBezTo>
                  <a:pt x="982" y="52156"/>
                  <a:pt x="731" y="52453"/>
                  <a:pt x="525" y="52795"/>
                </a:cubicBezTo>
                <a:cubicBezTo>
                  <a:pt x="320" y="53160"/>
                  <a:pt x="183" y="53526"/>
                  <a:pt x="0" y="53936"/>
                </a:cubicBezTo>
                <a:cubicBezTo>
                  <a:pt x="229" y="53914"/>
                  <a:pt x="411" y="53891"/>
                  <a:pt x="617" y="53891"/>
                </a:cubicBezTo>
                <a:cubicBezTo>
                  <a:pt x="594" y="53731"/>
                  <a:pt x="594" y="53617"/>
                  <a:pt x="548" y="53434"/>
                </a:cubicBezTo>
                <a:lnTo>
                  <a:pt x="548" y="53434"/>
                </a:lnTo>
                <a:cubicBezTo>
                  <a:pt x="776" y="53617"/>
                  <a:pt x="936" y="53731"/>
                  <a:pt x="1142" y="53891"/>
                </a:cubicBezTo>
                <a:cubicBezTo>
                  <a:pt x="1233" y="53663"/>
                  <a:pt x="1301" y="53480"/>
                  <a:pt x="1370" y="53275"/>
                </a:cubicBezTo>
                <a:cubicBezTo>
                  <a:pt x="1461" y="53366"/>
                  <a:pt x="1507" y="53457"/>
                  <a:pt x="1575" y="53571"/>
                </a:cubicBezTo>
                <a:cubicBezTo>
                  <a:pt x="1895" y="53366"/>
                  <a:pt x="2214" y="53183"/>
                  <a:pt x="2534" y="52978"/>
                </a:cubicBezTo>
                <a:cubicBezTo>
                  <a:pt x="2557" y="52750"/>
                  <a:pt x="2580" y="52544"/>
                  <a:pt x="2602" y="52339"/>
                </a:cubicBezTo>
                <a:cubicBezTo>
                  <a:pt x="2717" y="52270"/>
                  <a:pt x="2808" y="52202"/>
                  <a:pt x="2922" y="52133"/>
                </a:cubicBezTo>
                <a:cubicBezTo>
                  <a:pt x="2968" y="52270"/>
                  <a:pt x="3013" y="52407"/>
                  <a:pt x="3059" y="52590"/>
                </a:cubicBezTo>
                <a:cubicBezTo>
                  <a:pt x="3584" y="52156"/>
                  <a:pt x="4063" y="51745"/>
                  <a:pt x="4725" y="51197"/>
                </a:cubicBezTo>
                <a:cubicBezTo>
                  <a:pt x="4953" y="51038"/>
                  <a:pt x="5410" y="50718"/>
                  <a:pt x="5844" y="50399"/>
                </a:cubicBezTo>
                <a:cubicBezTo>
                  <a:pt x="5821" y="50376"/>
                  <a:pt x="5821" y="50353"/>
                  <a:pt x="5798" y="50330"/>
                </a:cubicBezTo>
                <a:cubicBezTo>
                  <a:pt x="5661" y="50330"/>
                  <a:pt x="5524" y="50353"/>
                  <a:pt x="5387" y="50376"/>
                </a:cubicBezTo>
                <a:cubicBezTo>
                  <a:pt x="5387" y="50353"/>
                  <a:pt x="5364" y="50330"/>
                  <a:pt x="5364" y="50307"/>
                </a:cubicBezTo>
                <a:cubicBezTo>
                  <a:pt x="5547" y="50193"/>
                  <a:pt x="5729" y="50079"/>
                  <a:pt x="6026" y="49896"/>
                </a:cubicBezTo>
                <a:cubicBezTo>
                  <a:pt x="6049" y="49942"/>
                  <a:pt x="6072" y="50056"/>
                  <a:pt x="6117" y="50170"/>
                </a:cubicBezTo>
                <a:cubicBezTo>
                  <a:pt x="6254" y="50056"/>
                  <a:pt x="6323" y="49988"/>
                  <a:pt x="6391" y="49919"/>
                </a:cubicBezTo>
                <a:cubicBezTo>
                  <a:pt x="6369" y="49782"/>
                  <a:pt x="6346" y="49691"/>
                  <a:pt x="6323" y="49554"/>
                </a:cubicBezTo>
                <a:cubicBezTo>
                  <a:pt x="6414" y="49508"/>
                  <a:pt x="6506" y="49463"/>
                  <a:pt x="6551" y="49440"/>
                </a:cubicBezTo>
                <a:cubicBezTo>
                  <a:pt x="6665" y="49508"/>
                  <a:pt x="6757" y="49554"/>
                  <a:pt x="6916" y="49623"/>
                </a:cubicBezTo>
                <a:cubicBezTo>
                  <a:pt x="6894" y="49120"/>
                  <a:pt x="7008" y="48687"/>
                  <a:pt x="6734" y="48276"/>
                </a:cubicBezTo>
                <a:cubicBezTo>
                  <a:pt x="6871" y="48139"/>
                  <a:pt x="6985" y="48048"/>
                  <a:pt x="7122" y="47933"/>
                </a:cubicBezTo>
                <a:cubicBezTo>
                  <a:pt x="7185" y="48018"/>
                  <a:pt x="7249" y="48083"/>
                  <a:pt x="7312" y="48147"/>
                </a:cubicBezTo>
                <a:lnTo>
                  <a:pt x="7312" y="48147"/>
                </a:lnTo>
                <a:cubicBezTo>
                  <a:pt x="7378" y="48016"/>
                  <a:pt x="7444" y="47906"/>
                  <a:pt x="7510" y="47774"/>
                </a:cubicBezTo>
                <a:cubicBezTo>
                  <a:pt x="7533" y="47774"/>
                  <a:pt x="7555" y="47796"/>
                  <a:pt x="7601" y="47796"/>
                </a:cubicBezTo>
                <a:cubicBezTo>
                  <a:pt x="7601" y="47956"/>
                  <a:pt x="7624" y="48116"/>
                  <a:pt x="7647" y="48230"/>
                </a:cubicBezTo>
                <a:cubicBezTo>
                  <a:pt x="7807" y="48321"/>
                  <a:pt x="7944" y="48413"/>
                  <a:pt x="8126" y="48527"/>
                </a:cubicBezTo>
                <a:lnTo>
                  <a:pt x="8126" y="48185"/>
                </a:lnTo>
                <a:cubicBezTo>
                  <a:pt x="8035" y="48207"/>
                  <a:pt x="7989" y="48230"/>
                  <a:pt x="7921" y="48230"/>
                </a:cubicBezTo>
                <a:cubicBezTo>
                  <a:pt x="7852" y="48070"/>
                  <a:pt x="7761" y="47933"/>
                  <a:pt x="7692" y="47751"/>
                </a:cubicBezTo>
                <a:cubicBezTo>
                  <a:pt x="7807" y="47545"/>
                  <a:pt x="7944" y="47317"/>
                  <a:pt x="8080" y="47066"/>
                </a:cubicBezTo>
                <a:cubicBezTo>
                  <a:pt x="8217" y="47180"/>
                  <a:pt x="8309" y="47226"/>
                  <a:pt x="8377" y="47294"/>
                </a:cubicBezTo>
                <a:cubicBezTo>
                  <a:pt x="8423" y="47226"/>
                  <a:pt x="8446" y="47157"/>
                  <a:pt x="8468" y="47066"/>
                </a:cubicBezTo>
                <a:cubicBezTo>
                  <a:pt x="8583" y="47226"/>
                  <a:pt x="8651" y="47340"/>
                  <a:pt x="8742" y="47477"/>
                </a:cubicBezTo>
                <a:cubicBezTo>
                  <a:pt x="8765" y="47454"/>
                  <a:pt x="8788" y="47454"/>
                  <a:pt x="8811" y="47431"/>
                </a:cubicBezTo>
                <a:cubicBezTo>
                  <a:pt x="8765" y="47180"/>
                  <a:pt x="8720" y="46906"/>
                  <a:pt x="8674" y="46655"/>
                </a:cubicBezTo>
                <a:cubicBezTo>
                  <a:pt x="8697" y="46632"/>
                  <a:pt x="8720" y="46632"/>
                  <a:pt x="8765" y="46610"/>
                </a:cubicBezTo>
                <a:cubicBezTo>
                  <a:pt x="8834" y="46769"/>
                  <a:pt x="8925" y="46929"/>
                  <a:pt x="9016" y="47089"/>
                </a:cubicBezTo>
                <a:cubicBezTo>
                  <a:pt x="9153" y="47157"/>
                  <a:pt x="9313" y="47249"/>
                  <a:pt x="9427" y="47294"/>
                </a:cubicBezTo>
                <a:cubicBezTo>
                  <a:pt x="9610" y="47180"/>
                  <a:pt x="9770" y="47089"/>
                  <a:pt x="9884" y="46952"/>
                </a:cubicBezTo>
                <a:cubicBezTo>
                  <a:pt x="9998" y="46861"/>
                  <a:pt x="10066" y="46701"/>
                  <a:pt x="10089" y="46564"/>
                </a:cubicBezTo>
                <a:cubicBezTo>
                  <a:pt x="10089" y="46427"/>
                  <a:pt x="9998" y="46290"/>
                  <a:pt x="9952" y="46153"/>
                </a:cubicBezTo>
                <a:cubicBezTo>
                  <a:pt x="10020" y="46125"/>
                  <a:pt x="10080" y="46112"/>
                  <a:pt x="10135" y="46112"/>
                </a:cubicBezTo>
                <a:cubicBezTo>
                  <a:pt x="10301" y="46112"/>
                  <a:pt x="10408" y="46232"/>
                  <a:pt x="10477" y="46404"/>
                </a:cubicBezTo>
                <a:cubicBezTo>
                  <a:pt x="10751" y="46176"/>
                  <a:pt x="11002" y="45993"/>
                  <a:pt x="11230" y="45811"/>
                </a:cubicBezTo>
                <a:cubicBezTo>
                  <a:pt x="11276" y="45514"/>
                  <a:pt x="11322" y="45263"/>
                  <a:pt x="11367" y="44989"/>
                </a:cubicBezTo>
                <a:cubicBezTo>
                  <a:pt x="11390" y="45012"/>
                  <a:pt x="11413" y="45012"/>
                  <a:pt x="11459" y="45012"/>
                </a:cubicBezTo>
                <a:cubicBezTo>
                  <a:pt x="11481" y="45149"/>
                  <a:pt x="11504" y="45309"/>
                  <a:pt x="11550" y="45537"/>
                </a:cubicBezTo>
                <a:cubicBezTo>
                  <a:pt x="12052" y="45194"/>
                  <a:pt x="12486" y="44898"/>
                  <a:pt x="12714" y="44532"/>
                </a:cubicBezTo>
                <a:cubicBezTo>
                  <a:pt x="12942" y="44396"/>
                  <a:pt x="13102" y="44327"/>
                  <a:pt x="13239" y="44236"/>
                </a:cubicBezTo>
                <a:cubicBezTo>
                  <a:pt x="13901" y="43665"/>
                  <a:pt x="14586" y="43094"/>
                  <a:pt x="15248" y="42524"/>
                </a:cubicBezTo>
                <a:cubicBezTo>
                  <a:pt x="15910" y="41976"/>
                  <a:pt x="16549" y="41405"/>
                  <a:pt x="17211" y="40835"/>
                </a:cubicBezTo>
                <a:cubicBezTo>
                  <a:pt x="17530" y="40561"/>
                  <a:pt x="17873" y="40355"/>
                  <a:pt x="18169" y="40082"/>
                </a:cubicBezTo>
                <a:cubicBezTo>
                  <a:pt x="18443" y="39785"/>
                  <a:pt x="18694" y="39511"/>
                  <a:pt x="19059" y="39305"/>
                </a:cubicBezTo>
                <a:cubicBezTo>
                  <a:pt x="19333" y="39146"/>
                  <a:pt x="19539" y="38895"/>
                  <a:pt x="19767" y="38689"/>
                </a:cubicBezTo>
                <a:cubicBezTo>
                  <a:pt x="19927" y="38529"/>
                  <a:pt x="20087" y="38370"/>
                  <a:pt x="20246" y="38210"/>
                </a:cubicBezTo>
                <a:cubicBezTo>
                  <a:pt x="20315" y="38119"/>
                  <a:pt x="20406" y="37959"/>
                  <a:pt x="20497" y="37936"/>
                </a:cubicBezTo>
                <a:cubicBezTo>
                  <a:pt x="20931" y="37868"/>
                  <a:pt x="21114" y="37479"/>
                  <a:pt x="21433" y="37251"/>
                </a:cubicBezTo>
                <a:cubicBezTo>
                  <a:pt x="21456" y="37228"/>
                  <a:pt x="21456" y="37160"/>
                  <a:pt x="21479" y="37114"/>
                </a:cubicBezTo>
                <a:cubicBezTo>
                  <a:pt x="21388" y="37069"/>
                  <a:pt x="21296" y="37023"/>
                  <a:pt x="21205" y="36977"/>
                </a:cubicBezTo>
                <a:cubicBezTo>
                  <a:pt x="21159" y="37091"/>
                  <a:pt x="21114" y="37183"/>
                  <a:pt x="21068" y="37297"/>
                </a:cubicBezTo>
                <a:cubicBezTo>
                  <a:pt x="20885" y="37251"/>
                  <a:pt x="20726" y="37206"/>
                  <a:pt x="20543" y="37160"/>
                </a:cubicBezTo>
                <a:cubicBezTo>
                  <a:pt x="20543" y="36977"/>
                  <a:pt x="20520" y="36840"/>
                  <a:pt x="20497" y="36658"/>
                </a:cubicBezTo>
                <a:cubicBezTo>
                  <a:pt x="20338" y="36749"/>
                  <a:pt x="20224" y="36840"/>
                  <a:pt x="20109" y="36886"/>
                </a:cubicBezTo>
                <a:cubicBezTo>
                  <a:pt x="20087" y="36894"/>
                  <a:pt x="20064" y="36896"/>
                  <a:pt x="20041" y="36896"/>
                </a:cubicBezTo>
                <a:cubicBezTo>
                  <a:pt x="19995" y="36896"/>
                  <a:pt x="19950" y="36886"/>
                  <a:pt x="19904" y="36886"/>
                </a:cubicBezTo>
                <a:lnTo>
                  <a:pt x="19904" y="37114"/>
                </a:lnTo>
                <a:cubicBezTo>
                  <a:pt x="20018" y="37251"/>
                  <a:pt x="20109" y="37388"/>
                  <a:pt x="20224" y="37525"/>
                </a:cubicBezTo>
                <a:cubicBezTo>
                  <a:pt x="20051" y="37617"/>
                  <a:pt x="19955" y="37667"/>
                  <a:pt x="19876" y="37667"/>
                </a:cubicBezTo>
                <a:cubicBezTo>
                  <a:pt x="19777" y="37667"/>
                  <a:pt x="19703" y="37588"/>
                  <a:pt x="19539" y="37411"/>
                </a:cubicBezTo>
                <a:cubicBezTo>
                  <a:pt x="19447" y="37639"/>
                  <a:pt x="19379" y="37868"/>
                  <a:pt x="19288" y="38096"/>
                </a:cubicBezTo>
                <a:cubicBezTo>
                  <a:pt x="19242" y="38096"/>
                  <a:pt x="19105" y="38073"/>
                  <a:pt x="18968" y="38027"/>
                </a:cubicBezTo>
                <a:cubicBezTo>
                  <a:pt x="18945" y="38187"/>
                  <a:pt x="18922" y="38324"/>
                  <a:pt x="18900" y="38461"/>
                </a:cubicBezTo>
                <a:cubicBezTo>
                  <a:pt x="18808" y="38461"/>
                  <a:pt x="18740" y="38461"/>
                  <a:pt x="18626" y="38484"/>
                </a:cubicBezTo>
                <a:cubicBezTo>
                  <a:pt x="18626" y="38256"/>
                  <a:pt x="18443" y="38050"/>
                  <a:pt x="18649" y="37822"/>
                </a:cubicBezTo>
                <a:cubicBezTo>
                  <a:pt x="18740" y="37845"/>
                  <a:pt x="18831" y="37845"/>
                  <a:pt x="18877" y="37845"/>
                </a:cubicBezTo>
                <a:cubicBezTo>
                  <a:pt x="18968" y="37685"/>
                  <a:pt x="19014" y="37548"/>
                  <a:pt x="19105" y="37411"/>
                </a:cubicBezTo>
                <a:cubicBezTo>
                  <a:pt x="19219" y="37274"/>
                  <a:pt x="19356" y="37023"/>
                  <a:pt x="19470" y="37023"/>
                </a:cubicBezTo>
                <a:cubicBezTo>
                  <a:pt x="19657" y="37023"/>
                  <a:pt x="19674" y="36834"/>
                  <a:pt x="19813" y="36834"/>
                </a:cubicBezTo>
                <a:cubicBezTo>
                  <a:pt x="19827" y="36834"/>
                  <a:pt x="19842" y="36836"/>
                  <a:pt x="19858" y="36840"/>
                </a:cubicBezTo>
                <a:cubicBezTo>
                  <a:pt x="19904" y="36749"/>
                  <a:pt x="19927" y="36658"/>
                  <a:pt x="19972" y="36589"/>
                </a:cubicBezTo>
                <a:cubicBezTo>
                  <a:pt x="20178" y="36407"/>
                  <a:pt x="20383" y="36224"/>
                  <a:pt x="20612" y="36041"/>
                </a:cubicBezTo>
                <a:cubicBezTo>
                  <a:pt x="20749" y="35950"/>
                  <a:pt x="20885" y="35905"/>
                  <a:pt x="21068" y="35813"/>
                </a:cubicBezTo>
                <a:cubicBezTo>
                  <a:pt x="21114" y="35722"/>
                  <a:pt x="21182" y="35608"/>
                  <a:pt x="21273" y="35425"/>
                </a:cubicBezTo>
                <a:cubicBezTo>
                  <a:pt x="21479" y="35585"/>
                  <a:pt x="21639" y="35699"/>
                  <a:pt x="21821" y="35836"/>
                </a:cubicBezTo>
                <a:cubicBezTo>
                  <a:pt x="21867" y="35631"/>
                  <a:pt x="21913" y="35471"/>
                  <a:pt x="21958" y="35288"/>
                </a:cubicBezTo>
                <a:lnTo>
                  <a:pt x="22050" y="35288"/>
                </a:lnTo>
                <a:cubicBezTo>
                  <a:pt x="22072" y="35380"/>
                  <a:pt x="22095" y="35471"/>
                  <a:pt x="22118" y="35562"/>
                </a:cubicBezTo>
                <a:cubicBezTo>
                  <a:pt x="22209" y="35471"/>
                  <a:pt x="22301" y="35402"/>
                  <a:pt x="22392" y="35311"/>
                </a:cubicBezTo>
                <a:cubicBezTo>
                  <a:pt x="22369" y="35265"/>
                  <a:pt x="22323" y="35197"/>
                  <a:pt x="22278" y="35083"/>
                </a:cubicBezTo>
                <a:lnTo>
                  <a:pt x="22278" y="35083"/>
                </a:lnTo>
                <a:cubicBezTo>
                  <a:pt x="22438" y="35128"/>
                  <a:pt x="22529" y="35151"/>
                  <a:pt x="22620" y="35174"/>
                </a:cubicBezTo>
                <a:cubicBezTo>
                  <a:pt x="22666" y="34923"/>
                  <a:pt x="22757" y="34763"/>
                  <a:pt x="23054" y="34718"/>
                </a:cubicBezTo>
                <a:cubicBezTo>
                  <a:pt x="23077" y="34855"/>
                  <a:pt x="23077" y="34946"/>
                  <a:pt x="23100" y="35060"/>
                </a:cubicBezTo>
                <a:cubicBezTo>
                  <a:pt x="23442" y="34832"/>
                  <a:pt x="23784" y="34626"/>
                  <a:pt x="24104" y="34398"/>
                </a:cubicBezTo>
                <a:cubicBezTo>
                  <a:pt x="24104" y="34375"/>
                  <a:pt x="24081" y="34352"/>
                  <a:pt x="24081" y="34352"/>
                </a:cubicBezTo>
                <a:cubicBezTo>
                  <a:pt x="24195" y="34330"/>
                  <a:pt x="24286" y="34307"/>
                  <a:pt x="24355" y="34307"/>
                </a:cubicBezTo>
                <a:cubicBezTo>
                  <a:pt x="24492" y="34124"/>
                  <a:pt x="24583" y="33987"/>
                  <a:pt x="24674" y="33850"/>
                </a:cubicBezTo>
                <a:cubicBezTo>
                  <a:pt x="24789" y="33873"/>
                  <a:pt x="24880" y="33873"/>
                  <a:pt x="24994" y="33896"/>
                </a:cubicBezTo>
                <a:cubicBezTo>
                  <a:pt x="24652" y="33325"/>
                  <a:pt x="24674" y="33074"/>
                  <a:pt x="25040" y="32892"/>
                </a:cubicBezTo>
                <a:cubicBezTo>
                  <a:pt x="25085" y="33097"/>
                  <a:pt x="25108" y="33302"/>
                  <a:pt x="25131" y="33531"/>
                </a:cubicBezTo>
                <a:cubicBezTo>
                  <a:pt x="25291" y="33485"/>
                  <a:pt x="25428" y="33462"/>
                  <a:pt x="25587" y="33417"/>
                </a:cubicBezTo>
                <a:cubicBezTo>
                  <a:pt x="25496" y="33325"/>
                  <a:pt x="25451" y="33257"/>
                  <a:pt x="25405" y="33211"/>
                </a:cubicBezTo>
                <a:cubicBezTo>
                  <a:pt x="25542" y="33120"/>
                  <a:pt x="25702" y="33051"/>
                  <a:pt x="25839" y="32983"/>
                </a:cubicBezTo>
                <a:cubicBezTo>
                  <a:pt x="25907" y="33074"/>
                  <a:pt x="25953" y="33143"/>
                  <a:pt x="26021" y="33257"/>
                </a:cubicBezTo>
                <a:cubicBezTo>
                  <a:pt x="26067" y="33006"/>
                  <a:pt x="26090" y="32823"/>
                  <a:pt x="26112" y="32618"/>
                </a:cubicBezTo>
                <a:cubicBezTo>
                  <a:pt x="26067" y="32526"/>
                  <a:pt x="26021" y="32435"/>
                  <a:pt x="25976" y="32367"/>
                </a:cubicBezTo>
                <a:cubicBezTo>
                  <a:pt x="26044" y="32275"/>
                  <a:pt x="26090" y="32207"/>
                  <a:pt x="26158" y="32116"/>
                </a:cubicBezTo>
                <a:cubicBezTo>
                  <a:pt x="26044" y="32070"/>
                  <a:pt x="25953" y="32024"/>
                  <a:pt x="25861" y="31979"/>
                </a:cubicBezTo>
                <a:cubicBezTo>
                  <a:pt x="25953" y="31887"/>
                  <a:pt x="26044" y="31819"/>
                  <a:pt x="26158" y="31728"/>
                </a:cubicBezTo>
                <a:cubicBezTo>
                  <a:pt x="26044" y="31659"/>
                  <a:pt x="25953" y="31613"/>
                  <a:pt x="25839" y="31568"/>
                </a:cubicBezTo>
                <a:cubicBezTo>
                  <a:pt x="25907" y="31431"/>
                  <a:pt x="25953" y="31317"/>
                  <a:pt x="26021" y="31134"/>
                </a:cubicBezTo>
                <a:cubicBezTo>
                  <a:pt x="26112" y="31339"/>
                  <a:pt x="26204" y="31476"/>
                  <a:pt x="26295" y="31636"/>
                </a:cubicBezTo>
                <a:cubicBezTo>
                  <a:pt x="26392" y="31636"/>
                  <a:pt x="26506" y="31720"/>
                  <a:pt x="26605" y="31720"/>
                </a:cubicBezTo>
                <a:cubicBezTo>
                  <a:pt x="26670" y="31720"/>
                  <a:pt x="26729" y="31685"/>
                  <a:pt x="26774" y="31568"/>
                </a:cubicBezTo>
                <a:cubicBezTo>
                  <a:pt x="26859" y="31674"/>
                  <a:pt x="26944" y="31799"/>
                  <a:pt x="27028" y="31908"/>
                </a:cubicBezTo>
                <a:lnTo>
                  <a:pt x="27028" y="31908"/>
                </a:lnTo>
                <a:cubicBezTo>
                  <a:pt x="27098" y="31850"/>
                  <a:pt x="27168" y="31810"/>
                  <a:pt x="27229" y="31810"/>
                </a:cubicBezTo>
                <a:cubicBezTo>
                  <a:pt x="27286" y="31810"/>
                  <a:pt x="27335" y="31845"/>
                  <a:pt x="27368" y="31933"/>
                </a:cubicBezTo>
                <a:cubicBezTo>
                  <a:pt x="27528" y="31750"/>
                  <a:pt x="27665" y="31591"/>
                  <a:pt x="27824" y="31431"/>
                </a:cubicBezTo>
                <a:cubicBezTo>
                  <a:pt x="27938" y="31454"/>
                  <a:pt x="28030" y="31476"/>
                  <a:pt x="28144" y="31499"/>
                </a:cubicBezTo>
                <a:cubicBezTo>
                  <a:pt x="28121" y="31362"/>
                  <a:pt x="28098" y="31271"/>
                  <a:pt x="28075" y="31134"/>
                </a:cubicBezTo>
                <a:cubicBezTo>
                  <a:pt x="28258" y="31111"/>
                  <a:pt x="28395" y="31111"/>
                  <a:pt x="28578" y="31088"/>
                </a:cubicBezTo>
                <a:cubicBezTo>
                  <a:pt x="28578" y="31020"/>
                  <a:pt x="28600" y="30951"/>
                  <a:pt x="28600" y="30906"/>
                </a:cubicBezTo>
                <a:cubicBezTo>
                  <a:pt x="28737" y="30860"/>
                  <a:pt x="28874" y="30837"/>
                  <a:pt x="28966" y="30769"/>
                </a:cubicBezTo>
                <a:cubicBezTo>
                  <a:pt x="29422" y="30404"/>
                  <a:pt x="29810" y="29947"/>
                  <a:pt x="30358" y="29673"/>
                </a:cubicBezTo>
                <a:cubicBezTo>
                  <a:pt x="30404" y="29650"/>
                  <a:pt x="30449" y="29582"/>
                  <a:pt x="30495" y="29536"/>
                </a:cubicBezTo>
                <a:cubicBezTo>
                  <a:pt x="30746" y="29331"/>
                  <a:pt x="30997" y="29103"/>
                  <a:pt x="31248" y="28874"/>
                </a:cubicBezTo>
                <a:cubicBezTo>
                  <a:pt x="31568" y="28578"/>
                  <a:pt x="31956" y="28327"/>
                  <a:pt x="32093" y="27870"/>
                </a:cubicBezTo>
                <a:cubicBezTo>
                  <a:pt x="32184" y="27870"/>
                  <a:pt x="32275" y="27893"/>
                  <a:pt x="32367" y="27893"/>
                </a:cubicBezTo>
                <a:cubicBezTo>
                  <a:pt x="32709" y="27596"/>
                  <a:pt x="32709" y="27596"/>
                  <a:pt x="32800" y="27277"/>
                </a:cubicBezTo>
                <a:cubicBezTo>
                  <a:pt x="32709" y="27231"/>
                  <a:pt x="32640" y="27185"/>
                  <a:pt x="32526" y="27117"/>
                </a:cubicBezTo>
                <a:cubicBezTo>
                  <a:pt x="32626" y="27090"/>
                  <a:pt x="32686" y="27073"/>
                  <a:pt x="32742" y="27073"/>
                </a:cubicBezTo>
                <a:cubicBezTo>
                  <a:pt x="32827" y="27073"/>
                  <a:pt x="32904" y="27112"/>
                  <a:pt x="33097" y="27208"/>
                </a:cubicBezTo>
                <a:cubicBezTo>
                  <a:pt x="34444" y="25998"/>
                  <a:pt x="35950" y="24948"/>
                  <a:pt x="37251" y="23533"/>
                </a:cubicBezTo>
                <a:cubicBezTo>
                  <a:pt x="37479" y="23373"/>
                  <a:pt x="37776" y="23191"/>
                  <a:pt x="38050" y="22963"/>
                </a:cubicBezTo>
                <a:cubicBezTo>
                  <a:pt x="38529" y="22552"/>
                  <a:pt x="38986" y="22118"/>
                  <a:pt x="39465" y="21707"/>
                </a:cubicBezTo>
                <a:cubicBezTo>
                  <a:pt x="39990" y="21251"/>
                  <a:pt x="40561" y="20840"/>
                  <a:pt x="41040" y="20361"/>
                </a:cubicBezTo>
                <a:cubicBezTo>
                  <a:pt x="41565" y="19813"/>
                  <a:pt x="42136" y="19333"/>
                  <a:pt x="42706" y="18854"/>
                </a:cubicBezTo>
                <a:cubicBezTo>
                  <a:pt x="42684" y="18808"/>
                  <a:pt x="42638" y="18763"/>
                  <a:pt x="42592" y="18694"/>
                </a:cubicBezTo>
                <a:cubicBezTo>
                  <a:pt x="42729" y="18671"/>
                  <a:pt x="42843" y="18649"/>
                  <a:pt x="42912" y="18649"/>
                </a:cubicBezTo>
                <a:cubicBezTo>
                  <a:pt x="42980" y="18512"/>
                  <a:pt x="43026" y="18420"/>
                  <a:pt x="43072" y="18306"/>
                </a:cubicBezTo>
                <a:cubicBezTo>
                  <a:pt x="43140" y="18352"/>
                  <a:pt x="43209" y="18375"/>
                  <a:pt x="43346" y="18443"/>
                </a:cubicBezTo>
                <a:cubicBezTo>
                  <a:pt x="43528" y="18193"/>
                  <a:pt x="43733" y="17942"/>
                  <a:pt x="43961" y="17668"/>
                </a:cubicBezTo>
                <a:lnTo>
                  <a:pt x="43961" y="17668"/>
                </a:lnTo>
                <a:cubicBezTo>
                  <a:pt x="43971" y="17671"/>
                  <a:pt x="43993" y="17676"/>
                  <a:pt x="44008" y="17690"/>
                </a:cubicBezTo>
                <a:cubicBezTo>
                  <a:pt x="44144" y="17553"/>
                  <a:pt x="44259" y="17462"/>
                  <a:pt x="44373" y="17348"/>
                </a:cubicBezTo>
                <a:cubicBezTo>
                  <a:pt x="44578" y="17165"/>
                  <a:pt x="44875" y="17097"/>
                  <a:pt x="44943" y="16777"/>
                </a:cubicBezTo>
                <a:cubicBezTo>
                  <a:pt x="44943" y="16731"/>
                  <a:pt x="45057" y="16686"/>
                  <a:pt x="45126" y="16663"/>
                </a:cubicBezTo>
                <a:cubicBezTo>
                  <a:pt x="45537" y="16503"/>
                  <a:pt x="45834" y="16229"/>
                  <a:pt x="45970" y="15864"/>
                </a:cubicBezTo>
                <a:cubicBezTo>
                  <a:pt x="46130" y="15773"/>
                  <a:pt x="46267" y="15750"/>
                  <a:pt x="46359" y="15659"/>
                </a:cubicBezTo>
                <a:cubicBezTo>
                  <a:pt x="46861" y="15248"/>
                  <a:pt x="47317" y="14814"/>
                  <a:pt x="47797" y="14403"/>
                </a:cubicBezTo>
                <a:cubicBezTo>
                  <a:pt x="47888" y="14312"/>
                  <a:pt x="48002" y="14198"/>
                  <a:pt x="48093" y="14084"/>
                </a:cubicBezTo>
                <a:cubicBezTo>
                  <a:pt x="48458" y="13741"/>
                  <a:pt x="48846" y="13399"/>
                  <a:pt x="49189" y="13034"/>
                </a:cubicBezTo>
                <a:cubicBezTo>
                  <a:pt x="49280" y="12942"/>
                  <a:pt x="49326" y="12760"/>
                  <a:pt x="49394" y="12577"/>
                </a:cubicBezTo>
                <a:cubicBezTo>
                  <a:pt x="49428" y="12567"/>
                  <a:pt x="49470" y="12566"/>
                  <a:pt x="49517" y="12566"/>
                </a:cubicBezTo>
                <a:cubicBezTo>
                  <a:pt x="49537" y="12566"/>
                  <a:pt x="49557" y="12566"/>
                  <a:pt x="49578" y="12566"/>
                </a:cubicBezTo>
                <a:cubicBezTo>
                  <a:pt x="49739" y="12566"/>
                  <a:pt x="49924" y="12551"/>
                  <a:pt x="49988" y="12280"/>
                </a:cubicBezTo>
                <a:lnTo>
                  <a:pt x="49988" y="12280"/>
                </a:lnTo>
                <a:cubicBezTo>
                  <a:pt x="49851" y="12303"/>
                  <a:pt x="49714" y="12326"/>
                  <a:pt x="49508" y="12349"/>
                </a:cubicBezTo>
                <a:cubicBezTo>
                  <a:pt x="49714" y="12075"/>
                  <a:pt x="49851" y="11892"/>
                  <a:pt x="49965" y="11710"/>
                </a:cubicBezTo>
                <a:cubicBezTo>
                  <a:pt x="50161" y="11710"/>
                  <a:pt x="50260" y="11932"/>
                  <a:pt x="50413" y="11932"/>
                </a:cubicBezTo>
                <a:cubicBezTo>
                  <a:pt x="50456" y="11932"/>
                  <a:pt x="50503" y="11915"/>
                  <a:pt x="50558" y="11870"/>
                </a:cubicBezTo>
                <a:cubicBezTo>
                  <a:pt x="50536" y="11550"/>
                  <a:pt x="50536" y="11550"/>
                  <a:pt x="50764" y="11185"/>
                </a:cubicBezTo>
                <a:cubicBezTo>
                  <a:pt x="50809" y="11276"/>
                  <a:pt x="50855" y="11367"/>
                  <a:pt x="50901" y="11504"/>
                </a:cubicBezTo>
                <a:cubicBezTo>
                  <a:pt x="51061" y="11322"/>
                  <a:pt x="51334" y="11185"/>
                  <a:pt x="51312" y="11025"/>
                </a:cubicBezTo>
                <a:cubicBezTo>
                  <a:pt x="51312" y="10705"/>
                  <a:pt x="51517" y="10728"/>
                  <a:pt x="51722" y="10683"/>
                </a:cubicBezTo>
                <a:cubicBezTo>
                  <a:pt x="51745" y="10591"/>
                  <a:pt x="51768" y="10500"/>
                  <a:pt x="51791" y="10409"/>
                </a:cubicBezTo>
                <a:cubicBezTo>
                  <a:pt x="52110" y="10409"/>
                  <a:pt x="52110" y="10409"/>
                  <a:pt x="52110" y="9975"/>
                </a:cubicBezTo>
                <a:cubicBezTo>
                  <a:pt x="52270" y="9998"/>
                  <a:pt x="52407" y="10021"/>
                  <a:pt x="52613" y="10044"/>
                </a:cubicBezTo>
                <a:cubicBezTo>
                  <a:pt x="52795" y="9838"/>
                  <a:pt x="52978" y="9633"/>
                  <a:pt x="53160" y="9427"/>
                </a:cubicBezTo>
                <a:cubicBezTo>
                  <a:pt x="53160" y="9359"/>
                  <a:pt x="53138" y="9290"/>
                  <a:pt x="53115" y="9199"/>
                </a:cubicBezTo>
                <a:cubicBezTo>
                  <a:pt x="53480" y="9153"/>
                  <a:pt x="53800" y="9062"/>
                  <a:pt x="53914" y="8697"/>
                </a:cubicBezTo>
                <a:cubicBezTo>
                  <a:pt x="53937" y="8628"/>
                  <a:pt x="53982" y="8560"/>
                  <a:pt x="54028" y="8560"/>
                </a:cubicBezTo>
                <a:cubicBezTo>
                  <a:pt x="54325" y="8537"/>
                  <a:pt x="54439" y="8286"/>
                  <a:pt x="54621" y="8126"/>
                </a:cubicBezTo>
                <a:cubicBezTo>
                  <a:pt x="54895" y="7875"/>
                  <a:pt x="55192" y="7624"/>
                  <a:pt x="55420" y="7350"/>
                </a:cubicBezTo>
                <a:cubicBezTo>
                  <a:pt x="55785" y="6939"/>
                  <a:pt x="56310" y="6665"/>
                  <a:pt x="56424" y="6186"/>
                </a:cubicBezTo>
                <a:cubicBezTo>
                  <a:pt x="56653" y="5958"/>
                  <a:pt x="56835" y="5821"/>
                  <a:pt x="56949" y="5684"/>
                </a:cubicBezTo>
                <a:cubicBezTo>
                  <a:pt x="56927" y="5524"/>
                  <a:pt x="56904" y="5410"/>
                  <a:pt x="56881" y="5296"/>
                </a:cubicBezTo>
                <a:cubicBezTo>
                  <a:pt x="56904" y="5273"/>
                  <a:pt x="56927" y="5250"/>
                  <a:pt x="56972" y="5227"/>
                </a:cubicBezTo>
                <a:cubicBezTo>
                  <a:pt x="56972" y="5296"/>
                  <a:pt x="56995" y="5364"/>
                  <a:pt x="57041" y="5501"/>
                </a:cubicBezTo>
                <a:cubicBezTo>
                  <a:pt x="57223" y="5227"/>
                  <a:pt x="57360" y="5022"/>
                  <a:pt x="57497" y="4817"/>
                </a:cubicBezTo>
                <a:cubicBezTo>
                  <a:pt x="57383" y="4748"/>
                  <a:pt x="57269" y="4657"/>
                  <a:pt x="57155" y="4588"/>
                </a:cubicBezTo>
                <a:cubicBezTo>
                  <a:pt x="57155" y="4543"/>
                  <a:pt x="57178" y="4497"/>
                  <a:pt x="57201" y="4451"/>
                </a:cubicBezTo>
                <a:cubicBezTo>
                  <a:pt x="57406" y="4474"/>
                  <a:pt x="57611" y="4497"/>
                  <a:pt x="57840" y="4520"/>
                </a:cubicBezTo>
                <a:cubicBezTo>
                  <a:pt x="58273" y="3812"/>
                  <a:pt x="58890" y="3150"/>
                  <a:pt x="59186" y="2283"/>
                </a:cubicBezTo>
                <a:cubicBezTo>
                  <a:pt x="58958" y="2100"/>
                  <a:pt x="59164" y="2009"/>
                  <a:pt x="59278" y="1941"/>
                </a:cubicBezTo>
                <a:cubicBezTo>
                  <a:pt x="59186" y="1758"/>
                  <a:pt x="59072" y="1598"/>
                  <a:pt x="58981" y="1438"/>
                </a:cubicBezTo>
                <a:cubicBezTo>
                  <a:pt x="58547" y="1507"/>
                  <a:pt x="58387" y="1872"/>
                  <a:pt x="58159" y="2214"/>
                </a:cubicBezTo>
                <a:cubicBezTo>
                  <a:pt x="57908" y="1918"/>
                  <a:pt x="58136" y="1758"/>
                  <a:pt x="58296" y="1575"/>
                </a:cubicBezTo>
                <a:cubicBezTo>
                  <a:pt x="58205" y="1279"/>
                  <a:pt x="58091" y="1005"/>
                  <a:pt x="57794" y="868"/>
                </a:cubicBezTo>
                <a:cubicBezTo>
                  <a:pt x="57794" y="685"/>
                  <a:pt x="57817" y="503"/>
                  <a:pt x="57817" y="366"/>
                </a:cubicBezTo>
                <a:cubicBezTo>
                  <a:pt x="57497" y="229"/>
                  <a:pt x="57223" y="115"/>
                  <a:pt x="569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7876350" y="-381775"/>
            <a:ext cx="1635475" cy="1560125"/>
          </a:xfrm>
          <a:custGeom>
            <a:avLst/>
            <a:gdLst/>
            <a:ahLst/>
            <a:cxnLst/>
            <a:rect l="l" t="t" r="r" b="b"/>
            <a:pathLst>
              <a:path w="65419" h="62405" extrusionOk="0">
                <a:moveTo>
                  <a:pt x="46884" y="20086"/>
                </a:moveTo>
                <a:cubicBezTo>
                  <a:pt x="46884" y="20109"/>
                  <a:pt x="46907" y="20109"/>
                  <a:pt x="46907" y="20132"/>
                </a:cubicBezTo>
                <a:cubicBezTo>
                  <a:pt x="46907" y="20132"/>
                  <a:pt x="46884" y="20155"/>
                  <a:pt x="46884" y="20155"/>
                </a:cubicBezTo>
                <a:cubicBezTo>
                  <a:pt x="46861" y="20155"/>
                  <a:pt x="46861" y="20155"/>
                  <a:pt x="46838" y="20132"/>
                </a:cubicBezTo>
                <a:cubicBezTo>
                  <a:pt x="46861" y="20132"/>
                  <a:pt x="46861" y="20109"/>
                  <a:pt x="46884" y="20086"/>
                </a:cubicBezTo>
                <a:close/>
                <a:moveTo>
                  <a:pt x="27254" y="38347"/>
                </a:moveTo>
                <a:cubicBezTo>
                  <a:pt x="27368" y="38643"/>
                  <a:pt x="27734" y="38826"/>
                  <a:pt x="27642" y="39328"/>
                </a:cubicBezTo>
                <a:cubicBezTo>
                  <a:pt x="27597" y="39146"/>
                  <a:pt x="27551" y="39054"/>
                  <a:pt x="27505" y="38940"/>
                </a:cubicBezTo>
                <a:cubicBezTo>
                  <a:pt x="27300" y="39009"/>
                  <a:pt x="27072" y="39054"/>
                  <a:pt x="26866" y="39123"/>
                </a:cubicBezTo>
                <a:cubicBezTo>
                  <a:pt x="26889" y="39214"/>
                  <a:pt x="26935" y="39328"/>
                  <a:pt x="27003" y="39465"/>
                </a:cubicBezTo>
                <a:cubicBezTo>
                  <a:pt x="26980" y="39488"/>
                  <a:pt x="26958" y="39511"/>
                  <a:pt x="26935" y="39511"/>
                </a:cubicBezTo>
                <a:cubicBezTo>
                  <a:pt x="26775" y="39374"/>
                  <a:pt x="26615" y="39260"/>
                  <a:pt x="26433" y="39100"/>
                </a:cubicBezTo>
                <a:cubicBezTo>
                  <a:pt x="26592" y="38963"/>
                  <a:pt x="26707" y="38849"/>
                  <a:pt x="26843" y="38735"/>
                </a:cubicBezTo>
                <a:cubicBezTo>
                  <a:pt x="26935" y="38780"/>
                  <a:pt x="27026" y="38826"/>
                  <a:pt x="27186" y="38917"/>
                </a:cubicBezTo>
                <a:cubicBezTo>
                  <a:pt x="27117" y="38712"/>
                  <a:pt x="27072" y="38598"/>
                  <a:pt x="27026" y="38461"/>
                </a:cubicBezTo>
                <a:cubicBezTo>
                  <a:pt x="27095" y="38438"/>
                  <a:pt x="27163" y="38392"/>
                  <a:pt x="27254" y="38347"/>
                </a:cubicBezTo>
                <a:close/>
                <a:moveTo>
                  <a:pt x="19334" y="43414"/>
                </a:moveTo>
                <a:cubicBezTo>
                  <a:pt x="19329" y="43414"/>
                  <a:pt x="19328" y="43415"/>
                  <a:pt x="19332" y="43416"/>
                </a:cubicBezTo>
                <a:lnTo>
                  <a:pt x="19332" y="43416"/>
                </a:lnTo>
                <a:cubicBezTo>
                  <a:pt x="19332" y="43416"/>
                  <a:pt x="19333" y="43415"/>
                  <a:pt x="19334" y="43414"/>
                </a:cubicBezTo>
                <a:close/>
                <a:moveTo>
                  <a:pt x="19562" y="45422"/>
                </a:moveTo>
                <a:cubicBezTo>
                  <a:pt x="19608" y="45605"/>
                  <a:pt x="19654" y="45742"/>
                  <a:pt x="19699" y="45856"/>
                </a:cubicBezTo>
                <a:cubicBezTo>
                  <a:pt x="19745" y="45993"/>
                  <a:pt x="19813" y="46107"/>
                  <a:pt x="19882" y="46244"/>
                </a:cubicBezTo>
                <a:cubicBezTo>
                  <a:pt x="19813" y="46290"/>
                  <a:pt x="19722" y="46335"/>
                  <a:pt x="19631" y="46404"/>
                </a:cubicBezTo>
                <a:cubicBezTo>
                  <a:pt x="19494" y="46199"/>
                  <a:pt x="19380" y="46016"/>
                  <a:pt x="19243" y="45788"/>
                </a:cubicBezTo>
                <a:cubicBezTo>
                  <a:pt x="19311" y="45719"/>
                  <a:pt x="19402" y="45605"/>
                  <a:pt x="19562" y="45422"/>
                </a:cubicBezTo>
                <a:close/>
                <a:moveTo>
                  <a:pt x="9154" y="51654"/>
                </a:moveTo>
                <a:cubicBezTo>
                  <a:pt x="9245" y="51768"/>
                  <a:pt x="9291" y="51882"/>
                  <a:pt x="9336" y="51973"/>
                </a:cubicBezTo>
                <a:cubicBezTo>
                  <a:pt x="9268" y="52224"/>
                  <a:pt x="8880" y="52361"/>
                  <a:pt x="9154" y="52658"/>
                </a:cubicBezTo>
                <a:cubicBezTo>
                  <a:pt x="9040" y="52749"/>
                  <a:pt x="8948" y="52818"/>
                  <a:pt x="8880" y="52886"/>
                </a:cubicBezTo>
                <a:cubicBezTo>
                  <a:pt x="8811" y="52749"/>
                  <a:pt x="8743" y="52635"/>
                  <a:pt x="8675" y="52521"/>
                </a:cubicBezTo>
                <a:cubicBezTo>
                  <a:pt x="8834" y="52247"/>
                  <a:pt x="8994" y="51950"/>
                  <a:pt x="9154" y="51654"/>
                </a:cubicBezTo>
                <a:close/>
                <a:moveTo>
                  <a:pt x="64003" y="0"/>
                </a:moveTo>
                <a:cubicBezTo>
                  <a:pt x="63524" y="274"/>
                  <a:pt x="62976" y="411"/>
                  <a:pt x="62839" y="1027"/>
                </a:cubicBezTo>
                <a:cubicBezTo>
                  <a:pt x="62702" y="1050"/>
                  <a:pt x="62611" y="1073"/>
                  <a:pt x="62451" y="1096"/>
                </a:cubicBezTo>
                <a:cubicBezTo>
                  <a:pt x="62542" y="1233"/>
                  <a:pt x="62588" y="1301"/>
                  <a:pt x="62634" y="1393"/>
                </a:cubicBezTo>
                <a:cubicBezTo>
                  <a:pt x="62748" y="1324"/>
                  <a:pt x="62839" y="1278"/>
                  <a:pt x="62839" y="1278"/>
                </a:cubicBezTo>
                <a:cubicBezTo>
                  <a:pt x="63113" y="1438"/>
                  <a:pt x="63318" y="1529"/>
                  <a:pt x="63592" y="1689"/>
                </a:cubicBezTo>
                <a:cubicBezTo>
                  <a:pt x="63364" y="1826"/>
                  <a:pt x="63159" y="1918"/>
                  <a:pt x="62999" y="2032"/>
                </a:cubicBezTo>
                <a:cubicBezTo>
                  <a:pt x="62839" y="1940"/>
                  <a:pt x="62725" y="1895"/>
                  <a:pt x="62542" y="1803"/>
                </a:cubicBezTo>
                <a:lnTo>
                  <a:pt x="62542" y="1803"/>
                </a:lnTo>
                <a:cubicBezTo>
                  <a:pt x="62588" y="2077"/>
                  <a:pt x="62611" y="2283"/>
                  <a:pt x="62634" y="2488"/>
                </a:cubicBezTo>
                <a:cubicBezTo>
                  <a:pt x="61949" y="3150"/>
                  <a:pt x="61241" y="3835"/>
                  <a:pt x="60534" y="4474"/>
                </a:cubicBezTo>
                <a:cubicBezTo>
                  <a:pt x="60442" y="4565"/>
                  <a:pt x="60283" y="4588"/>
                  <a:pt x="60146" y="4634"/>
                </a:cubicBezTo>
                <a:cubicBezTo>
                  <a:pt x="60100" y="4657"/>
                  <a:pt x="60077" y="4679"/>
                  <a:pt x="60009" y="4725"/>
                </a:cubicBezTo>
                <a:lnTo>
                  <a:pt x="60009" y="4976"/>
                </a:lnTo>
                <a:cubicBezTo>
                  <a:pt x="59826" y="5090"/>
                  <a:pt x="59643" y="5204"/>
                  <a:pt x="59506" y="5318"/>
                </a:cubicBezTo>
                <a:cubicBezTo>
                  <a:pt x="59347" y="5159"/>
                  <a:pt x="59233" y="5045"/>
                  <a:pt x="59073" y="4908"/>
                </a:cubicBezTo>
                <a:cubicBezTo>
                  <a:pt x="58982" y="5067"/>
                  <a:pt x="58913" y="5227"/>
                  <a:pt x="58845" y="5387"/>
                </a:cubicBezTo>
                <a:cubicBezTo>
                  <a:pt x="58799" y="5387"/>
                  <a:pt x="58730" y="5433"/>
                  <a:pt x="58662" y="5455"/>
                </a:cubicBezTo>
                <a:cubicBezTo>
                  <a:pt x="58708" y="5570"/>
                  <a:pt x="58776" y="5684"/>
                  <a:pt x="58822" y="5775"/>
                </a:cubicBezTo>
                <a:cubicBezTo>
                  <a:pt x="58753" y="5980"/>
                  <a:pt x="58274" y="6003"/>
                  <a:pt x="58571" y="6300"/>
                </a:cubicBezTo>
                <a:cubicBezTo>
                  <a:pt x="58046" y="6802"/>
                  <a:pt x="57566" y="7327"/>
                  <a:pt x="57019" y="7784"/>
                </a:cubicBezTo>
                <a:cubicBezTo>
                  <a:pt x="56448" y="8240"/>
                  <a:pt x="56014" y="8834"/>
                  <a:pt x="55444" y="9107"/>
                </a:cubicBezTo>
                <a:cubicBezTo>
                  <a:pt x="54987" y="9724"/>
                  <a:pt x="54439" y="10180"/>
                  <a:pt x="53869" y="10705"/>
                </a:cubicBezTo>
                <a:cubicBezTo>
                  <a:pt x="53618" y="10294"/>
                  <a:pt x="53275" y="10020"/>
                  <a:pt x="52910" y="9769"/>
                </a:cubicBezTo>
                <a:cubicBezTo>
                  <a:pt x="52842" y="9815"/>
                  <a:pt x="52773" y="9884"/>
                  <a:pt x="52682" y="9975"/>
                </a:cubicBezTo>
                <a:cubicBezTo>
                  <a:pt x="52636" y="9838"/>
                  <a:pt x="52613" y="9769"/>
                  <a:pt x="52545" y="9587"/>
                </a:cubicBezTo>
                <a:cubicBezTo>
                  <a:pt x="52317" y="9884"/>
                  <a:pt x="52157" y="10135"/>
                  <a:pt x="52020" y="10317"/>
                </a:cubicBezTo>
                <a:cubicBezTo>
                  <a:pt x="51860" y="10386"/>
                  <a:pt x="51723" y="10431"/>
                  <a:pt x="51586" y="10477"/>
                </a:cubicBezTo>
                <a:cubicBezTo>
                  <a:pt x="51723" y="10614"/>
                  <a:pt x="51792" y="10705"/>
                  <a:pt x="51883" y="10819"/>
                </a:cubicBezTo>
                <a:cubicBezTo>
                  <a:pt x="51723" y="10865"/>
                  <a:pt x="51609" y="10911"/>
                  <a:pt x="51472" y="10956"/>
                </a:cubicBezTo>
                <a:cubicBezTo>
                  <a:pt x="51449" y="10865"/>
                  <a:pt x="51426" y="10751"/>
                  <a:pt x="51381" y="10614"/>
                </a:cubicBezTo>
                <a:cubicBezTo>
                  <a:pt x="51289" y="10728"/>
                  <a:pt x="51198" y="10819"/>
                  <a:pt x="51130" y="10911"/>
                </a:cubicBezTo>
                <a:cubicBezTo>
                  <a:pt x="51175" y="11025"/>
                  <a:pt x="51221" y="11116"/>
                  <a:pt x="51289" y="11276"/>
                </a:cubicBezTo>
                <a:cubicBezTo>
                  <a:pt x="51130" y="11230"/>
                  <a:pt x="51061" y="11207"/>
                  <a:pt x="50924" y="11162"/>
                </a:cubicBezTo>
                <a:cubicBezTo>
                  <a:pt x="50650" y="11367"/>
                  <a:pt x="50354" y="11618"/>
                  <a:pt x="50080" y="11824"/>
                </a:cubicBezTo>
                <a:cubicBezTo>
                  <a:pt x="50171" y="12029"/>
                  <a:pt x="50239" y="12189"/>
                  <a:pt x="50331" y="12394"/>
                </a:cubicBezTo>
                <a:cubicBezTo>
                  <a:pt x="50285" y="12440"/>
                  <a:pt x="50239" y="12486"/>
                  <a:pt x="50171" y="12531"/>
                </a:cubicBezTo>
                <a:cubicBezTo>
                  <a:pt x="50057" y="12394"/>
                  <a:pt x="49943" y="12257"/>
                  <a:pt x="49851" y="12120"/>
                </a:cubicBezTo>
                <a:cubicBezTo>
                  <a:pt x="49532" y="12143"/>
                  <a:pt x="49486" y="12394"/>
                  <a:pt x="49395" y="12600"/>
                </a:cubicBezTo>
                <a:cubicBezTo>
                  <a:pt x="49281" y="12668"/>
                  <a:pt x="49098" y="12668"/>
                  <a:pt x="49053" y="12760"/>
                </a:cubicBezTo>
                <a:cubicBezTo>
                  <a:pt x="48870" y="13079"/>
                  <a:pt x="48528" y="13216"/>
                  <a:pt x="48322" y="13467"/>
                </a:cubicBezTo>
                <a:cubicBezTo>
                  <a:pt x="48117" y="13695"/>
                  <a:pt x="47934" y="13901"/>
                  <a:pt x="47751" y="14106"/>
                </a:cubicBezTo>
                <a:cubicBezTo>
                  <a:pt x="47843" y="14289"/>
                  <a:pt x="47911" y="14426"/>
                  <a:pt x="47980" y="14563"/>
                </a:cubicBezTo>
                <a:lnTo>
                  <a:pt x="48413" y="14563"/>
                </a:lnTo>
                <a:cubicBezTo>
                  <a:pt x="48596" y="14791"/>
                  <a:pt x="48733" y="15019"/>
                  <a:pt x="48642" y="15316"/>
                </a:cubicBezTo>
                <a:cubicBezTo>
                  <a:pt x="48607" y="15473"/>
                  <a:pt x="48546" y="15576"/>
                  <a:pt x="48417" y="15576"/>
                </a:cubicBezTo>
                <a:cubicBezTo>
                  <a:pt x="48377" y="15576"/>
                  <a:pt x="48331" y="15566"/>
                  <a:pt x="48276" y="15544"/>
                </a:cubicBezTo>
                <a:cubicBezTo>
                  <a:pt x="48185" y="15544"/>
                  <a:pt x="48094" y="15567"/>
                  <a:pt x="48025" y="15567"/>
                </a:cubicBezTo>
                <a:cubicBezTo>
                  <a:pt x="48003" y="15795"/>
                  <a:pt x="48003" y="15978"/>
                  <a:pt x="47980" y="16275"/>
                </a:cubicBezTo>
                <a:cubicBezTo>
                  <a:pt x="47881" y="16110"/>
                  <a:pt x="47788" y="16046"/>
                  <a:pt x="47692" y="16046"/>
                </a:cubicBezTo>
                <a:cubicBezTo>
                  <a:pt x="47589" y="16046"/>
                  <a:pt x="47482" y="16122"/>
                  <a:pt x="47363" y="16229"/>
                </a:cubicBezTo>
                <a:cubicBezTo>
                  <a:pt x="47386" y="15909"/>
                  <a:pt x="47409" y="15704"/>
                  <a:pt x="47432" y="15476"/>
                </a:cubicBezTo>
                <a:cubicBezTo>
                  <a:pt x="47363" y="15384"/>
                  <a:pt x="47295" y="15270"/>
                  <a:pt x="47226" y="15179"/>
                </a:cubicBezTo>
                <a:cubicBezTo>
                  <a:pt x="46907" y="15179"/>
                  <a:pt x="46861" y="15156"/>
                  <a:pt x="46838" y="14814"/>
                </a:cubicBezTo>
                <a:cubicBezTo>
                  <a:pt x="46633" y="14928"/>
                  <a:pt x="46473" y="15065"/>
                  <a:pt x="46291" y="15179"/>
                </a:cubicBezTo>
                <a:cubicBezTo>
                  <a:pt x="46268" y="15339"/>
                  <a:pt x="46245" y="15476"/>
                  <a:pt x="46245" y="15521"/>
                </a:cubicBezTo>
                <a:cubicBezTo>
                  <a:pt x="46017" y="15613"/>
                  <a:pt x="45857" y="15681"/>
                  <a:pt x="45697" y="15750"/>
                </a:cubicBezTo>
                <a:cubicBezTo>
                  <a:pt x="45674" y="15932"/>
                  <a:pt x="45652" y="16115"/>
                  <a:pt x="45652" y="16206"/>
                </a:cubicBezTo>
                <a:cubicBezTo>
                  <a:pt x="45469" y="16229"/>
                  <a:pt x="45309" y="16206"/>
                  <a:pt x="45195" y="16275"/>
                </a:cubicBezTo>
                <a:cubicBezTo>
                  <a:pt x="45012" y="16366"/>
                  <a:pt x="44853" y="16503"/>
                  <a:pt x="44716" y="16640"/>
                </a:cubicBezTo>
                <a:cubicBezTo>
                  <a:pt x="44510" y="16822"/>
                  <a:pt x="44373" y="17028"/>
                  <a:pt x="44168" y="17188"/>
                </a:cubicBezTo>
                <a:cubicBezTo>
                  <a:pt x="43597" y="17644"/>
                  <a:pt x="43004" y="18078"/>
                  <a:pt x="42547" y="18671"/>
                </a:cubicBezTo>
                <a:cubicBezTo>
                  <a:pt x="42456" y="18808"/>
                  <a:pt x="42319" y="18900"/>
                  <a:pt x="42182" y="19014"/>
                </a:cubicBezTo>
                <a:cubicBezTo>
                  <a:pt x="42045" y="19128"/>
                  <a:pt x="41885" y="19219"/>
                  <a:pt x="41771" y="19356"/>
                </a:cubicBezTo>
                <a:cubicBezTo>
                  <a:pt x="41611" y="19516"/>
                  <a:pt x="41497" y="19744"/>
                  <a:pt x="41338" y="19904"/>
                </a:cubicBezTo>
                <a:cubicBezTo>
                  <a:pt x="40972" y="20223"/>
                  <a:pt x="40607" y="20497"/>
                  <a:pt x="40219" y="20817"/>
                </a:cubicBezTo>
                <a:cubicBezTo>
                  <a:pt x="40242" y="20862"/>
                  <a:pt x="40288" y="20931"/>
                  <a:pt x="40333" y="20999"/>
                </a:cubicBezTo>
                <a:cubicBezTo>
                  <a:pt x="40128" y="21136"/>
                  <a:pt x="39922" y="21273"/>
                  <a:pt x="39671" y="21433"/>
                </a:cubicBezTo>
                <a:cubicBezTo>
                  <a:pt x="40082" y="21479"/>
                  <a:pt x="40128" y="21524"/>
                  <a:pt x="40219" y="22027"/>
                </a:cubicBezTo>
                <a:cubicBezTo>
                  <a:pt x="40151" y="22049"/>
                  <a:pt x="40082" y="22095"/>
                  <a:pt x="39991" y="22141"/>
                </a:cubicBezTo>
                <a:cubicBezTo>
                  <a:pt x="39922" y="21981"/>
                  <a:pt x="39877" y="21890"/>
                  <a:pt x="39854" y="21798"/>
                </a:cubicBezTo>
                <a:cubicBezTo>
                  <a:pt x="39694" y="21776"/>
                  <a:pt x="39557" y="21753"/>
                  <a:pt x="39397" y="21730"/>
                </a:cubicBezTo>
                <a:cubicBezTo>
                  <a:pt x="39397" y="21844"/>
                  <a:pt x="39375" y="21958"/>
                  <a:pt x="39375" y="22072"/>
                </a:cubicBezTo>
                <a:cubicBezTo>
                  <a:pt x="39260" y="22095"/>
                  <a:pt x="39146" y="22118"/>
                  <a:pt x="39055" y="22141"/>
                </a:cubicBezTo>
                <a:cubicBezTo>
                  <a:pt x="39009" y="22232"/>
                  <a:pt x="38987" y="22300"/>
                  <a:pt x="38964" y="22369"/>
                </a:cubicBezTo>
                <a:cubicBezTo>
                  <a:pt x="38872" y="22346"/>
                  <a:pt x="38781" y="22300"/>
                  <a:pt x="38667" y="22278"/>
                </a:cubicBezTo>
                <a:cubicBezTo>
                  <a:pt x="38416" y="22597"/>
                  <a:pt x="37982" y="22757"/>
                  <a:pt x="37914" y="23213"/>
                </a:cubicBezTo>
                <a:cubicBezTo>
                  <a:pt x="37891" y="23328"/>
                  <a:pt x="37777" y="23396"/>
                  <a:pt x="37708" y="23487"/>
                </a:cubicBezTo>
                <a:cubicBezTo>
                  <a:pt x="37526" y="23693"/>
                  <a:pt x="37320" y="23921"/>
                  <a:pt x="37115" y="24149"/>
                </a:cubicBezTo>
                <a:cubicBezTo>
                  <a:pt x="37343" y="24127"/>
                  <a:pt x="37526" y="24127"/>
                  <a:pt x="37708" y="24104"/>
                </a:cubicBezTo>
                <a:cubicBezTo>
                  <a:pt x="37822" y="24263"/>
                  <a:pt x="37914" y="24423"/>
                  <a:pt x="38028" y="24560"/>
                </a:cubicBezTo>
                <a:cubicBezTo>
                  <a:pt x="37845" y="24788"/>
                  <a:pt x="37663" y="24994"/>
                  <a:pt x="37480" y="25199"/>
                </a:cubicBezTo>
                <a:cubicBezTo>
                  <a:pt x="37503" y="25222"/>
                  <a:pt x="37503" y="25222"/>
                  <a:pt x="37526" y="25222"/>
                </a:cubicBezTo>
                <a:cubicBezTo>
                  <a:pt x="37663" y="25131"/>
                  <a:pt x="37822" y="25040"/>
                  <a:pt x="37982" y="24948"/>
                </a:cubicBezTo>
                <a:cubicBezTo>
                  <a:pt x="37982" y="24971"/>
                  <a:pt x="38005" y="25017"/>
                  <a:pt x="38005" y="25040"/>
                </a:cubicBezTo>
                <a:cubicBezTo>
                  <a:pt x="38188" y="25017"/>
                  <a:pt x="38393" y="24994"/>
                  <a:pt x="38576" y="24971"/>
                </a:cubicBezTo>
                <a:cubicBezTo>
                  <a:pt x="38462" y="24971"/>
                  <a:pt x="38347" y="24948"/>
                  <a:pt x="38188" y="24948"/>
                </a:cubicBezTo>
                <a:cubicBezTo>
                  <a:pt x="38325" y="24720"/>
                  <a:pt x="38416" y="24560"/>
                  <a:pt x="38530" y="24378"/>
                </a:cubicBezTo>
                <a:cubicBezTo>
                  <a:pt x="38416" y="24355"/>
                  <a:pt x="38325" y="24332"/>
                  <a:pt x="38210" y="24286"/>
                </a:cubicBezTo>
                <a:cubicBezTo>
                  <a:pt x="38280" y="24201"/>
                  <a:pt x="38352" y="24176"/>
                  <a:pt x="38425" y="24176"/>
                </a:cubicBezTo>
                <a:cubicBezTo>
                  <a:pt x="38525" y="24176"/>
                  <a:pt x="38626" y="24224"/>
                  <a:pt x="38719" y="24224"/>
                </a:cubicBezTo>
                <a:cubicBezTo>
                  <a:pt x="38756" y="24224"/>
                  <a:pt x="38792" y="24217"/>
                  <a:pt x="38827" y="24195"/>
                </a:cubicBezTo>
                <a:lnTo>
                  <a:pt x="38827" y="24834"/>
                </a:lnTo>
                <a:cubicBezTo>
                  <a:pt x="38804" y="24857"/>
                  <a:pt x="38713" y="24925"/>
                  <a:pt x="38621" y="25017"/>
                </a:cubicBezTo>
                <a:cubicBezTo>
                  <a:pt x="38530" y="25291"/>
                  <a:pt x="38279" y="25359"/>
                  <a:pt x="38096" y="25519"/>
                </a:cubicBezTo>
                <a:cubicBezTo>
                  <a:pt x="37594" y="25998"/>
                  <a:pt x="37069" y="26500"/>
                  <a:pt x="36590" y="27002"/>
                </a:cubicBezTo>
                <a:cubicBezTo>
                  <a:pt x="36019" y="27596"/>
                  <a:pt x="35357" y="28075"/>
                  <a:pt x="34810" y="28714"/>
                </a:cubicBezTo>
                <a:cubicBezTo>
                  <a:pt x="34653" y="28890"/>
                  <a:pt x="34480" y="29200"/>
                  <a:pt x="34205" y="29200"/>
                </a:cubicBezTo>
                <a:cubicBezTo>
                  <a:pt x="34158" y="29200"/>
                  <a:pt x="34109" y="29191"/>
                  <a:pt x="34056" y="29171"/>
                </a:cubicBezTo>
                <a:cubicBezTo>
                  <a:pt x="33874" y="29696"/>
                  <a:pt x="33417" y="29970"/>
                  <a:pt x="33075" y="30403"/>
                </a:cubicBezTo>
                <a:cubicBezTo>
                  <a:pt x="33006" y="30221"/>
                  <a:pt x="32961" y="30130"/>
                  <a:pt x="32892" y="29947"/>
                </a:cubicBezTo>
                <a:lnTo>
                  <a:pt x="32892" y="29947"/>
                </a:lnTo>
                <a:cubicBezTo>
                  <a:pt x="32824" y="30289"/>
                  <a:pt x="32915" y="30632"/>
                  <a:pt x="32527" y="30769"/>
                </a:cubicBezTo>
                <a:cubicBezTo>
                  <a:pt x="32481" y="30563"/>
                  <a:pt x="32459" y="30358"/>
                  <a:pt x="32413" y="30107"/>
                </a:cubicBezTo>
                <a:cubicBezTo>
                  <a:pt x="32299" y="30198"/>
                  <a:pt x="32207" y="30266"/>
                  <a:pt x="32116" y="30335"/>
                </a:cubicBezTo>
                <a:cubicBezTo>
                  <a:pt x="32070" y="30289"/>
                  <a:pt x="32025" y="30221"/>
                  <a:pt x="31979" y="30175"/>
                </a:cubicBezTo>
                <a:cubicBezTo>
                  <a:pt x="31956" y="30244"/>
                  <a:pt x="31934" y="30289"/>
                  <a:pt x="31888" y="30403"/>
                </a:cubicBezTo>
                <a:cubicBezTo>
                  <a:pt x="31751" y="30198"/>
                  <a:pt x="31682" y="30084"/>
                  <a:pt x="31591" y="29924"/>
                </a:cubicBezTo>
                <a:lnTo>
                  <a:pt x="31591" y="29924"/>
                </a:lnTo>
                <a:cubicBezTo>
                  <a:pt x="31728" y="29947"/>
                  <a:pt x="31774" y="29947"/>
                  <a:pt x="31797" y="29947"/>
                </a:cubicBezTo>
                <a:cubicBezTo>
                  <a:pt x="31842" y="29947"/>
                  <a:pt x="31888" y="29993"/>
                  <a:pt x="31934" y="29993"/>
                </a:cubicBezTo>
                <a:cubicBezTo>
                  <a:pt x="31934" y="29970"/>
                  <a:pt x="31934" y="29947"/>
                  <a:pt x="31911" y="29924"/>
                </a:cubicBezTo>
                <a:cubicBezTo>
                  <a:pt x="32093" y="29878"/>
                  <a:pt x="32276" y="29833"/>
                  <a:pt x="32459" y="29787"/>
                </a:cubicBezTo>
                <a:cubicBezTo>
                  <a:pt x="32527" y="29696"/>
                  <a:pt x="32595" y="29605"/>
                  <a:pt x="32664" y="29513"/>
                </a:cubicBezTo>
                <a:cubicBezTo>
                  <a:pt x="32413" y="29422"/>
                  <a:pt x="32207" y="29308"/>
                  <a:pt x="31956" y="29194"/>
                </a:cubicBezTo>
                <a:cubicBezTo>
                  <a:pt x="31911" y="29148"/>
                  <a:pt x="31865" y="29057"/>
                  <a:pt x="31774" y="28897"/>
                </a:cubicBezTo>
                <a:cubicBezTo>
                  <a:pt x="31409" y="29308"/>
                  <a:pt x="31089" y="29650"/>
                  <a:pt x="30747" y="30015"/>
                </a:cubicBezTo>
                <a:cubicBezTo>
                  <a:pt x="30792" y="30107"/>
                  <a:pt x="30838" y="30198"/>
                  <a:pt x="30884" y="30289"/>
                </a:cubicBezTo>
                <a:cubicBezTo>
                  <a:pt x="31021" y="30495"/>
                  <a:pt x="31135" y="30723"/>
                  <a:pt x="31294" y="30974"/>
                </a:cubicBezTo>
                <a:cubicBezTo>
                  <a:pt x="31135" y="31065"/>
                  <a:pt x="31043" y="31111"/>
                  <a:pt x="30906" y="31180"/>
                </a:cubicBezTo>
                <a:cubicBezTo>
                  <a:pt x="30952" y="31271"/>
                  <a:pt x="30998" y="31362"/>
                  <a:pt x="31066" y="31476"/>
                </a:cubicBezTo>
                <a:cubicBezTo>
                  <a:pt x="30975" y="31499"/>
                  <a:pt x="30906" y="31545"/>
                  <a:pt x="30747" y="31613"/>
                </a:cubicBezTo>
                <a:lnTo>
                  <a:pt x="30747" y="30426"/>
                </a:lnTo>
                <a:cubicBezTo>
                  <a:pt x="30610" y="30518"/>
                  <a:pt x="30473" y="30632"/>
                  <a:pt x="30290" y="30746"/>
                </a:cubicBezTo>
                <a:cubicBezTo>
                  <a:pt x="30313" y="30906"/>
                  <a:pt x="30359" y="31088"/>
                  <a:pt x="30404" y="31294"/>
                </a:cubicBezTo>
                <a:cubicBezTo>
                  <a:pt x="30222" y="31271"/>
                  <a:pt x="30016" y="31248"/>
                  <a:pt x="29788" y="31202"/>
                </a:cubicBezTo>
                <a:lnTo>
                  <a:pt x="29788" y="31202"/>
                </a:lnTo>
                <a:cubicBezTo>
                  <a:pt x="29925" y="31545"/>
                  <a:pt x="30062" y="31841"/>
                  <a:pt x="30222" y="32184"/>
                </a:cubicBezTo>
                <a:cubicBezTo>
                  <a:pt x="29925" y="32207"/>
                  <a:pt x="29697" y="32207"/>
                  <a:pt x="29377" y="32229"/>
                </a:cubicBezTo>
                <a:cubicBezTo>
                  <a:pt x="29514" y="32115"/>
                  <a:pt x="29583" y="32024"/>
                  <a:pt x="29674" y="31956"/>
                </a:cubicBezTo>
                <a:cubicBezTo>
                  <a:pt x="29583" y="31887"/>
                  <a:pt x="29491" y="31841"/>
                  <a:pt x="29377" y="31796"/>
                </a:cubicBezTo>
                <a:cubicBezTo>
                  <a:pt x="29400" y="31613"/>
                  <a:pt x="29423" y="31476"/>
                  <a:pt x="29468" y="31316"/>
                </a:cubicBezTo>
                <a:lnTo>
                  <a:pt x="29468" y="31316"/>
                </a:lnTo>
                <a:cubicBezTo>
                  <a:pt x="29035" y="31339"/>
                  <a:pt x="29149" y="31727"/>
                  <a:pt x="28989" y="31933"/>
                </a:cubicBezTo>
                <a:cubicBezTo>
                  <a:pt x="28931" y="31881"/>
                  <a:pt x="28886" y="31861"/>
                  <a:pt x="28849" y="31861"/>
                </a:cubicBezTo>
                <a:cubicBezTo>
                  <a:pt x="28756" y="31861"/>
                  <a:pt x="28719" y="31994"/>
                  <a:pt x="28670" y="32093"/>
                </a:cubicBezTo>
                <a:cubicBezTo>
                  <a:pt x="28670" y="32138"/>
                  <a:pt x="28692" y="32229"/>
                  <a:pt x="28715" y="32344"/>
                </a:cubicBezTo>
                <a:cubicBezTo>
                  <a:pt x="28806" y="32252"/>
                  <a:pt x="28852" y="32184"/>
                  <a:pt x="28943" y="32093"/>
                </a:cubicBezTo>
                <a:cubicBezTo>
                  <a:pt x="29058" y="32207"/>
                  <a:pt x="29172" y="32298"/>
                  <a:pt x="29309" y="32412"/>
                </a:cubicBezTo>
                <a:cubicBezTo>
                  <a:pt x="29400" y="32435"/>
                  <a:pt x="29560" y="32481"/>
                  <a:pt x="29811" y="32549"/>
                </a:cubicBezTo>
                <a:cubicBezTo>
                  <a:pt x="29537" y="32732"/>
                  <a:pt x="29354" y="32823"/>
                  <a:pt x="29172" y="32937"/>
                </a:cubicBezTo>
                <a:cubicBezTo>
                  <a:pt x="29035" y="32777"/>
                  <a:pt x="28921" y="32640"/>
                  <a:pt x="28829" y="32503"/>
                </a:cubicBezTo>
                <a:cubicBezTo>
                  <a:pt x="28715" y="32572"/>
                  <a:pt x="28624" y="32618"/>
                  <a:pt x="28510" y="32663"/>
                </a:cubicBezTo>
                <a:cubicBezTo>
                  <a:pt x="28464" y="32549"/>
                  <a:pt x="28418" y="32458"/>
                  <a:pt x="28350" y="32321"/>
                </a:cubicBezTo>
                <a:cubicBezTo>
                  <a:pt x="27985" y="32663"/>
                  <a:pt x="27665" y="32983"/>
                  <a:pt x="27323" y="33279"/>
                </a:cubicBezTo>
                <a:cubicBezTo>
                  <a:pt x="27117" y="33485"/>
                  <a:pt x="26866" y="33645"/>
                  <a:pt x="26661" y="33850"/>
                </a:cubicBezTo>
                <a:cubicBezTo>
                  <a:pt x="26319" y="34170"/>
                  <a:pt x="25930" y="34398"/>
                  <a:pt x="25702" y="34832"/>
                </a:cubicBezTo>
                <a:cubicBezTo>
                  <a:pt x="25611" y="35014"/>
                  <a:pt x="25405" y="35128"/>
                  <a:pt x="25269" y="35265"/>
                </a:cubicBezTo>
                <a:cubicBezTo>
                  <a:pt x="25132" y="35357"/>
                  <a:pt x="24995" y="35448"/>
                  <a:pt x="24881" y="35585"/>
                </a:cubicBezTo>
                <a:cubicBezTo>
                  <a:pt x="24492" y="35996"/>
                  <a:pt x="24127" y="36429"/>
                  <a:pt x="23739" y="36840"/>
                </a:cubicBezTo>
                <a:cubicBezTo>
                  <a:pt x="23602" y="37000"/>
                  <a:pt x="23420" y="37137"/>
                  <a:pt x="23283" y="37274"/>
                </a:cubicBezTo>
                <a:cubicBezTo>
                  <a:pt x="23420" y="37365"/>
                  <a:pt x="23557" y="37434"/>
                  <a:pt x="23694" y="37525"/>
                </a:cubicBezTo>
                <a:cubicBezTo>
                  <a:pt x="23739" y="37479"/>
                  <a:pt x="23808" y="37434"/>
                  <a:pt x="23899" y="37365"/>
                </a:cubicBezTo>
                <a:cubicBezTo>
                  <a:pt x="23922" y="37502"/>
                  <a:pt x="23945" y="37593"/>
                  <a:pt x="23967" y="37685"/>
                </a:cubicBezTo>
                <a:cubicBezTo>
                  <a:pt x="24059" y="37799"/>
                  <a:pt x="24333" y="37662"/>
                  <a:pt x="24310" y="37913"/>
                </a:cubicBezTo>
                <a:cubicBezTo>
                  <a:pt x="24428" y="37794"/>
                  <a:pt x="24484" y="37563"/>
                  <a:pt x="24663" y="37563"/>
                </a:cubicBezTo>
                <a:cubicBezTo>
                  <a:pt x="24726" y="37563"/>
                  <a:pt x="24803" y="37591"/>
                  <a:pt x="24903" y="37662"/>
                </a:cubicBezTo>
                <a:lnTo>
                  <a:pt x="24903" y="37023"/>
                </a:lnTo>
                <a:cubicBezTo>
                  <a:pt x="25132" y="37160"/>
                  <a:pt x="25337" y="37251"/>
                  <a:pt x="25565" y="37388"/>
                </a:cubicBezTo>
                <a:cubicBezTo>
                  <a:pt x="25405" y="37593"/>
                  <a:pt x="25223" y="37822"/>
                  <a:pt x="25063" y="38027"/>
                </a:cubicBezTo>
                <a:cubicBezTo>
                  <a:pt x="24972" y="38004"/>
                  <a:pt x="24903" y="37981"/>
                  <a:pt x="24858" y="37959"/>
                </a:cubicBezTo>
                <a:cubicBezTo>
                  <a:pt x="24789" y="38096"/>
                  <a:pt x="24744" y="38255"/>
                  <a:pt x="24675" y="38438"/>
                </a:cubicBezTo>
                <a:cubicBezTo>
                  <a:pt x="24584" y="38301"/>
                  <a:pt x="24492" y="38210"/>
                  <a:pt x="24424" y="38118"/>
                </a:cubicBezTo>
                <a:cubicBezTo>
                  <a:pt x="24401" y="38141"/>
                  <a:pt x="24356" y="38164"/>
                  <a:pt x="24333" y="38187"/>
                </a:cubicBezTo>
                <a:cubicBezTo>
                  <a:pt x="24378" y="38278"/>
                  <a:pt x="24424" y="38392"/>
                  <a:pt x="24492" y="38506"/>
                </a:cubicBezTo>
                <a:cubicBezTo>
                  <a:pt x="24447" y="38575"/>
                  <a:pt x="24378" y="38666"/>
                  <a:pt x="24310" y="38803"/>
                </a:cubicBezTo>
                <a:cubicBezTo>
                  <a:pt x="24219" y="38712"/>
                  <a:pt x="24173" y="38643"/>
                  <a:pt x="24127" y="38575"/>
                </a:cubicBezTo>
                <a:cubicBezTo>
                  <a:pt x="24059" y="38666"/>
                  <a:pt x="23945" y="38757"/>
                  <a:pt x="23945" y="38849"/>
                </a:cubicBezTo>
                <a:cubicBezTo>
                  <a:pt x="23922" y="39214"/>
                  <a:pt x="23648" y="39328"/>
                  <a:pt x="23420" y="39534"/>
                </a:cubicBezTo>
                <a:cubicBezTo>
                  <a:pt x="23260" y="39305"/>
                  <a:pt x="23054" y="39146"/>
                  <a:pt x="22781" y="39123"/>
                </a:cubicBezTo>
                <a:lnTo>
                  <a:pt x="22781" y="39123"/>
                </a:lnTo>
                <a:cubicBezTo>
                  <a:pt x="22940" y="39214"/>
                  <a:pt x="23077" y="39305"/>
                  <a:pt x="23237" y="39419"/>
                </a:cubicBezTo>
                <a:cubicBezTo>
                  <a:pt x="22986" y="39556"/>
                  <a:pt x="22735" y="39807"/>
                  <a:pt x="22530" y="40059"/>
                </a:cubicBezTo>
                <a:cubicBezTo>
                  <a:pt x="22507" y="40104"/>
                  <a:pt x="22415" y="40104"/>
                  <a:pt x="22347" y="40104"/>
                </a:cubicBezTo>
                <a:cubicBezTo>
                  <a:pt x="22256" y="40059"/>
                  <a:pt x="22164" y="40036"/>
                  <a:pt x="22073" y="39990"/>
                </a:cubicBezTo>
                <a:cubicBezTo>
                  <a:pt x="21982" y="39853"/>
                  <a:pt x="21890" y="39716"/>
                  <a:pt x="21822" y="39602"/>
                </a:cubicBezTo>
                <a:cubicBezTo>
                  <a:pt x="21776" y="39671"/>
                  <a:pt x="21708" y="39785"/>
                  <a:pt x="21639" y="39922"/>
                </a:cubicBezTo>
                <a:cubicBezTo>
                  <a:pt x="21685" y="39944"/>
                  <a:pt x="21753" y="39990"/>
                  <a:pt x="21822" y="40036"/>
                </a:cubicBezTo>
                <a:cubicBezTo>
                  <a:pt x="21753" y="40150"/>
                  <a:pt x="21708" y="40241"/>
                  <a:pt x="21662" y="40310"/>
                </a:cubicBezTo>
                <a:cubicBezTo>
                  <a:pt x="21731" y="40584"/>
                  <a:pt x="21799" y="40835"/>
                  <a:pt x="21868" y="41086"/>
                </a:cubicBezTo>
                <a:cubicBezTo>
                  <a:pt x="21776" y="41177"/>
                  <a:pt x="21708" y="41245"/>
                  <a:pt x="21571" y="41360"/>
                </a:cubicBezTo>
                <a:cubicBezTo>
                  <a:pt x="21480" y="41154"/>
                  <a:pt x="21411" y="40972"/>
                  <a:pt x="21320" y="40789"/>
                </a:cubicBezTo>
                <a:cubicBezTo>
                  <a:pt x="21297" y="40812"/>
                  <a:pt x="21274" y="40812"/>
                  <a:pt x="21251" y="40835"/>
                </a:cubicBezTo>
                <a:cubicBezTo>
                  <a:pt x="21320" y="41017"/>
                  <a:pt x="21365" y="41223"/>
                  <a:pt x="21434" y="41405"/>
                </a:cubicBezTo>
                <a:cubicBezTo>
                  <a:pt x="21269" y="41447"/>
                  <a:pt x="21365" y="41806"/>
                  <a:pt x="21131" y="41806"/>
                </a:cubicBezTo>
                <a:cubicBezTo>
                  <a:pt x="21106" y="41806"/>
                  <a:pt x="21078" y="41802"/>
                  <a:pt x="21046" y="41793"/>
                </a:cubicBezTo>
                <a:cubicBezTo>
                  <a:pt x="21069" y="41702"/>
                  <a:pt x="21092" y="41611"/>
                  <a:pt x="21114" y="41474"/>
                </a:cubicBezTo>
                <a:lnTo>
                  <a:pt x="21114" y="41474"/>
                </a:lnTo>
                <a:cubicBezTo>
                  <a:pt x="20991" y="41535"/>
                  <a:pt x="20924" y="41578"/>
                  <a:pt x="20845" y="41620"/>
                </a:cubicBezTo>
                <a:lnTo>
                  <a:pt x="20845" y="41620"/>
                </a:lnTo>
                <a:cubicBezTo>
                  <a:pt x="20843" y="41617"/>
                  <a:pt x="20842" y="41614"/>
                  <a:pt x="20840" y="41611"/>
                </a:cubicBezTo>
                <a:lnTo>
                  <a:pt x="20840" y="41611"/>
                </a:lnTo>
                <a:lnTo>
                  <a:pt x="20818" y="41633"/>
                </a:lnTo>
                <a:cubicBezTo>
                  <a:pt x="20827" y="41629"/>
                  <a:pt x="20836" y="41624"/>
                  <a:pt x="20845" y="41620"/>
                </a:cubicBezTo>
                <a:lnTo>
                  <a:pt x="20845" y="41620"/>
                </a:lnTo>
                <a:cubicBezTo>
                  <a:pt x="21020" y="41979"/>
                  <a:pt x="20816" y="42183"/>
                  <a:pt x="20567" y="42387"/>
                </a:cubicBezTo>
                <a:cubicBezTo>
                  <a:pt x="20492" y="42262"/>
                  <a:pt x="20402" y="42225"/>
                  <a:pt x="20306" y="42225"/>
                </a:cubicBezTo>
                <a:cubicBezTo>
                  <a:pt x="20165" y="42225"/>
                  <a:pt x="20010" y="42305"/>
                  <a:pt x="19870" y="42305"/>
                </a:cubicBezTo>
                <a:cubicBezTo>
                  <a:pt x="19843" y="42305"/>
                  <a:pt x="19816" y="42302"/>
                  <a:pt x="19790" y="42295"/>
                </a:cubicBezTo>
                <a:cubicBezTo>
                  <a:pt x="19813" y="41885"/>
                  <a:pt x="19836" y="41519"/>
                  <a:pt x="19882" y="41131"/>
                </a:cubicBezTo>
                <a:lnTo>
                  <a:pt x="19722" y="41131"/>
                </a:lnTo>
                <a:cubicBezTo>
                  <a:pt x="19745" y="41314"/>
                  <a:pt x="19790" y="41497"/>
                  <a:pt x="19768" y="41679"/>
                </a:cubicBezTo>
                <a:cubicBezTo>
                  <a:pt x="19768" y="41885"/>
                  <a:pt x="19699" y="42113"/>
                  <a:pt x="19676" y="42318"/>
                </a:cubicBezTo>
                <a:cubicBezTo>
                  <a:pt x="19882" y="42432"/>
                  <a:pt x="20042" y="42546"/>
                  <a:pt x="20247" y="42661"/>
                </a:cubicBezTo>
                <a:cubicBezTo>
                  <a:pt x="20133" y="42752"/>
                  <a:pt x="20019" y="42843"/>
                  <a:pt x="19905" y="42912"/>
                </a:cubicBezTo>
                <a:cubicBezTo>
                  <a:pt x="19859" y="42798"/>
                  <a:pt x="19813" y="42752"/>
                  <a:pt x="19745" y="42569"/>
                </a:cubicBezTo>
                <a:cubicBezTo>
                  <a:pt x="19654" y="42912"/>
                  <a:pt x="19585" y="43186"/>
                  <a:pt x="19517" y="43437"/>
                </a:cubicBezTo>
                <a:cubicBezTo>
                  <a:pt x="19409" y="43437"/>
                  <a:pt x="19343" y="43423"/>
                  <a:pt x="19332" y="43416"/>
                </a:cubicBezTo>
                <a:lnTo>
                  <a:pt x="19332" y="43416"/>
                </a:lnTo>
                <a:cubicBezTo>
                  <a:pt x="18876" y="43918"/>
                  <a:pt x="18489" y="44396"/>
                  <a:pt x="18033" y="44806"/>
                </a:cubicBezTo>
                <a:cubicBezTo>
                  <a:pt x="17599" y="45194"/>
                  <a:pt x="17211" y="45674"/>
                  <a:pt x="16595" y="45902"/>
                </a:cubicBezTo>
                <a:cubicBezTo>
                  <a:pt x="16595" y="45947"/>
                  <a:pt x="16618" y="46039"/>
                  <a:pt x="16641" y="46176"/>
                </a:cubicBezTo>
                <a:cubicBezTo>
                  <a:pt x="16635" y="46175"/>
                  <a:pt x="16629" y="46175"/>
                  <a:pt x="16623" y="46175"/>
                </a:cubicBezTo>
                <a:cubicBezTo>
                  <a:pt x="16390" y="46175"/>
                  <a:pt x="16395" y="46563"/>
                  <a:pt x="16173" y="46563"/>
                </a:cubicBezTo>
                <a:cubicBezTo>
                  <a:pt x="16132" y="46563"/>
                  <a:pt x="16084" y="46550"/>
                  <a:pt x="16024" y="46518"/>
                </a:cubicBezTo>
                <a:cubicBezTo>
                  <a:pt x="16001" y="46632"/>
                  <a:pt x="16001" y="46724"/>
                  <a:pt x="15979" y="46792"/>
                </a:cubicBezTo>
                <a:cubicBezTo>
                  <a:pt x="15636" y="47089"/>
                  <a:pt x="15317" y="47363"/>
                  <a:pt x="14997" y="47637"/>
                </a:cubicBezTo>
                <a:cubicBezTo>
                  <a:pt x="14837" y="47500"/>
                  <a:pt x="14746" y="47431"/>
                  <a:pt x="14609" y="47317"/>
                </a:cubicBezTo>
                <a:cubicBezTo>
                  <a:pt x="14541" y="47454"/>
                  <a:pt x="14495" y="47568"/>
                  <a:pt x="14427" y="47682"/>
                </a:cubicBezTo>
                <a:cubicBezTo>
                  <a:pt x="14472" y="47728"/>
                  <a:pt x="14518" y="47751"/>
                  <a:pt x="14563" y="47796"/>
                </a:cubicBezTo>
                <a:cubicBezTo>
                  <a:pt x="14586" y="47682"/>
                  <a:pt x="14609" y="47568"/>
                  <a:pt x="14655" y="47454"/>
                </a:cubicBezTo>
                <a:cubicBezTo>
                  <a:pt x="14746" y="47568"/>
                  <a:pt x="14792" y="47614"/>
                  <a:pt x="14815" y="47659"/>
                </a:cubicBezTo>
                <a:cubicBezTo>
                  <a:pt x="14837" y="47705"/>
                  <a:pt x="14837" y="47773"/>
                  <a:pt x="14860" y="47865"/>
                </a:cubicBezTo>
                <a:cubicBezTo>
                  <a:pt x="14449" y="48162"/>
                  <a:pt x="14221" y="48732"/>
                  <a:pt x="13559" y="48801"/>
                </a:cubicBezTo>
                <a:cubicBezTo>
                  <a:pt x="13605" y="48618"/>
                  <a:pt x="13628" y="48504"/>
                  <a:pt x="13650" y="48390"/>
                </a:cubicBezTo>
                <a:cubicBezTo>
                  <a:pt x="13491" y="48230"/>
                  <a:pt x="13354" y="48070"/>
                  <a:pt x="13194" y="47888"/>
                </a:cubicBezTo>
                <a:cubicBezTo>
                  <a:pt x="13171" y="48002"/>
                  <a:pt x="13171" y="48139"/>
                  <a:pt x="13148" y="48276"/>
                </a:cubicBezTo>
                <a:cubicBezTo>
                  <a:pt x="13080" y="48321"/>
                  <a:pt x="12989" y="48367"/>
                  <a:pt x="12943" y="48413"/>
                </a:cubicBezTo>
                <a:cubicBezTo>
                  <a:pt x="12989" y="48709"/>
                  <a:pt x="13034" y="48983"/>
                  <a:pt x="13080" y="49234"/>
                </a:cubicBezTo>
                <a:cubicBezTo>
                  <a:pt x="12749" y="48924"/>
                  <a:pt x="12380" y="48726"/>
                  <a:pt x="11922" y="48726"/>
                </a:cubicBezTo>
                <a:cubicBezTo>
                  <a:pt x="11875" y="48726"/>
                  <a:pt x="11828" y="48728"/>
                  <a:pt x="11779" y="48732"/>
                </a:cubicBezTo>
                <a:cubicBezTo>
                  <a:pt x="11459" y="49120"/>
                  <a:pt x="11117" y="49531"/>
                  <a:pt x="10820" y="49873"/>
                </a:cubicBezTo>
                <a:cubicBezTo>
                  <a:pt x="10752" y="50147"/>
                  <a:pt x="10911" y="50444"/>
                  <a:pt x="10501" y="50535"/>
                </a:cubicBezTo>
                <a:cubicBezTo>
                  <a:pt x="10478" y="50398"/>
                  <a:pt x="10455" y="50261"/>
                  <a:pt x="10432" y="50102"/>
                </a:cubicBezTo>
                <a:cubicBezTo>
                  <a:pt x="9793" y="50741"/>
                  <a:pt x="9200" y="51357"/>
                  <a:pt x="8560" y="52019"/>
                </a:cubicBezTo>
                <a:cubicBezTo>
                  <a:pt x="8560" y="52042"/>
                  <a:pt x="8560" y="52156"/>
                  <a:pt x="8560" y="52247"/>
                </a:cubicBezTo>
                <a:cubicBezTo>
                  <a:pt x="8469" y="52270"/>
                  <a:pt x="8423" y="52293"/>
                  <a:pt x="8378" y="52293"/>
                </a:cubicBezTo>
                <a:cubicBezTo>
                  <a:pt x="8355" y="52453"/>
                  <a:pt x="8355" y="52567"/>
                  <a:pt x="8332" y="52727"/>
                </a:cubicBezTo>
                <a:cubicBezTo>
                  <a:pt x="8218" y="52658"/>
                  <a:pt x="8127" y="52612"/>
                  <a:pt x="8058" y="52590"/>
                </a:cubicBezTo>
                <a:cubicBezTo>
                  <a:pt x="7031" y="53571"/>
                  <a:pt x="6027" y="54484"/>
                  <a:pt x="5205" y="55534"/>
                </a:cubicBezTo>
                <a:cubicBezTo>
                  <a:pt x="5045" y="55671"/>
                  <a:pt x="4908" y="55762"/>
                  <a:pt x="4794" y="55876"/>
                </a:cubicBezTo>
                <a:cubicBezTo>
                  <a:pt x="4589" y="56128"/>
                  <a:pt x="4406" y="56401"/>
                  <a:pt x="4201" y="56630"/>
                </a:cubicBezTo>
                <a:cubicBezTo>
                  <a:pt x="4087" y="56744"/>
                  <a:pt x="3927" y="56812"/>
                  <a:pt x="3836" y="56904"/>
                </a:cubicBezTo>
                <a:cubicBezTo>
                  <a:pt x="3425" y="57314"/>
                  <a:pt x="3128" y="57817"/>
                  <a:pt x="2694" y="58182"/>
                </a:cubicBezTo>
                <a:cubicBezTo>
                  <a:pt x="2580" y="58273"/>
                  <a:pt x="2557" y="58433"/>
                  <a:pt x="2466" y="58547"/>
                </a:cubicBezTo>
                <a:cubicBezTo>
                  <a:pt x="2420" y="58661"/>
                  <a:pt x="2375" y="58775"/>
                  <a:pt x="2283" y="58821"/>
                </a:cubicBezTo>
                <a:cubicBezTo>
                  <a:pt x="1941" y="59004"/>
                  <a:pt x="1895" y="59346"/>
                  <a:pt x="1804" y="59688"/>
                </a:cubicBezTo>
                <a:cubicBezTo>
                  <a:pt x="1781" y="59711"/>
                  <a:pt x="1758" y="59757"/>
                  <a:pt x="1736" y="59802"/>
                </a:cubicBezTo>
                <a:cubicBezTo>
                  <a:pt x="1622" y="59780"/>
                  <a:pt x="1530" y="59757"/>
                  <a:pt x="1462" y="59757"/>
                </a:cubicBezTo>
                <a:cubicBezTo>
                  <a:pt x="731" y="60464"/>
                  <a:pt x="389" y="61400"/>
                  <a:pt x="1" y="62404"/>
                </a:cubicBezTo>
                <a:cubicBezTo>
                  <a:pt x="663" y="62290"/>
                  <a:pt x="1211" y="61948"/>
                  <a:pt x="1827" y="61811"/>
                </a:cubicBezTo>
                <a:cubicBezTo>
                  <a:pt x="1758" y="61697"/>
                  <a:pt x="1713" y="61606"/>
                  <a:pt x="1667" y="61514"/>
                </a:cubicBezTo>
                <a:cubicBezTo>
                  <a:pt x="1804" y="61240"/>
                  <a:pt x="2169" y="61240"/>
                  <a:pt x="2261" y="60944"/>
                </a:cubicBezTo>
                <a:cubicBezTo>
                  <a:pt x="2261" y="60921"/>
                  <a:pt x="2329" y="60898"/>
                  <a:pt x="2375" y="60875"/>
                </a:cubicBezTo>
                <a:cubicBezTo>
                  <a:pt x="2512" y="60807"/>
                  <a:pt x="2671" y="60738"/>
                  <a:pt x="2808" y="60670"/>
                </a:cubicBezTo>
                <a:cubicBezTo>
                  <a:pt x="2914" y="60606"/>
                  <a:pt x="3039" y="60485"/>
                  <a:pt x="3147" y="60485"/>
                </a:cubicBezTo>
                <a:cubicBezTo>
                  <a:pt x="3156" y="60485"/>
                  <a:pt x="3165" y="60485"/>
                  <a:pt x="3174" y="60487"/>
                </a:cubicBezTo>
                <a:cubicBezTo>
                  <a:pt x="3206" y="60493"/>
                  <a:pt x="3237" y="60496"/>
                  <a:pt x="3266" y="60496"/>
                </a:cubicBezTo>
                <a:cubicBezTo>
                  <a:pt x="3564" y="60496"/>
                  <a:pt x="3698" y="60201"/>
                  <a:pt x="3927" y="60076"/>
                </a:cubicBezTo>
                <a:cubicBezTo>
                  <a:pt x="4246" y="59917"/>
                  <a:pt x="4269" y="59620"/>
                  <a:pt x="4315" y="59323"/>
                </a:cubicBezTo>
                <a:cubicBezTo>
                  <a:pt x="4452" y="59300"/>
                  <a:pt x="4589" y="59277"/>
                  <a:pt x="4703" y="59255"/>
                </a:cubicBezTo>
                <a:cubicBezTo>
                  <a:pt x="4817" y="59232"/>
                  <a:pt x="4931" y="59163"/>
                  <a:pt x="5045" y="59118"/>
                </a:cubicBezTo>
                <a:cubicBezTo>
                  <a:pt x="5068" y="59072"/>
                  <a:pt x="5068" y="59004"/>
                  <a:pt x="5091" y="58958"/>
                </a:cubicBezTo>
                <a:cubicBezTo>
                  <a:pt x="5251" y="58889"/>
                  <a:pt x="5411" y="58821"/>
                  <a:pt x="5547" y="58775"/>
                </a:cubicBezTo>
                <a:cubicBezTo>
                  <a:pt x="5616" y="58593"/>
                  <a:pt x="5662" y="58456"/>
                  <a:pt x="5707" y="58273"/>
                </a:cubicBezTo>
                <a:cubicBezTo>
                  <a:pt x="5890" y="58410"/>
                  <a:pt x="6004" y="58501"/>
                  <a:pt x="6141" y="58615"/>
                </a:cubicBezTo>
                <a:cubicBezTo>
                  <a:pt x="7168" y="57748"/>
                  <a:pt x="8195" y="56904"/>
                  <a:pt x="9222" y="56059"/>
                </a:cubicBezTo>
                <a:cubicBezTo>
                  <a:pt x="9177" y="55968"/>
                  <a:pt x="9154" y="55922"/>
                  <a:pt x="9131" y="55854"/>
                </a:cubicBezTo>
                <a:cubicBezTo>
                  <a:pt x="9369" y="55520"/>
                  <a:pt x="9442" y="55419"/>
                  <a:pt x="9618" y="55419"/>
                </a:cubicBezTo>
                <a:cubicBezTo>
                  <a:pt x="9695" y="55419"/>
                  <a:pt x="9791" y="55438"/>
                  <a:pt x="9930" y="55466"/>
                </a:cubicBezTo>
                <a:cubicBezTo>
                  <a:pt x="9953" y="55306"/>
                  <a:pt x="9953" y="55123"/>
                  <a:pt x="9976" y="54941"/>
                </a:cubicBezTo>
                <a:cubicBezTo>
                  <a:pt x="10135" y="54963"/>
                  <a:pt x="10272" y="54986"/>
                  <a:pt x="10409" y="55032"/>
                </a:cubicBezTo>
                <a:cubicBezTo>
                  <a:pt x="10752" y="54667"/>
                  <a:pt x="11026" y="54233"/>
                  <a:pt x="11414" y="54028"/>
                </a:cubicBezTo>
                <a:cubicBezTo>
                  <a:pt x="12053" y="53662"/>
                  <a:pt x="12464" y="53069"/>
                  <a:pt x="13057" y="52681"/>
                </a:cubicBezTo>
                <a:cubicBezTo>
                  <a:pt x="13377" y="52475"/>
                  <a:pt x="13628" y="52179"/>
                  <a:pt x="13856" y="51859"/>
                </a:cubicBezTo>
                <a:cubicBezTo>
                  <a:pt x="14084" y="51562"/>
                  <a:pt x="14472" y="51380"/>
                  <a:pt x="14769" y="51106"/>
                </a:cubicBezTo>
                <a:cubicBezTo>
                  <a:pt x="15020" y="50901"/>
                  <a:pt x="15225" y="50672"/>
                  <a:pt x="15454" y="50444"/>
                </a:cubicBezTo>
                <a:cubicBezTo>
                  <a:pt x="15454" y="50444"/>
                  <a:pt x="15454" y="50421"/>
                  <a:pt x="15454" y="50398"/>
                </a:cubicBezTo>
                <a:cubicBezTo>
                  <a:pt x="15408" y="50353"/>
                  <a:pt x="15340" y="50307"/>
                  <a:pt x="15248" y="50239"/>
                </a:cubicBezTo>
                <a:cubicBezTo>
                  <a:pt x="15408" y="50079"/>
                  <a:pt x="15545" y="49965"/>
                  <a:pt x="15682" y="49828"/>
                </a:cubicBezTo>
                <a:cubicBezTo>
                  <a:pt x="15568" y="49691"/>
                  <a:pt x="15431" y="49554"/>
                  <a:pt x="15294" y="49394"/>
                </a:cubicBezTo>
                <a:cubicBezTo>
                  <a:pt x="15431" y="49257"/>
                  <a:pt x="15545" y="49166"/>
                  <a:pt x="15659" y="49052"/>
                </a:cubicBezTo>
                <a:cubicBezTo>
                  <a:pt x="15933" y="49211"/>
                  <a:pt x="16161" y="49371"/>
                  <a:pt x="16412" y="49508"/>
                </a:cubicBezTo>
                <a:cubicBezTo>
                  <a:pt x="16298" y="49234"/>
                  <a:pt x="16161" y="49006"/>
                  <a:pt x="16024" y="48778"/>
                </a:cubicBezTo>
                <a:cubicBezTo>
                  <a:pt x="16024" y="48755"/>
                  <a:pt x="16047" y="48709"/>
                  <a:pt x="16047" y="48641"/>
                </a:cubicBezTo>
                <a:cubicBezTo>
                  <a:pt x="16184" y="48732"/>
                  <a:pt x="16298" y="48801"/>
                  <a:pt x="16367" y="48846"/>
                </a:cubicBezTo>
                <a:cubicBezTo>
                  <a:pt x="16526" y="48527"/>
                  <a:pt x="16686" y="48230"/>
                  <a:pt x="16846" y="47933"/>
                </a:cubicBezTo>
                <a:cubicBezTo>
                  <a:pt x="16914" y="47842"/>
                  <a:pt x="17029" y="47751"/>
                  <a:pt x="17120" y="47659"/>
                </a:cubicBezTo>
                <a:cubicBezTo>
                  <a:pt x="17186" y="47615"/>
                  <a:pt x="17246" y="47582"/>
                  <a:pt x="17302" y="47582"/>
                </a:cubicBezTo>
                <a:cubicBezTo>
                  <a:pt x="17361" y="47582"/>
                  <a:pt x="17415" y="47621"/>
                  <a:pt x="17462" y="47728"/>
                </a:cubicBezTo>
                <a:cubicBezTo>
                  <a:pt x="17462" y="47728"/>
                  <a:pt x="17508" y="47705"/>
                  <a:pt x="17531" y="47705"/>
                </a:cubicBezTo>
                <a:cubicBezTo>
                  <a:pt x="17508" y="47591"/>
                  <a:pt x="17462" y="47477"/>
                  <a:pt x="17417" y="47363"/>
                </a:cubicBezTo>
                <a:cubicBezTo>
                  <a:pt x="17576" y="47294"/>
                  <a:pt x="17691" y="47248"/>
                  <a:pt x="17827" y="47203"/>
                </a:cubicBezTo>
                <a:cubicBezTo>
                  <a:pt x="17987" y="47340"/>
                  <a:pt x="18124" y="47477"/>
                  <a:pt x="18238" y="47568"/>
                </a:cubicBezTo>
                <a:cubicBezTo>
                  <a:pt x="18216" y="47705"/>
                  <a:pt x="18216" y="47819"/>
                  <a:pt x="18193" y="47910"/>
                </a:cubicBezTo>
                <a:cubicBezTo>
                  <a:pt x="18216" y="47933"/>
                  <a:pt x="18261" y="47956"/>
                  <a:pt x="18284" y="47956"/>
                </a:cubicBezTo>
                <a:cubicBezTo>
                  <a:pt x="18398" y="47842"/>
                  <a:pt x="18489" y="47728"/>
                  <a:pt x="18649" y="47545"/>
                </a:cubicBezTo>
                <a:cubicBezTo>
                  <a:pt x="18398" y="47340"/>
                  <a:pt x="18193" y="47134"/>
                  <a:pt x="17942" y="46883"/>
                </a:cubicBezTo>
                <a:cubicBezTo>
                  <a:pt x="18261" y="46701"/>
                  <a:pt x="18535" y="46518"/>
                  <a:pt x="18877" y="46313"/>
                </a:cubicBezTo>
                <a:lnTo>
                  <a:pt x="18877" y="46313"/>
                </a:lnTo>
                <a:cubicBezTo>
                  <a:pt x="18855" y="46587"/>
                  <a:pt x="18832" y="46792"/>
                  <a:pt x="18809" y="47020"/>
                </a:cubicBezTo>
                <a:cubicBezTo>
                  <a:pt x="18900" y="46975"/>
                  <a:pt x="18969" y="46952"/>
                  <a:pt x="19060" y="46906"/>
                </a:cubicBezTo>
                <a:cubicBezTo>
                  <a:pt x="19083" y="46975"/>
                  <a:pt x="19129" y="47043"/>
                  <a:pt x="19197" y="47180"/>
                </a:cubicBezTo>
                <a:cubicBezTo>
                  <a:pt x="19448" y="46906"/>
                  <a:pt x="19654" y="46678"/>
                  <a:pt x="19882" y="46472"/>
                </a:cubicBezTo>
                <a:cubicBezTo>
                  <a:pt x="20247" y="46153"/>
                  <a:pt x="20635" y="45902"/>
                  <a:pt x="20977" y="45605"/>
                </a:cubicBezTo>
                <a:cubicBezTo>
                  <a:pt x="21365" y="45308"/>
                  <a:pt x="21571" y="44852"/>
                  <a:pt x="22005" y="44601"/>
                </a:cubicBezTo>
                <a:cubicBezTo>
                  <a:pt x="22073" y="44578"/>
                  <a:pt x="22073" y="44395"/>
                  <a:pt x="22073" y="44281"/>
                </a:cubicBezTo>
                <a:cubicBezTo>
                  <a:pt x="22073" y="44111"/>
                  <a:pt x="22120" y="44019"/>
                  <a:pt x="22254" y="44019"/>
                </a:cubicBezTo>
                <a:cubicBezTo>
                  <a:pt x="22281" y="44019"/>
                  <a:pt x="22312" y="44022"/>
                  <a:pt x="22347" y="44030"/>
                </a:cubicBezTo>
                <a:cubicBezTo>
                  <a:pt x="22324" y="44144"/>
                  <a:pt x="22324" y="44213"/>
                  <a:pt x="22278" y="44395"/>
                </a:cubicBezTo>
                <a:cubicBezTo>
                  <a:pt x="22644" y="43984"/>
                  <a:pt x="22986" y="43711"/>
                  <a:pt x="23306" y="43391"/>
                </a:cubicBezTo>
                <a:cubicBezTo>
                  <a:pt x="23579" y="43140"/>
                  <a:pt x="23808" y="42866"/>
                  <a:pt x="23945" y="42501"/>
                </a:cubicBezTo>
                <a:cubicBezTo>
                  <a:pt x="24013" y="42592"/>
                  <a:pt x="24059" y="42661"/>
                  <a:pt x="24104" y="42729"/>
                </a:cubicBezTo>
                <a:cubicBezTo>
                  <a:pt x="24470" y="42341"/>
                  <a:pt x="24812" y="41976"/>
                  <a:pt x="25223" y="41542"/>
                </a:cubicBezTo>
                <a:lnTo>
                  <a:pt x="25383" y="41542"/>
                </a:lnTo>
                <a:cubicBezTo>
                  <a:pt x="26136" y="40857"/>
                  <a:pt x="26866" y="40173"/>
                  <a:pt x="27597" y="39465"/>
                </a:cubicBezTo>
                <a:cubicBezTo>
                  <a:pt x="27597" y="39442"/>
                  <a:pt x="27574" y="39442"/>
                  <a:pt x="27551" y="39419"/>
                </a:cubicBezTo>
                <a:cubicBezTo>
                  <a:pt x="27665" y="39374"/>
                  <a:pt x="27779" y="39328"/>
                  <a:pt x="27893" y="39305"/>
                </a:cubicBezTo>
                <a:cubicBezTo>
                  <a:pt x="27871" y="39214"/>
                  <a:pt x="27848" y="39168"/>
                  <a:pt x="27848" y="39123"/>
                </a:cubicBezTo>
                <a:cubicBezTo>
                  <a:pt x="27802" y="38940"/>
                  <a:pt x="27756" y="38757"/>
                  <a:pt x="27734" y="38575"/>
                </a:cubicBezTo>
                <a:cubicBezTo>
                  <a:pt x="27802" y="38506"/>
                  <a:pt x="27871" y="38415"/>
                  <a:pt x="28008" y="38278"/>
                </a:cubicBezTo>
                <a:cubicBezTo>
                  <a:pt x="27825" y="38255"/>
                  <a:pt x="27711" y="38233"/>
                  <a:pt x="27597" y="38210"/>
                </a:cubicBezTo>
                <a:cubicBezTo>
                  <a:pt x="27620" y="37936"/>
                  <a:pt x="27620" y="37936"/>
                  <a:pt x="28053" y="37593"/>
                </a:cubicBezTo>
                <a:cubicBezTo>
                  <a:pt x="28076" y="37730"/>
                  <a:pt x="28076" y="37867"/>
                  <a:pt x="28099" y="38004"/>
                </a:cubicBezTo>
                <a:cubicBezTo>
                  <a:pt x="28122" y="38118"/>
                  <a:pt x="28145" y="38233"/>
                  <a:pt x="28190" y="38369"/>
                </a:cubicBezTo>
                <a:cubicBezTo>
                  <a:pt x="28259" y="38392"/>
                  <a:pt x="28350" y="38415"/>
                  <a:pt x="28533" y="38484"/>
                </a:cubicBezTo>
                <a:cubicBezTo>
                  <a:pt x="28327" y="38598"/>
                  <a:pt x="28167" y="38666"/>
                  <a:pt x="28030" y="38735"/>
                </a:cubicBezTo>
                <a:cubicBezTo>
                  <a:pt x="28008" y="38780"/>
                  <a:pt x="28008" y="38894"/>
                  <a:pt x="27985" y="38986"/>
                </a:cubicBezTo>
                <a:cubicBezTo>
                  <a:pt x="28396" y="38986"/>
                  <a:pt x="28487" y="38621"/>
                  <a:pt x="28715" y="38438"/>
                </a:cubicBezTo>
                <a:cubicBezTo>
                  <a:pt x="28670" y="38141"/>
                  <a:pt x="28647" y="37867"/>
                  <a:pt x="28601" y="37571"/>
                </a:cubicBezTo>
                <a:cubicBezTo>
                  <a:pt x="28510" y="37593"/>
                  <a:pt x="28441" y="37616"/>
                  <a:pt x="28373" y="37639"/>
                </a:cubicBezTo>
                <a:cubicBezTo>
                  <a:pt x="28327" y="37525"/>
                  <a:pt x="28281" y="37434"/>
                  <a:pt x="28236" y="37297"/>
                </a:cubicBezTo>
                <a:cubicBezTo>
                  <a:pt x="28396" y="37251"/>
                  <a:pt x="28533" y="37183"/>
                  <a:pt x="28670" y="37137"/>
                </a:cubicBezTo>
                <a:cubicBezTo>
                  <a:pt x="28784" y="37297"/>
                  <a:pt x="28852" y="37411"/>
                  <a:pt x="28921" y="37525"/>
                </a:cubicBezTo>
                <a:cubicBezTo>
                  <a:pt x="28875" y="37844"/>
                  <a:pt x="28875" y="37844"/>
                  <a:pt x="29126" y="38096"/>
                </a:cubicBezTo>
                <a:cubicBezTo>
                  <a:pt x="29491" y="37753"/>
                  <a:pt x="29856" y="37388"/>
                  <a:pt x="30267" y="36954"/>
                </a:cubicBezTo>
                <a:cubicBezTo>
                  <a:pt x="30518" y="36817"/>
                  <a:pt x="30838" y="36589"/>
                  <a:pt x="30929" y="36155"/>
                </a:cubicBezTo>
                <a:cubicBezTo>
                  <a:pt x="31066" y="36155"/>
                  <a:pt x="31180" y="36133"/>
                  <a:pt x="31249" y="36110"/>
                </a:cubicBezTo>
                <a:cubicBezTo>
                  <a:pt x="31135" y="35927"/>
                  <a:pt x="31043" y="35767"/>
                  <a:pt x="30929" y="35562"/>
                </a:cubicBezTo>
                <a:cubicBezTo>
                  <a:pt x="30792" y="35813"/>
                  <a:pt x="30678" y="36041"/>
                  <a:pt x="30564" y="36315"/>
                </a:cubicBezTo>
                <a:cubicBezTo>
                  <a:pt x="30473" y="36270"/>
                  <a:pt x="30359" y="36224"/>
                  <a:pt x="30244" y="36155"/>
                </a:cubicBezTo>
                <a:cubicBezTo>
                  <a:pt x="30222" y="36178"/>
                  <a:pt x="30199" y="36201"/>
                  <a:pt x="30199" y="36224"/>
                </a:cubicBezTo>
                <a:cubicBezTo>
                  <a:pt x="30267" y="36270"/>
                  <a:pt x="30336" y="36315"/>
                  <a:pt x="30404" y="36361"/>
                </a:cubicBezTo>
                <a:cubicBezTo>
                  <a:pt x="30359" y="36498"/>
                  <a:pt x="30313" y="36635"/>
                  <a:pt x="30290" y="36703"/>
                </a:cubicBezTo>
                <a:cubicBezTo>
                  <a:pt x="30085" y="36817"/>
                  <a:pt x="29948" y="36886"/>
                  <a:pt x="29719" y="37000"/>
                </a:cubicBezTo>
                <a:cubicBezTo>
                  <a:pt x="29765" y="36772"/>
                  <a:pt x="29811" y="36589"/>
                  <a:pt x="29788" y="36429"/>
                </a:cubicBezTo>
                <a:cubicBezTo>
                  <a:pt x="29765" y="36133"/>
                  <a:pt x="29674" y="35813"/>
                  <a:pt x="30085" y="35722"/>
                </a:cubicBezTo>
                <a:cubicBezTo>
                  <a:pt x="30130" y="35722"/>
                  <a:pt x="30130" y="35653"/>
                  <a:pt x="30176" y="35608"/>
                </a:cubicBezTo>
                <a:cubicBezTo>
                  <a:pt x="30267" y="35471"/>
                  <a:pt x="30381" y="35334"/>
                  <a:pt x="30496" y="35220"/>
                </a:cubicBezTo>
                <a:cubicBezTo>
                  <a:pt x="31021" y="34740"/>
                  <a:pt x="31545" y="34261"/>
                  <a:pt x="32048" y="33782"/>
                </a:cubicBezTo>
                <a:cubicBezTo>
                  <a:pt x="32344" y="33531"/>
                  <a:pt x="32595" y="33257"/>
                  <a:pt x="32869" y="33006"/>
                </a:cubicBezTo>
                <a:cubicBezTo>
                  <a:pt x="33029" y="32846"/>
                  <a:pt x="33257" y="32777"/>
                  <a:pt x="33349" y="32526"/>
                </a:cubicBezTo>
                <a:cubicBezTo>
                  <a:pt x="33394" y="32412"/>
                  <a:pt x="33600" y="32321"/>
                  <a:pt x="33760" y="32252"/>
                </a:cubicBezTo>
                <a:cubicBezTo>
                  <a:pt x="33942" y="32161"/>
                  <a:pt x="34148" y="32070"/>
                  <a:pt x="34353" y="32001"/>
                </a:cubicBezTo>
                <a:cubicBezTo>
                  <a:pt x="34361" y="31994"/>
                  <a:pt x="34371" y="31991"/>
                  <a:pt x="34382" y="31991"/>
                </a:cubicBezTo>
                <a:cubicBezTo>
                  <a:pt x="34404" y="31991"/>
                  <a:pt x="34429" y="32001"/>
                  <a:pt x="34444" y="32001"/>
                </a:cubicBezTo>
                <a:cubicBezTo>
                  <a:pt x="34467" y="32070"/>
                  <a:pt x="34490" y="32138"/>
                  <a:pt x="34536" y="32275"/>
                </a:cubicBezTo>
                <a:cubicBezTo>
                  <a:pt x="34650" y="32161"/>
                  <a:pt x="34741" y="32093"/>
                  <a:pt x="34832" y="32001"/>
                </a:cubicBezTo>
                <a:cubicBezTo>
                  <a:pt x="34741" y="31864"/>
                  <a:pt x="34673" y="31773"/>
                  <a:pt x="34604" y="31682"/>
                </a:cubicBezTo>
                <a:cubicBezTo>
                  <a:pt x="34444" y="31750"/>
                  <a:pt x="34330" y="31819"/>
                  <a:pt x="34193" y="31864"/>
                </a:cubicBezTo>
                <a:cubicBezTo>
                  <a:pt x="34239" y="31704"/>
                  <a:pt x="34330" y="31613"/>
                  <a:pt x="34421" y="31522"/>
                </a:cubicBezTo>
                <a:cubicBezTo>
                  <a:pt x="34878" y="31111"/>
                  <a:pt x="35312" y="30700"/>
                  <a:pt x="35768" y="30289"/>
                </a:cubicBezTo>
                <a:cubicBezTo>
                  <a:pt x="36476" y="29605"/>
                  <a:pt x="37206" y="28943"/>
                  <a:pt x="37914" y="28281"/>
                </a:cubicBezTo>
                <a:cubicBezTo>
                  <a:pt x="38119" y="28075"/>
                  <a:pt x="38256" y="27801"/>
                  <a:pt x="38484" y="27596"/>
                </a:cubicBezTo>
                <a:cubicBezTo>
                  <a:pt x="38781" y="27322"/>
                  <a:pt x="39124" y="27048"/>
                  <a:pt x="39443" y="26797"/>
                </a:cubicBezTo>
                <a:cubicBezTo>
                  <a:pt x="39557" y="26706"/>
                  <a:pt x="39694" y="26660"/>
                  <a:pt x="39831" y="26569"/>
                </a:cubicBezTo>
                <a:cubicBezTo>
                  <a:pt x="39831" y="26569"/>
                  <a:pt x="39808" y="26546"/>
                  <a:pt x="39785" y="26523"/>
                </a:cubicBezTo>
                <a:cubicBezTo>
                  <a:pt x="39922" y="26363"/>
                  <a:pt x="40059" y="26226"/>
                  <a:pt x="40219" y="26067"/>
                </a:cubicBezTo>
                <a:cubicBezTo>
                  <a:pt x="40310" y="26089"/>
                  <a:pt x="40402" y="26089"/>
                  <a:pt x="40561" y="26135"/>
                </a:cubicBezTo>
                <a:lnTo>
                  <a:pt x="40561" y="25679"/>
                </a:lnTo>
                <a:cubicBezTo>
                  <a:pt x="40698" y="25747"/>
                  <a:pt x="40835" y="25816"/>
                  <a:pt x="41018" y="25884"/>
                </a:cubicBezTo>
                <a:cubicBezTo>
                  <a:pt x="41064" y="25610"/>
                  <a:pt x="41086" y="25359"/>
                  <a:pt x="41109" y="25131"/>
                </a:cubicBezTo>
                <a:cubicBezTo>
                  <a:pt x="41269" y="25154"/>
                  <a:pt x="41406" y="25176"/>
                  <a:pt x="41566" y="25199"/>
                </a:cubicBezTo>
                <a:cubicBezTo>
                  <a:pt x="41543" y="25040"/>
                  <a:pt x="41520" y="24948"/>
                  <a:pt x="41497" y="24834"/>
                </a:cubicBezTo>
                <a:lnTo>
                  <a:pt x="41497" y="24834"/>
                </a:lnTo>
                <a:cubicBezTo>
                  <a:pt x="41520" y="24857"/>
                  <a:pt x="41566" y="24903"/>
                  <a:pt x="41589" y="24925"/>
                </a:cubicBezTo>
                <a:cubicBezTo>
                  <a:pt x="41954" y="24537"/>
                  <a:pt x="42296" y="24172"/>
                  <a:pt x="42639" y="23807"/>
                </a:cubicBezTo>
                <a:cubicBezTo>
                  <a:pt x="42753" y="23921"/>
                  <a:pt x="42821" y="24058"/>
                  <a:pt x="42661" y="24241"/>
                </a:cubicBezTo>
                <a:cubicBezTo>
                  <a:pt x="42639" y="24263"/>
                  <a:pt x="42730" y="24400"/>
                  <a:pt x="42821" y="24560"/>
                </a:cubicBezTo>
                <a:cubicBezTo>
                  <a:pt x="42821" y="24355"/>
                  <a:pt x="42844" y="24263"/>
                  <a:pt x="42844" y="24172"/>
                </a:cubicBezTo>
                <a:cubicBezTo>
                  <a:pt x="43004" y="24104"/>
                  <a:pt x="43164" y="24035"/>
                  <a:pt x="43346" y="23944"/>
                </a:cubicBezTo>
                <a:cubicBezTo>
                  <a:pt x="43529" y="23990"/>
                  <a:pt x="43711" y="24035"/>
                  <a:pt x="43894" y="24081"/>
                </a:cubicBezTo>
                <a:cubicBezTo>
                  <a:pt x="44168" y="23944"/>
                  <a:pt x="44099" y="23716"/>
                  <a:pt x="44077" y="23510"/>
                </a:cubicBezTo>
                <a:cubicBezTo>
                  <a:pt x="44064" y="23509"/>
                  <a:pt x="44052" y="23509"/>
                  <a:pt x="44041" y="23509"/>
                </a:cubicBezTo>
                <a:cubicBezTo>
                  <a:pt x="43725" y="23509"/>
                  <a:pt x="43911" y="23812"/>
                  <a:pt x="43734" y="23944"/>
                </a:cubicBezTo>
                <a:cubicBezTo>
                  <a:pt x="43620" y="23807"/>
                  <a:pt x="43506" y="23670"/>
                  <a:pt x="43346" y="23487"/>
                </a:cubicBezTo>
                <a:cubicBezTo>
                  <a:pt x="43666" y="23373"/>
                  <a:pt x="43917" y="23305"/>
                  <a:pt x="44122" y="23213"/>
                </a:cubicBezTo>
                <a:cubicBezTo>
                  <a:pt x="44236" y="23373"/>
                  <a:pt x="44305" y="23465"/>
                  <a:pt x="44396" y="23579"/>
                </a:cubicBezTo>
                <a:cubicBezTo>
                  <a:pt x="44487" y="23510"/>
                  <a:pt x="44556" y="23487"/>
                  <a:pt x="44647" y="23442"/>
                </a:cubicBezTo>
                <a:cubicBezTo>
                  <a:pt x="44624" y="23396"/>
                  <a:pt x="44579" y="23373"/>
                  <a:pt x="44556" y="23328"/>
                </a:cubicBezTo>
                <a:cubicBezTo>
                  <a:pt x="44487" y="23305"/>
                  <a:pt x="44396" y="23259"/>
                  <a:pt x="44305" y="23236"/>
                </a:cubicBezTo>
                <a:cubicBezTo>
                  <a:pt x="44282" y="23122"/>
                  <a:pt x="44259" y="23008"/>
                  <a:pt x="44236" y="22894"/>
                </a:cubicBezTo>
                <a:cubicBezTo>
                  <a:pt x="44373" y="22757"/>
                  <a:pt x="44487" y="22643"/>
                  <a:pt x="44624" y="22529"/>
                </a:cubicBezTo>
                <a:cubicBezTo>
                  <a:pt x="44784" y="22643"/>
                  <a:pt x="44875" y="22734"/>
                  <a:pt x="45058" y="22894"/>
                </a:cubicBezTo>
                <a:cubicBezTo>
                  <a:pt x="45012" y="22574"/>
                  <a:pt x="44990" y="22346"/>
                  <a:pt x="44944" y="22072"/>
                </a:cubicBezTo>
                <a:lnTo>
                  <a:pt x="44944" y="22072"/>
                </a:lnTo>
                <a:cubicBezTo>
                  <a:pt x="45172" y="22141"/>
                  <a:pt x="45378" y="22232"/>
                  <a:pt x="45606" y="22323"/>
                </a:cubicBezTo>
                <a:cubicBezTo>
                  <a:pt x="45629" y="22072"/>
                  <a:pt x="45652" y="21890"/>
                  <a:pt x="45652" y="21684"/>
                </a:cubicBezTo>
                <a:cubicBezTo>
                  <a:pt x="45834" y="21776"/>
                  <a:pt x="45971" y="21844"/>
                  <a:pt x="46085" y="21890"/>
                </a:cubicBezTo>
                <a:cubicBezTo>
                  <a:pt x="46268" y="21730"/>
                  <a:pt x="46428" y="21570"/>
                  <a:pt x="46587" y="21433"/>
                </a:cubicBezTo>
                <a:cubicBezTo>
                  <a:pt x="46359" y="21365"/>
                  <a:pt x="46154" y="21296"/>
                  <a:pt x="45903" y="21228"/>
                </a:cubicBezTo>
                <a:cubicBezTo>
                  <a:pt x="45834" y="21091"/>
                  <a:pt x="45788" y="20954"/>
                  <a:pt x="45720" y="20794"/>
                </a:cubicBezTo>
                <a:cubicBezTo>
                  <a:pt x="45786" y="20759"/>
                  <a:pt x="45844" y="20745"/>
                  <a:pt x="45896" y="20745"/>
                </a:cubicBezTo>
                <a:cubicBezTo>
                  <a:pt x="46110" y="20745"/>
                  <a:pt x="46234" y="20978"/>
                  <a:pt x="46408" y="20978"/>
                </a:cubicBezTo>
                <a:cubicBezTo>
                  <a:pt x="46415" y="20978"/>
                  <a:pt x="46421" y="20977"/>
                  <a:pt x="46428" y="20977"/>
                </a:cubicBezTo>
                <a:cubicBezTo>
                  <a:pt x="46587" y="20999"/>
                  <a:pt x="46747" y="20999"/>
                  <a:pt x="46884" y="21022"/>
                </a:cubicBezTo>
                <a:cubicBezTo>
                  <a:pt x="47135" y="20840"/>
                  <a:pt x="47363" y="20634"/>
                  <a:pt x="47615" y="20452"/>
                </a:cubicBezTo>
                <a:cubicBezTo>
                  <a:pt x="47569" y="20383"/>
                  <a:pt x="47546" y="20338"/>
                  <a:pt x="47500" y="20292"/>
                </a:cubicBezTo>
                <a:cubicBezTo>
                  <a:pt x="47615" y="20246"/>
                  <a:pt x="47706" y="20223"/>
                  <a:pt x="47797" y="20178"/>
                </a:cubicBezTo>
                <a:cubicBezTo>
                  <a:pt x="47706" y="20018"/>
                  <a:pt x="47615" y="19858"/>
                  <a:pt x="47500" y="19698"/>
                </a:cubicBezTo>
                <a:cubicBezTo>
                  <a:pt x="47432" y="19767"/>
                  <a:pt x="47363" y="19835"/>
                  <a:pt x="47272" y="19904"/>
                </a:cubicBezTo>
                <a:cubicBezTo>
                  <a:pt x="47249" y="19881"/>
                  <a:pt x="47226" y="19858"/>
                  <a:pt x="47204" y="19835"/>
                </a:cubicBezTo>
                <a:cubicBezTo>
                  <a:pt x="47295" y="19630"/>
                  <a:pt x="47363" y="19402"/>
                  <a:pt x="47409" y="19196"/>
                </a:cubicBezTo>
                <a:cubicBezTo>
                  <a:pt x="47660" y="19242"/>
                  <a:pt x="47866" y="19265"/>
                  <a:pt x="48094" y="19288"/>
                </a:cubicBezTo>
                <a:cubicBezTo>
                  <a:pt x="47888" y="19173"/>
                  <a:pt x="47729" y="19036"/>
                  <a:pt x="47797" y="18763"/>
                </a:cubicBezTo>
                <a:cubicBezTo>
                  <a:pt x="47797" y="18763"/>
                  <a:pt x="47843" y="18740"/>
                  <a:pt x="47888" y="18694"/>
                </a:cubicBezTo>
                <a:cubicBezTo>
                  <a:pt x="47957" y="18763"/>
                  <a:pt x="48003" y="18831"/>
                  <a:pt x="48071" y="18922"/>
                </a:cubicBezTo>
                <a:cubicBezTo>
                  <a:pt x="48139" y="18854"/>
                  <a:pt x="48185" y="18831"/>
                  <a:pt x="48231" y="18785"/>
                </a:cubicBezTo>
                <a:cubicBezTo>
                  <a:pt x="48185" y="18694"/>
                  <a:pt x="48139" y="18580"/>
                  <a:pt x="48094" y="18489"/>
                </a:cubicBezTo>
                <a:cubicBezTo>
                  <a:pt x="48162" y="18375"/>
                  <a:pt x="48254" y="18238"/>
                  <a:pt x="48299" y="18146"/>
                </a:cubicBezTo>
                <a:cubicBezTo>
                  <a:pt x="48482" y="18078"/>
                  <a:pt x="48619" y="18032"/>
                  <a:pt x="48733" y="18009"/>
                </a:cubicBezTo>
                <a:cubicBezTo>
                  <a:pt x="48847" y="17781"/>
                  <a:pt x="48916" y="17553"/>
                  <a:pt x="49053" y="17393"/>
                </a:cubicBezTo>
                <a:cubicBezTo>
                  <a:pt x="49304" y="17142"/>
                  <a:pt x="49600" y="16937"/>
                  <a:pt x="49920" y="16663"/>
                </a:cubicBezTo>
                <a:lnTo>
                  <a:pt x="50787" y="16663"/>
                </a:lnTo>
                <a:cubicBezTo>
                  <a:pt x="50764" y="16868"/>
                  <a:pt x="50764" y="16982"/>
                  <a:pt x="50742" y="17119"/>
                </a:cubicBezTo>
                <a:cubicBezTo>
                  <a:pt x="50755" y="17120"/>
                  <a:pt x="50768" y="17120"/>
                  <a:pt x="50780" y="17120"/>
                </a:cubicBezTo>
                <a:cubicBezTo>
                  <a:pt x="51131" y="17120"/>
                  <a:pt x="51158" y="16818"/>
                  <a:pt x="51312" y="16685"/>
                </a:cubicBezTo>
                <a:cubicBezTo>
                  <a:pt x="51700" y="16389"/>
                  <a:pt x="52043" y="16069"/>
                  <a:pt x="52362" y="15658"/>
                </a:cubicBezTo>
                <a:cubicBezTo>
                  <a:pt x="52819" y="15088"/>
                  <a:pt x="53412" y="14631"/>
                  <a:pt x="53983" y="14152"/>
                </a:cubicBezTo>
                <a:cubicBezTo>
                  <a:pt x="54234" y="13946"/>
                  <a:pt x="54371" y="13718"/>
                  <a:pt x="54348" y="13421"/>
                </a:cubicBezTo>
                <a:cubicBezTo>
                  <a:pt x="55033" y="13330"/>
                  <a:pt x="55261" y="12737"/>
                  <a:pt x="55672" y="12371"/>
                </a:cubicBezTo>
                <a:cubicBezTo>
                  <a:pt x="56106" y="11983"/>
                  <a:pt x="56471" y="11527"/>
                  <a:pt x="56882" y="11093"/>
                </a:cubicBezTo>
                <a:cubicBezTo>
                  <a:pt x="56882" y="10979"/>
                  <a:pt x="56904" y="10888"/>
                  <a:pt x="56904" y="10797"/>
                </a:cubicBezTo>
                <a:cubicBezTo>
                  <a:pt x="56882" y="10774"/>
                  <a:pt x="56859" y="10774"/>
                  <a:pt x="56836" y="10774"/>
                </a:cubicBezTo>
                <a:cubicBezTo>
                  <a:pt x="56813" y="10888"/>
                  <a:pt x="56767" y="10979"/>
                  <a:pt x="56699" y="11185"/>
                </a:cubicBezTo>
                <a:cubicBezTo>
                  <a:pt x="56562" y="10797"/>
                  <a:pt x="56448" y="10500"/>
                  <a:pt x="56334" y="10226"/>
                </a:cubicBezTo>
                <a:cubicBezTo>
                  <a:pt x="56471" y="10135"/>
                  <a:pt x="56608" y="10043"/>
                  <a:pt x="56745" y="9952"/>
                </a:cubicBezTo>
                <a:cubicBezTo>
                  <a:pt x="56745" y="9769"/>
                  <a:pt x="56790" y="9724"/>
                  <a:pt x="57224" y="9404"/>
                </a:cubicBezTo>
                <a:cubicBezTo>
                  <a:pt x="57292" y="9610"/>
                  <a:pt x="57338" y="9815"/>
                  <a:pt x="57407" y="10020"/>
                </a:cubicBezTo>
                <a:cubicBezTo>
                  <a:pt x="57498" y="9998"/>
                  <a:pt x="57589" y="9998"/>
                  <a:pt x="57703" y="9975"/>
                </a:cubicBezTo>
                <a:cubicBezTo>
                  <a:pt x="57658" y="9861"/>
                  <a:pt x="57635" y="9769"/>
                  <a:pt x="57589" y="9655"/>
                </a:cubicBezTo>
                <a:cubicBezTo>
                  <a:pt x="57703" y="9632"/>
                  <a:pt x="57795" y="9632"/>
                  <a:pt x="57863" y="9610"/>
                </a:cubicBezTo>
                <a:cubicBezTo>
                  <a:pt x="57932" y="9678"/>
                  <a:pt x="57977" y="9747"/>
                  <a:pt x="58046" y="9838"/>
                </a:cubicBezTo>
                <a:cubicBezTo>
                  <a:pt x="58160" y="9724"/>
                  <a:pt x="58274" y="9632"/>
                  <a:pt x="58434" y="9473"/>
                </a:cubicBezTo>
                <a:cubicBezTo>
                  <a:pt x="58205" y="9404"/>
                  <a:pt x="58046" y="9359"/>
                  <a:pt x="57909" y="9336"/>
                </a:cubicBezTo>
                <a:cubicBezTo>
                  <a:pt x="57909" y="9244"/>
                  <a:pt x="57886" y="9176"/>
                  <a:pt x="57886" y="9130"/>
                </a:cubicBezTo>
                <a:cubicBezTo>
                  <a:pt x="57795" y="9130"/>
                  <a:pt x="57726" y="9153"/>
                  <a:pt x="57589" y="9176"/>
                </a:cubicBezTo>
                <a:cubicBezTo>
                  <a:pt x="57726" y="8742"/>
                  <a:pt x="58023" y="8560"/>
                  <a:pt x="58342" y="8354"/>
                </a:cubicBezTo>
                <a:lnTo>
                  <a:pt x="58342" y="8354"/>
                </a:lnTo>
                <a:cubicBezTo>
                  <a:pt x="58274" y="8583"/>
                  <a:pt x="58205" y="8811"/>
                  <a:pt x="58114" y="9153"/>
                </a:cubicBezTo>
                <a:cubicBezTo>
                  <a:pt x="58297" y="9016"/>
                  <a:pt x="58388" y="8948"/>
                  <a:pt x="58525" y="8879"/>
                </a:cubicBezTo>
                <a:cubicBezTo>
                  <a:pt x="58593" y="8948"/>
                  <a:pt x="58685" y="9016"/>
                  <a:pt x="58799" y="9107"/>
                </a:cubicBezTo>
                <a:cubicBezTo>
                  <a:pt x="58799" y="8879"/>
                  <a:pt x="58776" y="8697"/>
                  <a:pt x="58776" y="8537"/>
                </a:cubicBezTo>
                <a:cubicBezTo>
                  <a:pt x="58662" y="8446"/>
                  <a:pt x="58571" y="8354"/>
                  <a:pt x="58434" y="8240"/>
                </a:cubicBezTo>
                <a:cubicBezTo>
                  <a:pt x="58730" y="7715"/>
                  <a:pt x="59187" y="7327"/>
                  <a:pt x="59689" y="6939"/>
                </a:cubicBezTo>
                <a:lnTo>
                  <a:pt x="59689" y="7533"/>
                </a:lnTo>
                <a:cubicBezTo>
                  <a:pt x="59735" y="7578"/>
                  <a:pt x="59826" y="7692"/>
                  <a:pt x="59895" y="7784"/>
                </a:cubicBezTo>
                <a:cubicBezTo>
                  <a:pt x="60214" y="7441"/>
                  <a:pt x="60511" y="7167"/>
                  <a:pt x="60830" y="6848"/>
                </a:cubicBezTo>
                <a:cubicBezTo>
                  <a:pt x="60762" y="6528"/>
                  <a:pt x="60693" y="6186"/>
                  <a:pt x="60625" y="5821"/>
                </a:cubicBezTo>
                <a:cubicBezTo>
                  <a:pt x="60739" y="5752"/>
                  <a:pt x="60899" y="5684"/>
                  <a:pt x="60990" y="5592"/>
                </a:cubicBezTo>
                <a:cubicBezTo>
                  <a:pt x="61310" y="5227"/>
                  <a:pt x="61629" y="4839"/>
                  <a:pt x="61949" y="4474"/>
                </a:cubicBezTo>
                <a:cubicBezTo>
                  <a:pt x="62154" y="4269"/>
                  <a:pt x="62360" y="4063"/>
                  <a:pt x="62565" y="3880"/>
                </a:cubicBezTo>
                <a:cubicBezTo>
                  <a:pt x="62748" y="3675"/>
                  <a:pt x="62953" y="3492"/>
                  <a:pt x="63136" y="3287"/>
                </a:cubicBezTo>
                <a:cubicBezTo>
                  <a:pt x="63295" y="3104"/>
                  <a:pt x="63569" y="3036"/>
                  <a:pt x="63684" y="2762"/>
                </a:cubicBezTo>
                <a:cubicBezTo>
                  <a:pt x="63729" y="2694"/>
                  <a:pt x="63935" y="2671"/>
                  <a:pt x="64094" y="2625"/>
                </a:cubicBezTo>
                <a:cubicBezTo>
                  <a:pt x="64163" y="2579"/>
                  <a:pt x="64254" y="2488"/>
                  <a:pt x="64345" y="2397"/>
                </a:cubicBezTo>
                <a:cubicBezTo>
                  <a:pt x="64414" y="2465"/>
                  <a:pt x="64460" y="2511"/>
                  <a:pt x="64482" y="2557"/>
                </a:cubicBezTo>
                <a:cubicBezTo>
                  <a:pt x="64802" y="2488"/>
                  <a:pt x="64962" y="2351"/>
                  <a:pt x="64916" y="2169"/>
                </a:cubicBezTo>
                <a:cubicBezTo>
                  <a:pt x="64848" y="2146"/>
                  <a:pt x="64779" y="2100"/>
                  <a:pt x="64711" y="2054"/>
                </a:cubicBezTo>
                <a:cubicBezTo>
                  <a:pt x="64733" y="1986"/>
                  <a:pt x="64779" y="1918"/>
                  <a:pt x="64802" y="1849"/>
                </a:cubicBezTo>
                <a:cubicBezTo>
                  <a:pt x="64939" y="1826"/>
                  <a:pt x="65099" y="1803"/>
                  <a:pt x="65190" y="1781"/>
                </a:cubicBezTo>
                <a:cubicBezTo>
                  <a:pt x="65258" y="1438"/>
                  <a:pt x="65327" y="1141"/>
                  <a:pt x="65418" y="799"/>
                </a:cubicBezTo>
                <a:lnTo>
                  <a:pt x="64848" y="799"/>
                </a:lnTo>
                <a:lnTo>
                  <a:pt x="64848" y="1141"/>
                </a:lnTo>
                <a:cubicBezTo>
                  <a:pt x="64688" y="959"/>
                  <a:pt x="64574" y="799"/>
                  <a:pt x="64437" y="616"/>
                </a:cubicBezTo>
                <a:cubicBezTo>
                  <a:pt x="64437" y="616"/>
                  <a:pt x="64460" y="525"/>
                  <a:pt x="64460" y="457"/>
                </a:cubicBezTo>
                <a:lnTo>
                  <a:pt x="64460" y="457"/>
                </a:lnTo>
                <a:cubicBezTo>
                  <a:pt x="64368" y="480"/>
                  <a:pt x="64300" y="502"/>
                  <a:pt x="64186" y="525"/>
                </a:cubicBezTo>
                <a:cubicBezTo>
                  <a:pt x="64209" y="343"/>
                  <a:pt x="64231" y="206"/>
                  <a:pt x="64254" y="69"/>
                </a:cubicBezTo>
                <a:cubicBezTo>
                  <a:pt x="64163" y="46"/>
                  <a:pt x="64072" y="23"/>
                  <a:pt x="64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7647525" y="104150"/>
            <a:ext cx="1232600" cy="1139825"/>
          </a:xfrm>
          <a:custGeom>
            <a:avLst/>
            <a:gdLst/>
            <a:ahLst/>
            <a:cxnLst/>
            <a:rect l="l" t="t" r="r" b="b"/>
            <a:pathLst>
              <a:path w="49304" h="45593" extrusionOk="0">
                <a:moveTo>
                  <a:pt x="6894" y="41210"/>
                </a:moveTo>
                <a:cubicBezTo>
                  <a:pt x="6985" y="41347"/>
                  <a:pt x="7076" y="41461"/>
                  <a:pt x="7191" y="41621"/>
                </a:cubicBezTo>
                <a:cubicBezTo>
                  <a:pt x="7031" y="41689"/>
                  <a:pt x="6894" y="41758"/>
                  <a:pt x="6711" y="41826"/>
                </a:cubicBezTo>
                <a:cubicBezTo>
                  <a:pt x="6688" y="41758"/>
                  <a:pt x="6643" y="41666"/>
                  <a:pt x="6597" y="41552"/>
                </a:cubicBezTo>
                <a:cubicBezTo>
                  <a:pt x="6522" y="41602"/>
                  <a:pt x="6440" y="41659"/>
                  <a:pt x="6359" y="41659"/>
                </a:cubicBezTo>
                <a:cubicBezTo>
                  <a:pt x="6292" y="41659"/>
                  <a:pt x="6225" y="41620"/>
                  <a:pt x="6163" y="41507"/>
                </a:cubicBezTo>
                <a:cubicBezTo>
                  <a:pt x="6346" y="41210"/>
                  <a:pt x="6643" y="41301"/>
                  <a:pt x="6894" y="41210"/>
                </a:cubicBezTo>
                <a:close/>
                <a:moveTo>
                  <a:pt x="49100" y="0"/>
                </a:moveTo>
                <a:cubicBezTo>
                  <a:pt x="49075" y="0"/>
                  <a:pt x="49052" y="3"/>
                  <a:pt x="49029" y="10"/>
                </a:cubicBezTo>
                <a:cubicBezTo>
                  <a:pt x="48459" y="216"/>
                  <a:pt x="47911" y="490"/>
                  <a:pt x="47340" y="649"/>
                </a:cubicBezTo>
                <a:cubicBezTo>
                  <a:pt x="46838" y="786"/>
                  <a:pt x="46473" y="1083"/>
                  <a:pt x="46085" y="1425"/>
                </a:cubicBezTo>
                <a:lnTo>
                  <a:pt x="46085" y="1882"/>
                </a:lnTo>
                <a:cubicBezTo>
                  <a:pt x="45994" y="1791"/>
                  <a:pt x="45902" y="1722"/>
                  <a:pt x="45788" y="1654"/>
                </a:cubicBezTo>
                <a:cubicBezTo>
                  <a:pt x="45400" y="2019"/>
                  <a:pt x="45012" y="2384"/>
                  <a:pt x="44624" y="2749"/>
                </a:cubicBezTo>
                <a:lnTo>
                  <a:pt x="44624" y="3206"/>
                </a:lnTo>
                <a:cubicBezTo>
                  <a:pt x="44487" y="3115"/>
                  <a:pt x="44419" y="3046"/>
                  <a:pt x="44327" y="2978"/>
                </a:cubicBezTo>
                <a:cubicBezTo>
                  <a:pt x="44031" y="3343"/>
                  <a:pt x="43437" y="3457"/>
                  <a:pt x="43597" y="4142"/>
                </a:cubicBezTo>
                <a:cubicBezTo>
                  <a:pt x="43391" y="4096"/>
                  <a:pt x="43254" y="4073"/>
                  <a:pt x="43072" y="4050"/>
                </a:cubicBezTo>
                <a:cubicBezTo>
                  <a:pt x="42319" y="4735"/>
                  <a:pt x="41543" y="5397"/>
                  <a:pt x="40767" y="6082"/>
                </a:cubicBezTo>
                <a:cubicBezTo>
                  <a:pt x="40630" y="6173"/>
                  <a:pt x="40447" y="6219"/>
                  <a:pt x="40333" y="6333"/>
                </a:cubicBezTo>
                <a:cubicBezTo>
                  <a:pt x="40219" y="6447"/>
                  <a:pt x="40173" y="6630"/>
                  <a:pt x="40127" y="6744"/>
                </a:cubicBezTo>
                <a:cubicBezTo>
                  <a:pt x="39945" y="6812"/>
                  <a:pt x="39739" y="6881"/>
                  <a:pt x="39534" y="6949"/>
                </a:cubicBezTo>
                <a:cubicBezTo>
                  <a:pt x="39602" y="7063"/>
                  <a:pt x="39648" y="7132"/>
                  <a:pt x="39717" y="7223"/>
                </a:cubicBezTo>
                <a:cubicBezTo>
                  <a:pt x="39534" y="7200"/>
                  <a:pt x="39374" y="7177"/>
                  <a:pt x="39192" y="7177"/>
                </a:cubicBezTo>
                <a:lnTo>
                  <a:pt x="39192" y="7565"/>
                </a:lnTo>
                <a:cubicBezTo>
                  <a:pt x="39100" y="7680"/>
                  <a:pt x="39009" y="7771"/>
                  <a:pt x="38895" y="7908"/>
                </a:cubicBezTo>
                <a:cubicBezTo>
                  <a:pt x="38826" y="7748"/>
                  <a:pt x="38758" y="7657"/>
                  <a:pt x="38712" y="7543"/>
                </a:cubicBezTo>
                <a:cubicBezTo>
                  <a:pt x="38370" y="7680"/>
                  <a:pt x="38644" y="7976"/>
                  <a:pt x="38552" y="8159"/>
                </a:cubicBezTo>
                <a:cubicBezTo>
                  <a:pt x="38370" y="8205"/>
                  <a:pt x="38233" y="8250"/>
                  <a:pt x="38073" y="8296"/>
                </a:cubicBezTo>
                <a:cubicBezTo>
                  <a:pt x="38027" y="8889"/>
                  <a:pt x="37434" y="8867"/>
                  <a:pt x="37206" y="9209"/>
                </a:cubicBezTo>
                <a:cubicBezTo>
                  <a:pt x="37046" y="9186"/>
                  <a:pt x="36909" y="9163"/>
                  <a:pt x="36795" y="9163"/>
                </a:cubicBezTo>
                <a:cubicBezTo>
                  <a:pt x="36841" y="9688"/>
                  <a:pt x="36795" y="9757"/>
                  <a:pt x="36361" y="9916"/>
                </a:cubicBezTo>
                <a:cubicBezTo>
                  <a:pt x="35768" y="10464"/>
                  <a:pt x="35311" y="10898"/>
                  <a:pt x="34809" y="11332"/>
                </a:cubicBezTo>
                <a:cubicBezTo>
                  <a:pt x="34718" y="11286"/>
                  <a:pt x="34581" y="11240"/>
                  <a:pt x="34398" y="11172"/>
                </a:cubicBezTo>
                <a:cubicBezTo>
                  <a:pt x="34330" y="11286"/>
                  <a:pt x="34261" y="11377"/>
                  <a:pt x="34193" y="11491"/>
                </a:cubicBezTo>
                <a:cubicBezTo>
                  <a:pt x="34353" y="11537"/>
                  <a:pt x="34467" y="11560"/>
                  <a:pt x="34627" y="11583"/>
                </a:cubicBezTo>
                <a:cubicBezTo>
                  <a:pt x="34398" y="11765"/>
                  <a:pt x="34193" y="11925"/>
                  <a:pt x="33987" y="12062"/>
                </a:cubicBezTo>
                <a:cubicBezTo>
                  <a:pt x="33676" y="12329"/>
                  <a:pt x="33452" y="12725"/>
                  <a:pt x="32956" y="12725"/>
                </a:cubicBezTo>
                <a:cubicBezTo>
                  <a:pt x="32943" y="12725"/>
                  <a:pt x="32929" y="12725"/>
                  <a:pt x="32915" y="12724"/>
                </a:cubicBezTo>
                <a:cubicBezTo>
                  <a:pt x="32906" y="12722"/>
                  <a:pt x="32897" y="12721"/>
                  <a:pt x="32888" y="12721"/>
                </a:cubicBezTo>
                <a:cubicBezTo>
                  <a:pt x="32780" y="12721"/>
                  <a:pt x="32651" y="12843"/>
                  <a:pt x="32504" y="12907"/>
                </a:cubicBezTo>
                <a:cubicBezTo>
                  <a:pt x="32618" y="12975"/>
                  <a:pt x="32709" y="13044"/>
                  <a:pt x="32801" y="13112"/>
                </a:cubicBezTo>
                <a:cubicBezTo>
                  <a:pt x="32321" y="13569"/>
                  <a:pt x="31887" y="13979"/>
                  <a:pt x="31431" y="14413"/>
                </a:cubicBezTo>
                <a:cubicBezTo>
                  <a:pt x="31248" y="14345"/>
                  <a:pt x="31089" y="14322"/>
                  <a:pt x="30906" y="14253"/>
                </a:cubicBezTo>
                <a:lnTo>
                  <a:pt x="30906" y="14253"/>
                </a:lnTo>
                <a:cubicBezTo>
                  <a:pt x="30974" y="14436"/>
                  <a:pt x="31043" y="14573"/>
                  <a:pt x="31134" y="14778"/>
                </a:cubicBezTo>
                <a:cubicBezTo>
                  <a:pt x="31109" y="14771"/>
                  <a:pt x="31086" y="14767"/>
                  <a:pt x="31066" y="14767"/>
                </a:cubicBezTo>
                <a:cubicBezTo>
                  <a:pt x="30881" y="14767"/>
                  <a:pt x="30858" y="15047"/>
                  <a:pt x="30689" y="15047"/>
                </a:cubicBezTo>
                <a:cubicBezTo>
                  <a:pt x="30654" y="15047"/>
                  <a:pt x="30613" y="15035"/>
                  <a:pt x="30564" y="15007"/>
                </a:cubicBezTo>
                <a:cubicBezTo>
                  <a:pt x="30564" y="14961"/>
                  <a:pt x="30586" y="14915"/>
                  <a:pt x="30586" y="14755"/>
                </a:cubicBezTo>
                <a:lnTo>
                  <a:pt x="30586" y="14755"/>
                </a:lnTo>
                <a:cubicBezTo>
                  <a:pt x="30427" y="14892"/>
                  <a:pt x="30313" y="14961"/>
                  <a:pt x="30267" y="15052"/>
                </a:cubicBezTo>
                <a:cubicBezTo>
                  <a:pt x="30244" y="15098"/>
                  <a:pt x="30335" y="15212"/>
                  <a:pt x="30381" y="15280"/>
                </a:cubicBezTo>
                <a:cubicBezTo>
                  <a:pt x="30244" y="15372"/>
                  <a:pt x="30107" y="15509"/>
                  <a:pt x="29925" y="15646"/>
                </a:cubicBezTo>
                <a:cubicBezTo>
                  <a:pt x="29902" y="15554"/>
                  <a:pt x="29856" y="15463"/>
                  <a:pt x="29833" y="15395"/>
                </a:cubicBezTo>
                <a:cubicBezTo>
                  <a:pt x="29651" y="15532"/>
                  <a:pt x="29514" y="15737"/>
                  <a:pt x="29308" y="15805"/>
                </a:cubicBezTo>
                <a:cubicBezTo>
                  <a:pt x="28989" y="15897"/>
                  <a:pt x="28783" y="16102"/>
                  <a:pt x="28578" y="16308"/>
                </a:cubicBezTo>
                <a:cubicBezTo>
                  <a:pt x="28418" y="16467"/>
                  <a:pt x="28281" y="16650"/>
                  <a:pt x="28121" y="16810"/>
                </a:cubicBezTo>
                <a:cubicBezTo>
                  <a:pt x="27254" y="17540"/>
                  <a:pt x="26387" y="18271"/>
                  <a:pt x="25519" y="19024"/>
                </a:cubicBezTo>
                <a:cubicBezTo>
                  <a:pt x="25131" y="19366"/>
                  <a:pt x="24789" y="19754"/>
                  <a:pt x="24424" y="20097"/>
                </a:cubicBezTo>
                <a:cubicBezTo>
                  <a:pt x="23716" y="20736"/>
                  <a:pt x="22986" y="21375"/>
                  <a:pt x="22278" y="22014"/>
                </a:cubicBezTo>
                <a:cubicBezTo>
                  <a:pt x="21958" y="22288"/>
                  <a:pt x="21685" y="22585"/>
                  <a:pt x="21342" y="22927"/>
                </a:cubicBezTo>
                <a:cubicBezTo>
                  <a:pt x="21365" y="23018"/>
                  <a:pt x="21411" y="23155"/>
                  <a:pt x="21456" y="23315"/>
                </a:cubicBezTo>
                <a:cubicBezTo>
                  <a:pt x="21137" y="23520"/>
                  <a:pt x="20680" y="23406"/>
                  <a:pt x="20406" y="23794"/>
                </a:cubicBezTo>
                <a:cubicBezTo>
                  <a:pt x="20635" y="24114"/>
                  <a:pt x="20452" y="24319"/>
                  <a:pt x="20201" y="24525"/>
                </a:cubicBezTo>
                <a:cubicBezTo>
                  <a:pt x="20064" y="24616"/>
                  <a:pt x="19904" y="24707"/>
                  <a:pt x="19744" y="24799"/>
                </a:cubicBezTo>
                <a:cubicBezTo>
                  <a:pt x="19699" y="24684"/>
                  <a:pt x="19653" y="24616"/>
                  <a:pt x="19585" y="24479"/>
                </a:cubicBezTo>
                <a:cubicBezTo>
                  <a:pt x="19425" y="24639"/>
                  <a:pt x="19265" y="24753"/>
                  <a:pt x="19128" y="24890"/>
                </a:cubicBezTo>
                <a:cubicBezTo>
                  <a:pt x="19197" y="25072"/>
                  <a:pt x="19265" y="25209"/>
                  <a:pt x="19356" y="25415"/>
                </a:cubicBezTo>
                <a:cubicBezTo>
                  <a:pt x="19151" y="25575"/>
                  <a:pt x="18946" y="25689"/>
                  <a:pt x="18786" y="25849"/>
                </a:cubicBezTo>
                <a:cubicBezTo>
                  <a:pt x="18512" y="26145"/>
                  <a:pt x="17941" y="26214"/>
                  <a:pt x="17987" y="26716"/>
                </a:cubicBezTo>
                <a:cubicBezTo>
                  <a:pt x="17690" y="26921"/>
                  <a:pt x="17348" y="27035"/>
                  <a:pt x="17188" y="27264"/>
                </a:cubicBezTo>
                <a:cubicBezTo>
                  <a:pt x="17005" y="27560"/>
                  <a:pt x="16777" y="27652"/>
                  <a:pt x="16503" y="27743"/>
                </a:cubicBezTo>
                <a:cubicBezTo>
                  <a:pt x="16640" y="27926"/>
                  <a:pt x="16595" y="28063"/>
                  <a:pt x="16435" y="28200"/>
                </a:cubicBezTo>
                <a:cubicBezTo>
                  <a:pt x="16343" y="28154"/>
                  <a:pt x="16252" y="28085"/>
                  <a:pt x="16229" y="28063"/>
                </a:cubicBezTo>
                <a:cubicBezTo>
                  <a:pt x="16047" y="28314"/>
                  <a:pt x="15864" y="28542"/>
                  <a:pt x="15636" y="28816"/>
                </a:cubicBezTo>
                <a:cubicBezTo>
                  <a:pt x="15590" y="28725"/>
                  <a:pt x="15545" y="28679"/>
                  <a:pt x="15545" y="28656"/>
                </a:cubicBezTo>
                <a:cubicBezTo>
                  <a:pt x="15430" y="28702"/>
                  <a:pt x="15316" y="28725"/>
                  <a:pt x="15202" y="28747"/>
                </a:cubicBezTo>
                <a:cubicBezTo>
                  <a:pt x="15271" y="28884"/>
                  <a:pt x="15339" y="28998"/>
                  <a:pt x="15408" y="29135"/>
                </a:cubicBezTo>
                <a:cubicBezTo>
                  <a:pt x="15293" y="29249"/>
                  <a:pt x="15202" y="29318"/>
                  <a:pt x="15134" y="29386"/>
                </a:cubicBezTo>
                <a:cubicBezTo>
                  <a:pt x="15020" y="29341"/>
                  <a:pt x="14951" y="29295"/>
                  <a:pt x="14837" y="29249"/>
                </a:cubicBezTo>
                <a:lnTo>
                  <a:pt x="14837" y="29249"/>
                </a:lnTo>
                <a:cubicBezTo>
                  <a:pt x="14837" y="29432"/>
                  <a:pt x="14860" y="29569"/>
                  <a:pt x="14860" y="29706"/>
                </a:cubicBezTo>
                <a:cubicBezTo>
                  <a:pt x="14426" y="29866"/>
                  <a:pt x="14107" y="30185"/>
                  <a:pt x="13787" y="30619"/>
                </a:cubicBezTo>
                <a:cubicBezTo>
                  <a:pt x="13696" y="30414"/>
                  <a:pt x="13673" y="30322"/>
                  <a:pt x="13627" y="30231"/>
                </a:cubicBezTo>
                <a:lnTo>
                  <a:pt x="13536" y="30231"/>
                </a:lnTo>
                <a:cubicBezTo>
                  <a:pt x="13513" y="30414"/>
                  <a:pt x="13490" y="30596"/>
                  <a:pt x="13467" y="30802"/>
                </a:cubicBezTo>
                <a:cubicBezTo>
                  <a:pt x="13353" y="30802"/>
                  <a:pt x="13239" y="30779"/>
                  <a:pt x="13102" y="30779"/>
                </a:cubicBezTo>
                <a:cubicBezTo>
                  <a:pt x="12737" y="31281"/>
                  <a:pt x="11984" y="31441"/>
                  <a:pt x="11824" y="32125"/>
                </a:cubicBezTo>
                <a:cubicBezTo>
                  <a:pt x="11824" y="32148"/>
                  <a:pt x="11710" y="32148"/>
                  <a:pt x="11687" y="32171"/>
                </a:cubicBezTo>
                <a:cubicBezTo>
                  <a:pt x="11550" y="32468"/>
                  <a:pt x="11025" y="32422"/>
                  <a:pt x="11116" y="32856"/>
                </a:cubicBezTo>
                <a:cubicBezTo>
                  <a:pt x="10934" y="32924"/>
                  <a:pt x="10774" y="32970"/>
                  <a:pt x="10683" y="33061"/>
                </a:cubicBezTo>
                <a:cubicBezTo>
                  <a:pt x="10569" y="33175"/>
                  <a:pt x="10500" y="33335"/>
                  <a:pt x="10409" y="33495"/>
                </a:cubicBezTo>
                <a:cubicBezTo>
                  <a:pt x="10398" y="33494"/>
                  <a:pt x="10387" y="33494"/>
                  <a:pt x="10376" y="33494"/>
                </a:cubicBezTo>
                <a:cubicBezTo>
                  <a:pt x="9988" y="33494"/>
                  <a:pt x="9809" y="33889"/>
                  <a:pt x="9564" y="34111"/>
                </a:cubicBezTo>
                <a:cubicBezTo>
                  <a:pt x="8720" y="34956"/>
                  <a:pt x="7830" y="35732"/>
                  <a:pt x="7054" y="36645"/>
                </a:cubicBezTo>
                <a:cubicBezTo>
                  <a:pt x="6985" y="36713"/>
                  <a:pt x="6848" y="36759"/>
                  <a:pt x="6757" y="36850"/>
                </a:cubicBezTo>
                <a:cubicBezTo>
                  <a:pt x="6369" y="37238"/>
                  <a:pt x="5958" y="37626"/>
                  <a:pt x="5570" y="38037"/>
                </a:cubicBezTo>
                <a:cubicBezTo>
                  <a:pt x="5479" y="38151"/>
                  <a:pt x="5456" y="38334"/>
                  <a:pt x="5387" y="38494"/>
                </a:cubicBezTo>
                <a:cubicBezTo>
                  <a:pt x="5296" y="38471"/>
                  <a:pt x="5228" y="38448"/>
                  <a:pt x="5159" y="38425"/>
                </a:cubicBezTo>
                <a:cubicBezTo>
                  <a:pt x="4908" y="38653"/>
                  <a:pt x="4680" y="38836"/>
                  <a:pt x="4474" y="39064"/>
                </a:cubicBezTo>
                <a:cubicBezTo>
                  <a:pt x="4041" y="39498"/>
                  <a:pt x="3607" y="39955"/>
                  <a:pt x="3173" y="40388"/>
                </a:cubicBezTo>
                <a:cubicBezTo>
                  <a:pt x="2329" y="41256"/>
                  <a:pt x="1484" y="42100"/>
                  <a:pt x="685" y="42967"/>
                </a:cubicBezTo>
                <a:cubicBezTo>
                  <a:pt x="389" y="43287"/>
                  <a:pt x="46" y="43607"/>
                  <a:pt x="1" y="44086"/>
                </a:cubicBezTo>
                <a:cubicBezTo>
                  <a:pt x="69" y="44223"/>
                  <a:pt x="160" y="44337"/>
                  <a:pt x="252" y="44474"/>
                </a:cubicBezTo>
                <a:cubicBezTo>
                  <a:pt x="378" y="44367"/>
                  <a:pt x="505" y="44334"/>
                  <a:pt x="627" y="44334"/>
                </a:cubicBezTo>
                <a:cubicBezTo>
                  <a:pt x="789" y="44334"/>
                  <a:pt x="943" y="44392"/>
                  <a:pt x="1073" y="44405"/>
                </a:cubicBezTo>
                <a:cubicBezTo>
                  <a:pt x="1210" y="44611"/>
                  <a:pt x="1324" y="44748"/>
                  <a:pt x="1439" y="44930"/>
                </a:cubicBezTo>
                <a:cubicBezTo>
                  <a:pt x="1507" y="44771"/>
                  <a:pt x="1553" y="44679"/>
                  <a:pt x="1598" y="44611"/>
                </a:cubicBezTo>
                <a:cubicBezTo>
                  <a:pt x="1849" y="44862"/>
                  <a:pt x="2078" y="45113"/>
                  <a:pt x="2329" y="45341"/>
                </a:cubicBezTo>
                <a:cubicBezTo>
                  <a:pt x="2306" y="45387"/>
                  <a:pt x="2283" y="45455"/>
                  <a:pt x="2260" y="45524"/>
                </a:cubicBezTo>
                <a:cubicBezTo>
                  <a:pt x="2283" y="45547"/>
                  <a:pt x="2306" y="45570"/>
                  <a:pt x="2329" y="45592"/>
                </a:cubicBezTo>
                <a:cubicBezTo>
                  <a:pt x="2534" y="45455"/>
                  <a:pt x="2717" y="45296"/>
                  <a:pt x="2922" y="45182"/>
                </a:cubicBezTo>
                <a:cubicBezTo>
                  <a:pt x="3926" y="44679"/>
                  <a:pt x="4748" y="43880"/>
                  <a:pt x="5638" y="43173"/>
                </a:cubicBezTo>
                <a:cubicBezTo>
                  <a:pt x="5775" y="43082"/>
                  <a:pt x="5844" y="42899"/>
                  <a:pt x="5958" y="42762"/>
                </a:cubicBezTo>
                <a:cubicBezTo>
                  <a:pt x="6141" y="42648"/>
                  <a:pt x="6369" y="42579"/>
                  <a:pt x="6529" y="42442"/>
                </a:cubicBezTo>
                <a:cubicBezTo>
                  <a:pt x="6894" y="42077"/>
                  <a:pt x="7442" y="41895"/>
                  <a:pt x="7533" y="41438"/>
                </a:cubicBezTo>
                <a:cubicBezTo>
                  <a:pt x="8058" y="41187"/>
                  <a:pt x="8423" y="40890"/>
                  <a:pt x="8765" y="40594"/>
                </a:cubicBezTo>
                <a:cubicBezTo>
                  <a:pt x="9153" y="40251"/>
                  <a:pt x="9519" y="39863"/>
                  <a:pt x="9930" y="39567"/>
                </a:cubicBezTo>
                <a:cubicBezTo>
                  <a:pt x="10340" y="39247"/>
                  <a:pt x="10706" y="38950"/>
                  <a:pt x="11048" y="38585"/>
                </a:cubicBezTo>
                <a:cubicBezTo>
                  <a:pt x="11413" y="38243"/>
                  <a:pt x="11824" y="37923"/>
                  <a:pt x="12212" y="37581"/>
                </a:cubicBezTo>
                <a:cubicBezTo>
                  <a:pt x="13399" y="36645"/>
                  <a:pt x="14586" y="35641"/>
                  <a:pt x="15613" y="34522"/>
                </a:cubicBezTo>
                <a:cubicBezTo>
                  <a:pt x="15887" y="34362"/>
                  <a:pt x="16115" y="34225"/>
                  <a:pt x="16366" y="34066"/>
                </a:cubicBezTo>
                <a:cubicBezTo>
                  <a:pt x="16412" y="33951"/>
                  <a:pt x="16480" y="33792"/>
                  <a:pt x="16526" y="33632"/>
                </a:cubicBezTo>
                <a:cubicBezTo>
                  <a:pt x="16275" y="33381"/>
                  <a:pt x="16298" y="32970"/>
                  <a:pt x="15864" y="32810"/>
                </a:cubicBezTo>
                <a:cubicBezTo>
                  <a:pt x="16024" y="32605"/>
                  <a:pt x="16161" y="32445"/>
                  <a:pt x="16298" y="32308"/>
                </a:cubicBezTo>
                <a:cubicBezTo>
                  <a:pt x="16686" y="32445"/>
                  <a:pt x="16435" y="32787"/>
                  <a:pt x="16549" y="32947"/>
                </a:cubicBezTo>
                <a:cubicBezTo>
                  <a:pt x="16709" y="32902"/>
                  <a:pt x="16846" y="32856"/>
                  <a:pt x="16983" y="32810"/>
                </a:cubicBezTo>
                <a:cubicBezTo>
                  <a:pt x="16937" y="32673"/>
                  <a:pt x="16640" y="32513"/>
                  <a:pt x="16914" y="32308"/>
                </a:cubicBezTo>
                <a:lnTo>
                  <a:pt x="16914" y="32308"/>
                </a:lnTo>
                <a:cubicBezTo>
                  <a:pt x="16983" y="32399"/>
                  <a:pt x="17074" y="32491"/>
                  <a:pt x="17120" y="32559"/>
                </a:cubicBezTo>
                <a:cubicBezTo>
                  <a:pt x="17234" y="32513"/>
                  <a:pt x="17348" y="32445"/>
                  <a:pt x="17439" y="32399"/>
                </a:cubicBezTo>
                <a:cubicBezTo>
                  <a:pt x="17348" y="32308"/>
                  <a:pt x="17234" y="32194"/>
                  <a:pt x="17120" y="32103"/>
                </a:cubicBezTo>
                <a:cubicBezTo>
                  <a:pt x="17142" y="32034"/>
                  <a:pt x="17211" y="31989"/>
                  <a:pt x="17211" y="31920"/>
                </a:cubicBezTo>
                <a:cubicBezTo>
                  <a:pt x="17165" y="31349"/>
                  <a:pt x="17713" y="31190"/>
                  <a:pt x="17964" y="30824"/>
                </a:cubicBezTo>
                <a:cubicBezTo>
                  <a:pt x="17978" y="30825"/>
                  <a:pt x="17991" y="30826"/>
                  <a:pt x="18003" y="30826"/>
                </a:cubicBezTo>
                <a:cubicBezTo>
                  <a:pt x="18288" y="30826"/>
                  <a:pt x="18332" y="30586"/>
                  <a:pt x="18398" y="30368"/>
                </a:cubicBezTo>
                <a:cubicBezTo>
                  <a:pt x="18457" y="30385"/>
                  <a:pt x="18509" y="30392"/>
                  <a:pt x="18554" y="30392"/>
                </a:cubicBezTo>
                <a:cubicBezTo>
                  <a:pt x="18941" y="30392"/>
                  <a:pt x="18844" y="29838"/>
                  <a:pt x="19151" y="29797"/>
                </a:cubicBezTo>
                <a:cubicBezTo>
                  <a:pt x="19128" y="29615"/>
                  <a:pt x="19082" y="29478"/>
                  <a:pt x="19060" y="29318"/>
                </a:cubicBezTo>
                <a:lnTo>
                  <a:pt x="19060" y="29318"/>
                </a:lnTo>
                <a:cubicBezTo>
                  <a:pt x="19219" y="29409"/>
                  <a:pt x="19356" y="29501"/>
                  <a:pt x="19402" y="29546"/>
                </a:cubicBezTo>
                <a:cubicBezTo>
                  <a:pt x="19722" y="29295"/>
                  <a:pt x="19996" y="29113"/>
                  <a:pt x="20315" y="28861"/>
                </a:cubicBezTo>
                <a:cubicBezTo>
                  <a:pt x="20338" y="28907"/>
                  <a:pt x="20452" y="28998"/>
                  <a:pt x="20543" y="29135"/>
                </a:cubicBezTo>
                <a:cubicBezTo>
                  <a:pt x="20361" y="29227"/>
                  <a:pt x="20247" y="29295"/>
                  <a:pt x="20087" y="29386"/>
                </a:cubicBezTo>
                <a:cubicBezTo>
                  <a:pt x="20201" y="29432"/>
                  <a:pt x="20247" y="29455"/>
                  <a:pt x="20292" y="29478"/>
                </a:cubicBezTo>
                <a:cubicBezTo>
                  <a:pt x="20247" y="29729"/>
                  <a:pt x="20201" y="29957"/>
                  <a:pt x="20178" y="30185"/>
                </a:cubicBezTo>
                <a:cubicBezTo>
                  <a:pt x="20247" y="30185"/>
                  <a:pt x="20315" y="30208"/>
                  <a:pt x="20406" y="30231"/>
                </a:cubicBezTo>
                <a:cubicBezTo>
                  <a:pt x="20338" y="30322"/>
                  <a:pt x="20292" y="30391"/>
                  <a:pt x="20247" y="30482"/>
                </a:cubicBezTo>
                <a:cubicBezTo>
                  <a:pt x="20283" y="30489"/>
                  <a:pt x="20316" y="30492"/>
                  <a:pt x="20345" y="30492"/>
                </a:cubicBezTo>
                <a:cubicBezTo>
                  <a:pt x="20627" y="30492"/>
                  <a:pt x="20600" y="30214"/>
                  <a:pt x="20703" y="30048"/>
                </a:cubicBezTo>
                <a:lnTo>
                  <a:pt x="21023" y="30048"/>
                </a:lnTo>
                <a:cubicBezTo>
                  <a:pt x="21045" y="29866"/>
                  <a:pt x="21045" y="29706"/>
                  <a:pt x="21091" y="29523"/>
                </a:cubicBezTo>
                <a:cubicBezTo>
                  <a:pt x="21160" y="29615"/>
                  <a:pt x="21205" y="29683"/>
                  <a:pt x="21274" y="29774"/>
                </a:cubicBezTo>
                <a:cubicBezTo>
                  <a:pt x="21411" y="29546"/>
                  <a:pt x="21525" y="29364"/>
                  <a:pt x="21616" y="29158"/>
                </a:cubicBezTo>
                <a:lnTo>
                  <a:pt x="21616" y="29158"/>
                </a:lnTo>
                <a:cubicBezTo>
                  <a:pt x="21591" y="29162"/>
                  <a:pt x="21567" y="29163"/>
                  <a:pt x="21544" y="29163"/>
                </a:cubicBezTo>
                <a:cubicBezTo>
                  <a:pt x="21264" y="29163"/>
                  <a:pt x="21200" y="28911"/>
                  <a:pt x="21137" y="28679"/>
                </a:cubicBezTo>
                <a:cubicBezTo>
                  <a:pt x="21182" y="28610"/>
                  <a:pt x="21251" y="28542"/>
                  <a:pt x="21319" y="28473"/>
                </a:cubicBezTo>
                <a:cubicBezTo>
                  <a:pt x="21228" y="28336"/>
                  <a:pt x="21160" y="28177"/>
                  <a:pt x="21045" y="27994"/>
                </a:cubicBezTo>
                <a:cubicBezTo>
                  <a:pt x="21228" y="27971"/>
                  <a:pt x="21342" y="27971"/>
                  <a:pt x="21434" y="27971"/>
                </a:cubicBezTo>
                <a:cubicBezTo>
                  <a:pt x="21799" y="28131"/>
                  <a:pt x="21822" y="28428"/>
                  <a:pt x="21799" y="28725"/>
                </a:cubicBezTo>
                <a:cubicBezTo>
                  <a:pt x="21730" y="28770"/>
                  <a:pt x="21662" y="28793"/>
                  <a:pt x="21548" y="28839"/>
                </a:cubicBezTo>
                <a:cubicBezTo>
                  <a:pt x="21593" y="28953"/>
                  <a:pt x="21639" y="29044"/>
                  <a:pt x="21662" y="29113"/>
                </a:cubicBezTo>
                <a:cubicBezTo>
                  <a:pt x="21867" y="28998"/>
                  <a:pt x="22073" y="28884"/>
                  <a:pt x="22278" y="28770"/>
                </a:cubicBezTo>
                <a:cubicBezTo>
                  <a:pt x="22301" y="28633"/>
                  <a:pt x="22347" y="28473"/>
                  <a:pt x="22392" y="28291"/>
                </a:cubicBezTo>
                <a:cubicBezTo>
                  <a:pt x="22232" y="28154"/>
                  <a:pt x="22050" y="27994"/>
                  <a:pt x="21844" y="27789"/>
                </a:cubicBezTo>
                <a:cubicBezTo>
                  <a:pt x="22027" y="27515"/>
                  <a:pt x="22210" y="27218"/>
                  <a:pt x="22415" y="26898"/>
                </a:cubicBezTo>
                <a:cubicBezTo>
                  <a:pt x="22575" y="26898"/>
                  <a:pt x="22735" y="26921"/>
                  <a:pt x="22917" y="26921"/>
                </a:cubicBezTo>
                <a:cubicBezTo>
                  <a:pt x="23008" y="26853"/>
                  <a:pt x="23100" y="26739"/>
                  <a:pt x="23145" y="26716"/>
                </a:cubicBezTo>
                <a:cubicBezTo>
                  <a:pt x="23260" y="26374"/>
                  <a:pt x="23191" y="26054"/>
                  <a:pt x="23442" y="25849"/>
                </a:cubicBezTo>
                <a:cubicBezTo>
                  <a:pt x="23785" y="25575"/>
                  <a:pt x="24104" y="25278"/>
                  <a:pt x="24492" y="24958"/>
                </a:cubicBezTo>
                <a:cubicBezTo>
                  <a:pt x="24606" y="24981"/>
                  <a:pt x="24766" y="25027"/>
                  <a:pt x="24926" y="25072"/>
                </a:cubicBezTo>
                <a:lnTo>
                  <a:pt x="24926" y="25095"/>
                </a:lnTo>
                <a:cubicBezTo>
                  <a:pt x="24949" y="24913"/>
                  <a:pt x="24994" y="24707"/>
                  <a:pt x="25017" y="24502"/>
                </a:cubicBezTo>
                <a:cubicBezTo>
                  <a:pt x="25223" y="24479"/>
                  <a:pt x="25405" y="24456"/>
                  <a:pt x="25611" y="24433"/>
                </a:cubicBezTo>
                <a:cubicBezTo>
                  <a:pt x="25611" y="24547"/>
                  <a:pt x="25633" y="24616"/>
                  <a:pt x="25633" y="24753"/>
                </a:cubicBezTo>
                <a:cubicBezTo>
                  <a:pt x="25588" y="24753"/>
                  <a:pt x="25542" y="24753"/>
                  <a:pt x="25451" y="24776"/>
                </a:cubicBezTo>
                <a:cubicBezTo>
                  <a:pt x="25429" y="24818"/>
                  <a:pt x="25388" y="24901"/>
                  <a:pt x="25327" y="24987"/>
                </a:cubicBezTo>
                <a:lnTo>
                  <a:pt x="25327" y="24987"/>
                </a:lnTo>
                <a:cubicBezTo>
                  <a:pt x="25322" y="24985"/>
                  <a:pt x="25318" y="24983"/>
                  <a:pt x="25314" y="24981"/>
                </a:cubicBezTo>
                <a:lnTo>
                  <a:pt x="25314" y="25004"/>
                </a:lnTo>
                <a:cubicBezTo>
                  <a:pt x="25318" y="24998"/>
                  <a:pt x="25322" y="24992"/>
                  <a:pt x="25327" y="24987"/>
                </a:cubicBezTo>
                <a:lnTo>
                  <a:pt x="25327" y="24987"/>
                </a:lnTo>
                <a:cubicBezTo>
                  <a:pt x="25483" y="25052"/>
                  <a:pt x="25660" y="25097"/>
                  <a:pt x="25816" y="25164"/>
                </a:cubicBezTo>
                <a:cubicBezTo>
                  <a:pt x="25793" y="25324"/>
                  <a:pt x="25793" y="25415"/>
                  <a:pt x="25770" y="25529"/>
                </a:cubicBezTo>
                <a:cubicBezTo>
                  <a:pt x="25793" y="25529"/>
                  <a:pt x="25816" y="25529"/>
                  <a:pt x="25839" y="25552"/>
                </a:cubicBezTo>
                <a:cubicBezTo>
                  <a:pt x="25907" y="25460"/>
                  <a:pt x="25976" y="25369"/>
                  <a:pt x="26044" y="25278"/>
                </a:cubicBezTo>
                <a:cubicBezTo>
                  <a:pt x="26136" y="25255"/>
                  <a:pt x="26250" y="25255"/>
                  <a:pt x="26364" y="25232"/>
                </a:cubicBezTo>
                <a:cubicBezTo>
                  <a:pt x="26432" y="24844"/>
                  <a:pt x="26090" y="24867"/>
                  <a:pt x="25953" y="24776"/>
                </a:cubicBezTo>
                <a:cubicBezTo>
                  <a:pt x="25999" y="24570"/>
                  <a:pt x="26044" y="24388"/>
                  <a:pt x="26090" y="24137"/>
                </a:cubicBezTo>
                <a:cubicBezTo>
                  <a:pt x="26272" y="24433"/>
                  <a:pt x="26432" y="24684"/>
                  <a:pt x="26592" y="24936"/>
                </a:cubicBezTo>
                <a:cubicBezTo>
                  <a:pt x="26660" y="24799"/>
                  <a:pt x="26706" y="24662"/>
                  <a:pt x="26775" y="24525"/>
                </a:cubicBezTo>
                <a:cubicBezTo>
                  <a:pt x="26866" y="24547"/>
                  <a:pt x="26934" y="24547"/>
                  <a:pt x="27026" y="24547"/>
                </a:cubicBezTo>
                <a:cubicBezTo>
                  <a:pt x="27094" y="24456"/>
                  <a:pt x="27140" y="24342"/>
                  <a:pt x="27231" y="24251"/>
                </a:cubicBezTo>
                <a:cubicBezTo>
                  <a:pt x="27437" y="24068"/>
                  <a:pt x="27642" y="23886"/>
                  <a:pt x="27847" y="23703"/>
                </a:cubicBezTo>
                <a:cubicBezTo>
                  <a:pt x="28213" y="23406"/>
                  <a:pt x="28578" y="23109"/>
                  <a:pt x="28920" y="22790"/>
                </a:cubicBezTo>
                <a:cubicBezTo>
                  <a:pt x="29034" y="22653"/>
                  <a:pt x="29126" y="22493"/>
                  <a:pt x="29263" y="22288"/>
                </a:cubicBezTo>
                <a:cubicBezTo>
                  <a:pt x="29308" y="22288"/>
                  <a:pt x="29422" y="22265"/>
                  <a:pt x="29468" y="22265"/>
                </a:cubicBezTo>
                <a:cubicBezTo>
                  <a:pt x="29856" y="21877"/>
                  <a:pt x="30221" y="21512"/>
                  <a:pt x="30586" y="21147"/>
                </a:cubicBezTo>
                <a:cubicBezTo>
                  <a:pt x="30952" y="20804"/>
                  <a:pt x="30974" y="20690"/>
                  <a:pt x="30723" y="20302"/>
                </a:cubicBezTo>
                <a:lnTo>
                  <a:pt x="30723" y="20302"/>
                </a:lnTo>
                <a:cubicBezTo>
                  <a:pt x="30655" y="20348"/>
                  <a:pt x="30609" y="20370"/>
                  <a:pt x="30518" y="20462"/>
                </a:cubicBezTo>
                <a:cubicBezTo>
                  <a:pt x="30518" y="20234"/>
                  <a:pt x="30541" y="20097"/>
                  <a:pt x="30564" y="19960"/>
                </a:cubicBezTo>
                <a:cubicBezTo>
                  <a:pt x="30746" y="20051"/>
                  <a:pt x="30906" y="20119"/>
                  <a:pt x="31043" y="20188"/>
                </a:cubicBezTo>
                <a:cubicBezTo>
                  <a:pt x="31111" y="20302"/>
                  <a:pt x="31157" y="20393"/>
                  <a:pt x="31226" y="20576"/>
                </a:cubicBezTo>
                <a:cubicBezTo>
                  <a:pt x="31340" y="20416"/>
                  <a:pt x="31408" y="20302"/>
                  <a:pt x="31477" y="20188"/>
                </a:cubicBezTo>
                <a:cubicBezTo>
                  <a:pt x="31522" y="20119"/>
                  <a:pt x="31568" y="20051"/>
                  <a:pt x="31614" y="20005"/>
                </a:cubicBezTo>
                <a:cubicBezTo>
                  <a:pt x="31865" y="19777"/>
                  <a:pt x="32116" y="19503"/>
                  <a:pt x="32390" y="19320"/>
                </a:cubicBezTo>
                <a:cubicBezTo>
                  <a:pt x="32595" y="19161"/>
                  <a:pt x="32709" y="18910"/>
                  <a:pt x="32915" y="18796"/>
                </a:cubicBezTo>
                <a:cubicBezTo>
                  <a:pt x="33166" y="18613"/>
                  <a:pt x="33211" y="18407"/>
                  <a:pt x="33166" y="18156"/>
                </a:cubicBezTo>
                <a:cubicBezTo>
                  <a:pt x="33250" y="18093"/>
                  <a:pt x="33354" y="17971"/>
                  <a:pt x="33423" y="17971"/>
                </a:cubicBezTo>
                <a:cubicBezTo>
                  <a:pt x="33429" y="17971"/>
                  <a:pt x="33434" y="17972"/>
                  <a:pt x="33440" y="17974"/>
                </a:cubicBezTo>
                <a:cubicBezTo>
                  <a:pt x="33492" y="17986"/>
                  <a:pt x="33537" y="17992"/>
                  <a:pt x="33576" y="17992"/>
                </a:cubicBezTo>
                <a:cubicBezTo>
                  <a:pt x="33828" y="17992"/>
                  <a:pt x="33828" y="17755"/>
                  <a:pt x="33828" y="17517"/>
                </a:cubicBezTo>
                <a:cubicBezTo>
                  <a:pt x="33919" y="17631"/>
                  <a:pt x="33987" y="17700"/>
                  <a:pt x="34033" y="17746"/>
                </a:cubicBezTo>
                <a:cubicBezTo>
                  <a:pt x="34444" y="17221"/>
                  <a:pt x="35174" y="17015"/>
                  <a:pt x="35357" y="16285"/>
                </a:cubicBezTo>
                <a:cubicBezTo>
                  <a:pt x="35448" y="16262"/>
                  <a:pt x="35540" y="16239"/>
                  <a:pt x="35631" y="16216"/>
                </a:cubicBezTo>
                <a:cubicBezTo>
                  <a:pt x="35676" y="16102"/>
                  <a:pt x="35699" y="15988"/>
                  <a:pt x="35745" y="15874"/>
                </a:cubicBezTo>
                <a:lnTo>
                  <a:pt x="35745" y="15874"/>
                </a:lnTo>
                <a:cubicBezTo>
                  <a:pt x="35540" y="15897"/>
                  <a:pt x="35357" y="15920"/>
                  <a:pt x="35174" y="15965"/>
                </a:cubicBezTo>
                <a:cubicBezTo>
                  <a:pt x="35174" y="15851"/>
                  <a:pt x="35174" y="15737"/>
                  <a:pt x="35174" y="15600"/>
                </a:cubicBezTo>
                <a:cubicBezTo>
                  <a:pt x="35187" y="15601"/>
                  <a:pt x="35199" y="15601"/>
                  <a:pt x="35211" y="15601"/>
                </a:cubicBezTo>
                <a:cubicBezTo>
                  <a:pt x="35501" y="15601"/>
                  <a:pt x="35594" y="15344"/>
                  <a:pt x="35813" y="15235"/>
                </a:cubicBezTo>
                <a:cubicBezTo>
                  <a:pt x="35973" y="15166"/>
                  <a:pt x="35996" y="14847"/>
                  <a:pt x="35950" y="14596"/>
                </a:cubicBezTo>
                <a:cubicBezTo>
                  <a:pt x="35905" y="14345"/>
                  <a:pt x="35836" y="14094"/>
                  <a:pt x="36019" y="13842"/>
                </a:cubicBezTo>
                <a:cubicBezTo>
                  <a:pt x="36133" y="13888"/>
                  <a:pt x="36224" y="13911"/>
                  <a:pt x="36338" y="13957"/>
                </a:cubicBezTo>
                <a:cubicBezTo>
                  <a:pt x="36475" y="13637"/>
                  <a:pt x="36658" y="13409"/>
                  <a:pt x="36955" y="13317"/>
                </a:cubicBezTo>
                <a:cubicBezTo>
                  <a:pt x="37046" y="13386"/>
                  <a:pt x="37092" y="13432"/>
                  <a:pt x="37183" y="13500"/>
                </a:cubicBezTo>
                <a:cubicBezTo>
                  <a:pt x="37183" y="13089"/>
                  <a:pt x="37297" y="12792"/>
                  <a:pt x="37617" y="12564"/>
                </a:cubicBezTo>
                <a:cubicBezTo>
                  <a:pt x="37913" y="12359"/>
                  <a:pt x="38096" y="11948"/>
                  <a:pt x="38416" y="11765"/>
                </a:cubicBezTo>
                <a:cubicBezTo>
                  <a:pt x="38712" y="11606"/>
                  <a:pt x="38758" y="11446"/>
                  <a:pt x="38667" y="11126"/>
                </a:cubicBezTo>
                <a:lnTo>
                  <a:pt x="38667" y="11126"/>
                </a:lnTo>
                <a:cubicBezTo>
                  <a:pt x="38804" y="11195"/>
                  <a:pt x="38895" y="11240"/>
                  <a:pt x="38941" y="11263"/>
                </a:cubicBezTo>
                <a:cubicBezTo>
                  <a:pt x="39100" y="11126"/>
                  <a:pt x="39237" y="10989"/>
                  <a:pt x="39397" y="10898"/>
                </a:cubicBezTo>
                <a:cubicBezTo>
                  <a:pt x="39580" y="10807"/>
                  <a:pt x="39534" y="10533"/>
                  <a:pt x="39694" y="10533"/>
                </a:cubicBezTo>
                <a:cubicBezTo>
                  <a:pt x="39876" y="10624"/>
                  <a:pt x="39968" y="10693"/>
                  <a:pt x="40173" y="10807"/>
                </a:cubicBezTo>
                <a:cubicBezTo>
                  <a:pt x="39945" y="10487"/>
                  <a:pt x="39945" y="10305"/>
                  <a:pt x="40219" y="10168"/>
                </a:cubicBezTo>
                <a:cubicBezTo>
                  <a:pt x="40333" y="10282"/>
                  <a:pt x="40447" y="10373"/>
                  <a:pt x="40607" y="10487"/>
                </a:cubicBezTo>
                <a:cubicBezTo>
                  <a:pt x="40561" y="10076"/>
                  <a:pt x="40538" y="9711"/>
                  <a:pt x="40515" y="9323"/>
                </a:cubicBezTo>
                <a:lnTo>
                  <a:pt x="40515" y="9323"/>
                </a:lnTo>
                <a:cubicBezTo>
                  <a:pt x="40652" y="9369"/>
                  <a:pt x="40744" y="9392"/>
                  <a:pt x="40812" y="9414"/>
                </a:cubicBezTo>
                <a:cubicBezTo>
                  <a:pt x="41063" y="9163"/>
                  <a:pt x="41269" y="8958"/>
                  <a:pt x="41451" y="8775"/>
                </a:cubicBezTo>
                <a:cubicBezTo>
                  <a:pt x="41611" y="8501"/>
                  <a:pt x="41748" y="8273"/>
                  <a:pt x="41885" y="8022"/>
                </a:cubicBezTo>
                <a:cubicBezTo>
                  <a:pt x="42045" y="8113"/>
                  <a:pt x="42136" y="8159"/>
                  <a:pt x="42227" y="8205"/>
                </a:cubicBezTo>
                <a:cubicBezTo>
                  <a:pt x="42090" y="8319"/>
                  <a:pt x="41976" y="8410"/>
                  <a:pt x="41885" y="8524"/>
                </a:cubicBezTo>
                <a:cubicBezTo>
                  <a:pt x="42028" y="8397"/>
                  <a:pt x="42171" y="8314"/>
                  <a:pt x="42345" y="8314"/>
                </a:cubicBezTo>
                <a:cubicBezTo>
                  <a:pt x="42421" y="8314"/>
                  <a:pt x="42503" y="8330"/>
                  <a:pt x="42593" y="8364"/>
                </a:cubicBezTo>
                <a:cubicBezTo>
                  <a:pt x="42456" y="8205"/>
                  <a:pt x="42319" y="8022"/>
                  <a:pt x="42159" y="7839"/>
                </a:cubicBezTo>
                <a:cubicBezTo>
                  <a:pt x="42227" y="7771"/>
                  <a:pt x="42296" y="7702"/>
                  <a:pt x="42341" y="7634"/>
                </a:cubicBezTo>
                <a:cubicBezTo>
                  <a:pt x="42501" y="7611"/>
                  <a:pt x="42615" y="7611"/>
                  <a:pt x="42661" y="7611"/>
                </a:cubicBezTo>
                <a:cubicBezTo>
                  <a:pt x="42821" y="7680"/>
                  <a:pt x="42912" y="7725"/>
                  <a:pt x="43049" y="7794"/>
                </a:cubicBezTo>
                <a:cubicBezTo>
                  <a:pt x="43072" y="7520"/>
                  <a:pt x="43095" y="7337"/>
                  <a:pt x="43118" y="7155"/>
                </a:cubicBezTo>
                <a:cubicBezTo>
                  <a:pt x="43302" y="7155"/>
                  <a:pt x="43136" y="7487"/>
                  <a:pt x="43284" y="7487"/>
                </a:cubicBezTo>
                <a:cubicBezTo>
                  <a:pt x="43300" y="7487"/>
                  <a:pt x="43321" y="7483"/>
                  <a:pt x="43346" y="7474"/>
                </a:cubicBezTo>
                <a:cubicBezTo>
                  <a:pt x="43437" y="7155"/>
                  <a:pt x="43528" y="6904"/>
                  <a:pt x="43597" y="6607"/>
                </a:cubicBezTo>
                <a:cubicBezTo>
                  <a:pt x="43711" y="6744"/>
                  <a:pt x="43802" y="6835"/>
                  <a:pt x="43871" y="6926"/>
                </a:cubicBezTo>
                <a:cubicBezTo>
                  <a:pt x="43939" y="6881"/>
                  <a:pt x="44008" y="6858"/>
                  <a:pt x="44053" y="6835"/>
                </a:cubicBezTo>
                <a:cubicBezTo>
                  <a:pt x="44076" y="6721"/>
                  <a:pt x="44099" y="6630"/>
                  <a:pt x="44145" y="6493"/>
                </a:cubicBezTo>
                <a:cubicBezTo>
                  <a:pt x="44282" y="6561"/>
                  <a:pt x="44419" y="6607"/>
                  <a:pt x="44556" y="6652"/>
                </a:cubicBezTo>
                <a:cubicBezTo>
                  <a:pt x="44624" y="6584"/>
                  <a:pt x="44670" y="6516"/>
                  <a:pt x="44784" y="6379"/>
                </a:cubicBezTo>
                <a:lnTo>
                  <a:pt x="44784" y="6379"/>
                </a:lnTo>
                <a:cubicBezTo>
                  <a:pt x="44601" y="6401"/>
                  <a:pt x="44487" y="6401"/>
                  <a:pt x="44373" y="6424"/>
                </a:cubicBezTo>
                <a:lnTo>
                  <a:pt x="44373" y="6173"/>
                </a:lnTo>
                <a:cubicBezTo>
                  <a:pt x="44570" y="6100"/>
                  <a:pt x="44678" y="6061"/>
                  <a:pt x="44767" y="6061"/>
                </a:cubicBezTo>
                <a:cubicBezTo>
                  <a:pt x="44873" y="6061"/>
                  <a:pt x="44952" y="6117"/>
                  <a:pt x="45126" y="6242"/>
                </a:cubicBezTo>
                <a:cubicBezTo>
                  <a:pt x="44944" y="5785"/>
                  <a:pt x="45400" y="5945"/>
                  <a:pt x="45514" y="5717"/>
                </a:cubicBezTo>
                <a:cubicBezTo>
                  <a:pt x="45606" y="5511"/>
                  <a:pt x="45834" y="5374"/>
                  <a:pt x="45994" y="5192"/>
                </a:cubicBezTo>
                <a:cubicBezTo>
                  <a:pt x="46016" y="5214"/>
                  <a:pt x="46016" y="5214"/>
                  <a:pt x="46039" y="5237"/>
                </a:cubicBezTo>
                <a:cubicBezTo>
                  <a:pt x="46108" y="5100"/>
                  <a:pt x="46153" y="4941"/>
                  <a:pt x="46222" y="4804"/>
                </a:cubicBezTo>
                <a:cubicBezTo>
                  <a:pt x="46270" y="4820"/>
                  <a:pt x="46330" y="4836"/>
                  <a:pt x="46369" y="4836"/>
                </a:cubicBezTo>
                <a:cubicBezTo>
                  <a:pt x="46385" y="4836"/>
                  <a:pt x="46398" y="4833"/>
                  <a:pt x="46404" y="4826"/>
                </a:cubicBezTo>
                <a:cubicBezTo>
                  <a:pt x="46883" y="4325"/>
                  <a:pt x="47361" y="3824"/>
                  <a:pt x="47862" y="3277"/>
                </a:cubicBezTo>
                <a:lnTo>
                  <a:pt x="47862" y="3277"/>
                </a:lnTo>
                <a:cubicBezTo>
                  <a:pt x="47868" y="3285"/>
                  <a:pt x="47909" y="3304"/>
                  <a:pt x="47936" y="3304"/>
                </a:cubicBezTo>
                <a:cubicBezTo>
                  <a:pt x="47945" y="3304"/>
                  <a:pt x="47952" y="3302"/>
                  <a:pt x="47957" y="3297"/>
                </a:cubicBezTo>
                <a:cubicBezTo>
                  <a:pt x="48390" y="2841"/>
                  <a:pt x="48847" y="2384"/>
                  <a:pt x="49189" y="1768"/>
                </a:cubicBezTo>
                <a:cubicBezTo>
                  <a:pt x="49075" y="1677"/>
                  <a:pt x="48961" y="1585"/>
                  <a:pt x="48778" y="1448"/>
                </a:cubicBezTo>
                <a:cubicBezTo>
                  <a:pt x="48778" y="1380"/>
                  <a:pt x="48733" y="1220"/>
                  <a:pt x="48687" y="1037"/>
                </a:cubicBezTo>
                <a:cubicBezTo>
                  <a:pt x="48870" y="718"/>
                  <a:pt x="49075" y="376"/>
                  <a:pt x="49303" y="10"/>
                </a:cubicBezTo>
                <a:cubicBezTo>
                  <a:pt x="49212" y="10"/>
                  <a:pt x="49151" y="0"/>
                  <a:pt x="49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800044">
            <a:off x="555209" y="4589122"/>
            <a:ext cx="2081079" cy="1665088"/>
          </a:xfrm>
          <a:custGeom>
            <a:avLst/>
            <a:gdLst/>
            <a:ahLst/>
            <a:cxnLst/>
            <a:rect l="l" t="t" r="r" b="b"/>
            <a:pathLst>
              <a:path w="83245" h="66605" extrusionOk="0">
                <a:moveTo>
                  <a:pt x="3470" y="1621"/>
                </a:moveTo>
                <a:cubicBezTo>
                  <a:pt x="3858" y="1712"/>
                  <a:pt x="4224" y="1804"/>
                  <a:pt x="4680" y="1918"/>
                </a:cubicBezTo>
                <a:cubicBezTo>
                  <a:pt x="4793" y="1886"/>
                  <a:pt x="4887" y="1869"/>
                  <a:pt x="4969" y="1869"/>
                </a:cubicBezTo>
                <a:cubicBezTo>
                  <a:pt x="5186" y="1869"/>
                  <a:pt x="5320" y="1991"/>
                  <a:pt x="5502" y="2306"/>
                </a:cubicBezTo>
                <a:cubicBezTo>
                  <a:pt x="4749" y="2192"/>
                  <a:pt x="4018" y="2169"/>
                  <a:pt x="3288" y="1941"/>
                </a:cubicBezTo>
                <a:cubicBezTo>
                  <a:pt x="3379" y="1781"/>
                  <a:pt x="3425" y="1690"/>
                  <a:pt x="3470" y="1621"/>
                </a:cubicBezTo>
                <a:close/>
                <a:moveTo>
                  <a:pt x="32367" y="3858"/>
                </a:moveTo>
                <a:lnTo>
                  <a:pt x="32367" y="3858"/>
                </a:lnTo>
                <a:cubicBezTo>
                  <a:pt x="32253" y="3995"/>
                  <a:pt x="32139" y="4109"/>
                  <a:pt x="32025" y="4246"/>
                </a:cubicBezTo>
                <a:cubicBezTo>
                  <a:pt x="32158" y="4290"/>
                  <a:pt x="32290" y="4356"/>
                  <a:pt x="32506" y="4443"/>
                </a:cubicBezTo>
                <a:lnTo>
                  <a:pt x="32506" y="4443"/>
                </a:lnTo>
                <a:cubicBezTo>
                  <a:pt x="32544" y="4257"/>
                  <a:pt x="32469" y="4062"/>
                  <a:pt x="32367" y="3858"/>
                </a:cubicBezTo>
                <a:close/>
                <a:moveTo>
                  <a:pt x="32506" y="4443"/>
                </a:moveTo>
                <a:cubicBezTo>
                  <a:pt x="32505" y="4451"/>
                  <a:pt x="32503" y="4458"/>
                  <a:pt x="32501" y="4466"/>
                </a:cubicBezTo>
                <a:lnTo>
                  <a:pt x="32501" y="4466"/>
                </a:lnTo>
                <a:cubicBezTo>
                  <a:pt x="32510" y="4461"/>
                  <a:pt x="32518" y="4456"/>
                  <a:pt x="32527" y="4451"/>
                </a:cubicBezTo>
                <a:cubicBezTo>
                  <a:pt x="32520" y="4449"/>
                  <a:pt x="32513" y="4446"/>
                  <a:pt x="32506" y="4443"/>
                </a:cubicBezTo>
                <a:close/>
                <a:moveTo>
                  <a:pt x="5955" y="4191"/>
                </a:moveTo>
                <a:cubicBezTo>
                  <a:pt x="6119" y="4191"/>
                  <a:pt x="6231" y="4342"/>
                  <a:pt x="6369" y="4429"/>
                </a:cubicBezTo>
                <a:cubicBezTo>
                  <a:pt x="6420" y="4335"/>
                  <a:pt x="6472" y="4305"/>
                  <a:pt x="6527" y="4305"/>
                </a:cubicBezTo>
                <a:cubicBezTo>
                  <a:pt x="6623" y="4305"/>
                  <a:pt x="6724" y="4399"/>
                  <a:pt x="6826" y="4399"/>
                </a:cubicBezTo>
                <a:cubicBezTo>
                  <a:pt x="6849" y="4399"/>
                  <a:pt x="6871" y="4394"/>
                  <a:pt x="6894" y="4383"/>
                </a:cubicBezTo>
                <a:cubicBezTo>
                  <a:pt x="6917" y="4520"/>
                  <a:pt x="6917" y="4634"/>
                  <a:pt x="6917" y="4748"/>
                </a:cubicBezTo>
                <a:cubicBezTo>
                  <a:pt x="6803" y="4748"/>
                  <a:pt x="6734" y="4725"/>
                  <a:pt x="6643" y="4725"/>
                </a:cubicBezTo>
                <a:cubicBezTo>
                  <a:pt x="6597" y="4817"/>
                  <a:pt x="6575" y="4885"/>
                  <a:pt x="6552" y="4954"/>
                </a:cubicBezTo>
                <a:cubicBezTo>
                  <a:pt x="6324" y="4862"/>
                  <a:pt x="6118" y="4771"/>
                  <a:pt x="5890" y="4657"/>
                </a:cubicBezTo>
                <a:cubicBezTo>
                  <a:pt x="5958" y="4566"/>
                  <a:pt x="6004" y="4497"/>
                  <a:pt x="6072" y="4429"/>
                </a:cubicBezTo>
                <a:cubicBezTo>
                  <a:pt x="5981" y="4383"/>
                  <a:pt x="5867" y="4314"/>
                  <a:pt x="5776" y="4246"/>
                </a:cubicBezTo>
                <a:cubicBezTo>
                  <a:pt x="5843" y="4207"/>
                  <a:pt x="5902" y="4191"/>
                  <a:pt x="5955" y="4191"/>
                </a:cubicBezTo>
                <a:close/>
                <a:moveTo>
                  <a:pt x="42520" y="4949"/>
                </a:moveTo>
                <a:cubicBezTo>
                  <a:pt x="42520" y="4949"/>
                  <a:pt x="42521" y="4951"/>
                  <a:pt x="42524" y="4954"/>
                </a:cubicBezTo>
                <a:lnTo>
                  <a:pt x="42524" y="4954"/>
                </a:lnTo>
                <a:cubicBezTo>
                  <a:pt x="42524" y="4954"/>
                  <a:pt x="42524" y="4954"/>
                  <a:pt x="42524" y="4954"/>
                </a:cubicBezTo>
                <a:cubicBezTo>
                  <a:pt x="42522" y="4951"/>
                  <a:pt x="42520" y="4949"/>
                  <a:pt x="42520" y="4949"/>
                </a:cubicBezTo>
                <a:close/>
                <a:moveTo>
                  <a:pt x="1553" y="3653"/>
                </a:moveTo>
                <a:cubicBezTo>
                  <a:pt x="1804" y="3881"/>
                  <a:pt x="1804" y="4178"/>
                  <a:pt x="1804" y="4497"/>
                </a:cubicBezTo>
                <a:lnTo>
                  <a:pt x="2192" y="4497"/>
                </a:lnTo>
                <a:cubicBezTo>
                  <a:pt x="2261" y="4748"/>
                  <a:pt x="2283" y="4954"/>
                  <a:pt x="2352" y="5227"/>
                </a:cubicBezTo>
                <a:cubicBezTo>
                  <a:pt x="2169" y="5159"/>
                  <a:pt x="2055" y="5068"/>
                  <a:pt x="1918" y="5045"/>
                </a:cubicBezTo>
                <a:cubicBezTo>
                  <a:pt x="1850" y="5022"/>
                  <a:pt x="1781" y="5016"/>
                  <a:pt x="1701" y="5016"/>
                </a:cubicBezTo>
                <a:cubicBezTo>
                  <a:pt x="1622" y="5016"/>
                  <a:pt x="1530" y="5022"/>
                  <a:pt x="1416" y="5022"/>
                </a:cubicBezTo>
                <a:cubicBezTo>
                  <a:pt x="1576" y="4931"/>
                  <a:pt x="1667" y="4862"/>
                  <a:pt x="1781" y="4794"/>
                </a:cubicBezTo>
                <a:lnTo>
                  <a:pt x="1781" y="4520"/>
                </a:lnTo>
                <a:cubicBezTo>
                  <a:pt x="1667" y="4520"/>
                  <a:pt x="1553" y="4520"/>
                  <a:pt x="1393" y="4497"/>
                </a:cubicBezTo>
                <a:cubicBezTo>
                  <a:pt x="1462" y="4406"/>
                  <a:pt x="1485" y="4360"/>
                  <a:pt x="1553" y="4269"/>
                </a:cubicBezTo>
                <a:cubicBezTo>
                  <a:pt x="1485" y="4223"/>
                  <a:pt x="1416" y="4178"/>
                  <a:pt x="1370" y="4155"/>
                </a:cubicBezTo>
                <a:lnTo>
                  <a:pt x="1370" y="3744"/>
                </a:lnTo>
                <a:cubicBezTo>
                  <a:pt x="1393" y="3721"/>
                  <a:pt x="1485" y="3675"/>
                  <a:pt x="1553" y="3653"/>
                </a:cubicBezTo>
                <a:close/>
                <a:moveTo>
                  <a:pt x="43360" y="5659"/>
                </a:moveTo>
                <a:cubicBezTo>
                  <a:pt x="43364" y="5659"/>
                  <a:pt x="43367" y="5659"/>
                  <a:pt x="43369" y="5661"/>
                </a:cubicBezTo>
                <a:cubicBezTo>
                  <a:pt x="43422" y="5708"/>
                  <a:pt x="43485" y="5722"/>
                  <a:pt x="43552" y="5722"/>
                </a:cubicBezTo>
                <a:cubicBezTo>
                  <a:pt x="43647" y="5722"/>
                  <a:pt x="43750" y="5694"/>
                  <a:pt x="43840" y="5694"/>
                </a:cubicBezTo>
                <a:cubicBezTo>
                  <a:pt x="43932" y="5694"/>
                  <a:pt x="44011" y="5723"/>
                  <a:pt x="44054" y="5844"/>
                </a:cubicBezTo>
                <a:cubicBezTo>
                  <a:pt x="44350" y="5798"/>
                  <a:pt x="44624" y="5775"/>
                  <a:pt x="44944" y="5730"/>
                </a:cubicBezTo>
                <a:cubicBezTo>
                  <a:pt x="44979" y="5906"/>
                  <a:pt x="45051" y="5955"/>
                  <a:pt x="45143" y="5955"/>
                </a:cubicBezTo>
                <a:cubicBezTo>
                  <a:pt x="45230" y="5955"/>
                  <a:pt x="45335" y="5912"/>
                  <a:pt x="45446" y="5889"/>
                </a:cubicBezTo>
                <a:cubicBezTo>
                  <a:pt x="45446" y="6026"/>
                  <a:pt x="45469" y="6186"/>
                  <a:pt x="45492" y="6392"/>
                </a:cubicBezTo>
                <a:cubicBezTo>
                  <a:pt x="44853" y="6323"/>
                  <a:pt x="44259" y="6255"/>
                  <a:pt x="43689" y="6186"/>
                </a:cubicBezTo>
                <a:cubicBezTo>
                  <a:pt x="43620" y="6175"/>
                  <a:pt x="43552" y="6175"/>
                  <a:pt x="43483" y="6175"/>
                </a:cubicBezTo>
                <a:cubicBezTo>
                  <a:pt x="43415" y="6175"/>
                  <a:pt x="43346" y="6175"/>
                  <a:pt x="43278" y="6163"/>
                </a:cubicBezTo>
                <a:cubicBezTo>
                  <a:pt x="43118" y="6141"/>
                  <a:pt x="43004" y="6026"/>
                  <a:pt x="43072" y="5867"/>
                </a:cubicBezTo>
                <a:cubicBezTo>
                  <a:pt x="43093" y="5782"/>
                  <a:pt x="43310" y="5659"/>
                  <a:pt x="43360" y="5659"/>
                </a:cubicBezTo>
                <a:close/>
                <a:moveTo>
                  <a:pt x="33257" y="7487"/>
                </a:moveTo>
                <a:cubicBezTo>
                  <a:pt x="33280" y="7510"/>
                  <a:pt x="33280" y="7533"/>
                  <a:pt x="33303" y="7556"/>
                </a:cubicBezTo>
                <a:cubicBezTo>
                  <a:pt x="33257" y="7624"/>
                  <a:pt x="33189" y="7693"/>
                  <a:pt x="33120" y="7807"/>
                </a:cubicBezTo>
                <a:cubicBezTo>
                  <a:pt x="33098" y="7898"/>
                  <a:pt x="33098" y="8081"/>
                  <a:pt x="33075" y="8218"/>
                </a:cubicBezTo>
                <a:cubicBezTo>
                  <a:pt x="32869" y="8263"/>
                  <a:pt x="32732" y="8286"/>
                  <a:pt x="32527" y="8309"/>
                </a:cubicBezTo>
                <a:cubicBezTo>
                  <a:pt x="32504" y="8286"/>
                  <a:pt x="32481" y="8195"/>
                  <a:pt x="32436" y="8126"/>
                </a:cubicBezTo>
                <a:cubicBezTo>
                  <a:pt x="32664" y="8012"/>
                  <a:pt x="32938" y="7989"/>
                  <a:pt x="32847" y="7624"/>
                </a:cubicBezTo>
                <a:cubicBezTo>
                  <a:pt x="32983" y="7579"/>
                  <a:pt x="33120" y="7533"/>
                  <a:pt x="33257" y="7487"/>
                </a:cubicBezTo>
                <a:close/>
                <a:moveTo>
                  <a:pt x="35859" y="7464"/>
                </a:moveTo>
                <a:lnTo>
                  <a:pt x="35859" y="7784"/>
                </a:lnTo>
                <a:cubicBezTo>
                  <a:pt x="35974" y="7830"/>
                  <a:pt x="36088" y="7898"/>
                  <a:pt x="36202" y="7944"/>
                </a:cubicBezTo>
                <a:cubicBezTo>
                  <a:pt x="36156" y="8012"/>
                  <a:pt x="36133" y="8103"/>
                  <a:pt x="36088" y="8172"/>
                </a:cubicBezTo>
                <a:cubicBezTo>
                  <a:pt x="35996" y="8103"/>
                  <a:pt x="35951" y="8058"/>
                  <a:pt x="35905" y="8035"/>
                </a:cubicBezTo>
                <a:cubicBezTo>
                  <a:pt x="35837" y="8286"/>
                  <a:pt x="35768" y="8560"/>
                  <a:pt x="35677" y="8880"/>
                </a:cubicBezTo>
                <a:cubicBezTo>
                  <a:pt x="35608" y="8697"/>
                  <a:pt x="35563" y="8583"/>
                  <a:pt x="35517" y="8423"/>
                </a:cubicBezTo>
                <a:cubicBezTo>
                  <a:pt x="35449" y="8537"/>
                  <a:pt x="35380" y="8606"/>
                  <a:pt x="35312" y="8697"/>
                </a:cubicBezTo>
                <a:cubicBezTo>
                  <a:pt x="35175" y="8240"/>
                  <a:pt x="35198" y="8218"/>
                  <a:pt x="35654" y="8149"/>
                </a:cubicBezTo>
                <a:cubicBezTo>
                  <a:pt x="35608" y="8058"/>
                  <a:pt x="35563" y="7989"/>
                  <a:pt x="35494" y="7852"/>
                </a:cubicBezTo>
                <a:cubicBezTo>
                  <a:pt x="35586" y="7761"/>
                  <a:pt x="35677" y="7647"/>
                  <a:pt x="35859" y="7464"/>
                </a:cubicBezTo>
                <a:close/>
                <a:moveTo>
                  <a:pt x="38142" y="8263"/>
                </a:moveTo>
                <a:cubicBezTo>
                  <a:pt x="38188" y="8400"/>
                  <a:pt x="38210" y="8492"/>
                  <a:pt x="38233" y="8606"/>
                </a:cubicBezTo>
                <a:lnTo>
                  <a:pt x="38644" y="8606"/>
                </a:lnTo>
                <a:cubicBezTo>
                  <a:pt x="38553" y="8788"/>
                  <a:pt x="38484" y="8925"/>
                  <a:pt x="38439" y="9039"/>
                </a:cubicBezTo>
                <a:cubicBezTo>
                  <a:pt x="38142" y="8902"/>
                  <a:pt x="37914" y="8788"/>
                  <a:pt x="37617" y="8651"/>
                </a:cubicBezTo>
                <a:cubicBezTo>
                  <a:pt x="37777" y="8537"/>
                  <a:pt x="37937" y="8423"/>
                  <a:pt x="38142" y="8263"/>
                </a:cubicBezTo>
                <a:close/>
                <a:moveTo>
                  <a:pt x="4703" y="9131"/>
                </a:moveTo>
                <a:lnTo>
                  <a:pt x="4703" y="9131"/>
                </a:lnTo>
                <a:cubicBezTo>
                  <a:pt x="4657" y="9382"/>
                  <a:pt x="4634" y="9587"/>
                  <a:pt x="4589" y="9793"/>
                </a:cubicBezTo>
                <a:cubicBezTo>
                  <a:pt x="4383" y="9815"/>
                  <a:pt x="4132" y="9838"/>
                  <a:pt x="3858" y="9884"/>
                </a:cubicBezTo>
                <a:cubicBezTo>
                  <a:pt x="3858" y="9838"/>
                  <a:pt x="3836" y="9793"/>
                  <a:pt x="3836" y="9747"/>
                </a:cubicBezTo>
                <a:cubicBezTo>
                  <a:pt x="3995" y="9678"/>
                  <a:pt x="4178" y="9610"/>
                  <a:pt x="4361" y="9564"/>
                </a:cubicBezTo>
                <a:cubicBezTo>
                  <a:pt x="4361" y="9564"/>
                  <a:pt x="4361" y="9541"/>
                  <a:pt x="4361" y="9519"/>
                </a:cubicBezTo>
                <a:cubicBezTo>
                  <a:pt x="4361" y="9473"/>
                  <a:pt x="4338" y="9427"/>
                  <a:pt x="4315" y="9382"/>
                </a:cubicBezTo>
                <a:cubicBezTo>
                  <a:pt x="4429" y="9313"/>
                  <a:pt x="4543" y="9222"/>
                  <a:pt x="4703" y="9131"/>
                </a:cubicBezTo>
                <a:close/>
                <a:moveTo>
                  <a:pt x="41999" y="8971"/>
                </a:moveTo>
                <a:lnTo>
                  <a:pt x="41999" y="8971"/>
                </a:lnTo>
                <a:cubicBezTo>
                  <a:pt x="41977" y="9131"/>
                  <a:pt x="41954" y="9199"/>
                  <a:pt x="41954" y="9268"/>
                </a:cubicBezTo>
                <a:cubicBezTo>
                  <a:pt x="41931" y="9359"/>
                  <a:pt x="41931" y="9427"/>
                  <a:pt x="41931" y="9450"/>
                </a:cubicBezTo>
                <a:cubicBezTo>
                  <a:pt x="41954" y="9724"/>
                  <a:pt x="42388" y="9473"/>
                  <a:pt x="42251" y="9930"/>
                </a:cubicBezTo>
                <a:cubicBezTo>
                  <a:pt x="42045" y="9861"/>
                  <a:pt x="41840" y="9770"/>
                  <a:pt x="41634" y="9701"/>
                </a:cubicBezTo>
                <a:cubicBezTo>
                  <a:pt x="41589" y="9564"/>
                  <a:pt x="41566" y="9427"/>
                  <a:pt x="41520" y="9245"/>
                </a:cubicBezTo>
                <a:cubicBezTo>
                  <a:pt x="41634" y="9176"/>
                  <a:pt x="41794" y="9085"/>
                  <a:pt x="41999" y="8971"/>
                </a:cubicBezTo>
                <a:close/>
                <a:moveTo>
                  <a:pt x="49645" y="11227"/>
                </a:moveTo>
                <a:cubicBezTo>
                  <a:pt x="49597" y="11292"/>
                  <a:pt x="49551" y="11354"/>
                  <a:pt x="49509" y="11413"/>
                </a:cubicBezTo>
                <a:cubicBezTo>
                  <a:pt x="49555" y="11367"/>
                  <a:pt x="49600" y="11299"/>
                  <a:pt x="49669" y="11231"/>
                </a:cubicBezTo>
                <a:cubicBezTo>
                  <a:pt x="49661" y="11229"/>
                  <a:pt x="49653" y="11228"/>
                  <a:pt x="49645" y="11227"/>
                </a:cubicBezTo>
                <a:close/>
                <a:moveTo>
                  <a:pt x="12235" y="13582"/>
                </a:moveTo>
                <a:cubicBezTo>
                  <a:pt x="12349" y="13673"/>
                  <a:pt x="12464" y="13787"/>
                  <a:pt x="12578" y="13878"/>
                </a:cubicBezTo>
                <a:cubicBezTo>
                  <a:pt x="12578" y="13947"/>
                  <a:pt x="12578" y="14038"/>
                  <a:pt x="12555" y="14129"/>
                </a:cubicBezTo>
                <a:cubicBezTo>
                  <a:pt x="12646" y="14129"/>
                  <a:pt x="12715" y="14107"/>
                  <a:pt x="12783" y="14107"/>
                </a:cubicBezTo>
                <a:cubicBezTo>
                  <a:pt x="12897" y="14358"/>
                  <a:pt x="12715" y="14380"/>
                  <a:pt x="12509" y="14449"/>
                </a:cubicBezTo>
                <a:cubicBezTo>
                  <a:pt x="12327" y="14221"/>
                  <a:pt x="12167" y="13970"/>
                  <a:pt x="11984" y="13718"/>
                </a:cubicBezTo>
                <a:cubicBezTo>
                  <a:pt x="12053" y="13673"/>
                  <a:pt x="12144" y="13627"/>
                  <a:pt x="12235" y="13582"/>
                </a:cubicBezTo>
                <a:close/>
                <a:moveTo>
                  <a:pt x="76260" y="13559"/>
                </a:moveTo>
                <a:cubicBezTo>
                  <a:pt x="76420" y="13696"/>
                  <a:pt x="76603" y="13833"/>
                  <a:pt x="76877" y="14084"/>
                </a:cubicBezTo>
                <a:cubicBezTo>
                  <a:pt x="76968" y="13947"/>
                  <a:pt x="77036" y="13833"/>
                  <a:pt x="77105" y="13741"/>
                </a:cubicBezTo>
                <a:cubicBezTo>
                  <a:pt x="77265" y="13718"/>
                  <a:pt x="77424" y="13696"/>
                  <a:pt x="77630" y="13673"/>
                </a:cubicBezTo>
                <a:cubicBezTo>
                  <a:pt x="77653" y="13855"/>
                  <a:pt x="77698" y="14038"/>
                  <a:pt x="77721" y="14221"/>
                </a:cubicBezTo>
                <a:cubicBezTo>
                  <a:pt x="77470" y="14517"/>
                  <a:pt x="77128" y="14632"/>
                  <a:pt x="76762" y="14677"/>
                </a:cubicBezTo>
                <a:cubicBezTo>
                  <a:pt x="76648" y="14540"/>
                  <a:pt x="76557" y="14403"/>
                  <a:pt x="76466" y="14289"/>
                </a:cubicBezTo>
                <a:cubicBezTo>
                  <a:pt x="76055" y="14289"/>
                  <a:pt x="76055" y="14289"/>
                  <a:pt x="75895" y="13992"/>
                </a:cubicBezTo>
                <a:cubicBezTo>
                  <a:pt x="76032" y="13855"/>
                  <a:pt x="76146" y="13696"/>
                  <a:pt x="76260" y="13559"/>
                </a:cubicBezTo>
                <a:close/>
                <a:moveTo>
                  <a:pt x="73853" y="17121"/>
                </a:moveTo>
                <a:cubicBezTo>
                  <a:pt x="74131" y="17121"/>
                  <a:pt x="74362" y="17236"/>
                  <a:pt x="74480" y="17439"/>
                </a:cubicBezTo>
                <a:cubicBezTo>
                  <a:pt x="74274" y="17462"/>
                  <a:pt x="74092" y="17485"/>
                  <a:pt x="73909" y="17507"/>
                </a:cubicBezTo>
                <a:cubicBezTo>
                  <a:pt x="73818" y="17416"/>
                  <a:pt x="73681" y="17302"/>
                  <a:pt x="73544" y="17165"/>
                </a:cubicBezTo>
                <a:cubicBezTo>
                  <a:pt x="73651" y="17135"/>
                  <a:pt x="73755" y="17121"/>
                  <a:pt x="73853" y="17121"/>
                </a:cubicBezTo>
                <a:close/>
                <a:moveTo>
                  <a:pt x="19836" y="27300"/>
                </a:moveTo>
                <a:cubicBezTo>
                  <a:pt x="19973" y="27596"/>
                  <a:pt x="20110" y="27870"/>
                  <a:pt x="20270" y="28190"/>
                </a:cubicBezTo>
                <a:lnTo>
                  <a:pt x="19836" y="28190"/>
                </a:lnTo>
                <a:cubicBezTo>
                  <a:pt x="19494" y="27802"/>
                  <a:pt x="19494" y="27779"/>
                  <a:pt x="19836" y="27300"/>
                </a:cubicBezTo>
                <a:close/>
                <a:moveTo>
                  <a:pt x="65920" y="30974"/>
                </a:moveTo>
                <a:cubicBezTo>
                  <a:pt x="66057" y="30997"/>
                  <a:pt x="66240" y="30997"/>
                  <a:pt x="66423" y="31020"/>
                </a:cubicBezTo>
                <a:cubicBezTo>
                  <a:pt x="66423" y="31066"/>
                  <a:pt x="66445" y="31111"/>
                  <a:pt x="66445" y="31157"/>
                </a:cubicBezTo>
                <a:cubicBezTo>
                  <a:pt x="66331" y="31294"/>
                  <a:pt x="66217" y="31408"/>
                  <a:pt x="66080" y="31568"/>
                </a:cubicBezTo>
                <a:cubicBezTo>
                  <a:pt x="66126" y="31613"/>
                  <a:pt x="66171" y="31682"/>
                  <a:pt x="66240" y="31750"/>
                </a:cubicBezTo>
                <a:cubicBezTo>
                  <a:pt x="66080" y="31773"/>
                  <a:pt x="65966" y="31773"/>
                  <a:pt x="65829" y="31796"/>
                </a:cubicBezTo>
                <a:cubicBezTo>
                  <a:pt x="65806" y="31865"/>
                  <a:pt x="65783" y="31933"/>
                  <a:pt x="65715" y="32047"/>
                </a:cubicBezTo>
                <a:cubicBezTo>
                  <a:pt x="65669" y="31910"/>
                  <a:pt x="65624" y="31819"/>
                  <a:pt x="65578" y="31705"/>
                </a:cubicBezTo>
                <a:cubicBezTo>
                  <a:pt x="65692" y="31477"/>
                  <a:pt x="65783" y="31248"/>
                  <a:pt x="65920" y="30974"/>
                </a:cubicBezTo>
                <a:close/>
                <a:moveTo>
                  <a:pt x="22464" y="34241"/>
                </a:moveTo>
                <a:cubicBezTo>
                  <a:pt x="22509" y="34241"/>
                  <a:pt x="22540" y="34278"/>
                  <a:pt x="22530" y="34421"/>
                </a:cubicBezTo>
                <a:cubicBezTo>
                  <a:pt x="22530" y="34467"/>
                  <a:pt x="22735" y="34535"/>
                  <a:pt x="22849" y="34581"/>
                </a:cubicBezTo>
                <a:cubicBezTo>
                  <a:pt x="22895" y="34900"/>
                  <a:pt x="22963" y="35197"/>
                  <a:pt x="23009" y="35562"/>
                </a:cubicBezTo>
                <a:cubicBezTo>
                  <a:pt x="22644" y="35288"/>
                  <a:pt x="22598" y="35174"/>
                  <a:pt x="22689" y="34900"/>
                </a:cubicBezTo>
                <a:cubicBezTo>
                  <a:pt x="22644" y="34649"/>
                  <a:pt x="22164" y="34695"/>
                  <a:pt x="22301" y="34284"/>
                </a:cubicBezTo>
                <a:cubicBezTo>
                  <a:pt x="22349" y="34284"/>
                  <a:pt x="22414" y="34241"/>
                  <a:pt x="22464" y="34241"/>
                </a:cubicBezTo>
                <a:close/>
                <a:moveTo>
                  <a:pt x="63916" y="35417"/>
                </a:moveTo>
                <a:cubicBezTo>
                  <a:pt x="64171" y="35417"/>
                  <a:pt x="64271" y="35559"/>
                  <a:pt x="64231" y="35859"/>
                </a:cubicBezTo>
                <a:cubicBezTo>
                  <a:pt x="64072" y="35927"/>
                  <a:pt x="63912" y="35996"/>
                  <a:pt x="63729" y="36087"/>
                </a:cubicBezTo>
                <a:cubicBezTo>
                  <a:pt x="63752" y="36179"/>
                  <a:pt x="63798" y="36316"/>
                  <a:pt x="63843" y="36452"/>
                </a:cubicBezTo>
                <a:cubicBezTo>
                  <a:pt x="63638" y="36384"/>
                  <a:pt x="63455" y="36316"/>
                  <a:pt x="63204" y="36224"/>
                </a:cubicBezTo>
                <a:cubicBezTo>
                  <a:pt x="63410" y="35950"/>
                  <a:pt x="63592" y="35699"/>
                  <a:pt x="63798" y="35425"/>
                </a:cubicBezTo>
                <a:cubicBezTo>
                  <a:pt x="63840" y="35420"/>
                  <a:pt x="63879" y="35417"/>
                  <a:pt x="63916" y="35417"/>
                </a:cubicBezTo>
                <a:close/>
                <a:moveTo>
                  <a:pt x="45925" y="50650"/>
                </a:moveTo>
                <a:cubicBezTo>
                  <a:pt x="45919" y="50650"/>
                  <a:pt x="45920" y="50650"/>
                  <a:pt x="45925" y="50650"/>
                </a:cubicBezTo>
                <a:lnTo>
                  <a:pt x="45925" y="50650"/>
                </a:lnTo>
                <a:cubicBezTo>
                  <a:pt x="45925" y="50650"/>
                  <a:pt x="45925" y="50650"/>
                  <a:pt x="45925" y="50650"/>
                </a:cubicBezTo>
                <a:close/>
                <a:moveTo>
                  <a:pt x="8127" y="4429"/>
                </a:moveTo>
                <a:cubicBezTo>
                  <a:pt x="8195" y="4566"/>
                  <a:pt x="8264" y="4703"/>
                  <a:pt x="8332" y="4839"/>
                </a:cubicBezTo>
                <a:cubicBezTo>
                  <a:pt x="8378" y="4771"/>
                  <a:pt x="8423" y="4703"/>
                  <a:pt x="8469" y="4588"/>
                </a:cubicBezTo>
                <a:cubicBezTo>
                  <a:pt x="8560" y="4657"/>
                  <a:pt x="8606" y="4680"/>
                  <a:pt x="8652" y="4725"/>
                </a:cubicBezTo>
                <a:cubicBezTo>
                  <a:pt x="8560" y="4976"/>
                  <a:pt x="8492" y="5205"/>
                  <a:pt x="8401" y="5479"/>
                </a:cubicBezTo>
                <a:cubicBezTo>
                  <a:pt x="8241" y="5433"/>
                  <a:pt x="8058" y="5364"/>
                  <a:pt x="7898" y="5296"/>
                </a:cubicBezTo>
                <a:lnTo>
                  <a:pt x="7898" y="5296"/>
                </a:lnTo>
                <a:cubicBezTo>
                  <a:pt x="8013" y="5479"/>
                  <a:pt x="8127" y="5684"/>
                  <a:pt x="8287" y="5912"/>
                </a:cubicBezTo>
                <a:cubicBezTo>
                  <a:pt x="8492" y="5730"/>
                  <a:pt x="8629" y="5593"/>
                  <a:pt x="8789" y="5479"/>
                </a:cubicBezTo>
                <a:cubicBezTo>
                  <a:pt x="8948" y="5342"/>
                  <a:pt x="9108" y="5250"/>
                  <a:pt x="9314" y="5113"/>
                </a:cubicBezTo>
                <a:lnTo>
                  <a:pt x="9314" y="5113"/>
                </a:lnTo>
                <a:cubicBezTo>
                  <a:pt x="9382" y="5387"/>
                  <a:pt x="9382" y="5638"/>
                  <a:pt x="9085" y="5867"/>
                </a:cubicBezTo>
                <a:cubicBezTo>
                  <a:pt x="9382" y="6072"/>
                  <a:pt x="9610" y="6232"/>
                  <a:pt x="9861" y="6414"/>
                </a:cubicBezTo>
                <a:cubicBezTo>
                  <a:pt x="9953" y="6277"/>
                  <a:pt x="10044" y="6163"/>
                  <a:pt x="10181" y="6004"/>
                </a:cubicBezTo>
                <a:cubicBezTo>
                  <a:pt x="10272" y="6255"/>
                  <a:pt x="10341" y="6483"/>
                  <a:pt x="10409" y="6711"/>
                </a:cubicBezTo>
                <a:cubicBezTo>
                  <a:pt x="10341" y="6802"/>
                  <a:pt x="10272" y="6894"/>
                  <a:pt x="10181" y="7031"/>
                </a:cubicBezTo>
                <a:cubicBezTo>
                  <a:pt x="10341" y="7076"/>
                  <a:pt x="10455" y="7099"/>
                  <a:pt x="10592" y="7145"/>
                </a:cubicBezTo>
                <a:cubicBezTo>
                  <a:pt x="10569" y="7236"/>
                  <a:pt x="10546" y="7327"/>
                  <a:pt x="10523" y="7442"/>
                </a:cubicBezTo>
                <a:cubicBezTo>
                  <a:pt x="10866" y="7556"/>
                  <a:pt x="11231" y="7670"/>
                  <a:pt x="11596" y="7761"/>
                </a:cubicBezTo>
                <a:cubicBezTo>
                  <a:pt x="11961" y="7852"/>
                  <a:pt x="12327" y="7944"/>
                  <a:pt x="12737" y="8035"/>
                </a:cubicBezTo>
                <a:cubicBezTo>
                  <a:pt x="12783" y="7921"/>
                  <a:pt x="12829" y="7784"/>
                  <a:pt x="12920" y="7579"/>
                </a:cubicBezTo>
                <a:lnTo>
                  <a:pt x="12920" y="7579"/>
                </a:lnTo>
                <a:cubicBezTo>
                  <a:pt x="12760" y="7624"/>
                  <a:pt x="12669" y="7670"/>
                  <a:pt x="12600" y="7693"/>
                </a:cubicBezTo>
                <a:cubicBezTo>
                  <a:pt x="12578" y="7419"/>
                  <a:pt x="12532" y="7190"/>
                  <a:pt x="12509" y="6939"/>
                </a:cubicBezTo>
                <a:cubicBezTo>
                  <a:pt x="12372" y="6939"/>
                  <a:pt x="12258" y="6917"/>
                  <a:pt x="12121" y="6917"/>
                </a:cubicBezTo>
                <a:cubicBezTo>
                  <a:pt x="12190" y="7054"/>
                  <a:pt x="12258" y="7168"/>
                  <a:pt x="12327" y="7305"/>
                </a:cubicBezTo>
                <a:lnTo>
                  <a:pt x="11984" y="7305"/>
                </a:lnTo>
                <a:cubicBezTo>
                  <a:pt x="11916" y="7190"/>
                  <a:pt x="11847" y="7076"/>
                  <a:pt x="11779" y="7008"/>
                </a:cubicBezTo>
                <a:cubicBezTo>
                  <a:pt x="11824" y="6894"/>
                  <a:pt x="11870" y="6825"/>
                  <a:pt x="11916" y="6757"/>
                </a:cubicBezTo>
                <a:cubicBezTo>
                  <a:pt x="11802" y="6665"/>
                  <a:pt x="11687" y="6574"/>
                  <a:pt x="11551" y="6483"/>
                </a:cubicBezTo>
                <a:lnTo>
                  <a:pt x="11551" y="6118"/>
                </a:lnTo>
                <a:cubicBezTo>
                  <a:pt x="11665" y="6232"/>
                  <a:pt x="11733" y="6277"/>
                  <a:pt x="11824" y="6369"/>
                </a:cubicBezTo>
                <a:cubicBezTo>
                  <a:pt x="11893" y="6255"/>
                  <a:pt x="12007" y="6141"/>
                  <a:pt x="12167" y="5958"/>
                </a:cubicBezTo>
                <a:cubicBezTo>
                  <a:pt x="12258" y="6049"/>
                  <a:pt x="12327" y="6118"/>
                  <a:pt x="12395" y="6186"/>
                </a:cubicBezTo>
                <a:cubicBezTo>
                  <a:pt x="12212" y="6414"/>
                  <a:pt x="12076" y="6551"/>
                  <a:pt x="11961" y="6711"/>
                </a:cubicBezTo>
                <a:cubicBezTo>
                  <a:pt x="12098" y="6665"/>
                  <a:pt x="12258" y="6620"/>
                  <a:pt x="12395" y="6574"/>
                </a:cubicBezTo>
                <a:cubicBezTo>
                  <a:pt x="12441" y="6665"/>
                  <a:pt x="12486" y="6780"/>
                  <a:pt x="12532" y="6894"/>
                </a:cubicBezTo>
                <a:cubicBezTo>
                  <a:pt x="12646" y="6734"/>
                  <a:pt x="12737" y="6551"/>
                  <a:pt x="12852" y="6369"/>
                </a:cubicBezTo>
                <a:cubicBezTo>
                  <a:pt x="12966" y="6437"/>
                  <a:pt x="13080" y="6551"/>
                  <a:pt x="13217" y="6643"/>
                </a:cubicBezTo>
                <a:lnTo>
                  <a:pt x="13696" y="6643"/>
                </a:lnTo>
                <a:cubicBezTo>
                  <a:pt x="13650" y="6780"/>
                  <a:pt x="13605" y="6871"/>
                  <a:pt x="13582" y="6985"/>
                </a:cubicBezTo>
                <a:cubicBezTo>
                  <a:pt x="13468" y="6939"/>
                  <a:pt x="13377" y="6894"/>
                  <a:pt x="13285" y="6848"/>
                </a:cubicBezTo>
                <a:lnTo>
                  <a:pt x="13285" y="6848"/>
                </a:lnTo>
                <a:cubicBezTo>
                  <a:pt x="13148" y="7008"/>
                  <a:pt x="13240" y="7122"/>
                  <a:pt x="13582" y="7282"/>
                </a:cubicBezTo>
                <a:cubicBezTo>
                  <a:pt x="13875" y="7099"/>
                  <a:pt x="13933" y="6550"/>
                  <a:pt x="14343" y="6550"/>
                </a:cubicBezTo>
                <a:cubicBezTo>
                  <a:pt x="14445" y="6550"/>
                  <a:pt x="14569" y="6584"/>
                  <a:pt x="14723" y="6665"/>
                </a:cubicBezTo>
                <a:cubicBezTo>
                  <a:pt x="14632" y="6026"/>
                  <a:pt x="14107" y="6209"/>
                  <a:pt x="13833" y="5981"/>
                </a:cubicBezTo>
                <a:cubicBezTo>
                  <a:pt x="13787" y="6095"/>
                  <a:pt x="13719" y="6209"/>
                  <a:pt x="13673" y="6346"/>
                </a:cubicBezTo>
                <a:cubicBezTo>
                  <a:pt x="13285" y="6255"/>
                  <a:pt x="12920" y="6163"/>
                  <a:pt x="12532" y="6072"/>
                </a:cubicBezTo>
                <a:cubicBezTo>
                  <a:pt x="12600" y="5821"/>
                  <a:pt x="12920" y="6004"/>
                  <a:pt x="13057" y="5752"/>
                </a:cubicBezTo>
                <a:lnTo>
                  <a:pt x="13057" y="5752"/>
                </a:lnTo>
                <a:cubicBezTo>
                  <a:pt x="12969" y="5820"/>
                  <a:pt x="12882" y="5843"/>
                  <a:pt x="12794" y="5843"/>
                </a:cubicBezTo>
                <a:cubicBezTo>
                  <a:pt x="12575" y="5843"/>
                  <a:pt x="12355" y="5696"/>
                  <a:pt x="12129" y="5696"/>
                </a:cubicBezTo>
                <a:cubicBezTo>
                  <a:pt x="12044" y="5696"/>
                  <a:pt x="11957" y="5717"/>
                  <a:pt x="11870" y="5775"/>
                </a:cubicBezTo>
                <a:cubicBezTo>
                  <a:pt x="11779" y="5730"/>
                  <a:pt x="11642" y="5684"/>
                  <a:pt x="11459" y="5616"/>
                </a:cubicBezTo>
                <a:cubicBezTo>
                  <a:pt x="11459" y="5593"/>
                  <a:pt x="11414" y="5501"/>
                  <a:pt x="11368" y="5410"/>
                </a:cubicBezTo>
                <a:cubicBezTo>
                  <a:pt x="11459" y="5364"/>
                  <a:pt x="11528" y="5342"/>
                  <a:pt x="11642" y="5273"/>
                </a:cubicBezTo>
                <a:cubicBezTo>
                  <a:pt x="11505" y="5205"/>
                  <a:pt x="11391" y="5182"/>
                  <a:pt x="11277" y="5113"/>
                </a:cubicBezTo>
                <a:cubicBezTo>
                  <a:pt x="11208" y="5045"/>
                  <a:pt x="11185" y="4954"/>
                  <a:pt x="11162" y="4862"/>
                </a:cubicBezTo>
                <a:lnTo>
                  <a:pt x="11162" y="4862"/>
                </a:lnTo>
                <a:cubicBezTo>
                  <a:pt x="11309" y="4936"/>
                  <a:pt x="11451" y="4966"/>
                  <a:pt x="11588" y="4966"/>
                </a:cubicBezTo>
                <a:cubicBezTo>
                  <a:pt x="11750" y="4966"/>
                  <a:pt x="11905" y="4924"/>
                  <a:pt x="12053" y="4862"/>
                </a:cubicBezTo>
                <a:cubicBezTo>
                  <a:pt x="12486" y="4976"/>
                  <a:pt x="12897" y="5091"/>
                  <a:pt x="13331" y="5205"/>
                </a:cubicBezTo>
                <a:cubicBezTo>
                  <a:pt x="13399" y="5068"/>
                  <a:pt x="13422" y="4976"/>
                  <a:pt x="13468" y="4862"/>
                </a:cubicBezTo>
                <a:cubicBezTo>
                  <a:pt x="13719" y="4908"/>
                  <a:pt x="13879" y="5045"/>
                  <a:pt x="13947" y="5319"/>
                </a:cubicBezTo>
                <a:cubicBezTo>
                  <a:pt x="14107" y="5159"/>
                  <a:pt x="14285" y="5086"/>
                  <a:pt x="14480" y="5086"/>
                </a:cubicBezTo>
                <a:cubicBezTo>
                  <a:pt x="14508" y="5086"/>
                  <a:pt x="14535" y="5088"/>
                  <a:pt x="14563" y="5091"/>
                </a:cubicBezTo>
                <a:cubicBezTo>
                  <a:pt x="14678" y="5182"/>
                  <a:pt x="14815" y="5296"/>
                  <a:pt x="14974" y="5410"/>
                </a:cubicBezTo>
                <a:cubicBezTo>
                  <a:pt x="15020" y="5387"/>
                  <a:pt x="15088" y="5342"/>
                  <a:pt x="15157" y="5296"/>
                </a:cubicBezTo>
                <a:cubicBezTo>
                  <a:pt x="15225" y="5342"/>
                  <a:pt x="15317" y="5364"/>
                  <a:pt x="15408" y="5433"/>
                </a:cubicBezTo>
                <a:cubicBezTo>
                  <a:pt x="15476" y="5342"/>
                  <a:pt x="15522" y="5250"/>
                  <a:pt x="15613" y="5136"/>
                </a:cubicBezTo>
                <a:cubicBezTo>
                  <a:pt x="15659" y="5227"/>
                  <a:pt x="15728" y="5273"/>
                  <a:pt x="15773" y="5342"/>
                </a:cubicBezTo>
                <a:cubicBezTo>
                  <a:pt x="16070" y="5094"/>
                  <a:pt x="16226" y="4974"/>
                  <a:pt x="16361" y="4974"/>
                </a:cubicBezTo>
                <a:cubicBezTo>
                  <a:pt x="16476" y="4974"/>
                  <a:pt x="16575" y="5060"/>
                  <a:pt x="16732" y="5227"/>
                </a:cubicBezTo>
                <a:cubicBezTo>
                  <a:pt x="16663" y="5273"/>
                  <a:pt x="16595" y="5296"/>
                  <a:pt x="16504" y="5364"/>
                </a:cubicBezTo>
                <a:lnTo>
                  <a:pt x="16800" y="5364"/>
                </a:lnTo>
                <a:cubicBezTo>
                  <a:pt x="16869" y="5456"/>
                  <a:pt x="16937" y="5547"/>
                  <a:pt x="17029" y="5661"/>
                </a:cubicBezTo>
                <a:cubicBezTo>
                  <a:pt x="17184" y="5516"/>
                  <a:pt x="17340" y="5475"/>
                  <a:pt x="17497" y="5475"/>
                </a:cubicBezTo>
                <a:cubicBezTo>
                  <a:pt x="17687" y="5475"/>
                  <a:pt x="17879" y="5535"/>
                  <a:pt x="18079" y="5547"/>
                </a:cubicBezTo>
                <a:cubicBezTo>
                  <a:pt x="18250" y="5570"/>
                  <a:pt x="18427" y="5576"/>
                  <a:pt x="18604" y="5576"/>
                </a:cubicBezTo>
                <a:cubicBezTo>
                  <a:pt x="18780" y="5576"/>
                  <a:pt x="18957" y="5570"/>
                  <a:pt x="19129" y="5570"/>
                </a:cubicBezTo>
                <a:cubicBezTo>
                  <a:pt x="19174" y="5798"/>
                  <a:pt x="19220" y="5958"/>
                  <a:pt x="19243" y="6118"/>
                </a:cubicBezTo>
                <a:lnTo>
                  <a:pt x="19311" y="6118"/>
                </a:lnTo>
                <a:cubicBezTo>
                  <a:pt x="19334" y="5981"/>
                  <a:pt x="19357" y="5844"/>
                  <a:pt x="19402" y="5684"/>
                </a:cubicBezTo>
                <a:cubicBezTo>
                  <a:pt x="19585" y="5730"/>
                  <a:pt x="19790" y="5752"/>
                  <a:pt x="19996" y="5798"/>
                </a:cubicBezTo>
                <a:cubicBezTo>
                  <a:pt x="20019" y="5752"/>
                  <a:pt x="20087" y="5707"/>
                  <a:pt x="20156" y="5616"/>
                </a:cubicBezTo>
                <a:cubicBezTo>
                  <a:pt x="20247" y="5730"/>
                  <a:pt x="20315" y="5844"/>
                  <a:pt x="20361" y="5889"/>
                </a:cubicBezTo>
                <a:lnTo>
                  <a:pt x="20749" y="5889"/>
                </a:lnTo>
                <a:cubicBezTo>
                  <a:pt x="20681" y="6095"/>
                  <a:pt x="20635" y="6255"/>
                  <a:pt x="20589" y="6392"/>
                </a:cubicBezTo>
                <a:cubicBezTo>
                  <a:pt x="20430" y="6369"/>
                  <a:pt x="20315" y="6369"/>
                  <a:pt x="20178" y="6369"/>
                </a:cubicBezTo>
                <a:lnTo>
                  <a:pt x="20178" y="6688"/>
                </a:lnTo>
                <a:lnTo>
                  <a:pt x="20840" y="6688"/>
                </a:lnTo>
                <a:cubicBezTo>
                  <a:pt x="20863" y="6711"/>
                  <a:pt x="20932" y="6780"/>
                  <a:pt x="20977" y="6871"/>
                </a:cubicBezTo>
                <a:cubicBezTo>
                  <a:pt x="21114" y="6848"/>
                  <a:pt x="21274" y="6848"/>
                  <a:pt x="21411" y="6825"/>
                </a:cubicBezTo>
                <a:cubicBezTo>
                  <a:pt x="21616" y="6643"/>
                  <a:pt x="21320" y="6255"/>
                  <a:pt x="21731" y="6141"/>
                </a:cubicBezTo>
                <a:cubicBezTo>
                  <a:pt x="21753" y="6232"/>
                  <a:pt x="21753" y="6300"/>
                  <a:pt x="21753" y="6369"/>
                </a:cubicBezTo>
                <a:cubicBezTo>
                  <a:pt x="21776" y="6414"/>
                  <a:pt x="21822" y="6437"/>
                  <a:pt x="21845" y="6483"/>
                </a:cubicBezTo>
                <a:cubicBezTo>
                  <a:pt x="21868" y="6392"/>
                  <a:pt x="21868" y="6323"/>
                  <a:pt x="21890" y="6232"/>
                </a:cubicBezTo>
                <a:cubicBezTo>
                  <a:pt x="22005" y="6346"/>
                  <a:pt x="22073" y="6414"/>
                  <a:pt x="22164" y="6483"/>
                </a:cubicBezTo>
                <a:cubicBezTo>
                  <a:pt x="22119" y="6620"/>
                  <a:pt x="22096" y="6780"/>
                  <a:pt x="22050" y="6939"/>
                </a:cubicBezTo>
                <a:cubicBezTo>
                  <a:pt x="22210" y="6985"/>
                  <a:pt x="22370" y="7031"/>
                  <a:pt x="22530" y="7099"/>
                </a:cubicBezTo>
                <a:cubicBezTo>
                  <a:pt x="22621" y="6939"/>
                  <a:pt x="22689" y="6780"/>
                  <a:pt x="22781" y="6643"/>
                </a:cubicBezTo>
                <a:cubicBezTo>
                  <a:pt x="22803" y="6643"/>
                  <a:pt x="22826" y="6643"/>
                  <a:pt x="22849" y="6665"/>
                </a:cubicBezTo>
                <a:cubicBezTo>
                  <a:pt x="22826" y="6802"/>
                  <a:pt x="22803" y="6939"/>
                  <a:pt x="22781" y="7076"/>
                </a:cubicBezTo>
                <a:lnTo>
                  <a:pt x="23511" y="7076"/>
                </a:lnTo>
                <a:cubicBezTo>
                  <a:pt x="23534" y="7099"/>
                  <a:pt x="23602" y="7168"/>
                  <a:pt x="23671" y="7259"/>
                </a:cubicBezTo>
                <a:cubicBezTo>
                  <a:pt x="23876" y="7190"/>
                  <a:pt x="24082" y="7122"/>
                  <a:pt x="24287" y="7076"/>
                </a:cubicBezTo>
                <a:cubicBezTo>
                  <a:pt x="24287" y="7054"/>
                  <a:pt x="24287" y="7008"/>
                  <a:pt x="24287" y="6985"/>
                </a:cubicBezTo>
                <a:cubicBezTo>
                  <a:pt x="24036" y="6939"/>
                  <a:pt x="23785" y="6871"/>
                  <a:pt x="23511" y="6802"/>
                </a:cubicBezTo>
                <a:cubicBezTo>
                  <a:pt x="23534" y="6620"/>
                  <a:pt x="23534" y="6483"/>
                  <a:pt x="23557" y="6323"/>
                </a:cubicBezTo>
                <a:cubicBezTo>
                  <a:pt x="23739" y="6346"/>
                  <a:pt x="23922" y="6369"/>
                  <a:pt x="24104" y="6392"/>
                </a:cubicBezTo>
                <a:cubicBezTo>
                  <a:pt x="24127" y="6483"/>
                  <a:pt x="24150" y="6574"/>
                  <a:pt x="24173" y="6665"/>
                </a:cubicBezTo>
                <a:cubicBezTo>
                  <a:pt x="24266" y="6702"/>
                  <a:pt x="24354" y="6717"/>
                  <a:pt x="24438" y="6717"/>
                </a:cubicBezTo>
                <a:cubicBezTo>
                  <a:pt x="24722" y="6717"/>
                  <a:pt x="24964" y="6543"/>
                  <a:pt x="25246" y="6437"/>
                </a:cubicBezTo>
                <a:cubicBezTo>
                  <a:pt x="25314" y="6529"/>
                  <a:pt x="25360" y="6597"/>
                  <a:pt x="25428" y="6688"/>
                </a:cubicBezTo>
                <a:cubicBezTo>
                  <a:pt x="25497" y="6643"/>
                  <a:pt x="25588" y="6574"/>
                  <a:pt x="25702" y="6483"/>
                </a:cubicBezTo>
                <a:cubicBezTo>
                  <a:pt x="25748" y="6597"/>
                  <a:pt x="25771" y="6665"/>
                  <a:pt x="25816" y="6757"/>
                </a:cubicBezTo>
                <a:cubicBezTo>
                  <a:pt x="26045" y="6825"/>
                  <a:pt x="26319" y="6917"/>
                  <a:pt x="26638" y="7008"/>
                </a:cubicBezTo>
                <a:cubicBezTo>
                  <a:pt x="26592" y="7122"/>
                  <a:pt x="26547" y="7190"/>
                  <a:pt x="26547" y="7213"/>
                </a:cubicBezTo>
                <a:lnTo>
                  <a:pt x="25428" y="7213"/>
                </a:lnTo>
                <a:cubicBezTo>
                  <a:pt x="25405" y="7259"/>
                  <a:pt x="25405" y="7282"/>
                  <a:pt x="25405" y="7305"/>
                </a:cubicBezTo>
                <a:cubicBezTo>
                  <a:pt x="25337" y="7236"/>
                  <a:pt x="25269" y="7168"/>
                  <a:pt x="25154" y="7076"/>
                </a:cubicBezTo>
                <a:cubicBezTo>
                  <a:pt x="25132" y="7190"/>
                  <a:pt x="25109" y="7259"/>
                  <a:pt x="25086" y="7373"/>
                </a:cubicBezTo>
                <a:lnTo>
                  <a:pt x="25748" y="7373"/>
                </a:lnTo>
                <a:cubicBezTo>
                  <a:pt x="25771" y="7419"/>
                  <a:pt x="25794" y="7487"/>
                  <a:pt x="25816" y="7556"/>
                </a:cubicBezTo>
                <a:cubicBezTo>
                  <a:pt x="26090" y="7510"/>
                  <a:pt x="26319" y="7464"/>
                  <a:pt x="26592" y="7396"/>
                </a:cubicBezTo>
                <a:cubicBezTo>
                  <a:pt x="26615" y="7464"/>
                  <a:pt x="26661" y="7533"/>
                  <a:pt x="26684" y="7601"/>
                </a:cubicBezTo>
                <a:cubicBezTo>
                  <a:pt x="26729" y="7579"/>
                  <a:pt x="26775" y="7556"/>
                  <a:pt x="26798" y="7556"/>
                </a:cubicBezTo>
                <a:cubicBezTo>
                  <a:pt x="26775" y="7282"/>
                  <a:pt x="26752" y="7031"/>
                  <a:pt x="26729" y="6711"/>
                </a:cubicBezTo>
                <a:lnTo>
                  <a:pt x="26729" y="6711"/>
                </a:lnTo>
                <a:cubicBezTo>
                  <a:pt x="27072" y="6962"/>
                  <a:pt x="26821" y="7327"/>
                  <a:pt x="27003" y="7579"/>
                </a:cubicBezTo>
                <a:cubicBezTo>
                  <a:pt x="27095" y="7305"/>
                  <a:pt x="27209" y="7054"/>
                  <a:pt x="27277" y="6825"/>
                </a:cubicBezTo>
                <a:cubicBezTo>
                  <a:pt x="27574" y="6985"/>
                  <a:pt x="27779" y="7099"/>
                  <a:pt x="28008" y="7213"/>
                </a:cubicBezTo>
                <a:cubicBezTo>
                  <a:pt x="28122" y="7076"/>
                  <a:pt x="28190" y="6985"/>
                  <a:pt x="28304" y="6825"/>
                </a:cubicBezTo>
                <a:cubicBezTo>
                  <a:pt x="28304" y="6985"/>
                  <a:pt x="28304" y="7076"/>
                  <a:pt x="28327" y="7190"/>
                </a:cubicBezTo>
                <a:cubicBezTo>
                  <a:pt x="28418" y="7145"/>
                  <a:pt x="28487" y="7122"/>
                  <a:pt x="28670" y="7076"/>
                </a:cubicBezTo>
                <a:cubicBezTo>
                  <a:pt x="28670" y="7076"/>
                  <a:pt x="28761" y="7122"/>
                  <a:pt x="28852" y="7168"/>
                </a:cubicBezTo>
                <a:cubicBezTo>
                  <a:pt x="28921" y="7122"/>
                  <a:pt x="28989" y="7054"/>
                  <a:pt x="29080" y="6962"/>
                </a:cubicBezTo>
                <a:cubicBezTo>
                  <a:pt x="29126" y="7122"/>
                  <a:pt x="29149" y="7259"/>
                  <a:pt x="29172" y="7373"/>
                </a:cubicBezTo>
                <a:lnTo>
                  <a:pt x="29240" y="7373"/>
                </a:lnTo>
                <a:cubicBezTo>
                  <a:pt x="29286" y="7282"/>
                  <a:pt x="29331" y="7168"/>
                  <a:pt x="29400" y="6985"/>
                </a:cubicBezTo>
                <a:cubicBezTo>
                  <a:pt x="29423" y="7190"/>
                  <a:pt x="29446" y="7305"/>
                  <a:pt x="29446" y="7442"/>
                </a:cubicBezTo>
                <a:cubicBezTo>
                  <a:pt x="29354" y="7487"/>
                  <a:pt x="29263" y="7533"/>
                  <a:pt x="29172" y="7579"/>
                </a:cubicBezTo>
                <a:lnTo>
                  <a:pt x="29172" y="7898"/>
                </a:lnTo>
                <a:cubicBezTo>
                  <a:pt x="29377" y="7944"/>
                  <a:pt x="29583" y="7967"/>
                  <a:pt x="29788" y="7989"/>
                </a:cubicBezTo>
                <a:cubicBezTo>
                  <a:pt x="30039" y="8012"/>
                  <a:pt x="30267" y="8035"/>
                  <a:pt x="30496" y="8081"/>
                </a:cubicBezTo>
                <a:cubicBezTo>
                  <a:pt x="30496" y="8081"/>
                  <a:pt x="30496" y="8103"/>
                  <a:pt x="30496" y="8126"/>
                </a:cubicBezTo>
                <a:cubicBezTo>
                  <a:pt x="30678" y="8103"/>
                  <a:pt x="30884" y="8058"/>
                  <a:pt x="31089" y="8035"/>
                </a:cubicBezTo>
                <a:cubicBezTo>
                  <a:pt x="31112" y="7830"/>
                  <a:pt x="31135" y="7647"/>
                  <a:pt x="31135" y="7442"/>
                </a:cubicBezTo>
                <a:cubicBezTo>
                  <a:pt x="31477" y="7898"/>
                  <a:pt x="31591" y="8377"/>
                  <a:pt x="31386" y="8925"/>
                </a:cubicBezTo>
                <a:cubicBezTo>
                  <a:pt x="31431" y="9062"/>
                  <a:pt x="31477" y="9245"/>
                  <a:pt x="31545" y="9450"/>
                </a:cubicBezTo>
                <a:cubicBezTo>
                  <a:pt x="31454" y="9427"/>
                  <a:pt x="31386" y="9427"/>
                  <a:pt x="31294" y="9405"/>
                </a:cubicBezTo>
                <a:lnTo>
                  <a:pt x="31294" y="9405"/>
                </a:lnTo>
                <a:cubicBezTo>
                  <a:pt x="31255" y="9503"/>
                  <a:pt x="31334" y="9770"/>
                  <a:pt x="31110" y="9770"/>
                </a:cubicBezTo>
                <a:cubicBezTo>
                  <a:pt x="31073" y="9770"/>
                  <a:pt x="31029" y="9763"/>
                  <a:pt x="30975" y="9747"/>
                </a:cubicBezTo>
                <a:lnTo>
                  <a:pt x="30975" y="9747"/>
                </a:lnTo>
                <a:cubicBezTo>
                  <a:pt x="31022" y="9854"/>
                  <a:pt x="31076" y="9893"/>
                  <a:pt x="31129" y="9893"/>
                </a:cubicBezTo>
                <a:cubicBezTo>
                  <a:pt x="31179" y="9893"/>
                  <a:pt x="31228" y="9859"/>
                  <a:pt x="31272" y="9815"/>
                </a:cubicBezTo>
                <a:cubicBezTo>
                  <a:pt x="31477" y="9633"/>
                  <a:pt x="31682" y="9427"/>
                  <a:pt x="31842" y="9245"/>
                </a:cubicBezTo>
                <a:cubicBezTo>
                  <a:pt x="32048" y="9222"/>
                  <a:pt x="32207" y="9199"/>
                  <a:pt x="32276" y="9199"/>
                </a:cubicBezTo>
                <a:cubicBezTo>
                  <a:pt x="32527" y="9313"/>
                  <a:pt x="32687" y="9473"/>
                  <a:pt x="32869" y="9473"/>
                </a:cubicBezTo>
                <a:cubicBezTo>
                  <a:pt x="32884" y="9475"/>
                  <a:pt x="32898" y="9475"/>
                  <a:pt x="32913" y="9475"/>
                </a:cubicBezTo>
                <a:cubicBezTo>
                  <a:pt x="33010" y="9475"/>
                  <a:pt x="33106" y="9444"/>
                  <a:pt x="33194" y="9444"/>
                </a:cubicBezTo>
                <a:cubicBezTo>
                  <a:pt x="33278" y="9444"/>
                  <a:pt x="33355" y="9473"/>
                  <a:pt x="33417" y="9587"/>
                </a:cubicBezTo>
                <a:cubicBezTo>
                  <a:pt x="33551" y="9551"/>
                  <a:pt x="33679" y="9501"/>
                  <a:pt x="33803" y="9501"/>
                </a:cubicBezTo>
                <a:cubicBezTo>
                  <a:pt x="33912" y="9501"/>
                  <a:pt x="34018" y="9539"/>
                  <a:pt x="34125" y="9656"/>
                </a:cubicBezTo>
                <a:cubicBezTo>
                  <a:pt x="34307" y="9359"/>
                  <a:pt x="34581" y="9108"/>
                  <a:pt x="34924" y="9085"/>
                </a:cubicBezTo>
                <a:cubicBezTo>
                  <a:pt x="34960" y="9085"/>
                  <a:pt x="34997" y="9085"/>
                  <a:pt x="35035" y="9085"/>
                </a:cubicBezTo>
                <a:cubicBezTo>
                  <a:pt x="35264" y="9085"/>
                  <a:pt x="35524" y="9101"/>
                  <a:pt x="35700" y="9336"/>
                </a:cubicBezTo>
                <a:cubicBezTo>
                  <a:pt x="35768" y="9313"/>
                  <a:pt x="35859" y="9268"/>
                  <a:pt x="36019" y="9222"/>
                </a:cubicBezTo>
                <a:lnTo>
                  <a:pt x="36019" y="9222"/>
                </a:lnTo>
                <a:cubicBezTo>
                  <a:pt x="35996" y="9405"/>
                  <a:pt x="35974" y="9541"/>
                  <a:pt x="35951" y="9678"/>
                </a:cubicBezTo>
                <a:cubicBezTo>
                  <a:pt x="36010" y="9767"/>
                  <a:pt x="36088" y="9817"/>
                  <a:pt x="36209" y="9817"/>
                </a:cubicBezTo>
                <a:cubicBezTo>
                  <a:pt x="36276" y="9817"/>
                  <a:pt x="36356" y="9802"/>
                  <a:pt x="36453" y="9770"/>
                </a:cubicBezTo>
                <a:cubicBezTo>
                  <a:pt x="36270" y="9724"/>
                  <a:pt x="36202" y="9724"/>
                  <a:pt x="36111" y="9701"/>
                </a:cubicBezTo>
                <a:cubicBezTo>
                  <a:pt x="36088" y="9633"/>
                  <a:pt x="36088" y="9564"/>
                  <a:pt x="36088" y="9496"/>
                </a:cubicBezTo>
                <a:cubicBezTo>
                  <a:pt x="36293" y="9405"/>
                  <a:pt x="36476" y="9336"/>
                  <a:pt x="36681" y="9268"/>
                </a:cubicBezTo>
                <a:cubicBezTo>
                  <a:pt x="36727" y="9382"/>
                  <a:pt x="36772" y="9496"/>
                  <a:pt x="36864" y="9701"/>
                </a:cubicBezTo>
                <a:cubicBezTo>
                  <a:pt x="36932" y="9541"/>
                  <a:pt x="36955" y="9450"/>
                  <a:pt x="36978" y="9382"/>
                </a:cubicBezTo>
                <a:cubicBezTo>
                  <a:pt x="37023" y="9384"/>
                  <a:pt x="37069" y="9385"/>
                  <a:pt x="37115" y="9385"/>
                </a:cubicBezTo>
                <a:cubicBezTo>
                  <a:pt x="37213" y="9385"/>
                  <a:pt x="37313" y="9381"/>
                  <a:pt x="37412" y="9381"/>
                </a:cubicBezTo>
                <a:cubicBezTo>
                  <a:pt x="37762" y="9381"/>
                  <a:pt x="38106" y="9422"/>
                  <a:pt x="38347" y="9793"/>
                </a:cubicBezTo>
                <a:cubicBezTo>
                  <a:pt x="38462" y="9701"/>
                  <a:pt x="38553" y="9610"/>
                  <a:pt x="38667" y="9541"/>
                </a:cubicBezTo>
                <a:cubicBezTo>
                  <a:pt x="38782" y="9755"/>
                  <a:pt x="38932" y="9815"/>
                  <a:pt x="39117" y="9815"/>
                </a:cubicBezTo>
                <a:cubicBezTo>
                  <a:pt x="39190" y="9815"/>
                  <a:pt x="39268" y="9805"/>
                  <a:pt x="39352" y="9793"/>
                </a:cubicBezTo>
                <a:cubicBezTo>
                  <a:pt x="39671" y="9747"/>
                  <a:pt x="40014" y="9747"/>
                  <a:pt x="40379" y="9724"/>
                </a:cubicBezTo>
                <a:cubicBezTo>
                  <a:pt x="40425" y="9678"/>
                  <a:pt x="40516" y="9587"/>
                  <a:pt x="40653" y="9427"/>
                </a:cubicBezTo>
                <a:cubicBezTo>
                  <a:pt x="40767" y="9747"/>
                  <a:pt x="40767" y="10044"/>
                  <a:pt x="41018" y="10066"/>
                </a:cubicBezTo>
                <a:cubicBezTo>
                  <a:pt x="41164" y="9962"/>
                  <a:pt x="41253" y="9858"/>
                  <a:pt x="41336" y="9858"/>
                </a:cubicBezTo>
                <a:cubicBezTo>
                  <a:pt x="41344" y="9858"/>
                  <a:pt x="41352" y="9859"/>
                  <a:pt x="41360" y="9861"/>
                </a:cubicBezTo>
                <a:cubicBezTo>
                  <a:pt x="41657" y="9907"/>
                  <a:pt x="41954" y="10021"/>
                  <a:pt x="42251" y="10135"/>
                </a:cubicBezTo>
                <a:cubicBezTo>
                  <a:pt x="42388" y="10089"/>
                  <a:pt x="42547" y="10044"/>
                  <a:pt x="42707" y="9998"/>
                </a:cubicBezTo>
                <a:cubicBezTo>
                  <a:pt x="42707" y="10021"/>
                  <a:pt x="42730" y="10044"/>
                  <a:pt x="42730" y="10044"/>
                </a:cubicBezTo>
                <a:cubicBezTo>
                  <a:pt x="42798" y="9975"/>
                  <a:pt x="42867" y="9884"/>
                  <a:pt x="42958" y="9770"/>
                </a:cubicBezTo>
                <a:cubicBezTo>
                  <a:pt x="43027" y="9861"/>
                  <a:pt x="43072" y="9907"/>
                  <a:pt x="43141" y="9975"/>
                </a:cubicBezTo>
                <a:cubicBezTo>
                  <a:pt x="43209" y="9930"/>
                  <a:pt x="43255" y="9884"/>
                  <a:pt x="43346" y="9793"/>
                </a:cubicBezTo>
                <a:cubicBezTo>
                  <a:pt x="43529" y="9884"/>
                  <a:pt x="43711" y="9975"/>
                  <a:pt x="43940" y="10089"/>
                </a:cubicBezTo>
                <a:cubicBezTo>
                  <a:pt x="44119" y="9963"/>
                  <a:pt x="44303" y="9900"/>
                  <a:pt x="44467" y="9900"/>
                </a:cubicBezTo>
                <a:cubicBezTo>
                  <a:pt x="44658" y="9900"/>
                  <a:pt x="44823" y="9986"/>
                  <a:pt x="44921" y="10158"/>
                </a:cubicBezTo>
                <a:lnTo>
                  <a:pt x="45743" y="10158"/>
                </a:lnTo>
                <a:cubicBezTo>
                  <a:pt x="45606" y="10272"/>
                  <a:pt x="45560" y="10340"/>
                  <a:pt x="45515" y="10386"/>
                </a:cubicBezTo>
                <a:cubicBezTo>
                  <a:pt x="45515" y="10386"/>
                  <a:pt x="45537" y="10409"/>
                  <a:pt x="45537" y="10409"/>
                </a:cubicBezTo>
                <a:cubicBezTo>
                  <a:pt x="45629" y="10363"/>
                  <a:pt x="45720" y="10295"/>
                  <a:pt x="45834" y="10249"/>
                </a:cubicBezTo>
                <a:cubicBezTo>
                  <a:pt x="45857" y="10340"/>
                  <a:pt x="45880" y="10454"/>
                  <a:pt x="45903" y="10546"/>
                </a:cubicBezTo>
                <a:cubicBezTo>
                  <a:pt x="45974" y="10594"/>
                  <a:pt x="46040" y="10614"/>
                  <a:pt x="46102" y="10614"/>
                </a:cubicBezTo>
                <a:cubicBezTo>
                  <a:pt x="46217" y="10614"/>
                  <a:pt x="46316" y="10544"/>
                  <a:pt x="46405" y="10454"/>
                </a:cubicBezTo>
                <a:cubicBezTo>
                  <a:pt x="46542" y="10318"/>
                  <a:pt x="46656" y="10203"/>
                  <a:pt x="46816" y="10044"/>
                </a:cubicBezTo>
                <a:cubicBezTo>
                  <a:pt x="46907" y="10158"/>
                  <a:pt x="46930" y="10203"/>
                  <a:pt x="46953" y="10249"/>
                </a:cubicBezTo>
                <a:cubicBezTo>
                  <a:pt x="47226" y="10295"/>
                  <a:pt x="47455" y="10318"/>
                  <a:pt x="47683" y="10363"/>
                </a:cubicBezTo>
                <a:cubicBezTo>
                  <a:pt x="47774" y="10523"/>
                  <a:pt x="47569" y="10797"/>
                  <a:pt x="47957" y="10843"/>
                </a:cubicBezTo>
                <a:cubicBezTo>
                  <a:pt x="47934" y="10774"/>
                  <a:pt x="47911" y="10706"/>
                  <a:pt x="47911" y="10591"/>
                </a:cubicBezTo>
                <a:lnTo>
                  <a:pt x="47911" y="10591"/>
                </a:lnTo>
                <a:cubicBezTo>
                  <a:pt x="47966" y="10612"/>
                  <a:pt x="48022" y="10620"/>
                  <a:pt x="48079" y="10620"/>
                </a:cubicBezTo>
                <a:cubicBezTo>
                  <a:pt x="48314" y="10620"/>
                  <a:pt x="48561" y="10481"/>
                  <a:pt x="48799" y="10481"/>
                </a:cubicBezTo>
                <a:cubicBezTo>
                  <a:pt x="48959" y="10481"/>
                  <a:pt x="49114" y="10543"/>
                  <a:pt x="49258" y="10751"/>
                </a:cubicBezTo>
                <a:cubicBezTo>
                  <a:pt x="49258" y="10888"/>
                  <a:pt x="49258" y="11025"/>
                  <a:pt x="49258" y="11185"/>
                </a:cubicBezTo>
                <a:cubicBezTo>
                  <a:pt x="49387" y="11185"/>
                  <a:pt x="49516" y="11205"/>
                  <a:pt x="49645" y="11227"/>
                </a:cubicBezTo>
                <a:lnTo>
                  <a:pt x="49645" y="11227"/>
                </a:lnTo>
                <a:cubicBezTo>
                  <a:pt x="49728" y="11115"/>
                  <a:pt x="49819" y="10995"/>
                  <a:pt x="49920" y="10865"/>
                </a:cubicBezTo>
                <a:cubicBezTo>
                  <a:pt x="49943" y="10911"/>
                  <a:pt x="50011" y="10934"/>
                  <a:pt x="50080" y="11002"/>
                </a:cubicBezTo>
                <a:cubicBezTo>
                  <a:pt x="50121" y="10980"/>
                  <a:pt x="50159" y="10970"/>
                  <a:pt x="50195" y="10970"/>
                </a:cubicBezTo>
                <a:cubicBezTo>
                  <a:pt x="50373" y="10970"/>
                  <a:pt x="50490" y="11212"/>
                  <a:pt x="50719" y="11231"/>
                </a:cubicBezTo>
                <a:cubicBezTo>
                  <a:pt x="50764" y="11185"/>
                  <a:pt x="50856" y="11139"/>
                  <a:pt x="50970" y="11071"/>
                </a:cubicBezTo>
                <a:cubicBezTo>
                  <a:pt x="51038" y="11094"/>
                  <a:pt x="51130" y="11139"/>
                  <a:pt x="51221" y="11185"/>
                </a:cubicBezTo>
                <a:cubicBezTo>
                  <a:pt x="51244" y="11071"/>
                  <a:pt x="51267" y="10979"/>
                  <a:pt x="51335" y="10820"/>
                </a:cubicBezTo>
                <a:cubicBezTo>
                  <a:pt x="51426" y="10934"/>
                  <a:pt x="51472" y="11025"/>
                  <a:pt x="51563" y="11139"/>
                </a:cubicBezTo>
                <a:cubicBezTo>
                  <a:pt x="51723" y="11162"/>
                  <a:pt x="51906" y="11185"/>
                  <a:pt x="52111" y="11185"/>
                </a:cubicBezTo>
                <a:cubicBezTo>
                  <a:pt x="52157" y="11276"/>
                  <a:pt x="52225" y="11367"/>
                  <a:pt x="52294" y="11459"/>
                </a:cubicBezTo>
                <a:cubicBezTo>
                  <a:pt x="52453" y="11436"/>
                  <a:pt x="52613" y="11436"/>
                  <a:pt x="52819" y="11413"/>
                </a:cubicBezTo>
                <a:cubicBezTo>
                  <a:pt x="52937" y="11548"/>
                  <a:pt x="53092" y="11583"/>
                  <a:pt x="53285" y="11583"/>
                </a:cubicBezTo>
                <a:cubicBezTo>
                  <a:pt x="53353" y="11583"/>
                  <a:pt x="53426" y="11579"/>
                  <a:pt x="53503" y="11573"/>
                </a:cubicBezTo>
                <a:cubicBezTo>
                  <a:pt x="54006" y="11504"/>
                  <a:pt x="54416" y="11276"/>
                  <a:pt x="54782" y="11231"/>
                </a:cubicBezTo>
                <a:cubicBezTo>
                  <a:pt x="55056" y="11345"/>
                  <a:pt x="55238" y="11413"/>
                  <a:pt x="55512" y="11527"/>
                </a:cubicBezTo>
                <a:cubicBezTo>
                  <a:pt x="55535" y="11619"/>
                  <a:pt x="55603" y="11756"/>
                  <a:pt x="55695" y="11961"/>
                </a:cubicBezTo>
                <a:cubicBezTo>
                  <a:pt x="55854" y="11892"/>
                  <a:pt x="55991" y="11824"/>
                  <a:pt x="56151" y="11756"/>
                </a:cubicBezTo>
                <a:lnTo>
                  <a:pt x="56151" y="11482"/>
                </a:lnTo>
                <a:lnTo>
                  <a:pt x="56631" y="11482"/>
                </a:lnTo>
                <a:cubicBezTo>
                  <a:pt x="56562" y="11573"/>
                  <a:pt x="56516" y="11641"/>
                  <a:pt x="56448" y="11710"/>
                </a:cubicBezTo>
                <a:cubicBezTo>
                  <a:pt x="56539" y="11756"/>
                  <a:pt x="56631" y="11824"/>
                  <a:pt x="56722" y="11892"/>
                </a:cubicBezTo>
                <a:cubicBezTo>
                  <a:pt x="56722" y="11778"/>
                  <a:pt x="56745" y="11641"/>
                  <a:pt x="56745" y="11550"/>
                </a:cubicBezTo>
                <a:cubicBezTo>
                  <a:pt x="56973" y="11504"/>
                  <a:pt x="57155" y="11459"/>
                  <a:pt x="57361" y="11413"/>
                </a:cubicBezTo>
                <a:lnTo>
                  <a:pt x="57361" y="11413"/>
                </a:lnTo>
                <a:cubicBezTo>
                  <a:pt x="57315" y="11619"/>
                  <a:pt x="57155" y="11870"/>
                  <a:pt x="57384" y="12075"/>
                </a:cubicBezTo>
                <a:cubicBezTo>
                  <a:pt x="57544" y="11961"/>
                  <a:pt x="57703" y="11847"/>
                  <a:pt x="57840" y="11733"/>
                </a:cubicBezTo>
                <a:cubicBezTo>
                  <a:pt x="58160" y="11892"/>
                  <a:pt x="57886" y="12098"/>
                  <a:pt x="57932" y="12235"/>
                </a:cubicBezTo>
                <a:cubicBezTo>
                  <a:pt x="57749" y="12303"/>
                  <a:pt x="57566" y="12372"/>
                  <a:pt x="57384" y="12417"/>
                </a:cubicBezTo>
                <a:cubicBezTo>
                  <a:pt x="57384" y="12440"/>
                  <a:pt x="57407" y="12463"/>
                  <a:pt x="57407" y="12486"/>
                </a:cubicBezTo>
                <a:lnTo>
                  <a:pt x="58685" y="12486"/>
                </a:lnTo>
                <a:cubicBezTo>
                  <a:pt x="58708" y="12440"/>
                  <a:pt x="58753" y="12372"/>
                  <a:pt x="58845" y="12258"/>
                </a:cubicBezTo>
                <a:cubicBezTo>
                  <a:pt x="58890" y="12417"/>
                  <a:pt x="58936" y="12509"/>
                  <a:pt x="58982" y="12623"/>
                </a:cubicBezTo>
                <a:cubicBezTo>
                  <a:pt x="59073" y="12646"/>
                  <a:pt x="59187" y="12669"/>
                  <a:pt x="59324" y="12691"/>
                </a:cubicBezTo>
                <a:cubicBezTo>
                  <a:pt x="59370" y="12532"/>
                  <a:pt x="59438" y="12395"/>
                  <a:pt x="59507" y="12235"/>
                </a:cubicBezTo>
                <a:cubicBezTo>
                  <a:pt x="59689" y="12303"/>
                  <a:pt x="59849" y="12372"/>
                  <a:pt x="59986" y="12417"/>
                </a:cubicBezTo>
                <a:cubicBezTo>
                  <a:pt x="60077" y="12349"/>
                  <a:pt x="60146" y="12258"/>
                  <a:pt x="60237" y="12189"/>
                </a:cubicBezTo>
                <a:cubicBezTo>
                  <a:pt x="60260" y="12212"/>
                  <a:pt x="60283" y="12212"/>
                  <a:pt x="60305" y="12235"/>
                </a:cubicBezTo>
                <a:cubicBezTo>
                  <a:pt x="60328" y="12144"/>
                  <a:pt x="60351" y="12052"/>
                  <a:pt x="60397" y="11915"/>
                </a:cubicBezTo>
                <a:cubicBezTo>
                  <a:pt x="60808" y="12098"/>
                  <a:pt x="60420" y="12463"/>
                  <a:pt x="60693" y="12737"/>
                </a:cubicBezTo>
                <a:cubicBezTo>
                  <a:pt x="60693" y="12669"/>
                  <a:pt x="60716" y="12600"/>
                  <a:pt x="60739" y="12532"/>
                </a:cubicBezTo>
                <a:cubicBezTo>
                  <a:pt x="60830" y="12577"/>
                  <a:pt x="60899" y="12600"/>
                  <a:pt x="60990" y="12646"/>
                </a:cubicBezTo>
                <a:cubicBezTo>
                  <a:pt x="61059" y="12463"/>
                  <a:pt x="61104" y="12281"/>
                  <a:pt x="61150" y="12075"/>
                </a:cubicBezTo>
                <a:cubicBezTo>
                  <a:pt x="61173" y="12098"/>
                  <a:pt x="61173" y="12098"/>
                  <a:pt x="61196" y="12098"/>
                </a:cubicBezTo>
                <a:cubicBezTo>
                  <a:pt x="61241" y="12349"/>
                  <a:pt x="61287" y="12600"/>
                  <a:pt x="61310" y="12851"/>
                </a:cubicBezTo>
                <a:lnTo>
                  <a:pt x="61378" y="12851"/>
                </a:lnTo>
                <a:cubicBezTo>
                  <a:pt x="61355" y="12554"/>
                  <a:pt x="61333" y="12258"/>
                  <a:pt x="61287" y="11915"/>
                </a:cubicBezTo>
                <a:lnTo>
                  <a:pt x="61287" y="11915"/>
                </a:lnTo>
                <a:cubicBezTo>
                  <a:pt x="61538" y="11984"/>
                  <a:pt x="61721" y="12029"/>
                  <a:pt x="61903" y="12075"/>
                </a:cubicBezTo>
                <a:cubicBezTo>
                  <a:pt x="61903" y="12166"/>
                  <a:pt x="61926" y="12212"/>
                  <a:pt x="61949" y="12326"/>
                </a:cubicBezTo>
                <a:cubicBezTo>
                  <a:pt x="62040" y="12189"/>
                  <a:pt x="62154" y="12075"/>
                  <a:pt x="62246" y="11961"/>
                </a:cubicBezTo>
                <a:cubicBezTo>
                  <a:pt x="62405" y="12052"/>
                  <a:pt x="62565" y="12121"/>
                  <a:pt x="62748" y="12212"/>
                </a:cubicBezTo>
                <a:cubicBezTo>
                  <a:pt x="62816" y="12166"/>
                  <a:pt x="62862" y="12121"/>
                  <a:pt x="62907" y="12075"/>
                </a:cubicBezTo>
                <a:cubicBezTo>
                  <a:pt x="63067" y="12303"/>
                  <a:pt x="63227" y="12554"/>
                  <a:pt x="63410" y="12828"/>
                </a:cubicBezTo>
                <a:cubicBezTo>
                  <a:pt x="63501" y="12714"/>
                  <a:pt x="63569" y="12646"/>
                  <a:pt x="63615" y="12577"/>
                </a:cubicBezTo>
                <a:cubicBezTo>
                  <a:pt x="63843" y="12623"/>
                  <a:pt x="64049" y="12646"/>
                  <a:pt x="64254" y="12691"/>
                </a:cubicBezTo>
                <a:cubicBezTo>
                  <a:pt x="64277" y="12600"/>
                  <a:pt x="64323" y="12532"/>
                  <a:pt x="64368" y="12440"/>
                </a:cubicBezTo>
                <a:cubicBezTo>
                  <a:pt x="64551" y="12509"/>
                  <a:pt x="64733" y="12600"/>
                  <a:pt x="64916" y="12669"/>
                </a:cubicBezTo>
                <a:cubicBezTo>
                  <a:pt x="65122" y="12646"/>
                  <a:pt x="65327" y="12623"/>
                  <a:pt x="65532" y="12600"/>
                </a:cubicBezTo>
                <a:cubicBezTo>
                  <a:pt x="65555" y="12691"/>
                  <a:pt x="65578" y="12760"/>
                  <a:pt x="65601" y="12851"/>
                </a:cubicBezTo>
                <a:cubicBezTo>
                  <a:pt x="65783" y="12760"/>
                  <a:pt x="65943" y="12646"/>
                  <a:pt x="66126" y="12554"/>
                </a:cubicBezTo>
                <a:cubicBezTo>
                  <a:pt x="66194" y="12669"/>
                  <a:pt x="66263" y="12760"/>
                  <a:pt x="66286" y="12805"/>
                </a:cubicBezTo>
                <a:cubicBezTo>
                  <a:pt x="66445" y="12874"/>
                  <a:pt x="66560" y="12920"/>
                  <a:pt x="66651" y="12942"/>
                </a:cubicBezTo>
                <a:cubicBezTo>
                  <a:pt x="66742" y="12760"/>
                  <a:pt x="66833" y="12554"/>
                  <a:pt x="66948" y="12281"/>
                </a:cubicBezTo>
                <a:cubicBezTo>
                  <a:pt x="67107" y="12509"/>
                  <a:pt x="67221" y="12669"/>
                  <a:pt x="67381" y="12874"/>
                </a:cubicBezTo>
                <a:cubicBezTo>
                  <a:pt x="67450" y="12851"/>
                  <a:pt x="67541" y="12828"/>
                  <a:pt x="67678" y="12805"/>
                </a:cubicBezTo>
                <a:cubicBezTo>
                  <a:pt x="67701" y="12874"/>
                  <a:pt x="67724" y="12942"/>
                  <a:pt x="67746" y="13011"/>
                </a:cubicBezTo>
                <a:cubicBezTo>
                  <a:pt x="67919" y="12953"/>
                  <a:pt x="68087" y="12925"/>
                  <a:pt x="68252" y="12925"/>
                </a:cubicBezTo>
                <a:cubicBezTo>
                  <a:pt x="68609" y="12925"/>
                  <a:pt x="68948" y="13058"/>
                  <a:pt x="69276" y="13308"/>
                </a:cubicBezTo>
                <a:cubicBezTo>
                  <a:pt x="69276" y="13239"/>
                  <a:pt x="69299" y="13171"/>
                  <a:pt x="69299" y="13011"/>
                </a:cubicBezTo>
                <a:cubicBezTo>
                  <a:pt x="69413" y="13171"/>
                  <a:pt x="69458" y="13262"/>
                  <a:pt x="69550" y="13399"/>
                </a:cubicBezTo>
                <a:cubicBezTo>
                  <a:pt x="69732" y="13353"/>
                  <a:pt x="69938" y="13285"/>
                  <a:pt x="70166" y="13216"/>
                </a:cubicBezTo>
                <a:cubicBezTo>
                  <a:pt x="70257" y="13285"/>
                  <a:pt x="70394" y="13376"/>
                  <a:pt x="70600" y="13536"/>
                </a:cubicBezTo>
                <a:cubicBezTo>
                  <a:pt x="70600" y="13536"/>
                  <a:pt x="70622" y="13627"/>
                  <a:pt x="70691" y="13855"/>
                </a:cubicBezTo>
                <a:cubicBezTo>
                  <a:pt x="70737" y="13650"/>
                  <a:pt x="70782" y="13536"/>
                  <a:pt x="70805" y="13422"/>
                </a:cubicBezTo>
                <a:cubicBezTo>
                  <a:pt x="71193" y="13330"/>
                  <a:pt x="71330" y="13239"/>
                  <a:pt x="71513" y="12942"/>
                </a:cubicBezTo>
                <a:cubicBezTo>
                  <a:pt x="71604" y="13057"/>
                  <a:pt x="71672" y="13148"/>
                  <a:pt x="71764" y="13262"/>
                </a:cubicBezTo>
                <a:lnTo>
                  <a:pt x="71764" y="13787"/>
                </a:lnTo>
                <a:cubicBezTo>
                  <a:pt x="71581" y="13947"/>
                  <a:pt x="71398" y="14107"/>
                  <a:pt x="71193" y="14289"/>
                </a:cubicBezTo>
                <a:cubicBezTo>
                  <a:pt x="71056" y="14266"/>
                  <a:pt x="70896" y="14221"/>
                  <a:pt x="70759" y="14198"/>
                </a:cubicBezTo>
                <a:cubicBezTo>
                  <a:pt x="70737" y="14221"/>
                  <a:pt x="70714" y="14266"/>
                  <a:pt x="70714" y="14289"/>
                </a:cubicBezTo>
                <a:cubicBezTo>
                  <a:pt x="70828" y="14380"/>
                  <a:pt x="70965" y="14472"/>
                  <a:pt x="71079" y="14540"/>
                </a:cubicBezTo>
                <a:cubicBezTo>
                  <a:pt x="71764" y="14335"/>
                  <a:pt x="72380" y="14084"/>
                  <a:pt x="72859" y="13513"/>
                </a:cubicBezTo>
                <a:cubicBezTo>
                  <a:pt x="72905" y="13559"/>
                  <a:pt x="72973" y="13604"/>
                  <a:pt x="73042" y="13673"/>
                </a:cubicBezTo>
                <a:cubicBezTo>
                  <a:pt x="73202" y="13536"/>
                  <a:pt x="73361" y="13422"/>
                  <a:pt x="73544" y="13285"/>
                </a:cubicBezTo>
                <a:cubicBezTo>
                  <a:pt x="73772" y="13650"/>
                  <a:pt x="73978" y="13992"/>
                  <a:pt x="74183" y="14312"/>
                </a:cubicBezTo>
                <a:cubicBezTo>
                  <a:pt x="74434" y="14175"/>
                  <a:pt x="73955" y="13855"/>
                  <a:pt x="74343" y="13718"/>
                </a:cubicBezTo>
                <a:lnTo>
                  <a:pt x="74343" y="13718"/>
                </a:lnTo>
                <a:cubicBezTo>
                  <a:pt x="74366" y="13878"/>
                  <a:pt x="74411" y="14015"/>
                  <a:pt x="74434" y="14175"/>
                </a:cubicBezTo>
                <a:lnTo>
                  <a:pt x="74526" y="14175"/>
                </a:lnTo>
                <a:cubicBezTo>
                  <a:pt x="74526" y="14038"/>
                  <a:pt x="74548" y="13924"/>
                  <a:pt x="74594" y="13741"/>
                </a:cubicBezTo>
                <a:cubicBezTo>
                  <a:pt x="74754" y="13787"/>
                  <a:pt x="74891" y="13855"/>
                  <a:pt x="75051" y="13901"/>
                </a:cubicBezTo>
                <a:cubicBezTo>
                  <a:pt x="74868" y="14198"/>
                  <a:pt x="74708" y="14472"/>
                  <a:pt x="74548" y="14723"/>
                </a:cubicBezTo>
                <a:cubicBezTo>
                  <a:pt x="74343" y="14654"/>
                  <a:pt x="74160" y="14586"/>
                  <a:pt x="73932" y="14517"/>
                </a:cubicBezTo>
                <a:cubicBezTo>
                  <a:pt x="73909" y="14654"/>
                  <a:pt x="73909" y="14768"/>
                  <a:pt x="73886" y="14905"/>
                </a:cubicBezTo>
                <a:cubicBezTo>
                  <a:pt x="73818" y="14951"/>
                  <a:pt x="73727" y="14997"/>
                  <a:pt x="73613" y="15042"/>
                </a:cubicBezTo>
                <a:cubicBezTo>
                  <a:pt x="73567" y="14951"/>
                  <a:pt x="73521" y="14883"/>
                  <a:pt x="73476" y="14814"/>
                </a:cubicBezTo>
                <a:cubicBezTo>
                  <a:pt x="73590" y="14746"/>
                  <a:pt x="73681" y="14723"/>
                  <a:pt x="73795" y="14654"/>
                </a:cubicBezTo>
                <a:cubicBezTo>
                  <a:pt x="73613" y="14609"/>
                  <a:pt x="73453" y="14563"/>
                  <a:pt x="73247" y="14517"/>
                </a:cubicBezTo>
                <a:cubicBezTo>
                  <a:pt x="73225" y="14540"/>
                  <a:pt x="73179" y="14609"/>
                  <a:pt x="73088" y="14700"/>
                </a:cubicBezTo>
                <a:cubicBezTo>
                  <a:pt x="73225" y="14814"/>
                  <a:pt x="73316" y="14905"/>
                  <a:pt x="73430" y="15020"/>
                </a:cubicBezTo>
                <a:cubicBezTo>
                  <a:pt x="73361" y="15111"/>
                  <a:pt x="73293" y="15179"/>
                  <a:pt x="73202" y="15293"/>
                </a:cubicBezTo>
                <a:cubicBezTo>
                  <a:pt x="73133" y="15156"/>
                  <a:pt x="73065" y="15042"/>
                  <a:pt x="72973" y="14883"/>
                </a:cubicBezTo>
                <a:cubicBezTo>
                  <a:pt x="72859" y="15042"/>
                  <a:pt x="72791" y="15156"/>
                  <a:pt x="72722" y="15271"/>
                </a:cubicBezTo>
                <a:cubicBezTo>
                  <a:pt x="72836" y="15385"/>
                  <a:pt x="72905" y="15499"/>
                  <a:pt x="72973" y="15567"/>
                </a:cubicBezTo>
                <a:cubicBezTo>
                  <a:pt x="73384" y="15545"/>
                  <a:pt x="73818" y="15499"/>
                  <a:pt x="74252" y="15453"/>
                </a:cubicBezTo>
                <a:cubicBezTo>
                  <a:pt x="74274" y="15545"/>
                  <a:pt x="74274" y="15636"/>
                  <a:pt x="74297" y="15796"/>
                </a:cubicBezTo>
                <a:cubicBezTo>
                  <a:pt x="73635" y="16001"/>
                  <a:pt x="72996" y="16184"/>
                  <a:pt x="72266" y="16412"/>
                </a:cubicBezTo>
                <a:cubicBezTo>
                  <a:pt x="72403" y="16594"/>
                  <a:pt x="72540" y="16777"/>
                  <a:pt x="72677" y="16983"/>
                </a:cubicBezTo>
                <a:cubicBezTo>
                  <a:pt x="72563" y="17051"/>
                  <a:pt x="72426" y="17119"/>
                  <a:pt x="72266" y="17188"/>
                </a:cubicBezTo>
                <a:cubicBezTo>
                  <a:pt x="72289" y="17325"/>
                  <a:pt x="72312" y="17462"/>
                  <a:pt x="72334" y="17622"/>
                </a:cubicBezTo>
                <a:cubicBezTo>
                  <a:pt x="72220" y="17736"/>
                  <a:pt x="72106" y="17873"/>
                  <a:pt x="71923" y="18055"/>
                </a:cubicBezTo>
                <a:cubicBezTo>
                  <a:pt x="71992" y="18101"/>
                  <a:pt x="72060" y="18124"/>
                  <a:pt x="72129" y="18147"/>
                </a:cubicBezTo>
                <a:cubicBezTo>
                  <a:pt x="72060" y="18238"/>
                  <a:pt x="71992" y="18329"/>
                  <a:pt x="71901" y="18398"/>
                </a:cubicBezTo>
                <a:cubicBezTo>
                  <a:pt x="71787" y="18352"/>
                  <a:pt x="71672" y="18306"/>
                  <a:pt x="71581" y="18261"/>
                </a:cubicBezTo>
                <a:cubicBezTo>
                  <a:pt x="71444" y="18306"/>
                  <a:pt x="71444" y="18306"/>
                  <a:pt x="71513" y="19014"/>
                </a:cubicBezTo>
                <a:cubicBezTo>
                  <a:pt x="71718" y="19242"/>
                  <a:pt x="71923" y="19448"/>
                  <a:pt x="72106" y="19653"/>
                </a:cubicBezTo>
                <a:cubicBezTo>
                  <a:pt x="72015" y="19790"/>
                  <a:pt x="71969" y="19881"/>
                  <a:pt x="71901" y="19995"/>
                </a:cubicBezTo>
                <a:cubicBezTo>
                  <a:pt x="71741" y="19973"/>
                  <a:pt x="71581" y="19950"/>
                  <a:pt x="71376" y="19904"/>
                </a:cubicBezTo>
                <a:cubicBezTo>
                  <a:pt x="71193" y="20201"/>
                  <a:pt x="71010" y="20520"/>
                  <a:pt x="70782" y="20863"/>
                </a:cubicBezTo>
                <a:cubicBezTo>
                  <a:pt x="70531" y="20772"/>
                  <a:pt x="70280" y="20680"/>
                  <a:pt x="69960" y="20566"/>
                </a:cubicBezTo>
                <a:cubicBezTo>
                  <a:pt x="69892" y="20612"/>
                  <a:pt x="69778" y="20657"/>
                  <a:pt x="69709" y="20680"/>
                </a:cubicBezTo>
                <a:cubicBezTo>
                  <a:pt x="69641" y="20977"/>
                  <a:pt x="69595" y="21228"/>
                  <a:pt x="69527" y="21547"/>
                </a:cubicBezTo>
                <a:lnTo>
                  <a:pt x="69527" y="21547"/>
                </a:lnTo>
                <a:cubicBezTo>
                  <a:pt x="69523" y="21543"/>
                  <a:pt x="69521" y="21541"/>
                  <a:pt x="69521" y="21541"/>
                </a:cubicBezTo>
                <a:lnTo>
                  <a:pt x="69521" y="21541"/>
                </a:lnTo>
                <a:cubicBezTo>
                  <a:pt x="69521" y="21541"/>
                  <a:pt x="69523" y="21543"/>
                  <a:pt x="69527" y="21548"/>
                </a:cubicBezTo>
                <a:cubicBezTo>
                  <a:pt x="69527" y="21547"/>
                  <a:pt x="69527" y="21547"/>
                  <a:pt x="69527" y="21547"/>
                </a:cubicBezTo>
                <a:lnTo>
                  <a:pt x="69527" y="21547"/>
                </a:lnTo>
                <a:cubicBezTo>
                  <a:pt x="69540" y="21558"/>
                  <a:pt x="69575" y="21587"/>
                  <a:pt x="69618" y="21616"/>
                </a:cubicBezTo>
                <a:cubicBezTo>
                  <a:pt x="69732" y="21342"/>
                  <a:pt x="69824" y="21091"/>
                  <a:pt x="69938" y="20817"/>
                </a:cubicBezTo>
                <a:cubicBezTo>
                  <a:pt x="70052" y="20908"/>
                  <a:pt x="70120" y="20954"/>
                  <a:pt x="70189" y="21023"/>
                </a:cubicBezTo>
                <a:cubicBezTo>
                  <a:pt x="70120" y="21137"/>
                  <a:pt x="70075" y="21251"/>
                  <a:pt x="70006" y="21365"/>
                </a:cubicBezTo>
                <a:cubicBezTo>
                  <a:pt x="70029" y="21388"/>
                  <a:pt x="70029" y="21388"/>
                  <a:pt x="70052" y="21388"/>
                </a:cubicBezTo>
                <a:lnTo>
                  <a:pt x="70097" y="21388"/>
                </a:lnTo>
                <a:cubicBezTo>
                  <a:pt x="70216" y="21222"/>
                  <a:pt x="70273" y="21142"/>
                  <a:pt x="70348" y="21142"/>
                </a:cubicBezTo>
                <a:cubicBezTo>
                  <a:pt x="70418" y="21142"/>
                  <a:pt x="70503" y="21210"/>
                  <a:pt x="70668" y="21342"/>
                </a:cubicBezTo>
                <a:cubicBezTo>
                  <a:pt x="70691" y="21570"/>
                  <a:pt x="70691" y="21776"/>
                  <a:pt x="70714" y="21981"/>
                </a:cubicBezTo>
                <a:cubicBezTo>
                  <a:pt x="70782" y="22027"/>
                  <a:pt x="70896" y="22118"/>
                  <a:pt x="70896" y="22141"/>
                </a:cubicBezTo>
                <a:cubicBezTo>
                  <a:pt x="70805" y="22346"/>
                  <a:pt x="70714" y="22575"/>
                  <a:pt x="70577" y="22757"/>
                </a:cubicBezTo>
                <a:cubicBezTo>
                  <a:pt x="70508" y="22849"/>
                  <a:pt x="70349" y="22894"/>
                  <a:pt x="70143" y="23031"/>
                </a:cubicBezTo>
                <a:cubicBezTo>
                  <a:pt x="70166" y="22689"/>
                  <a:pt x="70166" y="22461"/>
                  <a:pt x="70189" y="22209"/>
                </a:cubicBezTo>
                <a:lnTo>
                  <a:pt x="70554" y="22209"/>
                </a:lnTo>
                <a:cubicBezTo>
                  <a:pt x="70600" y="22141"/>
                  <a:pt x="70645" y="22073"/>
                  <a:pt x="70668" y="22027"/>
                </a:cubicBezTo>
                <a:cubicBezTo>
                  <a:pt x="70417" y="22027"/>
                  <a:pt x="70417" y="21776"/>
                  <a:pt x="70326" y="21639"/>
                </a:cubicBezTo>
                <a:cubicBezTo>
                  <a:pt x="70326" y="21776"/>
                  <a:pt x="70303" y="21913"/>
                  <a:pt x="70303" y="21981"/>
                </a:cubicBezTo>
                <a:cubicBezTo>
                  <a:pt x="70052" y="22095"/>
                  <a:pt x="69824" y="22187"/>
                  <a:pt x="69527" y="22278"/>
                </a:cubicBezTo>
                <a:cubicBezTo>
                  <a:pt x="69504" y="22278"/>
                  <a:pt x="69413" y="22232"/>
                  <a:pt x="69390" y="22209"/>
                </a:cubicBezTo>
                <a:cubicBezTo>
                  <a:pt x="69116" y="22301"/>
                  <a:pt x="68911" y="22392"/>
                  <a:pt x="68705" y="22461"/>
                </a:cubicBezTo>
                <a:cubicBezTo>
                  <a:pt x="68614" y="22803"/>
                  <a:pt x="69093" y="22461"/>
                  <a:pt x="69025" y="22849"/>
                </a:cubicBezTo>
                <a:cubicBezTo>
                  <a:pt x="68888" y="22940"/>
                  <a:pt x="68682" y="23100"/>
                  <a:pt x="68408" y="23305"/>
                </a:cubicBezTo>
                <a:cubicBezTo>
                  <a:pt x="68408" y="23396"/>
                  <a:pt x="68386" y="23579"/>
                  <a:pt x="68386" y="23784"/>
                </a:cubicBezTo>
                <a:cubicBezTo>
                  <a:pt x="68317" y="23807"/>
                  <a:pt x="68226" y="23853"/>
                  <a:pt x="68112" y="23899"/>
                </a:cubicBezTo>
                <a:cubicBezTo>
                  <a:pt x="68112" y="24013"/>
                  <a:pt x="68089" y="24127"/>
                  <a:pt x="68089" y="24241"/>
                </a:cubicBezTo>
                <a:cubicBezTo>
                  <a:pt x="68089" y="24355"/>
                  <a:pt x="68112" y="24469"/>
                  <a:pt x="68112" y="24629"/>
                </a:cubicBezTo>
                <a:cubicBezTo>
                  <a:pt x="67998" y="24560"/>
                  <a:pt x="67929" y="24515"/>
                  <a:pt x="67861" y="24469"/>
                </a:cubicBezTo>
                <a:cubicBezTo>
                  <a:pt x="67746" y="24583"/>
                  <a:pt x="67609" y="24697"/>
                  <a:pt x="67450" y="24834"/>
                </a:cubicBezTo>
                <a:cubicBezTo>
                  <a:pt x="67404" y="24652"/>
                  <a:pt x="67381" y="24515"/>
                  <a:pt x="67358" y="24378"/>
                </a:cubicBezTo>
                <a:cubicBezTo>
                  <a:pt x="67221" y="24287"/>
                  <a:pt x="67085" y="24218"/>
                  <a:pt x="66925" y="24104"/>
                </a:cubicBezTo>
                <a:cubicBezTo>
                  <a:pt x="67016" y="24036"/>
                  <a:pt x="67085" y="23967"/>
                  <a:pt x="67153" y="23899"/>
                </a:cubicBezTo>
                <a:cubicBezTo>
                  <a:pt x="67085" y="23853"/>
                  <a:pt x="67016" y="23807"/>
                  <a:pt x="66925" y="23762"/>
                </a:cubicBezTo>
                <a:cubicBezTo>
                  <a:pt x="66833" y="23876"/>
                  <a:pt x="66742" y="24013"/>
                  <a:pt x="66674" y="24104"/>
                </a:cubicBezTo>
                <a:cubicBezTo>
                  <a:pt x="66902" y="24446"/>
                  <a:pt x="67130" y="24743"/>
                  <a:pt x="67427" y="25131"/>
                </a:cubicBezTo>
                <a:cubicBezTo>
                  <a:pt x="67153" y="25222"/>
                  <a:pt x="66970" y="25291"/>
                  <a:pt x="66788" y="25359"/>
                </a:cubicBezTo>
                <a:cubicBezTo>
                  <a:pt x="66491" y="25610"/>
                  <a:pt x="66217" y="25884"/>
                  <a:pt x="65875" y="26181"/>
                </a:cubicBezTo>
                <a:cubicBezTo>
                  <a:pt x="65898" y="26364"/>
                  <a:pt x="65898" y="26592"/>
                  <a:pt x="65920" y="26797"/>
                </a:cubicBezTo>
                <a:cubicBezTo>
                  <a:pt x="65761" y="26934"/>
                  <a:pt x="65624" y="27071"/>
                  <a:pt x="65441" y="27254"/>
                </a:cubicBezTo>
                <a:cubicBezTo>
                  <a:pt x="65213" y="27094"/>
                  <a:pt x="64962" y="26934"/>
                  <a:pt x="64665" y="26775"/>
                </a:cubicBezTo>
                <a:cubicBezTo>
                  <a:pt x="64802" y="26638"/>
                  <a:pt x="64916" y="26546"/>
                  <a:pt x="65053" y="26432"/>
                </a:cubicBezTo>
                <a:cubicBezTo>
                  <a:pt x="65167" y="26455"/>
                  <a:pt x="65281" y="26501"/>
                  <a:pt x="65395" y="26523"/>
                </a:cubicBezTo>
                <a:cubicBezTo>
                  <a:pt x="65286" y="26396"/>
                  <a:pt x="65192" y="26327"/>
                  <a:pt x="65043" y="26327"/>
                </a:cubicBezTo>
                <a:cubicBezTo>
                  <a:pt x="65005" y="26327"/>
                  <a:pt x="64963" y="26332"/>
                  <a:pt x="64916" y="26341"/>
                </a:cubicBezTo>
                <a:cubicBezTo>
                  <a:pt x="64391" y="26455"/>
                  <a:pt x="63957" y="26706"/>
                  <a:pt x="63501" y="27048"/>
                </a:cubicBezTo>
                <a:cubicBezTo>
                  <a:pt x="63638" y="27071"/>
                  <a:pt x="63775" y="27117"/>
                  <a:pt x="63889" y="27140"/>
                </a:cubicBezTo>
                <a:cubicBezTo>
                  <a:pt x="63889" y="27163"/>
                  <a:pt x="63866" y="27163"/>
                  <a:pt x="63843" y="27185"/>
                </a:cubicBezTo>
                <a:cubicBezTo>
                  <a:pt x="63935" y="27254"/>
                  <a:pt x="64026" y="27345"/>
                  <a:pt x="64117" y="27436"/>
                </a:cubicBezTo>
                <a:cubicBezTo>
                  <a:pt x="63912" y="27802"/>
                  <a:pt x="63684" y="28144"/>
                  <a:pt x="63455" y="28532"/>
                </a:cubicBezTo>
                <a:cubicBezTo>
                  <a:pt x="63455" y="28532"/>
                  <a:pt x="63387" y="28509"/>
                  <a:pt x="63273" y="28509"/>
                </a:cubicBezTo>
                <a:cubicBezTo>
                  <a:pt x="63569" y="29011"/>
                  <a:pt x="62953" y="29148"/>
                  <a:pt x="62907" y="29536"/>
                </a:cubicBezTo>
                <a:cubicBezTo>
                  <a:pt x="62953" y="29673"/>
                  <a:pt x="63022" y="29833"/>
                  <a:pt x="63090" y="29993"/>
                </a:cubicBezTo>
                <a:lnTo>
                  <a:pt x="62314" y="29993"/>
                </a:lnTo>
                <a:cubicBezTo>
                  <a:pt x="62291" y="29947"/>
                  <a:pt x="62223" y="29856"/>
                  <a:pt x="62131" y="29719"/>
                </a:cubicBezTo>
                <a:cubicBezTo>
                  <a:pt x="62017" y="29970"/>
                  <a:pt x="61903" y="30198"/>
                  <a:pt x="61789" y="30472"/>
                </a:cubicBezTo>
                <a:cubicBezTo>
                  <a:pt x="61994" y="30564"/>
                  <a:pt x="62177" y="30678"/>
                  <a:pt x="62382" y="30769"/>
                </a:cubicBezTo>
                <a:cubicBezTo>
                  <a:pt x="62360" y="30815"/>
                  <a:pt x="62337" y="30883"/>
                  <a:pt x="62314" y="30952"/>
                </a:cubicBezTo>
                <a:cubicBezTo>
                  <a:pt x="62300" y="30954"/>
                  <a:pt x="62287" y="30956"/>
                  <a:pt x="62274" y="30956"/>
                </a:cubicBezTo>
                <a:cubicBezTo>
                  <a:pt x="62122" y="30956"/>
                  <a:pt x="62031" y="30774"/>
                  <a:pt x="61901" y="30774"/>
                </a:cubicBezTo>
                <a:cubicBezTo>
                  <a:pt x="61861" y="30774"/>
                  <a:pt x="61817" y="30792"/>
                  <a:pt x="61766" y="30837"/>
                </a:cubicBezTo>
                <a:cubicBezTo>
                  <a:pt x="61698" y="31134"/>
                  <a:pt x="62017" y="30997"/>
                  <a:pt x="62131" y="31180"/>
                </a:cubicBezTo>
                <a:cubicBezTo>
                  <a:pt x="61949" y="31362"/>
                  <a:pt x="61789" y="31568"/>
                  <a:pt x="61606" y="31750"/>
                </a:cubicBezTo>
                <a:cubicBezTo>
                  <a:pt x="61447" y="31887"/>
                  <a:pt x="61424" y="32047"/>
                  <a:pt x="61447" y="32230"/>
                </a:cubicBezTo>
                <a:cubicBezTo>
                  <a:pt x="61561" y="32161"/>
                  <a:pt x="61675" y="32116"/>
                  <a:pt x="61766" y="32070"/>
                </a:cubicBezTo>
                <a:cubicBezTo>
                  <a:pt x="61903" y="32275"/>
                  <a:pt x="62040" y="32458"/>
                  <a:pt x="62200" y="32686"/>
                </a:cubicBezTo>
                <a:lnTo>
                  <a:pt x="61469" y="32686"/>
                </a:lnTo>
                <a:cubicBezTo>
                  <a:pt x="61447" y="32572"/>
                  <a:pt x="61196" y="32458"/>
                  <a:pt x="61401" y="32253"/>
                </a:cubicBezTo>
                <a:lnTo>
                  <a:pt x="61401" y="32253"/>
                </a:lnTo>
                <a:cubicBezTo>
                  <a:pt x="61264" y="32321"/>
                  <a:pt x="61127" y="32390"/>
                  <a:pt x="60922" y="32481"/>
                </a:cubicBezTo>
                <a:cubicBezTo>
                  <a:pt x="60967" y="32298"/>
                  <a:pt x="61013" y="32161"/>
                  <a:pt x="61059" y="32047"/>
                </a:cubicBezTo>
                <a:cubicBezTo>
                  <a:pt x="61029" y="32045"/>
                  <a:pt x="61001" y="32044"/>
                  <a:pt x="60976" y="32044"/>
                </a:cubicBezTo>
                <a:cubicBezTo>
                  <a:pt x="60713" y="32044"/>
                  <a:pt x="60705" y="32166"/>
                  <a:pt x="60830" y="32686"/>
                </a:cubicBezTo>
                <a:cubicBezTo>
                  <a:pt x="60764" y="32712"/>
                  <a:pt x="60707" y="32724"/>
                  <a:pt x="60660" y="32724"/>
                </a:cubicBezTo>
                <a:cubicBezTo>
                  <a:pt x="60497" y="32724"/>
                  <a:pt x="60442" y="32584"/>
                  <a:pt x="60442" y="32390"/>
                </a:cubicBezTo>
                <a:cubicBezTo>
                  <a:pt x="60351" y="32412"/>
                  <a:pt x="60283" y="32458"/>
                  <a:pt x="60168" y="32504"/>
                </a:cubicBezTo>
                <a:cubicBezTo>
                  <a:pt x="60214" y="32641"/>
                  <a:pt x="60260" y="32755"/>
                  <a:pt x="60328" y="32937"/>
                </a:cubicBezTo>
                <a:cubicBezTo>
                  <a:pt x="60214" y="33074"/>
                  <a:pt x="60031" y="33211"/>
                  <a:pt x="59917" y="33394"/>
                </a:cubicBezTo>
                <a:cubicBezTo>
                  <a:pt x="59780" y="33576"/>
                  <a:pt x="59575" y="33736"/>
                  <a:pt x="59575" y="34033"/>
                </a:cubicBezTo>
                <a:cubicBezTo>
                  <a:pt x="59552" y="34216"/>
                  <a:pt x="59324" y="34375"/>
                  <a:pt x="59187" y="34535"/>
                </a:cubicBezTo>
                <a:cubicBezTo>
                  <a:pt x="59004" y="34512"/>
                  <a:pt x="58822" y="34467"/>
                  <a:pt x="58662" y="34444"/>
                </a:cubicBezTo>
                <a:cubicBezTo>
                  <a:pt x="58388" y="34786"/>
                  <a:pt x="58137" y="35106"/>
                  <a:pt x="57863" y="35471"/>
                </a:cubicBezTo>
                <a:cubicBezTo>
                  <a:pt x="58000" y="35494"/>
                  <a:pt x="58114" y="35517"/>
                  <a:pt x="58228" y="35539"/>
                </a:cubicBezTo>
                <a:cubicBezTo>
                  <a:pt x="58205" y="36064"/>
                  <a:pt x="57703" y="36201"/>
                  <a:pt x="57521" y="36567"/>
                </a:cubicBezTo>
                <a:cubicBezTo>
                  <a:pt x="57315" y="36521"/>
                  <a:pt x="57384" y="36361"/>
                  <a:pt x="57452" y="36293"/>
                </a:cubicBezTo>
                <a:cubicBezTo>
                  <a:pt x="57612" y="36110"/>
                  <a:pt x="57726" y="35905"/>
                  <a:pt x="57795" y="35654"/>
                </a:cubicBezTo>
                <a:cubicBezTo>
                  <a:pt x="57782" y="35653"/>
                  <a:pt x="57770" y="35652"/>
                  <a:pt x="57757" y="35652"/>
                </a:cubicBezTo>
                <a:cubicBezTo>
                  <a:pt x="57437" y="35652"/>
                  <a:pt x="57243" y="35933"/>
                  <a:pt x="57155" y="36087"/>
                </a:cubicBezTo>
                <a:cubicBezTo>
                  <a:pt x="57041" y="36316"/>
                  <a:pt x="56676" y="36475"/>
                  <a:pt x="56836" y="36818"/>
                </a:cubicBezTo>
                <a:cubicBezTo>
                  <a:pt x="56973" y="36772"/>
                  <a:pt x="57087" y="36726"/>
                  <a:pt x="57270" y="36658"/>
                </a:cubicBezTo>
                <a:lnTo>
                  <a:pt x="57270" y="36658"/>
                </a:lnTo>
                <a:cubicBezTo>
                  <a:pt x="57224" y="37160"/>
                  <a:pt x="56585" y="37274"/>
                  <a:pt x="56722" y="37776"/>
                </a:cubicBezTo>
                <a:cubicBezTo>
                  <a:pt x="56790" y="37799"/>
                  <a:pt x="56859" y="37845"/>
                  <a:pt x="56950" y="37890"/>
                </a:cubicBezTo>
                <a:cubicBezTo>
                  <a:pt x="56859" y="37959"/>
                  <a:pt x="56767" y="38027"/>
                  <a:pt x="56653" y="38119"/>
                </a:cubicBezTo>
                <a:cubicBezTo>
                  <a:pt x="56882" y="38256"/>
                  <a:pt x="57133" y="38370"/>
                  <a:pt x="57361" y="38484"/>
                </a:cubicBezTo>
                <a:lnTo>
                  <a:pt x="57361" y="38712"/>
                </a:lnTo>
                <a:cubicBezTo>
                  <a:pt x="57247" y="38803"/>
                  <a:pt x="57133" y="38872"/>
                  <a:pt x="56996" y="38963"/>
                </a:cubicBezTo>
                <a:cubicBezTo>
                  <a:pt x="56836" y="38849"/>
                  <a:pt x="56631" y="38712"/>
                  <a:pt x="56425" y="38575"/>
                </a:cubicBezTo>
                <a:cubicBezTo>
                  <a:pt x="56448" y="38438"/>
                  <a:pt x="56471" y="38301"/>
                  <a:pt x="56471" y="38142"/>
                </a:cubicBezTo>
                <a:cubicBezTo>
                  <a:pt x="56379" y="38142"/>
                  <a:pt x="56288" y="38119"/>
                  <a:pt x="56197" y="38119"/>
                </a:cubicBezTo>
                <a:cubicBezTo>
                  <a:pt x="56151" y="38210"/>
                  <a:pt x="56106" y="38324"/>
                  <a:pt x="56083" y="38415"/>
                </a:cubicBezTo>
                <a:cubicBezTo>
                  <a:pt x="56014" y="38393"/>
                  <a:pt x="55969" y="38370"/>
                  <a:pt x="55900" y="38370"/>
                </a:cubicBezTo>
                <a:cubicBezTo>
                  <a:pt x="55649" y="38712"/>
                  <a:pt x="55398" y="39055"/>
                  <a:pt x="55147" y="39420"/>
                </a:cubicBezTo>
                <a:cubicBezTo>
                  <a:pt x="55421" y="39397"/>
                  <a:pt x="55649" y="39374"/>
                  <a:pt x="55946" y="39328"/>
                </a:cubicBezTo>
                <a:lnTo>
                  <a:pt x="55946" y="39328"/>
                </a:lnTo>
                <a:cubicBezTo>
                  <a:pt x="55877" y="39488"/>
                  <a:pt x="55809" y="39580"/>
                  <a:pt x="55740" y="39716"/>
                </a:cubicBezTo>
                <a:cubicBezTo>
                  <a:pt x="55832" y="39785"/>
                  <a:pt x="55923" y="39876"/>
                  <a:pt x="56014" y="39945"/>
                </a:cubicBezTo>
                <a:cubicBezTo>
                  <a:pt x="56044" y="40165"/>
                  <a:pt x="55941" y="40272"/>
                  <a:pt x="55719" y="40272"/>
                </a:cubicBezTo>
                <a:cubicBezTo>
                  <a:pt x="55595" y="40272"/>
                  <a:pt x="55434" y="40238"/>
                  <a:pt x="55238" y="40173"/>
                </a:cubicBezTo>
                <a:lnTo>
                  <a:pt x="55238" y="40173"/>
                </a:lnTo>
                <a:cubicBezTo>
                  <a:pt x="55238" y="40264"/>
                  <a:pt x="55261" y="40356"/>
                  <a:pt x="55284" y="40447"/>
                </a:cubicBezTo>
                <a:cubicBezTo>
                  <a:pt x="55170" y="40470"/>
                  <a:pt x="55056" y="40515"/>
                  <a:pt x="54896" y="40584"/>
                </a:cubicBezTo>
                <a:cubicBezTo>
                  <a:pt x="54896" y="40515"/>
                  <a:pt x="54873" y="40470"/>
                  <a:pt x="54896" y="40424"/>
                </a:cubicBezTo>
                <a:cubicBezTo>
                  <a:pt x="54964" y="40264"/>
                  <a:pt x="55033" y="40104"/>
                  <a:pt x="55078" y="39922"/>
                </a:cubicBezTo>
                <a:cubicBezTo>
                  <a:pt x="55101" y="39876"/>
                  <a:pt x="55033" y="39785"/>
                  <a:pt x="55010" y="39716"/>
                </a:cubicBezTo>
                <a:cubicBezTo>
                  <a:pt x="54690" y="39990"/>
                  <a:pt x="54416" y="40241"/>
                  <a:pt x="54120" y="40515"/>
                </a:cubicBezTo>
                <a:cubicBezTo>
                  <a:pt x="54097" y="40675"/>
                  <a:pt x="54097" y="40835"/>
                  <a:pt x="54074" y="40926"/>
                </a:cubicBezTo>
                <a:cubicBezTo>
                  <a:pt x="53526" y="41428"/>
                  <a:pt x="53024" y="41885"/>
                  <a:pt x="52499" y="42341"/>
                </a:cubicBezTo>
                <a:cubicBezTo>
                  <a:pt x="52339" y="42935"/>
                  <a:pt x="51837" y="43277"/>
                  <a:pt x="51426" y="43688"/>
                </a:cubicBezTo>
                <a:cubicBezTo>
                  <a:pt x="51381" y="43916"/>
                  <a:pt x="51335" y="44122"/>
                  <a:pt x="51312" y="44327"/>
                </a:cubicBezTo>
                <a:cubicBezTo>
                  <a:pt x="51426" y="44259"/>
                  <a:pt x="51586" y="44213"/>
                  <a:pt x="51769" y="44122"/>
                </a:cubicBezTo>
                <a:lnTo>
                  <a:pt x="51769" y="44122"/>
                </a:lnTo>
                <a:cubicBezTo>
                  <a:pt x="51677" y="44373"/>
                  <a:pt x="51609" y="44578"/>
                  <a:pt x="51540" y="44761"/>
                </a:cubicBezTo>
                <a:cubicBezTo>
                  <a:pt x="51404" y="44852"/>
                  <a:pt x="51267" y="44921"/>
                  <a:pt x="51107" y="45035"/>
                </a:cubicBezTo>
                <a:cubicBezTo>
                  <a:pt x="51107" y="44898"/>
                  <a:pt x="51107" y="44807"/>
                  <a:pt x="51130" y="44647"/>
                </a:cubicBezTo>
                <a:cubicBezTo>
                  <a:pt x="51054" y="44647"/>
                  <a:pt x="50957" y="44616"/>
                  <a:pt x="50881" y="44616"/>
                </a:cubicBezTo>
                <a:cubicBezTo>
                  <a:pt x="50843" y="44616"/>
                  <a:pt x="50810" y="44624"/>
                  <a:pt x="50787" y="44647"/>
                </a:cubicBezTo>
                <a:cubicBezTo>
                  <a:pt x="50582" y="44829"/>
                  <a:pt x="50308" y="44989"/>
                  <a:pt x="50194" y="45263"/>
                </a:cubicBezTo>
                <a:cubicBezTo>
                  <a:pt x="50148" y="45354"/>
                  <a:pt x="50102" y="45423"/>
                  <a:pt x="50034" y="45491"/>
                </a:cubicBezTo>
                <a:cubicBezTo>
                  <a:pt x="49806" y="45788"/>
                  <a:pt x="49555" y="46062"/>
                  <a:pt x="49349" y="46381"/>
                </a:cubicBezTo>
                <a:cubicBezTo>
                  <a:pt x="49235" y="46564"/>
                  <a:pt x="49075" y="46633"/>
                  <a:pt x="48916" y="46769"/>
                </a:cubicBezTo>
                <a:cubicBezTo>
                  <a:pt x="48779" y="46884"/>
                  <a:pt x="48642" y="47021"/>
                  <a:pt x="48528" y="47135"/>
                </a:cubicBezTo>
                <a:cubicBezTo>
                  <a:pt x="48459" y="47431"/>
                  <a:pt x="48413" y="47705"/>
                  <a:pt x="48368" y="47956"/>
                </a:cubicBezTo>
                <a:cubicBezTo>
                  <a:pt x="48299" y="47956"/>
                  <a:pt x="48231" y="47934"/>
                  <a:pt x="48162" y="47934"/>
                </a:cubicBezTo>
                <a:cubicBezTo>
                  <a:pt x="48139" y="48048"/>
                  <a:pt x="48117" y="48139"/>
                  <a:pt x="48117" y="48276"/>
                </a:cubicBezTo>
                <a:cubicBezTo>
                  <a:pt x="48003" y="48253"/>
                  <a:pt x="47911" y="48230"/>
                  <a:pt x="47820" y="48207"/>
                </a:cubicBezTo>
                <a:cubicBezTo>
                  <a:pt x="47774" y="48573"/>
                  <a:pt x="47546" y="48778"/>
                  <a:pt x="47204" y="48915"/>
                </a:cubicBezTo>
                <a:cubicBezTo>
                  <a:pt x="47226" y="49006"/>
                  <a:pt x="47249" y="49098"/>
                  <a:pt x="47295" y="49235"/>
                </a:cubicBezTo>
                <a:lnTo>
                  <a:pt x="46975" y="49235"/>
                </a:lnTo>
                <a:cubicBezTo>
                  <a:pt x="46816" y="49486"/>
                  <a:pt x="46656" y="49760"/>
                  <a:pt x="46473" y="50033"/>
                </a:cubicBezTo>
                <a:lnTo>
                  <a:pt x="47021" y="50033"/>
                </a:lnTo>
                <a:cubicBezTo>
                  <a:pt x="46816" y="50193"/>
                  <a:pt x="46656" y="50307"/>
                  <a:pt x="46450" y="50444"/>
                </a:cubicBezTo>
                <a:cubicBezTo>
                  <a:pt x="46405" y="50444"/>
                  <a:pt x="46313" y="50376"/>
                  <a:pt x="46199" y="50330"/>
                </a:cubicBezTo>
                <a:cubicBezTo>
                  <a:pt x="46131" y="50444"/>
                  <a:pt x="46085" y="50536"/>
                  <a:pt x="46017" y="50673"/>
                </a:cubicBezTo>
                <a:cubicBezTo>
                  <a:pt x="45984" y="50656"/>
                  <a:pt x="45939" y="50652"/>
                  <a:pt x="45925" y="50650"/>
                </a:cubicBezTo>
                <a:lnTo>
                  <a:pt x="45925" y="50650"/>
                </a:lnTo>
                <a:cubicBezTo>
                  <a:pt x="45628" y="50970"/>
                  <a:pt x="45377" y="51243"/>
                  <a:pt x="45104" y="51540"/>
                </a:cubicBezTo>
                <a:cubicBezTo>
                  <a:pt x="45076" y="51531"/>
                  <a:pt x="45050" y="51526"/>
                  <a:pt x="45026" y="51526"/>
                </a:cubicBezTo>
                <a:cubicBezTo>
                  <a:pt x="44873" y="51526"/>
                  <a:pt x="44792" y="51699"/>
                  <a:pt x="44693" y="51837"/>
                </a:cubicBezTo>
                <a:cubicBezTo>
                  <a:pt x="44602" y="51996"/>
                  <a:pt x="44510" y="52133"/>
                  <a:pt x="44373" y="52362"/>
                </a:cubicBezTo>
                <a:cubicBezTo>
                  <a:pt x="44373" y="52362"/>
                  <a:pt x="44396" y="52453"/>
                  <a:pt x="44419" y="52544"/>
                </a:cubicBezTo>
                <a:cubicBezTo>
                  <a:pt x="44328" y="52658"/>
                  <a:pt x="44236" y="52795"/>
                  <a:pt x="44145" y="52932"/>
                </a:cubicBezTo>
                <a:cubicBezTo>
                  <a:pt x="44077" y="52932"/>
                  <a:pt x="43985" y="52955"/>
                  <a:pt x="43940" y="52955"/>
                </a:cubicBezTo>
                <a:cubicBezTo>
                  <a:pt x="43725" y="53105"/>
                  <a:pt x="43732" y="53416"/>
                  <a:pt x="43451" y="53416"/>
                </a:cubicBezTo>
                <a:cubicBezTo>
                  <a:pt x="43433" y="53416"/>
                  <a:pt x="43413" y="53414"/>
                  <a:pt x="43392" y="53412"/>
                </a:cubicBezTo>
                <a:cubicBezTo>
                  <a:pt x="43369" y="53571"/>
                  <a:pt x="43346" y="53731"/>
                  <a:pt x="43346" y="53891"/>
                </a:cubicBezTo>
                <a:cubicBezTo>
                  <a:pt x="43118" y="54005"/>
                  <a:pt x="42890" y="54119"/>
                  <a:pt x="42661" y="54233"/>
                </a:cubicBezTo>
                <a:cubicBezTo>
                  <a:pt x="42730" y="54416"/>
                  <a:pt x="42798" y="54530"/>
                  <a:pt x="42844" y="54644"/>
                </a:cubicBezTo>
                <a:cubicBezTo>
                  <a:pt x="42798" y="54690"/>
                  <a:pt x="42753" y="54713"/>
                  <a:pt x="42730" y="54758"/>
                </a:cubicBezTo>
                <a:cubicBezTo>
                  <a:pt x="42661" y="54690"/>
                  <a:pt x="42616" y="54644"/>
                  <a:pt x="42616" y="54644"/>
                </a:cubicBezTo>
                <a:cubicBezTo>
                  <a:pt x="42182" y="55055"/>
                  <a:pt x="41771" y="55489"/>
                  <a:pt x="41315" y="55854"/>
                </a:cubicBezTo>
                <a:cubicBezTo>
                  <a:pt x="41086" y="56014"/>
                  <a:pt x="40904" y="56265"/>
                  <a:pt x="40813" y="56447"/>
                </a:cubicBezTo>
                <a:cubicBezTo>
                  <a:pt x="40744" y="56630"/>
                  <a:pt x="40584" y="56653"/>
                  <a:pt x="40470" y="56904"/>
                </a:cubicBezTo>
                <a:cubicBezTo>
                  <a:pt x="40402" y="56676"/>
                  <a:pt x="40333" y="56539"/>
                  <a:pt x="40356" y="56470"/>
                </a:cubicBezTo>
                <a:cubicBezTo>
                  <a:pt x="40447" y="56288"/>
                  <a:pt x="40561" y="56105"/>
                  <a:pt x="40698" y="55968"/>
                </a:cubicBezTo>
                <a:cubicBezTo>
                  <a:pt x="40972" y="55717"/>
                  <a:pt x="41201" y="55443"/>
                  <a:pt x="41269" y="55055"/>
                </a:cubicBezTo>
                <a:cubicBezTo>
                  <a:pt x="41269" y="55032"/>
                  <a:pt x="41338" y="55009"/>
                  <a:pt x="41383" y="54987"/>
                </a:cubicBezTo>
                <a:cubicBezTo>
                  <a:pt x="41269" y="54872"/>
                  <a:pt x="41178" y="54781"/>
                  <a:pt x="41041" y="54667"/>
                </a:cubicBezTo>
                <a:cubicBezTo>
                  <a:pt x="41201" y="54576"/>
                  <a:pt x="41315" y="54530"/>
                  <a:pt x="41429" y="54462"/>
                </a:cubicBezTo>
                <a:cubicBezTo>
                  <a:pt x="41350" y="54330"/>
                  <a:pt x="41263" y="54297"/>
                  <a:pt x="41183" y="54297"/>
                </a:cubicBezTo>
                <a:cubicBezTo>
                  <a:pt x="41123" y="54297"/>
                  <a:pt x="41066" y="54315"/>
                  <a:pt x="41018" y="54325"/>
                </a:cubicBezTo>
                <a:cubicBezTo>
                  <a:pt x="40790" y="54667"/>
                  <a:pt x="41018" y="55124"/>
                  <a:pt x="40653" y="55420"/>
                </a:cubicBezTo>
                <a:cubicBezTo>
                  <a:pt x="40630" y="55238"/>
                  <a:pt x="40607" y="55078"/>
                  <a:pt x="40607" y="54918"/>
                </a:cubicBezTo>
                <a:cubicBezTo>
                  <a:pt x="40470" y="54872"/>
                  <a:pt x="40356" y="54827"/>
                  <a:pt x="40196" y="54781"/>
                </a:cubicBezTo>
                <a:lnTo>
                  <a:pt x="40196" y="54781"/>
                </a:lnTo>
                <a:cubicBezTo>
                  <a:pt x="40265" y="55055"/>
                  <a:pt x="40333" y="55306"/>
                  <a:pt x="40379" y="55580"/>
                </a:cubicBezTo>
                <a:cubicBezTo>
                  <a:pt x="40265" y="55648"/>
                  <a:pt x="40173" y="55694"/>
                  <a:pt x="40037" y="55763"/>
                </a:cubicBezTo>
                <a:cubicBezTo>
                  <a:pt x="39991" y="55648"/>
                  <a:pt x="39922" y="55580"/>
                  <a:pt x="39877" y="55466"/>
                </a:cubicBezTo>
                <a:cubicBezTo>
                  <a:pt x="39580" y="55443"/>
                  <a:pt x="39260" y="55420"/>
                  <a:pt x="38941" y="55375"/>
                </a:cubicBezTo>
                <a:cubicBezTo>
                  <a:pt x="39009" y="55306"/>
                  <a:pt x="39078" y="55215"/>
                  <a:pt x="39215" y="55055"/>
                </a:cubicBezTo>
                <a:cubicBezTo>
                  <a:pt x="39009" y="55032"/>
                  <a:pt x="38850" y="54987"/>
                  <a:pt x="38644" y="54941"/>
                </a:cubicBezTo>
                <a:cubicBezTo>
                  <a:pt x="38599" y="55192"/>
                  <a:pt x="38530" y="55375"/>
                  <a:pt x="38530" y="55580"/>
                </a:cubicBezTo>
                <a:cubicBezTo>
                  <a:pt x="38576" y="56059"/>
                  <a:pt x="38667" y="56516"/>
                  <a:pt x="38667" y="56995"/>
                </a:cubicBezTo>
                <a:cubicBezTo>
                  <a:pt x="38667" y="57292"/>
                  <a:pt x="38644" y="57543"/>
                  <a:pt x="38895" y="57748"/>
                </a:cubicBezTo>
                <a:cubicBezTo>
                  <a:pt x="38941" y="57794"/>
                  <a:pt x="38895" y="57931"/>
                  <a:pt x="38895" y="58000"/>
                </a:cubicBezTo>
                <a:cubicBezTo>
                  <a:pt x="38644" y="58022"/>
                  <a:pt x="38393" y="58022"/>
                  <a:pt x="38142" y="58045"/>
                </a:cubicBezTo>
                <a:cubicBezTo>
                  <a:pt x="38165" y="58365"/>
                  <a:pt x="38165" y="58593"/>
                  <a:pt x="38188" y="58890"/>
                </a:cubicBezTo>
                <a:cubicBezTo>
                  <a:pt x="38188" y="58913"/>
                  <a:pt x="38119" y="58981"/>
                  <a:pt x="38051" y="59072"/>
                </a:cubicBezTo>
                <a:cubicBezTo>
                  <a:pt x="38074" y="59164"/>
                  <a:pt x="38119" y="59301"/>
                  <a:pt x="38142" y="59415"/>
                </a:cubicBezTo>
                <a:cubicBezTo>
                  <a:pt x="38142" y="59437"/>
                  <a:pt x="38119" y="59437"/>
                  <a:pt x="38096" y="59460"/>
                </a:cubicBezTo>
                <a:cubicBezTo>
                  <a:pt x="38028" y="59392"/>
                  <a:pt x="37959" y="59346"/>
                  <a:pt x="37914" y="59278"/>
                </a:cubicBezTo>
                <a:cubicBezTo>
                  <a:pt x="37868" y="59301"/>
                  <a:pt x="37845" y="59346"/>
                  <a:pt x="37754" y="59415"/>
                </a:cubicBezTo>
                <a:cubicBezTo>
                  <a:pt x="37480" y="58776"/>
                  <a:pt x="37229" y="58159"/>
                  <a:pt x="36955" y="57543"/>
                </a:cubicBezTo>
                <a:cubicBezTo>
                  <a:pt x="37046" y="57383"/>
                  <a:pt x="37138" y="57246"/>
                  <a:pt x="37252" y="57041"/>
                </a:cubicBezTo>
                <a:cubicBezTo>
                  <a:pt x="37092" y="56995"/>
                  <a:pt x="36932" y="56927"/>
                  <a:pt x="36772" y="56858"/>
                </a:cubicBezTo>
                <a:cubicBezTo>
                  <a:pt x="36453" y="56698"/>
                  <a:pt x="36065" y="56562"/>
                  <a:pt x="36133" y="56082"/>
                </a:cubicBezTo>
                <a:cubicBezTo>
                  <a:pt x="36133" y="55991"/>
                  <a:pt x="36019" y="55922"/>
                  <a:pt x="35996" y="55831"/>
                </a:cubicBezTo>
                <a:cubicBezTo>
                  <a:pt x="35905" y="55512"/>
                  <a:pt x="35814" y="55192"/>
                  <a:pt x="35700" y="54827"/>
                </a:cubicBezTo>
                <a:cubicBezTo>
                  <a:pt x="35586" y="54804"/>
                  <a:pt x="35426" y="54758"/>
                  <a:pt x="35266" y="54713"/>
                </a:cubicBezTo>
                <a:cubicBezTo>
                  <a:pt x="35198" y="54576"/>
                  <a:pt x="35106" y="54416"/>
                  <a:pt x="35015" y="54256"/>
                </a:cubicBezTo>
                <a:cubicBezTo>
                  <a:pt x="35152" y="53754"/>
                  <a:pt x="35015" y="53275"/>
                  <a:pt x="34810" y="52750"/>
                </a:cubicBezTo>
                <a:cubicBezTo>
                  <a:pt x="34695" y="52909"/>
                  <a:pt x="34581" y="53024"/>
                  <a:pt x="34490" y="53138"/>
                </a:cubicBezTo>
                <a:cubicBezTo>
                  <a:pt x="34307" y="52955"/>
                  <a:pt x="34125" y="52795"/>
                  <a:pt x="33942" y="52636"/>
                </a:cubicBezTo>
                <a:cubicBezTo>
                  <a:pt x="33782" y="52727"/>
                  <a:pt x="33668" y="52773"/>
                  <a:pt x="33531" y="52864"/>
                </a:cubicBezTo>
                <a:cubicBezTo>
                  <a:pt x="33486" y="52704"/>
                  <a:pt x="33463" y="52567"/>
                  <a:pt x="33417" y="52407"/>
                </a:cubicBezTo>
                <a:lnTo>
                  <a:pt x="33006" y="52407"/>
                </a:lnTo>
                <a:cubicBezTo>
                  <a:pt x="32801" y="52202"/>
                  <a:pt x="32824" y="51814"/>
                  <a:pt x="33029" y="51563"/>
                </a:cubicBezTo>
                <a:cubicBezTo>
                  <a:pt x="33143" y="51426"/>
                  <a:pt x="33280" y="51243"/>
                  <a:pt x="33394" y="51083"/>
                </a:cubicBezTo>
                <a:cubicBezTo>
                  <a:pt x="33280" y="50969"/>
                  <a:pt x="33189" y="50855"/>
                  <a:pt x="33098" y="50741"/>
                </a:cubicBezTo>
                <a:cubicBezTo>
                  <a:pt x="33212" y="50673"/>
                  <a:pt x="33349" y="50604"/>
                  <a:pt x="33463" y="50558"/>
                </a:cubicBezTo>
                <a:cubicBezTo>
                  <a:pt x="33463" y="50536"/>
                  <a:pt x="33463" y="50513"/>
                  <a:pt x="33463" y="50490"/>
                </a:cubicBezTo>
                <a:lnTo>
                  <a:pt x="33120" y="50490"/>
                </a:lnTo>
                <a:cubicBezTo>
                  <a:pt x="32915" y="49965"/>
                  <a:pt x="32504" y="49691"/>
                  <a:pt x="32048" y="49440"/>
                </a:cubicBezTo>
                <a:cubicBezTo>
                  <a:pt x="32002" y="49645"/>
                  <a:pt x="31979" y="49805"/>
                  <a:pt x="31956" y="50056"/>
                </a:cubicBezTo>
                <a:cubicBezTo>
                  <a:pt x="31819" y="49874"/>
                  <a:pt x="31728" y="49760"/>
                  <a:pt x="31637" y="49645"/>
                </a:cubicBezTo>
                <a:cubicBezTo>
                  <a:pt x="31682" y="49531"/>
                  <a:pt x="31728" y="49417"/>
                  <a:pt x="31797" y="49280"/>
                </a:cubicBezTo>
                <a:cubicBezTo>
                  <a:pt x="31249" y="48801"/>
                  <a:pt x="31180" y="47956"/>
                  <a:pt x="30473" y="47614"/>
                </a:cubicBezTo>
                <a:cubicBezTo>
                  <a:pt x="30518" y="47363"/>
                  <a:pt x="30518" y="47180"/>
                  <a:pt x="30564" y="46952"/>
                </a:cubicBezTo>
                <a:cubicBezTo>
                  <a:pt x="30587" y="46929"/>
                  <a:pt x="30655" y="46906"/>
                  <a:pt x="30747" y="46861"/>
                </a:cubicBezTo>
                <a:cubicBezTo>
                  <a:pt x="30724" y="46769"/>
                  <a:pt x="30701" y="46678"/>
                  <a:pt x="30678" y="46587"/>
                </a:cubicBezTo>
                <a:cubicBezTo>
                  <a:pt x="30861" y="46496"/>
                  <a:pt x="30998" y="46404"/>
                  <a:pt x="31180" y="46313"/>
                </a:cubicBezTo>
                <a:cubicBezTo>
                  <a:pt x="31043" y="46108"/>
                  <a:pt x="30975" y="45925"/>
                  <a:pt x="30838" y="45811"/>
                </a:cubicBezTo>
                <a:cubicBezTo>
                  <a:pt x="30427" y="45446"/>
                  <a:pt x="30130" y="45035"/>
                  <a:pt x="30039" y="44396"/>
                </a:cubicBezTo>
                <a:cubicBezTo>
                  <a:pt x="29879" y="44555"/>
                  <a:pt x="29811" y="44624"/>
                  <a:pt x="29719" y="44715"/>
                </a:cubicBezTo>
                <a:cubicBezTo>
                  <a:pt x="29583" y="44647"/>
                  <a:pt x="29446" y="44555"/>
                  <a:pt x="29309" y="44487"/>
                </a:cubicBezTo>
                <a:cubicBezTo>
                  <a:pt x="29194" y="44533"/>
                  <a:pt x="29103" y="44578"/>
                  <a:pt x="28966" y="44647"/>
                </a:cubicBezTo>
                <a:cubicBezTo>
                  <a:pt x="28943" y="44533"/>
                  <a:pt x="28943" y="44464"/>
                  <a:pt x="28921" y="44373"/>
                </a:cubicBezTo>
                <a:cubicBezTo>
                  <a:pt x="29012" y="44350"/>
                  <a:pt x="29080" y="44327"/>
                  <a:pt x="29103" y="44327"/>
                </a:cubicBezTo>
                <a:lnTo>
                  <a:pt x="29103" y="43688"/>
                </a:lnTo>
                <a:cubicBezTo>
                  <a:pt x="28852" y="43642"/>
                  <a:pt x="28578" y="43620"/>
                  <a:pt x="28281" y="43574"/>
                </a:cubicBezTo>
                <a:cubicBezTo>
                  <a:pt x="28259" y="43528"/>
                  <a:pt x="28213" y="43414"/>
                  <a:pt x="28145" y="43254"/>
                </a:cubicBezTo>
                <a:lnTo>
                  <a:pt x="28145" y="43254"/>
                </a:lnTo>
                <a:cubicBezTo>
                  <a:pt x="28373" y="43323"/>
                  <a:pt x="28555" y="43391"/>
                  <a:pt x="28761" y="43437"/>
                </a:cubicBezTo>
                <a:cubicBezTo>
                  <a:pt x="28806" y="43391"/>
                  <a:pt x="28875" y="43323"/>
                  <a:pt x="28989" y="43186"/>
                </a:cubicBezTo>
                <a:lnTo>
                  <a:pt x="28989" y="43186"/>
                </a:lnTo>
                <a:cubicBezTo>
                  <a:pt x="28761" y="43209"/>
                  <a:pt x="28624" y="43209"/>
                  <a:pt x="28487" y="43209"/>
                </a:cubicBezTo>
                <a:cubicBezTo>
                  <a:pt x="28350" y="42912"/>
                  <a:pt x="28167" y="42798"/>
                  <a:pt x="27574" y="42638"/>
                </a:cubicBezTo>
                <a:cubicBezTo>
                  <a:pt x="27642" y="42501"/>
                  <a:pt x="27711" y="42364"/>
                  <a:pt x="27802" y="42204"/>
                </a:cubicBezTo>
                <a:cubicBezTo>
                  <a:pt x="27665" y="42090"/>
                  <a:pt x="27551" y="41999"/>
                  <a:pt x="27437" y="41908"/>
                </a:cubicBezTo>
                <a:cubicBezTo>
                  <a:pt x="27346" y="41702"/>
                  <a:pt x="27277" y="41474"/>
                  <a:pt x="27209" y="41246"/>
                </a:cubicBezTo>
                <a:cubicBezTo>
                  <a:pt x="27232" y="41132"/>
                  <a:pt x="27277" y="40972"/>
                  <a:pt x="27323" y="40789"/>
                </a:cubicBezTo>
                <a:cubicBezTo>
                  <a:pt x="27277" y="40698"/>
                  <a:pt x="27209" y="40607"/>
                  <a:pt x="27140" y="40493"/>
                </a:cubicBezTo>
                <a:cubicBezTo>
                  <a:pt x="27049" y="40515"/>
                  <a:pt x="26958" y="40538"/>
                  <a:pt x="26843" y="40561"/>
                </a:cubicBezTo>
                <a:cubicBezTo>
                  <a:pt x="26821" y="40447"/>
                  <a:pt x="26798" y="40333"/>
                  <a:pt x="26775" y="40219"/>
                </a:cubicBezTo>
                <a:cubicBezTo>
                  <a:pt x="26638" y="40196"/>
                  <a:pt x="26524" y="40173"/>
                  <a:pt x="26387" y="40173"/>
                </a:cubicBezTo>
                <a:cubicBezTo>
                  <a:pt x="26341" y="40059"/>
                  <a:pt x="26319" y="39945"/>
                  <a:pt x="26273" y="39808"/>
                </a:cubicBezTo>
                <a:cubicBezTo>
                  <a:pt x="26319" y="39762"/>
                  <a:pt x="26387" y="39716"/>
                  <a:pt x="26478" y="39648"/>
                </a:cubicBezTo>
                <a:cubicBezTo>
                  <a:pt x="26410" y="39625"/>
                  <a:pt x="26341" y="39602"/>
                  <a:pt x="26296" y="39580"/>
                </a:cubicBezTo>
                <a:cubicBezTo>
                  <a:pt x="26341" y="39465"/>
                  <a:pt x="26387" y="39328"/>
                  <a:pt x="26478" y="39123"/>
                </a:cubicBezTo>
                <a:lnTo>
                  <a:pt x="26478" y="39123"/>
                </a:lnTo>
                <a:cubicBezTo>
                  <a:pt x="26182" y="39146"/>
                  <a:pt x="25999" y="39169"/>
                  <a:pt x="25794" y="39214"/>
                </a:cubicBezTo>
                <a:cubicBezTo>
                  <a:pt x="25816" y="38940"/>
                  <a:pt x="25839" y="38712"/>
                  <a:pt x="25862" y="38484"/>
                </a:cubicBezTo>
                <a:cubicBezTo>
                  <a:pt x="25953" y="38461"/>
                  <a:pt x="26022" y="38415"/>
                  <a:pt x="26159" y="38393"/>
                </a:cubicBezTo>
                <a:cubicBezTo>
                  <a:pt x="25816" y="38005"/>
                  <a:pt x="25953" y="37411"/>
                  <a:pt x="25428" y="37160"/>
                </a:cubicBezTo>
                <a:cubicBezTo>
                  <a:pt x="25565" y="37069"/>
                  <a:pt x="25657" y="37000"/>
                  <a:pt x="25748" y="36909"/>
                </a:cubicBezTo>
                <a:cubicBezTo>
                  <a:pt x="25702" y="36818"/>
                  <a:pt x="25657" y="36726"/>
                  <a:pt x="25611" y="36635"/>
                </a:cubicBezTo>
                <a:cubicBezTo>
                  <a:pt x="25291" y="36567"/>
                  <a:pt x="24926" y="36612"/>
                  <a:pt x="24675" y="36293"/>
                </a:cubicBezTo>
                <a:cubicBezTo>
                  <a:pt x="24743" y="36224"/>
                  <a:pt x="24799" y="36194"/>
                  <a:pt x="24848" y="36194"/>
                </a:cubicBezTo>
                <a:cubicBezTo>
                  <a:pt x="24929" y="36194"/>
                  <a:pt x="24992" y="36278"/>
                  <a:pt x="25063" y="36407"/>
                </a:cubicBezTo>
                <a:cubicBezTo>
                  <a:pt x="25269" y="36224"/>
                  <a:pt x="25451" y="36064"/>
                  <a:pt x="25657" y="35882"/>
                </a:cubicBezTo>
                <a:cubicBezTo>
                  <a:pt x="25679" y="35905"/>
                  <a:pt x="25702" y="35927"/>
                  <a:pt x="25702" y="35927"/>
                </a:cubicBezTo>
                <a:cubicBezTo>
                  <a:pt x="25725" y="35813"/>
                  <a:pt x="25748" y="35699"/>
                  <a:pt x="25771" y="35539"/>
                </a:cubicBezTo>
                <a:cubicBezTo>
                  <a:pt x="25520" y="35266"/>
                  <a:pt x="25154" y="35357"/>
                  <a:pt x="24835" y="35266"/>
                </a:cubicBezTo>
                <a:cubicBezTo>
                  <a:pt x="24801" y="35254"/>
                  <a:pt x="24766" y="35254"/>
                  <a:pt x="24735" y="35254"/>
                </a:cubicBezTo>
                <a:cubicBezTo>
                  <a:pt x="24704" y="35254"/>
                  <a:pt x="24675" y="35254"/>
                  <a:pt x="24652" y="35243"/>
                </a:cubicBezTo>
                <a:cubicBezTo>
                  <a:pt x="24059" y="35220"/>
                  <a:pt x="24082" y="35197"/>
                  <a:pt x="23990" y="34604"/>
                </a:cubicBezTo>
                <a:cubicBezTo>
                  <a:pt x="23922" y="34216"/>
                  <a:pt x="23785" y="33828"/>
                  <a:pt x="23694" y="33462"/>
                </a:cubicBezTo>
                <a:cubicBezTo>
                  <a:pt x="23648" y="33303"/>
                  <a:pt x="23625" y="33143"/>
                  <a:pt x="23579" y="32960"/>
                </a:cubicBezTo>
                <a:cubicBezTo>
                  <a:pt x="23488" y="32960"/>
                  <a:pt x="23374" y="32960"/>
                  <a:pt x="23237" y="32983"/>
                </a:cubicBezTo>
                <a:cubicBezTo>
                  <a:pt x="23214" y="32800"/>
                  <a:pt x="23191" y="32595"/>
                  <a:pt x="23169" y="32367"/>
                </a:cubicBezTo>
                <a:cubicBezTo>
                  <a:pt x="22963" y="32390"/>
                  <a:pt x="22735" y="32412"/>
                  <a:pt x="22530" y="32435"/>
                </a:cubicBezTo>
                <a:cubicBezTo>
                  <a:pt x="22301" y="32275"/>
                  <a:pt x="22666" y="32161"/>
                  <a:pt x="22507" y="31956"/>
                </a:cubicBezTo>
                <a:cubicBezTo>
                  <a:pt x="22438" y="31865"/>
                  <a:pt x="22598" y="31591"/>
                  <a:pt x="22689" y="31362"/>
                </a:cubicBezTo>
                <a:cubicBezTo>
                  <a:pt x="22575" y="31294"/>
                  <a:pt x="22461" y="31225"/>
                  <a:pt x="22324" y="31134"/>
                </a:cubicBezTo>
                <a:cubicBezTo>
                  <a:pt x="22347" y="31043"/>
                  <a:pt x="22370" y="30952"/>
                  <a:pt x="22438" y="30769"/>
                </a:cubicBezTo>
                <a:cubicBezTo>
                  <a:pt x="22187" y="30564"/>
                  <a:pt x="21913" y="30335"/>
                  <a:pt x="21639" y="30107"/>
                </a:cubicBezTo>
                <a:cubicBezTo>
                  <a:pt x="21685" y="30107"/>
                  <a:pt x="21708" y="30084"/>
                  <a:pt x="21731" y="30061"/>
                </a:cubicBezTo>
                <a:cubicBezTo>
                  <a:pt x="21685" y="29810"/>
                  <a:pt x="21616" y="29559"/>
                  <a:pt x="21548" y="29240"/>
                </a:cubicBezTo>
                <a:cubicBezTo>
                  <a:pt x="21594" y="29194"/>
                  <a:pt x="21639" y="29080"/>
                  <a:pt x="21731" y="28897"/>
                </a:cubicBezTo>
                <a:cubicBezTo>
                  <a:pt x="21525" y="28897"/>
                  <a:pt x="21388" y="28920"/>
                  <a:pt x="21183" y="28920"/>
                </a:cubicBezTo>
                <a:cubicBezTo>
                  <a:pt x="21274" y="28783"/>
                  <a:pt x="21320" y="28738"/>
                  <a:pt x="21365" y="28669"/>
                </a:cubicBezTo>
                <a:cubicBezTo>
                  <a:pt x="21251" y="28235"/>
                  <a:pt x="20726" y="28601"/>
                  <a:pt x="20589" y="28213"/>
                </a:cubicBezTo>
                <a:cubicBezTo>
                  <a:pt x="20452" y="27961"/>
                  <a:pt x="20315" y="27710"/>
                  <a:pt x="20156" y="27414"/>
                </a:cubicBezTo>
                <a:cubicBezTo>
                  <a:pt x="20178" y="27345"/>
                  <a:pt x="20201" y="27231"/>
                  <a:pt x="20224" y="27094"/>
                </a:cubicBezTo>
                <a:lnTo>
                  <a:pt x="20224" y="27094"/>
                </a:lnTo>
                <a:cubicBezTo>
                  <a:pt x="19927" y="27163"/>
                  <a:pt x="19676" y="27231"/>
                  <a:pt x="19402" y="27300"/>
                </a:cubicBezTo>
                <a:cubicBezTo>
                  <a:pt x="19380" y="27254"/>
                  <a:pt x="19357" y="27208"/>
                  <a:pt x="19357" y="27185"/>
                </a:cubicBezTo>
                <a:cubicBezTo>
                  <a:pt x="19494" y="27094"/>
                  <a:pt x="19654" y="27026"/>
                  <a:pt x="19813" y="26957"/>
                </a:cubicBezTo>
                <a:cubicBezTo>
                  <a:pt x="19722" y="26911"/>
                  <a:pt x="19665" y="26889"/>
                  <a:pt x="19596" y="26889"/>
                </a:cubicBezTo>
                <a:cubicBezTo>
                  <a:pt x="19528" y="26889"/>
                  <a:pt x="19448" y="26911"/>
                  <a:pt x="19311" y="26957"/>
                </a:cubicBezTo>
                <a:cubicBezTo>
                  <a:pt x="19243" y="26866"/>
                  <a:pt x="19151" y="26752"/>
                  <a:pt x="19060" y="26660"/>
                </a:cubicBezTo>
                <a:cubicBezTo>
                  <a:pt x="19243" y="26523"/>
                  <a:pt x="19380" y="26387"/>
                  <a:pt x="19539" y="26272"/>
                </a:cubicBezTo>
                <a:cubicBezTo>
                  <a:pt x="19471" y="26113"/>
                  <a:pt x="19425" y="25976"/>
                  <a:pt x="19357" y="25862"/>
                </a:cubicBezTo>
                <a:cubicBezTo>
                  <a:pt x="19402" y="25770"/>
                  <a:pt x="19448" y="25702"/>
                  <a:pt x="19517" y="25610"/>
                </a:cubicBezTo>
                <a:cubicBezTo>
                  <a:pt x="19288" y="25519"/>
                  <a:pt x="19083" y="25405"/>
                  <a:pt x="18877" y="25314"/>
                </a:cubicBezTo>
                <a:cubicBezTo>
                  <a:pt x="18855" y="25302"/>
                  <a:pt x="18838" y="25302"/>
                  <a:pt x="18820" y="25302"/>
                </a:cubicBezTo>
                <a:cubicBezTo>
                  <a:pt x="18803" y="25302"/>
                  <a:pt x="18786" y="25302"/>
                  <a:pt x="18763" y="25291"/>
                </a:cubicBezTo>
                <a:cubicBezTo>
                  <a:pt x="17964" y="25177"/>
                  <a:pt x="17759" y="24857"/>
                  <a:pt x="17942" y="24058"/>
                </a:cubicBezTo>
                <a:cubicBezTo>
                  <a:pt x="17987" y="23876"/>
                  <a:pt x="17987" y="23693"/>
                  <a:pt x="17942" y="23488"/>
                </a:cubicBezTo>
                <a:cubicBezTo>
                  <a:pt x="18010" y="23396"/>
                  <a:pt x="18079" y="23305"/>
                  <a:pt x="18124" y="23237"/>
                </a:cubicBezTo>
                <a:cubicBezTo>
                  <a:pt x="18079" y="23031"/>
                  <a:pt x="18010" y="22849"/>
                  <a:pt x="17942" y="22620"/>
                </a:cubicBezTo>
                <a:cubicBezTo>
                  <a:pt x="17873" y="22598"/>
                  <a:pt x="17759" y="22575"/>
                  <a:pt x="17668" y="22552"/>
                </a:cubicBezTo>
                <a:cubicBezTo>
                  <a:pt x="17645" y="22415"/>
                  <a:pt x="17622" y="22278"/>
                  <a:pt x="17622" y="22095"/>
                </a:cubicBezTo>
                <a:cubicBezTo>
                  <a:pt x="17554" y="22187"/>
                  <a:pt x="17508" y="22255"/>
                  <a:pt x="17439" y="22346"/>
                </a:cubicBezTo>
                <a:cubicBezTo>
                  <a:pt x="17234" y="22141"/>
                  <a:pt x="17029" y="21936"/>
                  <a:pt x="16778" y="21707"/>
                </a:cubicBezTo>
                <a:lnTo>
                  <a:pt x="16778" y="22187"/>
                </a:lnTo>
                <a:cubicBezTo>
                  <a:pt x="16595" y="22050"/>
                  <a:pt x="16435" y="21958"/>
                  <a:pt x="16298" y="21867"/>
                </a:cubicBezTo>
                <a:cubicBezTo>
                  <a:pt x="16275" y="21867"/>
                  <a:pt x="16275" y="21821"/>
                  <a:pt x="16275" y="21799"/>
                </a:cubicBezTo>
                <a:cubicBezTo>
                  <a:pt x="15933" y="21913"/>
                  <a:pt x="15591" y="22050"/>
                  <a:pt x="15157" y="22187"/>
                </a:cubicBezTo>
                <a:cubicBezTo>
                  <a:pt x="14997" y="22027"/>
                  <a:pt x="14837" y="21799"/>
                  <a:pt x="14609" y="21548"/>
                </a:cubicBezTo>
                <a:cubicBezTo>
                  <a:pt x="14769" y="21388"/>
                  <a:pt x="14906" y="21228"/>
                  <a:pt x="15088" y="21023"/>
                </a:cubicBezTo>
                <a:cubicBezTo>
                  <a:pt x="15088" y="21000"/>
                  <a:pt x="15088" y="20886"/>
                  <a:pt x="15066" y="20703"/>
                </a:cubicBezTo>
                <a:cubicBezTo>
                  <a:pt x="14906" y="20863"/>
                  <a:pt x="14792" y="20977"/>
                  <a:pt x="14632" y="21114"/>
                </a:cubicBezTo>
                <a:cubicBezTo>
                  <a:pt x="14563" y="20931"/>
                  <a:pt x="14518" y="20794"/>
                  <a:pt x="14472" y="20680"/>
                </a:cubicBezTo>
                <a:cubicBezTo>
                  <a:pt x="14586" y="20635"/>
                  <a:pt x="14700" y="20612"/>
                  <a:pt x="14792" y="20566"/>
                </a:cubicBezTo>
                <a:cubicBezTo>
                  <a:pt x="14792" y="20543"/>
                  <a:pt x="14792" y="20520"/>
                  <a:pt x="14792" y="20498"/>
                </a:cubicBezTo>
                <a:cubicBezTo>
                  <a:pt x="14655" y="20475"/>
                  <a:pt x="14541" y="20452"/>
                  <a:pt x="14358" y="20429"/>
                </a:cubicBezTo>
                <a:cubicBezTo>
                  <a:pt x="14404" y="20361"/>
                  <a:pt x="14449" y="20292"/>
                  <a:pt x="14472" y="20247"/>
                </a:cubicBezTo>
                <a:cubicBezTo>
                  <a:pt x="14358" y="20018"/>
                  <a:pt x="14198" y="19813"/>
                  <a:pt x="14175" y="19562"/>
                </a:cubicBezTo>
                <a:cubicBezTo>
                  <a:pt x="14130" y="19356"/>
                  <a:pt x="14221" y="19105"/>
                  <a:pt x="14267" y="18877"/>
                </a:cubicBezTo>
                <a:cubicBezTo>
                  <a:pt x="14084" y="18763"/>
                  <a:pt x="13924" y="18672"/>
                  <a:pt x="13787" y="18580"/>
                </a:cubicBezTo>
                <a:cubicBezTo>
                  <a:pt x="13879" y="18147"/>
                  <a:pt x="13947" y="17690"/>
                  <a:pt x="14038" y="17211"/>
                </a:cubicBezTo>
                <a:lnTo>
                  <a:pt x="14038" y="17211"/>
                </a:lnTo>
                <a:cubicBezTo>
                  <a:pt x="13833" y="17234"/>
                  <a:pt x="13719" y="17234"/>
                  <a:pt x="13582" y="17256"/>
                </a:cubicBezTo>
                <a:cubicBezTo>
                  <a:pt x="13582" y="17211"/>
                  <a:pt x="13559" y="17188"/>
                  <a:pt x="13559" y="17165"/>
                </a:cubicBezTo>
                <a:cubicBezTo>
                  <a:pt x="13650" y="17119"/>
                  <a:pt x="13742" y="17051"/>
                  <a:pt x="13833" y="16983"/>
                </a:cubicBezTo>
                <a:cubicBezTo>
                  <a:pt x="13810" y="16914"/>
                  <a:pt x="13787" y="16846"/>
                  <a:pt x="13765" y="16777"/>
                </a:cubicBezTo>
                <a:lnTo>
                  <a:pt x="13194" y="15727"/>
                </a:lnTo>
                <a:cubicBezTo>
                  <a:pt x="13125" y="15567"/>
                  <a:pt x="12874" y="15476"/>
                  <a:pt x="13148" y="15111"/>
                </a:cubicBezTo>
                <a:lnTo>
                  <a:pt x="13148" y="15111"/>
                </a:lnTo>
                <a:cubicBezTo>
                  <a:pt x="13194" y="15202"/>
                  <a:pt x="13217" y="15271"/>
                  <a:pt x="13285" y="15385"/>
                </a:cubicBezTo>
                <a:cubicBezTo>
                  <a:pt x="13377" y="15248"/>
                  <a:pt x="13491" y="15088"/>
                  <a:pt x="13605" y="14928"/>
                </a:cubicBezTo>
                <a:cubicBezTo>
                  <a:pt x="13491" y="14791"/>
                  <a:pt x="13399" y="14723"/>
                  <a:pt x="13285" y="14609"/>
                </a:cubicBezTo>
                <a:cubicBezTo>
                  <a:pt x="13399" y="14517"/>
                  <a:pt x="13491" y="14426"/>
                  <a:pt x="13628" y="14312"/>
                </a:cubicBezTo>
                <a:cubicBezTo>
                  <a:pt x="13468" y="14289"/>
                  <a:pt x="13331" y="14266"/>
                  <a:pt x="13217" y="14266"/>
                </a:cubicBezTo>
                <a:cubicBezTo>
                  <a:pt x="13171" y="14175"/>
                  <a:pt x="13125" y="14084"/>
                  <a:pt x="13125" y="14038"/>
                </a:cubicBezTo>
                <a:cubicBezTo>
                  <a:pt x="13194" y="13810"/>
                  <a:pt x="13240" y="13604"/>
                  <a:pt x="13331" y="13353"/>
                </a:cubicBezTo>
                <a:cubicBezTo>
                  <a:pt x="13080" y="13330"/>
                  <a:pt x="12874" y="13353"/>
                  <a:pt x="12692" y="13308"/>
                </a:cubicBezTo>
                <a:cubicBezTo>
                  <a:pt x="12532" y="13262"/>
                  <a:pt x="12395" y="13148"/>
                  <a:pt x="12258" y="13057"/>
                </a:cubicBezTo>
                <a:cubicBezTo>
                  <a:pt x="12076" y="13079"/>
                  <a:pt x="11893" y="13102"/>
                  <a:pt x="11756" y="13102"/>
                </a:cubicBezTo>
                <a:cubicBezTo>
                  <a:pt x="11619" y="12988"/>
                  <a:pt x="11505" y="12897"/>
                  <a:pt x="11391" y="12783"/>
                </a:cubicBezTo>
                <a:cubicBezTo>
                  <a:pt x="11414" y="12646"/>
                  <a:pt x="11414" y="12509"/>
                  <a:pt x="11436" y="12463"/>
                </a:cubicBezTo>
                <a:cubicBezTo>
                  <a:pt x="11208" y="12258"/>
                  <a:pt x="11048" y="12098"/>
                  <a:pt x="10866" y="11938"/>
                </a:cubicBezTo>
                <a:lnTo>
                  <a:pt x="10866" y="11938"/>
                </a:lnTo>
                <a:cubicBezTo>
                  <a:pt x="10615" y="12212"/>
                  <a:pt x="11231" y="12303"/>
                  <a:pt x="11026" y="12623"/>
                </a:cubicBezTo>
                <a:cubicBezTo>
                  <a:pt x="10866" y="12417"/>
                  <a:pt x="10706" y="12212"/>
                  <a:pt x="10569" y="12029"/>
                </a:cubicBezTo>
                <a:cubicBezTo>
                  <a:pt x="10546" y="12052"/>
                  <a:pt x="10501" y="12075"/>
                  <a:pt x="10478" y="12098"/>
                </a:cubicBezTo>
                <a:cubicBezTo>
                  <a:pt x="10501" y="11984"/>
                  <a:pt x="10523" y="11892"/>
                  <a:pt x="10546" y="11756"/>
                </a:cubicBezTo>
                <a:cubicBezTo>
                  <a:pt x="10615" y="11733"/>
                  <a:pt x="10729" y="11733"/>
                  <a:pt x="10843" y="11710"/>
                </a:cubicBezTo>
                <a:cubicBezTo>
                  <a:pt x="10783" y="11412"/>
                  <a:pt x="10654" y="11217"/>
                  <a:pt x="10336" y="11217"/>
                </a:cubicBezTo>
                <a:cubicBezTo>
                  <a:pt x="10288" y="11217"/>
                  <a:pt x="10237" y="11222"/>
                  <a:pt x="10181" y="11231"/>
                </a:cubicBezTo>
                <a:cubicBezTo>
                  <a:pt x="10295" y="11071"/>
                  <a:pt x="10364" y="10957"/>
                  <a:pt x="10478" y="10797"/>
                </a:cubicBezTo>
                <a:cubicBezTo>
                  <a:pt x="10113" y="10569"/>
                  <a:pt x="9770" y="10363"/>
                  <a:pt x="9428" y="10135"/>
                </a:cubicBezTo>
                <a:cubicBezTo>
                  <a:pt x="9405" y="9861"/>
                  <a:pt x="9382" y="9656"/>
                  <a:pt x="9359" y="9405"/>
                </a:cubicBezTo>
                <a:cubicBezTo>
                  <a:pt x="9359" y="9405"/>
                  <a:pt x="9291" y="9427"/>
                  <a:pt x="9245" y="9427"/>
                </a:cubicBezTo>
                <a:cubicBezTo>
                  <a:pt x="9085" y="9268"/>
                  <a:pt x="8926" y="9108"/>
                  <a:pt x="8789" y="8948"/>
                </a:cubicBezTo>
                <a:cubicBezTo>
                  <a:pt x="8606" y="9039"/>
                  <a:pt x="8469" y="9108"/>
                  <a:pt x="8355" y="9176"/>
                </a:cubicBezTo>
                <a:cubicBezTo>
                  <a:pt x="8264" y="9062"/>
                  <a:pt x="8172" y="8971"/>
                  <a:pt x="8081" y="8857"/>
                </a:cubicBezTo>
                <a:cubicBezTo>
                  <a:pt x="7921" y="8925"/>
                  <a:pt x="7784" y="8994"/>
                  <a:pt x="7602" y="9085"/>
                </a:cubicBezTo>
                <a:cubicBezTo>
                  <a:pt x="7191" y="8811"/>
                  <a:pt x="7351" y="8286"/>
                  <a:pt x="7100" y="7944"/>
                </a:cubicBezTo>
                <a:cubicBezTo>
                  <a:pt x="7259" y="7693"/>
                  <a:pt x="7396" y="7442"/>
                  <a:pt x="7533" y="7190"/>
                </a:cubicBezTo>
                <a:cubicBezTo>
                  <a:pt x="7488" y="6962"/>
                  <a:pt x="7419" y="6688"/>
                  <a:pt x="7373" y="6437"/>
                </a:cubicBezTo>
                <a:cubicBezTo>
                  <a:pt x="7214" y="6506"/>
                  <a:pt x="7077" y="6574"/>
                  <a:pt x="6894" y="6643"/>
                </a:cubicBezTo>
                <a:cubicBezTo>
                  <a:pt x="6826" y="6460"/>
                  <a:pt x="6780" y="6323"/>
                  <a:pt x="6734" y="6186"/>
                </a:cubicBezTo>
                <a:cubicBezTo>
                  <a:pt x="6803" y="6141"/>
                  <a:pt x="6871" y="6118"/>
                  <a:pt x="6963" y="6049"/>
                </a:cubicBezTo>
                <a:cubicBezTo>
                  <a:pt x="7008" y="6118"/>
                  <a:pt x="7031" y="6186"/>
                  <a:pt x="7077" y="6255"/>
                </a:cubicBezTo>
                <a:cubicBezTo>
                  <a:pt x="7168" y="6232"/>
                  <a:pt x="7259" y="6186"/>
                  <a:pt x="7351" y="6141"/>
                </a:cubicBezTo>
                <a:cubicBezTo>
                  <a:pt x="7328" y="5958"/>
                  <a:pt x="7328" y="5821"/>
                  <a:pt x="7328" y="5616"/>
                </a:cubicBezTo>
                <a:cubicBezTo>
                  <a:pt x="7259" y="5593"/>
                  <a:pt x="7168" y="5524"/>
                  <a:pt x="7054" y="5479"/>
                </a:cubicBezTo>
                <a:cubicBezTo>
                  <a:pt x="7077" y="5433"/>
                  <a:pt x="7100" y="5364"/>
                  <a:pt x="7122" y="5319"/>
                </a:cubicBezTo>
                <a:cubicBezTo>
                  <a:pt x="7259" y="5319"/>
                  <a:pt x="7419" y="5296"/>
                  <a:pt x="7556" y="5296"/>
                </a:cubicBezTo>
                <a:cubicBezTo>
                  <a:pt x="7670" y="5273"/>
                  <a:pt x="7762" y="5273"/>
                  <a:pt x="7853" y="5250"/>
                </a:cubicBezTo>
                <a:cubicBezTo>
                  <a:pt x="7921" y="4976"/>
                  <a:pt x="7990" y="4703"/>
                  <a:pt x="8035" y="4429"/>
                </a:cubicBezTo>
                <a:close/>
                <a:moveTo>
                  <a:pt x="31431" y="59506"/>
                </a:moveTo>
                <a:lnTo>
                  <a:pt x="31431" y="59506"/>
                </a:lnTo>
                <a:cubicBezTo>
                  <a:pt x="31421" y="59522"/>
                  <a:pt x="31409" y="59536"/>
                  <a:pt x="31397" y="59550"/>
                </a:cubicBezTo>
                <a:lnTo>
                  <a:pt x="31397" y="59550"/>
                </a:lnTo>
                <a:cubicBezTo>
                  <a:pt x="31409" y="59536"/>
                  <a:pt x="31420" y="59521"/>
                  <a:pt x="31431" y="59506"/>
                </a:cubicBezTo>
                <a:close/>
                <a:moveTo>
                  <a:pt x="39101" y="63386"/>
                </a:moveTo>
                <a:cubicBezTo>
                  <a:pt x="39283" y="63523"/>
                  <a:pt x="39466" y="63637"/>
                  <a:pt x="39694" y="63774"/>
                </a:cubicBezTo>
                <a:cubicBezTo>
                  <a:pt x="39671" y="63911"/>
                  <a:pt x="39648" y="64048"/>
                  <a:pt x="39626" y="64208"/>
                </a:cubicBezTo>
                <a:lnTo>
                  <a:pt x="39512" y="64208"/>
                </a:lnTo>
                <a:cubicBezTo>
                  <a:pt x="39306" y="64003"/>
                  <a:pt x="39123" y="63797"/>
                  <a:pt x="38918" y="63592"/>
                </a:cubicBezTo>
                <a:cubicBezTo>
                  <a:pt x="38964" y="63523"/>
                  <a:pt x="39032" y="63455"/>
                  <a:pt x="39101" y="63386"/>
                </a:cubicBezTo>
                <a:close/>
                <a:moveTo>
                  <a:pt x="36772" y="64619"/>
                </a:moveTo>
                <a:cubicBezTo>
                  <a:pt x="36864" y="64801"/>
                  <a:pt x="36932" y="64961"/>
                  <a:pt x="37024" y="65167"/>
                </a:cubicBezTo>
                <a:cubicBezTo>
                  <a:pt x="36841" y="65144"/>
                  <a:pt x="36750" y="65121"/>
                  <a:pt x="36567" y="65075"/>
                </a:cubicBezTo>
                <a:lnTo>
                  <a:pt x="36567" y="65075"/>
                </a:lnTo>
                <a:cubicBezTo>
                  <a:pt x="36658" y="65189"/>
                  <a:pt x="36704" y="65258"/>
                  <a:pt x="36772" y="65349"/>
                </a:cubicBezTo>
                <a:cubicBezTo>
                  <a:pt x="36681" y="65486"/>
                  <a:pt x="36590" y="65623"/>
                  <a:pt x="36476" y="65783"/>
                </a:cubicBezTo>
                <a:cubicBezTo>
                  <a:pt x="36453" y="65760"/>
                  <a:pt x="36407" y="65760"/>
                  <a:pt x="36384" y="65737"/>
                </a:cubicBezTo>
                <a:cubicBezTo>
                  <a:pt x="36407" y="65418"/>
                  <a:pt x="36453" y="65075"/>
                  <a:pt x="36476" y="64756"/>
                </a:cubicBezTo>
                <a:cubicBezTo>
                  <a:pt x="36567" y="64710"/>
                  <a:pt x="36658" y="64687"/>
                  <a:pt x="36772" y="64619"/>
                </a:cubicBezTo>
                <a:close/>
                <a:moveTo>
                  <a:pt x="11733" y="1"/>
                </a:moveTo>
                <a:cubicBezTo>
                  <a:pt x="11436" y="160"/>
                  <a:pt x="11185" y="274"/>
                  <a:pt x="10957" y="434"/>
                </a:cubicBezTo>
                <a:cubicBezTo>
                  <a:pt x="10774" y="594"/>
                  <a:pt x="10409" y="640"/>
                  <a:pt x="10432" y="1005"/>
                </a:cubicBezTo>
                <a:cubicBezTo>
                  <a:pt x="10569" y="868"/>
                  <a:pt x="10683" y="754"/>
                  <a:pt x="10843" y="617"/>
                </a:cubicBezTo>
                <a:cubicBezTo>
                  <a:pt x="10957" y="822"/>
                  <a:pt x="11048" y="1028"/>
                  <a:pt x="11185" y="1256"/>
                </a:cubicBezTo>
                <a:cubicBezTo>
                  <a:pt x="11322" y="1142"/>
                  <a:pt x="11414" y="1050"/>
                  <a:pt x="11505" y="959"/>
                </a:cubicBezTo>
                <a:cubicBezTo>
                  <a:pt x="11596" y="1005"/>
                  <a:pt x="11665" y="1050"/>
                  <a:pt x="11802" y="1119"/>
                </a:cubicBezTo>
                <a:cubicBezTo>
                  <a:pt x="11665" y="1210"/>
                  <a:pt x="11573" y="1279"/>
                  <a:pt x="11482" y="1347"/>
                </a:cubicBezTo>
                <a:cubicBezTo>
                  <a:pt x="11551" y="1393"/>
                  <a:pt x="11596" y="1439"/>
                  <a:pt x="11619" y="1461"/>
                </a:cubicBezTo>
                <a:cubicBezTo>
                  <a:pt x="11619" y="1484"/>
                  <a:pt x="11596" y="1507"/>
                  <a:pt x="11596" y="1530"/>
                </a:cubicBezTo>
                <a:cubicBezTo>
                  <a:pt x="11071" y="1461"/>
                  <a:pt x="10546" y="1393"/>
                  <a:pt x="9953" y="1324"/>
                </a:cubicBezTo>
                <a:cubicBezTo>
                  <a:pt x="10067" y="1256"/>
                  <a:pt x="10158" y="1210"/>
                  <a:pt x="10227" y="1142"/>
                </a:cubicBezTo>
                <a:lnTo>
                  <a:pt x="10227" y="685"/>
                </a:lnTo>
                <a:lnTo>
                  <a:pt x="9610" y="685"/>
                </a:lnTo>
                <a:cubicBezTo>
                  <a:pt x="9565" y="617"/>
                  <a:pt x="9496" y="525"/>
                  <a:pt x="9428" y="411"/>
                </a:cubicBezTo>
                <a:cubicBezTo>
                  <a:pt x="9359" y="571"/>
                  <a:pt x="9314" y="662"/>
                  <a:pt x="9268" y="754"/>
                </a:cubicBezTo>
                <a:cubicBezTo>
                  <a:pt x="9154" y="731"/>
                  <a:pt x="9063" y="731"/>
                  <a:pt x="8971" y="731"/>
                </a:cubicBezTo>
                <a:cubicBezTo>
                  <a:pt x="8926" y="571"/>
                  <a:pt x="8903" y="480"/>
                  <a:pt x="8880" y="366"/>
                </a:cubicBezTo>
                <a:cubicBezTo>
                  <a:pt x="8720" y="548"/>
                  <a:pt x="8583" y="708"/>
                  <a:pt x="8446" y="868"/>
                </a:cubicBezTo>
                <a:cubicBezTo>
                  <a:pt x="8287" y="731"/>
                  <a:pt x="8218" y="662"/>
                  <a:pt x="8127" y="594"/>
                </a:cubicBezTo>
                <a:cubicBezTo>
                  <a:pt x="8035" y="640"/>
                  <a:pt x="7967" y="685"/>
                  <a:pt x="7876" y="708"/>
                </a:cubicBezTo>
                <a:cubicBezTo>
                  <a:pt x="7876" y="822"/>
                  <a:pt x="7853" y="936"/>
                  <a:pt x="7853" y="1119"/>
                </a:cubicBezTo>
                <a:cubicBezTo>
                  <a:pt x="7510" y="936"/>
                  <a:pt x="7259" y="777"/>
                  <a:pt x="6963" y="617"/>
                </a:cubicBezTo>
                <a:cubicBezTo>
                  <a:pt x="7008" y="457"/>
                  <a:pt x="7054" y="320"/>
                  <a:pt x="7100" y="206"/>
                </a:cubicBezTo>
                <a:cubicBezTo>
                  <a:pt x="6840" y="177"/>
                  <a:pt x="6571" y="94"/>
                  <a:pt x="6305" y="94"/>
                </a:cubicBezTo>
                <a:cubicBezTo>
                  <a:pt x="6150" y="94"/>
                  <a:pt x="5995" y="122"/>
                  <a:pt x="5844" y="206"/>
                </a:cubicBezTo>
                <a:cubicBezTo>
                  <a:pt x="5794" y="244"/>
                  <a:pt x="5723" y="261"/>
                  <a:pt x="5650" y="261"/>
                </a:cubicBezTo>
                <a:cubicBezTo>
                  <a:pt x="5591" y="261"/>
                  <a:pt x="5530" y="249"/>
                  <a:pt x="5479" y="229"/>
                </a:cubicBezTo>
                <a:cubicBezTo>
                  <a:pt x="5330" y="168"/>
                  <a:pt x="5191" y="137"/>
                  <a:pt x="5062" y="137"/>
                </a:cubicBezTo>
                <a:cubicBezTo>
                  <a:pt x="4758" y="137"/>
                  <a:pt x="4514" y="309"/>
                  <a:pt x="4338" y="662"/>
                </a:cubicBezTo>
                <a:cubicBezTo>
                  <a:pt x="3973" y="640"/>
                  <a:pt x="3653" y="617"/>
                  <a:pt x="3356" y="594"/>
                </a:cubicBezTo>
                <a:cubicBezTo>
                  <a:pt x="3265" y="914"/>
                  <a:pt x="3196" y="1142"/>
                  <a:pt x="3105" y="1393"/>
                </a:cubicBezTo>
                <a:cubicBezTo>
                  <a:pt x="3082" y="1393"/>
                  <a:pt x="3060" y="1393"/>
                  <a:pt x="3037" y="1370"/>
                </a:cubicBezTo>
                <a:lnTo>
                  <a:pt x="3037" y="1370"/>
                </a:lnTo>
                <a:cubicBezTo>
                  <a:pt x="3060" y="1507"/>
                  <a:pt x="3082" y="1644"/>
                  <a:pt x="3128" y="1827"/>
                </a:cubicBezTo>
                <a:cubicBezTo>
                  <a:pt x="2991" y="1895"/>
                  <a:pt x="2854" y="1963"/>
                  <a:pt x="2717" y="2032"/>
                </a:cubicBezTo>
                <a:cubicBezTo>
                  <a:pt x="2626" y="1918"/>
                  <a:pt x="2557" y="1827"/>
                  <a:pt x="2489" y="1758"/>
                </a:cubicBezTo>
                <a:cubicBezTo>
                  <a:pt x="2466" y="1827"/>
                  <a:pt x="2466" y="1872"/>
                  <a:pt x="2466" y="1963"/>
                </a:cubicBezTo>
                <a:cubicBezTo>
                  <a:pt x="2147" y="1918"/>
                  <a:pt x="1850" y="1872"/>
                  <a:pt x="1599" y="1849"/>
                </a:cubicBezTo>
                <a:cubicBezTo>
                  <a:pt x="1485" y="1963"/>
                  <a:pt x="1393" y="2032"/>
                  <a:pt x="1279" y="2123"/>
                </a:cubicBezTo>
                <a:cubicBezTo>
                  <a:pt x="1211" y="2009"/>
                  <a:pt x="1142" y="1895"/>
                  <a:pt x="1074" y="1827"/>
                </a:cubicBezTo>
                <a:cubicBezTo>
                  <a:pt x="960" y="1918"/>
                  <a:pt x="868" y="2009"/>
                  <a:pt x="754" y="2078"/>
                </a:cubicBezTo>
                <a:cubicBezTo>
                  <a:pt x="754" y="2078"/>
                  <a:pt x="731" y="2055"/>
                  <a:pt x="709" y="2032"/>
                </a:cubicBezTo>
                <a:cubicBezTo>
                  <a:pt x="731" y="1963"/>
                  <a:pt x="754" y="1895"/>
                  <a:pt x="800" y="1735"/>
                </a:cubicBezTo>
                <a:lnTo>
                  <a:pt x="800" y="1735"/>
                </a:lnTo>
                <a:cubicBezTo>
                  <a:pt x="480" y="1895"/>
                  <a:pt x="229" y="2032"/>
                  <a:pt x="1" y="2146"/>
                </a:cubicBezTo>
                <a:lnTo>
                  <a:pt x="1" y="2717"/>
                </a:lnTo>
                <a:cubicBezTo>
                  <a:pt x="252" y="2922"/>
                  <a:pt x="526" y="3150"/>
                  <a:pt x="777" y="3333"/>
                </a:cubicBezTo>
                <a:cubicBezTo>
                  <a:pt x="754" y="3584"/>
                  <a:pt x="754" y="3767"/>
                  <a:pt x="754" y="3949"/>
                </a:cubicBezTo>
                <a:cubicBezTo>
                  <a:pt x="845" y="3995"/>
                  <a:pt x="914" y="4041"/>
                  <a:pt x="1005" y="4063"/>
                </a:cubicBezTo>
                <a:cubicBezTo>
                  <a:pt x="937" y="4155"/>
                  <a:pt x="891" y="4223"/>
                  <a:pt x="845" y="4292"/>
                </a:cubicBezTo>
                <a:cubicBezTo>
                  <a:pt x="1074" y="4748"/>
                  <a:pt x="1439" y="5136"/>
                  <a:pt x="1370" y="5752"/>
                </a:cubicBezTo>
                <a:cubicBezTo>
                  <a:pt x="1576" y="5798"/>
                  <a:pt x="1827" y="5844"/>
                  <a:pt x="2078" y="5889"/>
                </a:cubicBezTo>
                <a:cubicBezTo>
                  <a:pt x="2055" y="5935"/>
                  <a:pt x="2010" y="5958"/>
                  <a:pt x="2010" y="5981"/>
                </a:cubicBezTo>
                <a:cubicBezTo>
                  <a:pt x="2010" y="6004"/>
                  <a:pt x="2032" y="6026"/>
                  <a:pt x="2055" y="6049"/>
                </a:cubicBezTo>
                <a:lnTo>
                  <a:pt x="2147" y="6049"/>
                </a:lnTo>
                <a:cubicBezTo>
                  <a:pt x="2169" y="6004"/>
                  <a:pt x="2169" y="5935"/>
                  <a:pt x="2192" y="5867"/>
                </a:cubicBezTo>
                <a:cubicBezTo>
                  <a:pt x="2329" y="5981"/>
                  <a:pt x="2443" y="6072"/>
                  <a:pt x="2512" y="6141"/>
                </a:cubicBezTo>
                <a:cubicBezTo>
                  <a:pt x="2398" y="6346"/>
                  <a:pt x="2306" y="6529"/>
                  <a:pt x="2192" y="6734"/>
                </a:cubicBezTo>
                <a:cubicBezTo>
                  <a:pt x="2182" y="6733"/>
                  <a:pt x="2172" y="6733"/>
                  <a:pt x="2163" y="6733"/>
                </a:cubicBezTo>
                <a:cubicBezTo>
                  <a:pt x="1892" y="6733"/>
                  <a:pt x="1844" y="7036"/>
                  <a:pt x="1667" y="7190"/>
                </a:cubicBezTo>
                <a:cubicBezTo>
                  <a:pt x="1804" y="7419"/>
                  <a:pt x="1941" y="7624"/>
                  <a:pt x="2078" y="7807"/>
                </a:cubicBezTo>
                <a:cubicBezTo>
                  <a:pt x="2010" y="7921"/>
                  <a:pt x="1918" y="8012"/>
                  <a:pt x="1873" y="8081"/>
                </a:cubicBezTo>
                <a:cubicBezTo>
                  <a:pt x="1964" y="8218"/>
                  <a:pt x="2010" y="8332"/>
                  <a:pt x="2078" y="8446"/>
                </a:cubicBezTo>
                <a:cubicBezTo>
                  <a:pt x="2192" y="8423"/>
                  <a:pt x="2283" y="8423"/>
                  <a:pt x="2420" y="8400"/>
                </a:cubicBezTo>
                <a:lnTo>
                  <a:pt x="2420" y="8400"/>
                </a:lnTo>
                <a:cubicBezTo>
                  <a:pt x="2352" y="8514"/>
                  <a:pt x="2306" y="8583"/>
                  <a:pt x="2238" y="8674"/>
                </a:cubicBezTo>
                <a:cubicBezTo>
                  <a:pt x="2306" y="8697"/>
                  <a:pt x="2375" y="8720"/>
                  <a:pt x="2420" y="8720"/>
                </a:cubicBezTo>
                <a:cubicBezTo>
                  <a:pt x="2443" y="8628"/>
                  <a:pt x="2466" y="8560"/>
                  <a:pt x="2489" y="8469"/>
                </a:cubicBezTo>
                <a:cubicBezTo>
                  <a:pt x="2603" y="8514"/>
                  <a:pt x="2694" y="8560"/>
                  <a:pt x="2740" y="8606"/>
                </a:cubicBezTo>
                <a:cubicBezTo>
                  <a:pt x="2802" y="8832"/>
                  <a:pt x="2696" y="8929"/>
                  <a:pt x="2524" y="8929"/>
                </a:cubicBezTo>
                <a:cubicBezTo>
                  <a:pt x="2506" y="8929"/>
                  <a:pt x="2486" y="8927"/>
                  <a:pt x="2466" y="8925"/>
                </a:cubicBezTo>
                <a:lnTo>
                  <a:pt x="2466" y="8925"/>
                </a:lnTo>
                <a:cubicBezTo>
                  <a:pt x="2489" y="9039"/>
                  <a:pt x="2512" y="9131"/>
                  <a:pt x="2535" y="9245"/>
                </a:cubicBezTo>
                <a:cubicBezTo>
                  <a:pt x="2619" y="9140"/>
                  <a:pt x="2698" y="9107"/>
                  <a:pt x="2777" y="9107"/>
                </a:cubicBezTo>
                <a:cubicBezTo>
                  <a:pt x="2869" y="9107"/>
                  <a:pt x="2961" y="9152"/>
                  <a:pt x="3060" y="9176"/>
                </a:cubicBezTo>
                <a:cubicBezTo>
                  <a:pt x="3082" y="9313"/>
                  <a:pt x="3082" y="9450"/>
                  <a:pt x="3082" y="9473"/>
                </a:cubicBezTo>
                <a:cubicBezTo>
                  <a:pt x="3242" y="9770"/>
                  <a:pt x="3333" y="9998"/>
                  <a:pt x="3448" y="10181"/>
                </a:cubicBezTo>
                <a:cubicBezTo>
                  <a:pt x="3562" y="10340"/>
                  <a:pt x="3721" y="10454"/>
                  <a:pt x="3836" y="10569"/>
                </a:cubicBezTo>
                <a:cubicBezTo>
                  <a:pt x="3881" y="10432"/>
                  <a:pt x="3904" y="10318"/>
                  <a:pt x="3950" y="10158"/>
                </a:cubicBezTo>
                <a:cubicBezTo>
                  <a:pt x="4155" y="10272"/>
                  <a:pt x="4315" y="10340"/>
                  <a:pt x="4498" y="10432"/>
                </a:cubicBezTo>
                <a:cubicBezTo>
                  <a:pt x="4406" y="10500"/>
                  <a:pt x="4338" y="10523"/>
                  <a:pt x="4246" y="10591"/>
                </a:cubicBezTo>
                <a:cubicBezTo>
                  <a:pt x="4383" y="10637"/>
                  <a:pt x="4475" y="10683"/>
                  <a:pt x="4657" y="10774"/>
                </a:cubicBezTo>
                <a:cubicBezTo>
                  <a:pt x="4429" y="10888"/>
                  <a:pt x="4246" y="10979"/>
                  <a:pt x="4041" y="11094"/>
                </a:cubicBezTo>
                <a:cubicBezTo>
                  <a:pt x="4041" y="11116"/>
                  <a:pt x="4064" y="11185"/>
                  <a:pt x="4087" y="11253"/>
                </a:cubicBezTo>
                <a:cubicBezTo>
                  <a:pt x="4269" y="11162"/>
                  <a:pt x="4406" y="11094"/>
                  <a:pt x="4612" y="10979"/>
                </a:cubicBezTo>
                <a:cubicBezTo>
                  <a:pt x="4817" y="11345"/>
                  <a:pt x="5022" y="11687"/>
                  <a:pt x="5182" y="11961"/>
                </a:cubicBezTo>
                <a:cubicBezTo>
                  <a:pt x="5045" y="12440"/>
                  <a:pt x="4931" y="12805"/>
                  <a:pt x="4840" y="13148"/>
                </a:cubicBezTo>
                <a:cubicBezTo>
                  <a:pt x="5045" y="13330"/>
                  <a:pt x="5205" y="13467"/>
                  <a:pt x="5365" y="13604"/>
                </a:cubicBezTo>
                <a:cubicBezTo>
                  <a:pt x="5319" y="13696"/>
                  <a:pt x="5296" y="13741"/>
                  <a:pt x="5228" y="13833"/>
                </a:cubicBezTo>
                <a:cubicBezTo>
                  <a:pt x="5479" y="13764"/>
                  <a:pt x="5639" y="13718"/>
                  <a:pt x="5821" y="13673"/>
                </a:cubicBezTo>
                <a:cubicBezTo>
                  <a:pt x="5821" y="13878"/>
                  <a:pt x="5844" y="14061"/>
                  <a:pt x="5844" y="14266"/>
                </a:cubicBezTo>
                <a:cubicBezTo>
                  <a:pt x="5753" y="14221"/>
                  <a:pt x="5684" y="14175"/>
                  <a:pt x="5570" y="14129"/>
                </a:cubicBezTo>
                <a:lnTo>
                  <a:pt x="5570" y="14129"/>
                </a:lnTo>
                <a:cubicBezTo>
                  <a:pt x="5479" y="14586"/>
                  <a:pt x="6118" y="14883"/>
                  <a:pt x="5799" y="15339"/>
                </a:cubicBezTo>
                <a:cubicBezTo>
                  <a:pt x="5684" y="15316"/>
                  <a:pt x="5570" y="15293"/>
                  <a:pt x="5456" y="15293"/>
                </a:cubicBezTo>
                <a:cubicBezTo>
                  <a:pt x="5365" y="15156"/>
                  <a:pt x="5274" y="15042"/>
                  <a:pt x="5205" y="14928"/>
                </a:cubicBezTo>
                <a:cubicBezTo>
                  <a:pt x="5182" y="14928"/>
                  <a:pt x="5182" y="14951"/>
                  <a:pt x="5159" y="14951"/>
                </a:cubicBezTo>
                <a:cubicBezTo>
                  <a:pt x="5205" y="15065"/>
                  <a:pt x="5228" y="15179"/>
                  <a:pt x="5274" y="15385"/>
                </a:cubicBezTo>
                <a:cubicBezTo>
                  <a:pt x="4977" y="15225"/>
                  <a:pt x="4908" y="15020"/>
                  <a:pt x="4794" y="14791"/>
                </a:cubicBezTo>
                <a:lnTo>
                  <a:pt x="4794" y="15590"/>
                </a:lnTo>
                <a:cubicBezTo>
                  <a:pt x="5251" y="15636"/>
                  <a:pt x="5616" y="15681"/>
                  <a:pt x="6027" y="15727"/>
                </a:cubicBezTo>
                <a:cubicBezTo>
                  <a:pt x="6027" y="15727"/>
                  <a:pt x="6050" y="15681"/>
                  <a:pt x="6118" y="15590"/>
                </a:cubicBezTo>
                <a:cubicBezTo>
                  <a:pt x="6232" y="15727"/>
                  <a:pt x="6324" y="15818"/>
                  <a:pt x="6415" y="15933"/>
                </a:cubicBezTo>
                <a:cubicBezTo>
                  <a:pt x="6506" y="16024"/>
                  <a:pt x="6620" y="16115"/>
                  <a:pt x="6712" y="16206"/>
                </a:cubicBezTo>
                <a:cubicBezTo>
                  <a:pt x="6666" y="16321"/>
                  <a:pt x="6620" y="16435"/>
                  <a:pt x="6575" y="16594"/>
                </a:cubicBezTo>
                <a:cubicBezTo>
                  <a:pt x="6483" y="16503"/>
                  <a:pt x="6392" y="16435"/>
                  <a:pt x="6301" y="16366"/>
                </a:cubicBezTo>
                <a:cubicBezTo>
                  <a:pt x="6255" y="16412"/>
                  <a:pt x="6209" y="16458"/>
                  <a:pt x="6164" y="16480"/>
                </a:cubicBezTo>
                <a:cubicBezTo>
                  <a:pt x="6072" y="16366"/>
                  <a:pt x="6004" y="16298"/>
                  <a:pt x="5936" y="16206"/>
                </a:cubicBezTo>
                <a:cubicBezTo>
                  <a:pt x="5867" y="16298"/>
                  <a:pt x="5844" y="16389"/>
                  <a:pt x="5799" y="16435"/>
                </a:cubicBezTo>
                <a:cubicBezTo>
                  <a:pt x="6004" y="16686"/>
                  <a:pt x="6209" y="16937"/>
                  <a:pt x="6392" y="17188"/>
                </a:cubicBezTo>
                <a:cubicBezTo>
                  <a:pt x="6369" y="17325"/>
                  <a:pt x="6369" y="17462"/>
                  <a:pt x="6369" y="17507"/>
                </a:cubicBezTo>
                <a:cubicBezTo>
                  <a:pt x="6712" y="17941"/>
                  <a:pt x="6985" y="18306"/>
                  <a:pt x="7259" y="18649"/>
                </a:cubicBezTo>
                <a:cubicBezTo>
                  <a:pt x="7351" y="18672"/>
                  <a:pt x="7488" y="18649"/>
                  <a:pt x="7510" y="18694"/>
                </a:cubicBezTo>
                <a:cubicBezTo>
                  <a:pt x="7693" y="18923"/>
                  <a:pt x="7830" y="19174"/>
                  <a:pt x="7967" y="19425"/>
                </a:cubicBezTo>
                <a:cubicBezTo>
                  <a:pt x="7967" y="19425"/>
                  <a:pt x="7921" y="19470"/>
                  <a:pt x="7876" y="19516"/>
                </a:cubicBezTo>
                <a:cubicBezTo>
                  <a:pt x="7784" y="19402"/>
                  <a:pt x="7693" y="19311"/>
                  <a:pt x="7602" y="19197"/>
                </a:cubicBezTo>
                <a:cubicBezTo>
                  <a:pt x="7488" y="19265"/>
                  <a:pt x="7396" y="19334"/>
                  <a:pt x="7282" y="19402"/>
                </a:cubicBezTo>
                <a:cubicBezTo>
                  <a:pt x="7442" y="19585"/>
                  <a:pt x="7579" y="19767"/>
                  <a:pt x="7716" y="19927"/>
                </a:cubicBezTo>
                <a:cubicBezTo>
                  <a:pt x="8058" y="19653"/>
                  <a:pt x="8446" y="19630"/>
                  <a:pt x="8834" y="19607"/>
                </a:cubicBezTo>
                <a:cubicBezTo>
                  <a:pt x="8926" y="19767"/>
                  <a:pt x="9017" y="19950"/>
                  <a:pt x="9131" y="20132"/>
                </a:cubicBezTo>
                <a:cubicBezTo>
                  <a:pt x="9108" y="20132"/>
                  <a:pt x="9085" y="20155"/>
                  <a:pt x="9063" y="20155"/>
                </a:cubicBezTo>
                <a:cubicBezTo>
                  <a:pt x="8948" y="20110"/>
                  <a:pt x="8834" y="20041"/>
                  <a:pt x="8652" y="19950"/>
                </a:cubicBezTo>
                <a:lnTo>
                  <a:pt x="8652" y="19950"/>
                </a:lnTo>
                <a:cubicBezTo>
                  <a:pt x="8789" y="20247"/>
                  <a:pt x="8880" y="20452"/>
                  <a:pt x="8971" y="20657"/>
                </a:cubicBezTo>
                <a:cubicBezTo>
                  <a:pt x="8880" y="20772"/>
                  <a:pt x="8811" y="20863"/>
                  <a:pt x="8720" y="20977"/>
                </a:cubicBezTo>
                <a:cubicBezTo>
                  <a:pt x="8880" y="21000"/>
                  <a:pt x="9017" y="21023"/>
                  <a:pt x="9154" y="21068"/>
                </a:cubicBezTo>
                <a:cubicBezTo>
                  <a:pt x="9359" y="21388"/>
                  <a:pt x="9542" y="21730"/>
                  <a:pt x="9725" y="22073"/>
                </a:cubicBezTo>
                <a:cubicBezTo>
                  <a:pt x="9930" y="22073"/>
                  <a:pt x="10135" y="21981"/>
                  <a:pt x="10523" y="21707"/>
                </a:cubicBezTo>
                <a:cubicBezTo>
                  <a:pt x="10683" y="21981"/>
                  <a:pt x="10820" y="22255"/>
                  <a:pt x="10980" y="22506"/>
                </a:cubicBezTo>
                <a:cubicBezTo>
                  <a:pt x="10866" y="22849"/>
                  <a:pt x="10774" y="23191"/>
                  <a:pt x="10660" y="23602"/>
                </a:cubicBezTo>
                <a:cubicBezTo>
                  <a:pt x="11003" y="24195"/>
                  <a:pt x="11414" y="24880"/>
                  <a:pt x="11824" y="25565"/>
                </a:cubicBezTo>
                <a:cubicBezTo>
                  <a:pt x="11916" y="25428"/>
                  <a:pt x="11984" y="25359"/>
                  <a:pt x="12076" y="25222"/>
                </a:cubicBezTo>
                <a:cubicBezTo>
                  <a:pt x="12144" y="25428"/>
                  <a:pt x="12212" y="25588"/>
                  <a:pt x="12258" y="25747"/>
                </a:cubicBezTo>
                <a:cubicBezTo>
                  <a:pt x="12190" y="25907"/>
                  <a:pt x="12098" y="26067"/>
                  <a:pt x="12030" y="26250"/>
                </a:cubicBezTo>
                <a:cubicBezTo>
                  <a:pt x="12098" y="26295"/>
                  <a:pt x="12144" y="26341"/>
                  <a:pt x="12190" y="26364"/>
                </a:cubicBezTo>
                <a:cubicBezTo>
                  <a:pt x="12190" y="26501"/>
                  <a:pt x="12167" y="26592"/>
                  <a:pt x="12167" y="26706"/>
                </a:cubicBezTo>
                <a:cubicBezTo>
                  <a:pt x="12327" y="26843"/>
                  <a:pt x="12464" y="26957"/>
                  <a:pt x="12600" y="27094"/>
                </a:cubicBezTo>
                <a:cubicBezTo>
                  <a:pt x="12578" y="27094"/>
                  <a:pt x="12555" y="27094"/>
                  <a:pt x="12532" y="27117"/>
                </a:cubicBezTo>
                <a:cubicBezTo>
                  <a:pt x="12555" y="27254"/>
                  <a:pt x="12600" y="27414"/>
                  <a:pt x="12623" y="27573"/>
                </a:cubicBezTo>
                <a:cubicBezTo>
                  <a:pt x="12737" y="27573"/>
                  <a:pt x="12874" y="27596"/>
                  <a:pt x="13034" y="27619"/>
                </a:cubicBezTo>
                <a:cubicBezTo>
                  <a:pt x="12874" y="28258"/>
                  <a:pt x="13491" y="28372"/>
                  <a:pt x="13719" y="28715"/>
                </a:cubicBezTo>
                <a:cubicBezTo>
                  <a:pt x="13833" y="28715"/>
                  <a:pt x="13924" y="28715"/>
                  <a:pt x="14038" y="28692"/>
                </a:cubicBezTo>
                <a:lnTo>
                  <a:pt x="14038" y="28692"/>
                </a:lnTo>
                <a:cubicBezTo>
                  <a:pt x="14153" y="29422"/>
                  <a:pt x="13605" y="29993"/>
                  <a:pt x="13628" y="30700"/>
                </a:cubicBezTo>
                <a:cubicBezTo>
                  <a:pt x="13787" y="30700"/>
                  <a:pt x="13924" y="30678"/>
                  <a:pt x="14107" y="30678"/>
                </a:cubicBezTo>
                <a:cubicBezTo>
                  <a:pt x="13993" y="30541"/>
                  <a:pt x="13924" y="30472"/>
                  <a:pt x="13833" y="30358"/>
                </a:cubicBezTo>
                <a:lnTo>
                  <a:pt x="13833" y="30358"/>
                </a:lnTo>
                <a:cubicBezTo>
                  <a:pt x="14769" y="30381"/>
                  <a:pt x="14929" y="30427"/>
                  <a:pt x="15203" y="30769"/>
                </a:cubicBezTo>
                <a:cubicBezTo>
                  <a:pt x="15088" y="30860"/>
                  <a:pt x="14997" y="30974"/>
                  <a:pt x="14860" y="31111"/>
                </a:cubicBezTo>
                <a:cubicBezTo>
                  <a:pt x="15066" y="31157"/>
                  <a:pt x="15180" y="31180"/>
                  <a:pt x="15317" y="31203"/>
                </a:cubicBezTo>
                <a:cubicBezTo>
                  <a:pt x="15499" y="31591"/>
                  <a:pt x="15659" y="31956"/>
                  <a:pt x="15842" y="32367"/>
                </a:cubicBezTo>
                <a:cubicBezTo>
                  <a:pt x="15887" y="32390"/>
                  <a:pt x="15979" y="32481"/>
                  <a:pt x="16093" y="32549"/>
                </a:cubicBezTo>
                <a:cubicBezTo>
                  <a:pt x="16207" y="32892"/>
                  <a:pt x="16321" y="33257"/>
                  <a:pt x="16549" y="33531"/>
                </a:cubicBezTo>
                <a:cubicBezTo>
                  <a:pt x="17188" y="34330"/>
                  <a:pt x="17850" y="35129"/>
                  <a:pt x="18147" y="36156"/>
                </a:cubicBezTo>
                <a:cubicBezTo>
                  <a:pt x="18216" y="36452"/>
                  <a:pt x="18375" y="36681"/>
                  <a:pt x="18695" y="36704"/>
                </a:cubicBezTo>
                <a:cubicBezTo>
                  <a:pt x="18763" y="36886"/>
                  <a:pt x="18832" y="37023"/>
                  <a:pt x="18877" y="37137"/>
                </a:cubicBezTo>
                <a:cubicBezTo>
                  <a:pt x="19106" y="37114"/>
                  <a:pt x="19265" y="37092"/>
                  <a:pt x="19539" y="37046"/>
                </a:cubicBezTo>
                <a:lnTo>
                  <a:pt x="19539" y="37046"/>
                </a:lnTo>
                <a:cubicBezTo>
                  <a:pt x="19471" y="37274"/>
                  <a:pt x="19402" y="37411"/>
                  <a:pt x="19380" y="37525"/>
                </a:cubicBezTo>
                <a:cubicBezTo>
                  <a:pt x="19197" y="37617"/>
                  <a:pt x="18946" y="37502"/>
                  <a:pt x="18946" y="37799"/>
                </a:cubicBezTo>
                <a:cubicBezTo>
                  <a:pt x="19060" y="37822"/>
                  <a:pt x="19151" y="37845"/>
                  <a:pt x="19288" y="37868"/>
                </a:cubicBezTo>
                <a:cubicBezTo>
                  <a:pt x="19288" y="38050"/>
                  <a:pt x="19311" y="38233"/>
                  <a:pt x="19334" y="38393"/>
                </a:cubicBezTo>
                <a:cubicBezTo>
                  <a:pt x="19272" y="38434"/>
                  <a:pt x="19205" y="38449"/>
                  <a:pt x="19137" y="38449"/>
                </a:cubicBezTo>
                <a:cubicBezTo>
                  <a:pt x="18959" y="38449"/>
                  <a:pt x="18767" y="38345"/>
                  <a:pt x="18598" y="38345"/>
                </a:cubicBezTo>
                <a:cubicBezTo>
                  <a:pt x="18478" y="38345"/>
                  <a:pt x="18369" y="38397"/>
                  <a:pt x="18284" y="38575"/>
                </a:cubicBezTo>
                <a:cubicBezTo>
                  <a:pt x="18558" y="38918"/>
                  <a:pt x="18855" y="39237"/>
                  <a:pt x="19083" y="39488"/>
                </a:cubicBezTo>
                <a:cubicBezTo>
                  <a:pt x="19037" y="39853"/>
                  <a:pt x="19014" y="40173"/>
                  <a:pt x="18969" y="40561"/>
                </a:cubicBezTo>
                <a:lnTo>
                  <a:pt x="20544" y="40561"/>
                </a:lnTo>
                <a:cubicBezTo>
                  <a:pt x="20612" y="40766"/>
                  <a:pt x="20658" y="40903"/>
                  <a:pt x="20658" y="40949"/>
                </a:cubicBezTo>
                <a:cubicBezTo>
                  <a:pt x="20955" y="41154"/>
                  <a:pt x="21160" y="41314"/>
                  <a:pt x="21365" y="41497"/>
                </a:cubicBezTo>
                <a:cubicBezTo>
                  <a:pt x="21251" y="41634"/>
                  <a:pt x="21183" y="41748"/>
                  <a:pt x="21092" y="41839"/>
                </a:cubicBezTo>
                <a:cubicBezTo>
                  <a:pt x="21114" y="41976"/>
                  <a:pt x="21160" y="42113"/>
                  <a:pt x="21206" y="42319"/>
                </a:cubicBezTo>
                <a:cubicBezTo>
                  <a:pt x="21333" y="42106"/>
                  <a:pt x="21243" y="41835"/>
                  <a:pt x="21543" y="41835"/>
                </a:cubicBezTo>
                <a:cubicBezTo>
                  <a:pt x="21565" y="41835"/>
                  <a:pt x="21589" y="41836"/>
                  <a:pt x="21616" y="41839"/>
                </a:cubicBezTo>
                <a:cubicBezTo>
                  <a:pt x="21571" y="42022"/>
                  <a:pt x="21525" y="42227"/>
                  <a:pt x="21502" y="42364"/>
                </a:cubicBezTo>
                <a:cubicBezTo>
                  <a:pt x="21251" y="42547"/>
                  <a:pt x="21046" y="42707"/>
                  <a:pt x="20863" y="42844"/>
                </a:cubicBezTo>
                <a:lnTo>
                  <a:pt x="20521" y="42844"/>
                </a:lnTo>
                <a:cubicBezTo>
                  <a:pt x="20955" y="43528"/>
                  <a:pt x="21343" y="44190"/>
                  <a:pt x="21753" y="44852"/>
                </a:cubicBezTo>
                <a:cubicBezTo>
                  <a:pt x="21571" y="44898"/>
                  <a:pt x="21457" y="44943"/>
                  <a:pt x="21343" y="44989"/>
                </a:cubicBezTo>
                <a:cubicBezTo>
                  <a:pt x="21480" y="45126"/>
                  <a:pt x="21594" y="45240"/>
                  <a:pt x="21731" y="45331"/>
                </a:cubicBezTo>
                <a:cubicBezTo>
                  <a:pt x="22096" y="45560"/>
                  <a:pt x="22347" y="45971"/>
                  <a:pt x="22781" y="46130"/>
                </a:cubicBezTo>
                <a:cubicBezTo>
                  <a:pt x="22857" y="46158"/>
                  <a:pt x="22924" y="46173"/>
                  <a:pt x="22986" y="46173"/>
                </a:cubicBezTo>
                <a:cubicBezTo>
                  <a:pt x="23128" y="46173"/>
                  <a:pt x="23240" y="46093"/>
                  <a:pt x="23351" y="45902"/>
                </a:cubicBezTo>
                <a:lnTo>
                  <a:pt x="23351" y="45902"/>
                </a:lnTo>
                <a:cubicBezTo>
                  <a:pt x="23169" y="45925"/>
                  <a:pt x="23032" y="45948"/>
                  <a:pt x="22872" y="45971"/>
                </a:cubicBezTo>
                <a:cubicBezTo>
                  <a:pt x="22826" y="45834"/>
                  <a:pt x="22781" y="45697"/>
                  <a:pt x="22735" y="45583"/>
                </a:cubicBezTo>
                <a:cubicBezTo>
                  <a:pt x="22918" y="45423"/>
                  <a:pt x="23077" y="45286"/>
                  <a:pt x="23260" y="45126"/>
                </a:cubicBezTo>
                <a:cubicBezTo>
                  <a:pt x="23283" y="45263"/>
                  <a:pt x="23306" y="45423"/>
                  <a:pt x="23328" y="45605"/>
                </a:cubicBezTo>
                <a:cubicBezTo>
                  <a:pt x="23488" y="45788"/>
                  <a:pt x="23648" y="45993"/>
                  <a:pt x="23831" y="46222"/>
                </a:cubicBezTo>
                <a:cubicBezTo>
                  <a:pt x="23739" y="46290"/>
                  <a:pt x="23671" y="46336"/>
                  <a:pt x="23625" y="46381"/>
                </a:cubicBezTo>
                <a:cubicBezTo>
                  <a:pt x="23557" y="46290"/>
                  <a:pt x="23488" y="46222"/>
                  <a:pt x="23443" y="46153"/>
                </a:cubicBezTo>
                <a:cubicBezTo>
                  <a:pt x="23420" y="46176"/>
                  <a:pt x="23397" y="46176"/>
                  <a:pt x="23374" y="46199"/>
                </a:cubicBezTo>
                <a:cubicBezTo>
                  <a:pt x="23420" y="46313"/>
                  <a:pt x="23443" y="46427"/>
                  <a:pt x="23488" y="46518"/>
                </a:cubicBezTo>
                <a:cubicBezTo>
                  <a:pt x="23671" y="46473"/>
                  <a:pt x="23831" y="46450"/>
                  <a:pt x="24059" y="46427"/>
                </a:cubicBezTo>
                <a:lnTo>
                  <a:pt x="24059" y="46427"/>
                </a:lnTo>
                <a:cubicBezTo>
                  <a:pt x="23967" y="46633"/>
                  <a:pt x="24264" y="46884"/>
                  <a:pt x="23876" y="46952"/>
                </a:cubicBezTo>
                <a:cubicBezTo>
                  <a:pt x="23853" y="46861"/>
                  <a:pt x="23831" y="46792"/>
                  <a:pt x="23808" y="46610"/>
                </a:cubicBezTo>
                <a:cubicBezTo>
                  <a:pt x="23739" y="46815"/>
                  <a:pt x="23694" y="46906"/>
                  <a:pt x="23625" y="47043"/>
                </a:cubicBezTo>
                <a:cubicBezTo>
                  <a:pt x="23853" y="47089"/>
                  <a:pt x="24013" y="47112"/>
                  <a:pt x="24173" y="47158"/>
                </a:cubicBezTo>
                <a:cubicBezTo>
                  <a:pt x="24150" y="47203"/>
                  <a:pt x="24150" y="47272"/>
                  <a:pt x="24127" y="47340"/>
                </a:cubicBezTo>
                <a:cubicBezTo>
                  <a:pt x="24196" y="47340"/>
                  <a:pt x="24264" y="47363"/>
                  <a:pt x="24356" y="47363"/>
                </a:cubicBezTo>
                <a:cubicBezTo>
                  <a:pt x="24287" y="47568"/>
                  <a:pt x="24241" y="47705"/>
                  <a:pt x="24196" y="47888"/>
                </a:cubicBezTo>
                <a:cubicBezTo>
                  <a:pt x="24104" y="47842"/>
                  <a:pt x="24036" y="47797"/>
                  <a:pt x="23922" y="47751"/>
                </a:cubicBezTo>
                <a:cubicBezTo>
                  <a:pt x="23899" y="47865"/>
                  <a:pt x="23876" y="47956"/>
                  <a:pt x="23853" y="48071"/>
                </a:cubicBezTo>
                <a:cubicBezTo>
                  <a:pt x="24036" y="48048"/>
                  <a:pt x="24173" y="48048"/>
                  <a:pt x="24378" y="48025"/>
                </a:cubicBezTo>
                <a:lnTo>
                  <a:pt x="24378" y="48025"/>
                </a:lnTo>
                <a:cubicBezTo>
                  <a:pt x="24196" y="48230"/>
                  <a:pt x="24082" y="48390"/>
                  <a:pt x="23945" y="48550"/>
                </a:cubicBezTo>
                <a:cubicBezTo>
                  <a:pt x="23922" y="48413"/>
                  <a:pt x="23876" y="48322"/>
                  <a:pt x="23831" y="48116"/>
                </a:cubicBezTo>
                <a:cubicBezTo>
                  <a:pt x="23648" y="48344"/>
                  <a:pt x="23511" y="48504"/>
                  <a:pt x="23306" y="48732"/>
                </a:cubicBezTo>
                <a:cubicBezTo>
                  <a:pt x="24036" y="49052"/>
                  <a:pt x="24652" y="49326"/>
                  <a:pt x="25291" y="49623"/>
                </a:cubicBezTo>
                <a:cubicBezTo>
                  <a:pt x="25428" y="49691"/>
                  <a:pt x="25634" y="49851"/>
                  <a:pt x="25611" y="49897"/>
                </a:cubicBezTo>
                <a:cubicBezTo>
                  <a:pt x="25520" y="50193"/>
                  <a:pt x="25816" y="50307"/>
                  <a:pt x="25885" y="50536"/>
                </a:cubicBezTo>
                <a:cubicBezTo>
                  <a:pt x="25816" y="50718"/>
                  <a:pt x="25725" y="50924"/>
                  <a:pt x="25976" y="51061"/>
                </a:cubicBezTo>
                <a:cubicBezTo>
                  <a:pt x="26136" y="51015"/>
                  <a:pt x="26296" y="50969"/>
                  <a:pt x="26501" y="50901"/>
                </a:cubicBezTo>
                <a:lnTo>
                  <a:pt x="26501" y="50901"/>
                </a:lnTo>
                <a:cubicBezTo>
                  <a:pt x="26433" y="51106"/>
                  <a:pt x="26364" y="51220"/>
                  <a:pt x="26364" y="51335"/>
                </a:cubicBezTo>
                <a:cubicBezTo>
                  <a:pt x="26387" y="51471"/>
                  <a:pt x="26478" y="51608"/>
                  <a:pt x="26547" y="51723"/>
                </a:cubicBezTo>
                <a:cubicBezTo>
                  <a:pt x="26524" y="51745"/>
                  <a:pt x="26501" y="51768"/>
                  <a:pt x="26478" y="51791"/>
                </a:cubicBezTo>
                <a:cubicBezTo>
                  <a:pt x="26364" y="51723"/>
                  <a:pt x="26227" y="51654"/>
                  <a:pt x="26045" y="51563"/>
                </a:cubicBezTo>
                <a:cubicBezTo>
                  <a:pt x="26022" y="51723"/>
                  <a:pt x="25999" y="51860"/>
                  <a:pt x="25953" y="52019"/>
                </a:cubicBezTo>
                <a:lnTo>
                  <a:pt x="27232" y="52019"/>
                </a:lnTo>
                <a:cubicBezTo>
                  <a:pt x="27437" y="52430"/>
                  <a:pt x="27597" y="52773"/>
                  <a:pt x="27779" y="53161"/>
                </a:cubicBezTo>
                <a:cubicBezTo>
                  <a:pt x="27871" y="53183"/>
                  <a:pt x="28008" y="53229"/>
                  <a:pt x="28145" y="53297"/>
                </a:cubicBezTo>
                <a:cubicBezTo>
                  <a:pt x="28099" y="53412"/>
                  <a:pt x="28076" y="53503"/>
                  <a:pt x="28053" y="53594"/>
                </a:cubicBezTo>
                <a:cubicBezTo>
                  <a:pt x="28030" y="53686"/>
                  <a:pt x="28053" y="53777"/>
                  <a:pt x="28053" y="53868"/>
                </a:cubicBezTo>
                <a:cubicBezTo>
                  <a:pt x="28076" y="53891"/>
                  <a:pt x="28122" y="53891"/>
                  <a:pt x="28190" y="53937"/>
                </a:cubicBezTo>
                <a:cubicBezTo>
                  <a:pt x="28099" y="54051"/>
                  <a:pt x="28008" y="54165"/>
                  <a:pt x="27939" y="54256"/>
                </a:cubicBezTo>
                <a:cubicBezTo>
                  <a:pt x="27985" y="54302"/>
                  <a:pt x="28076" y="54370"/>
                  <a:pt x="28190" y="54439"/>
                </a:cubicBezTo>
                <a:cubicBezTo>
                  <a:pt x="28030" y="54758"/>
                  <a:pt x="28167" y="55032"/>
                  <a:pt x="28373" y="55260"/>
                </a:cubicBezTo>
                <a:cubicBezTo>
                  <a:pt x="28533" y="55443"/>
                  <a:pt x="28692" y="55603"/>
                  <a:pt x="28875" y="55785"/>
                </a:cubicBezTo>
                <a:cubicBezTo>
                  <a:pt x="28943" y="55740"/>
                  <a:pt x="29058" y="55671"/>
                  <a:pt x="29126" y="55626"/>
                </a:cubicBezTo>
                <a:cubicBezTo>
                  <a:pt x="29309" y="55717"/>
                  <a:pt x="29468" y="55808"/>
                  <a:pt x="29628" y="55877"/>
                </a:cubicBezTo>
                <a:cubicBezTo>
                  <a:pt x="29697" y="56402"/>
                  <a:pt x="29719" y="56950"/>
                  <a:pt x="29856" y="57452"/>
                </a:cubicBezTo>
                <a:cubicBezTo>
                  <a:pt x="29948" y="57771"/>
                  <a:pt x="29902" y="58000"/>
                  <a:pt x="29651" y="58205"/>
                </a:cubicBezTo>
                <a:cubicBezTo>
                  <a:pt x="29697" y="58205"/>
                  <a:pt x="29719" y="58228"/>
                  <a:pt x="29765" y="58228"/>
                </a:cubicBezTo>
                <a:cubicBezTo>
                  <a:pt x="29719" y="58388"/>
                  <a:pt x="29697" y="58547"/>
                  <a:pt x="29651" y="58730"/>
                </a:cubicBezTo>
                <a:cubicBezTo>
                  <a:pt x="29834" y="58890"/>
                  <a:pt x="30039" y="59049"/>
                  <a:pt x="30244" y="59164"/>
                </a:cubicBezTo>
                <a:cubicBezTo>
                  <a:pt x="30473" y="59301"/>
                  <a:pt x="30724" y="59369"/>
                  <a:pt x="30952" y="59483"/>
                </a:cubicBezTo>
                <a:cubicBezTo>
                  <a:pt x="30952" y="59460"/>
                  <a:pt x="30975" y="59437"/>
                  <a:pt x="30975" y="59415"/>
                </a:cubicBezTo>
                <a:cubicBezTo>
                  <a:pt x="31043" y="59529"/>
                  <a:pt x="31112" y="59620"/>
                  <a:pt x="31203" y="59757"/>
                </a:cubicBezTo>
                <a:cubicBezTo>
                  <a:pt x="31228" y="59732"/>
                  <a:pt x="31251" y="59709"/>
                  <a:pt x="31273" y="59687"/>
                </a:cubicBezTo>
                <a:lnTo>
                  <a:pt x="31273" y="59687"/>
                </a:lnTo>
                <a:cubicBezTo>
                  <a:pt x="31272" y="59688"/>
                  <a:pt x="31272" y="59688"/>
                  <a:pt x="31272" y="59689"/>
                </a:cubicBezTo>
                <a:cubicBezTo>
                  <a:pt x="31386" y="59689"/>
                  <a:pt x="31500" y="59711"/>
                  <a:pt x="31614" y="59734"/>
                </a:cubicBezTo>
                <a:cubicBezTo>
                  <a:pt x="31591" y="59871"/>
                  <a:pt x="31591" y="60031"/>
                  <a:pt x="31568" y="60145"/>
                </a:cubicBezTo>
                <a:cubicBezTo>
                  <a:pt x="31682" y="60214"/>
                  <a:pt x="31774" y="60236"/>
                  <a:pt x="31819" y="60259"/>
                </a:cubicBezTo>
                <a:cubicBezTo>
                  <a:pt x="31705" y="60442"/>
                  <a:pt x="31591" y="60579"/>
                  <a:pt x="31500" y="60716"/>
                </a:cubicBezTo>
                <a:cubicBezTo>
                  <a:pt x="31728" y="60944"/>
                  <a:pt x="31888" y="61127"/>
                  <a:pt x="32048" y="61286"/>
                </a:cubicBezTo>
                <a:cubicBezTo>
                  <a:pt x="32048" y="61583"/>
                  <a:pt x="32070" y="61857"/>
                  <a:pt x="32093" y="62108"/>
                </a:cubicBezTo>
                <a:cubicBezTo>
                  <a:pt x="32344" y="62199"/>
                  <a:pt x="32527" y="62245"/>
                  <a:pt x="32710" y="62336"/>
                </a:cubicBezTo>
                <a:cubicBezTo>
                  <a:pt x="32915" y="62405"/>
                  <a:pt x="33098" y="62496"/>
                  <a:pt x="33280" y="62587"/>
                </a:cubicBezTo>
                <a:cubicBezTo>
                  <a:pt x="33257" y="62702"/>
                  <a:pt x="33212" y="62838"/>
                  <a:pt x="33143" y="63090"/>
                </a:cubicBezTo>
                <a:cubicBezTo>
                  <a:pt x="33349" y="62953"/>
                  <a:pt x="33440" y="62861"/>
                  <a:pt x="33577" y="62770"/>
                </a:cubicBezTo>
                <a:cubicBezTo>
                  <a:pt x="33623" y="62861"/>
                  <a:pt x="33668" y="62930"/>
                  <a:pt x="33714" y="63021"/>
                </a:cubicBezTo>
                <a:cubicBezTo>
                  <a:pt x="33600" y="63067"/>
                  <a:pt x="33508" y="63112"/>
                  <a:pt x="33394" y="63181"/>
                </a:cubicBezTo>
                <a:cubicBezTo>
                  <a:pt x="33440" y="63295"/>
                  <a:pt x="33463" y="63386"/>
                  <a:pt x="33486" y="63523"/>
                </a:cubicBezTo>
                <a:cubicBezTo>
                  <a:pt x="33714" y="63523"/>
                  <a:pt x="33919" y="63546"/>
                  <a:pt x="34216" y="63569"/>
                </a:cubicBezTo>
                <a:cubicBezTo>
                  <a:pt x="34262" y="63751"/>
                  <a:pt x="34353" y="63957"/>
                  <a:pt x="34399" y="64139"/>
                </a:cubicBezTo>
                <a:cubicBezTo>
                  <a:pt x="34262" y="64254"/>
                  <a:pt x="34193" y="64322"/>
                  <a:pt x="34102" y="64391"/>
                </a:cubicBezTo>
                <a:cubicBezTo>
                  <a:pt x="34125" y="64505"/>
                  <a:pt x="34170" y="64596"/>
                  <a:pt x="34193" y="64687"/>
                </a:cubicBezTo>
                <a:cubicBezTo>
                  <a:pt x="33874" y="65075"/>
                  <a:pt x="33805" y="65235"/>
                  <a:pt x="33942" y="65509"/>
                </a:cubicBezTo>
                <a:cubicBezTo>
                  <a:pt x="33874" y="65030"/>
                  <a:pt x="34193" y="64916"/>
                  <a:pt x="34536" y="64870"/>
                </a:cubicBezTo>
                <a:cubicBezTo>
                  <a:pt x="34513" y="64756"/>
                  <a:pt x="34490" y="64687"/>
                  <a:pt x="34490" y="64642"/>
                </a:cubicBezTo>
                <a:cubicBezTo>
                  <a:pt x="34513" y="64619"/>
                  <a:pt x="34536" y="64596"/>
                  <a:pt x="34581" y="64573"/>
                </a:cubicBezTo>
                <a:cubicBezTo>
                  <a:pt x="34673" y="64687"/>
                  <a:pt x="34764" y="64779"/>
                  <a:pt x="34855" y="64893"/>
                </a:cubicBezTo>
                <a:cubicBezTo>
                  <a:pt x="34924" y="64961"/>
                  <a:pt x="34946" y="65098"/>
                  <a:pt x="35015" y="65121"/>
                </a:cubicBezTo>
                <a:cubicBezTo>
                  <a:pt x="35380" y="65258"/>
                  <a:pt x="35357" y="65623"/>
                  <a:pt x="35517" y="65874"/>
                </a:cubicBezTo>
                <a:cubicBezTo>
                  <a:pt x="35517" y="65897"/>
                  <a:pt x="35540" y="65920"/>
                  <a:pt x="35563" y="65920"/>
                </a:cubicBezTo>
                <a:cubicBezTo>
                  <a:pt x="35631" y="65874"/>
                  <a:pt x="35700" y="65829"/>
                  <a:pt x="35768" y="65783"/>
                </a:cubicBezTo>
                <a:cubicBezTo>
                  <a:pt x="36019" y="66011"/>
                  <a:pt x="36270" y="66217"/>
                  <a:pt x="36111" y="66605"/>
                </a:cubicBezTo>
                <a:lnTo>
                  <a:pt x="36704" y="66605"/>
                </a:lnTo>
                <a:cubicBezTo>
                  <a:pt x="36750" y="66490"/>
                  <a:pt x="36772" y="66376"/>
                  <a:pt x="36795" y="66262"/>
                </a:cubicBezTo>
                <a:cubicBezTo>
                  <a:pt x="36932" y="66285"/>
                  <a:pt x="37024" y="66285"/>
                  <a:pt x="37138" y="66285"/>
                </a:cubicBezTo>
                <a:cubicBezTo>
                  <a:pt x="37138" y="66262"/>
                  <a:pt x="37138" y="66239"/>
                  <a:pt x="37138" y="66194"/>
                </a:cubicBezTo>
                <a:cubicBezTo>
                  <a:pt x="37046" y="66171"/>
                  <a:pt x="36955" y="66148"/>
                  <a:pt x="36864" y="66125"/>
                </a:cubicBezTo>
                <a:cubicBezTo>
                  <a:pt x="37297" y="65258"/>
                  <a:pt x="37297" y="65258"/>
                  <a:pt x="37686" y="65098"/>
                </a:cubicBezTo>
                <a:cubicBezTo>
                  <a:pt x="37891" y="65144"/>
                  <a:pt x="38096" y="65189"/>
                  <a:pt x="38279" y="65235"/>
                </a:cubicBezTo>
                <a:cubicBezTo>
                  <a:pt x="38302" y="65304"/>
                  <a:pt x="38325" y="65372"/>
                  <a:pt x="38347" y="65463"/>
                </a:cubicBezTo>
                <a:cubicBezTo>
                  <a:pt x="38599" y="65349"/>
                  <a:pt x="38850" y="65235"/>
                  <a:pt x="39146" y="65098"/>
                </a:cubicBezTo>
                <a:cubicBezTo>
                  <a:pt x="39221" y="65128"/>
                  <a:pt x="39315" y="65206"/>
                  <a:pt x="39428" y="65206"/>
                </a:cubicBezTo>
                <a:cubicBezTo>
                  <a:pt x="39489" y="65206"/>
                  <a:pt x="39554" y="65184"/>
                  <a:pt x="39626" y="65121"/>
                </a:cubicBezTo>
                <a:cubicBezTo>
                  <a:pt x="39763" y="64984"/>
                  <a:pt x="39945" y="64893"/>
                  <a:pt x="40082" y="64824"/>
                </a:cubicBezTo>
                <a:cubicBezTo>
                  <a:pt x="40265" y="64893"/>
                  <a:pt x="40379" y="64938"/>
                  <a:pt x="40539" y="65007"/>
                </a:cubicBezTo>
                <a:lnTo>
                  <a:pt x="40539" y="64528"/>
                </a:lnTo>
                <a:cubicBezTo>
                  <a:pt x="40693" y="64612"/>
                  <a:pt x="40838" y="64730"/>
                  <a:pt x="40991" y="64730"/>
                </a:cubicBezTo>
                <a:cubicBezTo>
                  <a:pt x="41087" y="64730"/>
                  <a:pt x="41186" y="64683"/>
                  <a:pt x="41292" y="64550"/>
                </a:cubicBezTo>
                <a:cubicBezTo>
                  <a:pt x="41292" y="64413"/>
                  <a:pt x="41269" y="64254"/>
                  <a:pt x="41269" y="64071"/>
                </a:cubicBezTo>
                <a:lnTo>
                  <a:pt x="41269" y="64071"/>
                </a:lnTo>
                <a:cubicBezTo>
                  <a:pt x="41269" y="64071"/>
                  <a:pt x="41292" y="64094"/>
                  <a:pt x="41315" y="64094"/>
                </a:cubicBezTo>
                <a:cubicBezTo>
                  <a:pt x="41383" y="63797"/>
                  <a:pt x="41452" y="63500"/>
                  <a:pt x="41520" y="63204"/>
                </a:cubicBezTo>
                <a:cubicBezTo>
                  <a:pt x="41657" y="63158"/>
                  <a:pt x="41771" y="63112"/>
                  <a:pt x="41863" y="63090"/>
                </a:cubicBezTo>
                <a:cubicBezTo>
                  <a:pt x="41885" y="62884"/>
                  <a:pt x="41885" y="62702"/>
                  <a:pt x="41885" y="62542"/>
                </a:cubicBezTo>
                <a:cubicBezTo>
                  <a:pt x="42022" y="62450"/>
                  <a:pt x="42136" y="62405"/>
                  <a:pt x="42228" y="62336"/>
                </a:cubicBezTo>
                <a:cubicBezTo>
                  <a:pt x="42273" y="62313"/>
                  <a:pt x="42251" y="62222"/>
                  <a:pt x="42251" y="62108"/>
                </a:cubicBezTo>
                <a:lnTo>
                  <a:pt x="42251" y="62108"/>
                </a:lnTo>
                <a:cubicBezTo>
                  <a:pt x="42136" y="62199"/>
                  <a:pt x="42045" y="62268"/>
                  <a:pt x="41908" y="62382"/>
                </a:cubicBezTo>
                <a:cubicBezTo>
                  <a:pt x="41840" y="62131"/>
                  <a:pt x="41794" y="61948"/>
                  <a:pt x="41748" y="61743"/>
                </a:cubicBezTo>
                <a:cubicBezTo>
                  <a:pt x="41908" y="61652"/>
                  <a:pt x="42022" y="61606"/>
                  <a:pt x="42136" y="61537"/>
                </a:cubicBezTo>
                <a:cubicBezTo>
                  <a:pt x="42296" y="61677"/>
                  <a:pt x="42299" y="61992"/>
                  <a:pt x="42511" y="61992"/>
                </a:cubicBezTo>
                <a:cubicBezTo>
                  <a:pt x="42541" y="61992"/>
                  <a:pt x="42576" y="61985"/>
                  <a:pt x="42616" y="61971"/>
                </a:cubicBezTo>
                <a:cubicBezTo>
                  <a:pt x="42502" y="61766"/>
                  <a:pt x="42410" y="61560"/>
                  <a:pt x="42296" y="61355"/>
                </a:cubicBezTo>
                <a:cubicBezTo>
                  <a:pt x="42365" y="61264"/>
                  <a:pt x="42410" y="61195"/>
                  <a:pt x="42479" y="61127"/>
                </a:cubicBezTo>
                <a:cubicBezTo>
                  <a:pt x="42616" y="61264"/>
                  <a:pt x="42730" y="61378"/>
                  <a:pt x="42821" y="61492"/>
                </a:cubicBezTo>
                <a:cubicBezTo>
                  <a:pt x="42730" y="61537"/>
                  <a:pt x="42661" y="61583"/>
                  <a:pt x="42570" y="61652"/>
                </a:cubicBezTo>
                <a:cubicBezTo>
                  <a:pt x="42753" y="61697"/>
                  <a:pt x="42867" y="61743"/>
                  <a:pt x="43004" y="61788"/>
                </a:cubicBezTo>
                <a:cubicBezTo>
                  <a:pt x="43072" y="61720"/>
                  <a:pt x="43141" y="61652"/>
                  <a:pt x="43232" y="61560"/>
                </a:cubicBezTo>
                <a:cubicBezTo>
                  <a:pt x="43141" y="61515"/>
                  <a:pt x="43095" y="61492"/>
                  <a:pt x="43004" y="61446"/>
                </a:cubicBezTo>
                <a:cubicBezTo>
                  <a:pt x="43141" y="61286"/>
                  <a:pt x="43232" y="61172"/>
                  <a:pt x="43301" y="61081"/>
                </a:cubicBezTo>
                <a:cubicBezTo>
                  <a:pt x="43392" y="60396"/>
                  <a:pt x="43460" y="59780"/>
                  <a:pt x="43734" y="59278"/>
                </a:cubicBezTo>
                <a:cubicBezTo>
                  <a:pt x="44077" y="59141"/>
                  <a:pt x="44350" y="59049"/>
                  <a:pt x="44624" y="58935"/>
                </a:cubicBezTo>
                <a:cubicBezTo>
                  <a:pt x="44670" y="58798"/>
                  <a:pt x="44693" y="58684"/>
                  <a:pt x="44716" y="58547"/>
                </a:cubicBezTo>
                <a:cubicBezTo>
                  <a:pt x="44967" y="58410"/>
                  <a:pt x="45218" y="58251"/>
                  <a:pt x="45469" y="58114"/>
                </a:cubicBezTo>
                <a:cubicBezTo>
                  <a:pt x="45606" y="58205"/>
                  <a:pt x="45720" y="58296"/>
                  <a:pt x="45811" y="58365"/>
                </a:cubicBezTo>
                <a:cubicBezTo>
                  <a:pt x="46017" y="58205"/>
                  <a:pt x="46154" y="58068"/>
                  <a:pt x="46313" y="57931"/>
                </a:cubicBezTo>
                <a:cubicBezTo>
                  <a:pt x="46313" y="57954"/>
                  <a:pt x="46336" y="57977"/>
                  <a:pt x="46336" y="58022"/>
                </a:cubicBezTo>
                <a:cubicBezTo>
                  <a:pt x="46633" y="57977"/>
                  <a:pt x="46953" y="57954"/>
                  <a:pt x="47249" y="57908"/>
                </a:cubicBezTo>
                <a:cubicBezTo>
                  <a:pt x="47249" y="57885"/>
                  <a:pt x="47249" y="57863"/>
                  <a:pt x="47249" y="57840"/>
                </a:cubicBezTo>
                <a:lnTo>
                  <a:pt x="46450" y="57840"/>
                </a:lnTo>
                <a:cubicBezTo>
                  <a:pt x="46428" y="57794"/>
                  <a:pt x="46405" y="57771"/>
                  <a:pt x="46405" y="57726"/>
                </a:cubicBezTo>
                <a:cubicBezTo>
                  <a:pt x="46519" y="57634"/>
                  <a:pt x="46633" y="57543"/>
                  <a:pt x="46747" y="57452"/>
                </a:cubicBezTo>
                <a:cubicBezTo>
                  <a:pt x="46953" y="57269"/>
                  <a:pt x="47135" y="57132"/>
                  <a:pt x="47341" y="56950"/>
                </a:cubicBezTo>
                <a:cubicBezTo>
                  <a:pt x="47341" y="56950"/>
                  <a:pt x="47318" y="56904"/>
                  <a:pt x="47295" y="56835"/>
                </a:cubicBezTo>
                <a:cubicBezTo>
                  <a:pt x="47181" y="56858"/>
                  <a:pt x="47067" y="56858"/>
                  <a:pt x="46907" y="56881"/>
                </a:cubicBezTo>
                <a:cubicBezTo>
                  <a:pt x="46975" y="56767"/>
                  <a:pt x="46998" y="56698"/>
                  <a:pt x="47044" y="56607"/>
                </a:cubicBezTo>
                <a:cubicBezTo>
                  <a:pt x="47114" y="56645"/>
                  <a:pt x="47171" y="56661"/>
                  <a:pt x="47217" y="56661"/>
                </a:cubicBezTo>
                <a:cubicBezTo>
                  <a:pt x="47366" y="56661"/>
                  <a:pt x="47413" y="56495"/>
                  <a:pt x="47500" y="56356"/>
                </a:cubicBezTo>
                <a:cubicBezTo>
                  <a:pt x="47432" y="56242"/>
                  <a:pt x="47386" y="56128"/>
                  <a:pt x="47318" y="56014"/>
                </a:cubicBezTo>
                <a:lnTo>
                  <a:pt x="47615" y="56014"/>
                </a:lnTo>
                <a:cubicBezTo>
                  <a:pt x="47729" y="55580"/>
                  <a:pt x="47843" y="55124"/>
                  <a:pt x="47957" y="54667"/>
                </a:cubicBezTo>
                <a:cubicBezTo>
                  <a:pt x="47820" y="54530"/>
                  <a:pt x="47706" y="54393"/>
                  <a:pt x="47523" y="54211"/>
                </a:cubicBezTo>
                <a:lnTo>
                  <a:pt x="47523" y="54211"/>
                </a:lnTo>
                <a:cubicBezTo>
                  <a:pt x="47585" y="54219"/>
                  <a:pt x="47642" y="54223"/>
                  <a:pt x="47693" y="54223"/>
                </a:cubicBezTo>
                <a:cubicBezTo>
                  <a:pt x="47926" y="54223"/>
                  <a:pt x="48048" y="54130"/>
                  <a:pt x="48048" y="53868"/>
                </a:cubicBezTo>
                <a:cubicBezTo>
                  <a:pt x="47957" y="53822"/>
                  <a:pt x="47888" y="53777"/>
                  <a:pt x="47820" y="53754"/>
                </a:cubicBezTo>
                <a:cubicBezTo>
                  <a:pt x="48117" y="53731"/>
                  <a:pt x="48276" y="53594"/>
                  <a:pt x="48322" y="53252"/>
                </a:cubicBezTo>
                <a:cubicBezTo>
                  <a:pt x="48459" y="53480"/>
                  <a:pt x="48573" y="53640"/>
                  <a:pt x="48664" y="53777"/>
                </a:cubicBezTo>
                <a:cubicBezTo>
                  <a:pt x="48779" y="53686"/>
                  <a:pt x="48870" y="53617"/>
                  <a:pt x="48961" y="53549"/>
                </a:cubicBezTo>
                <a:cubicBezTo>
                  <a:pt x="48528" y="53183"/>
                  <a:pt x="48528" y="53138"/>
                  <a:pt x="48779" y="52795"/>
                </a:cubicBezTo>
                <a:lnTo>
                  <a:pt x="48779" y="52795"/>
                </a:lnTo>
                <a:cubicBezTo>
                  <a:pt x="48961" y="52955"/>
                  <a:pt x="49121" y="53092"/>
                  <a:pt x="49326" y="53297"/>
                </a:cubicBezTo>
                <a:cubicBezTo>
                  <a:pt x="49395" y="53252"/>
                  <a:pt x="49486" y="53161"/>
                  <a:pt x="49600" y="53092"/>
                </a:cubicBezTo>
                <a:cubicBezTo>
                  <a:pt x="49714" y="53024"/>
                  <a:pt x="49829" y="52955"/>
                  <a:pt x="49943" y="52909"/>
                </a:cubicBezTo>
                <a:cubicBezTo>
                  <a:pt x="49999" y="52985"/>
                  <a:pt x="50040" y="53029"/>
                  <a:pt x="50053" y="53029"/>
                </a:cubicBezTo>
                <a:cubicBezTo>
                  <a:pt x="50055" y="53029"/>
                  <a:pt x="50057" y="53028"/>
                  <a:pt x="50057" y="53024"/>
                </a:cubicBezTo>
                <a:cubicBezTo>
                  <a:pt x="50331" y="52841"/>
                  <a:pt x="50559" y="52681"/>
                  <a:pt x="50787" y="52521"/>
                </a:cubicBezTo>
                <a:cubicBezTo>
                  <a:pt x="50605" y="52521"/>
                  <a:pt x="50422" y="52544"/>
                  <a:pt x="50171" y="52544"/>
                </a:cubicBezTo>
                <a:cubicBezTo>
                  <a:pt x="50376" y="51951"/>
                  <a:pt x="50856" y="51837"/>
                  <a:pt x="51358" y="51654"/>
                </a:cubicBezTo>
                <a:cubicBezTo>
                  <a:pt x="50810" y="51540"/>
                  <a:pt x="50582" y="51289"/>
                  <a:pt x="50719" y="51038"/>
                </a:cubicBezTo>
                <a:cubicBezTo>
                  <a:pt x="50810" y="51038"/>
                  <a:pt x="50924" y="51061"/>
                  <a:pt x="50970" y="51061"/>
                </a:cubicBezTo>
                <a:cubicBezTo>
                  <a:pt x="51472" y="50422"/>
                  <a:pt x="51951" y="49828"/>
                  <a:pt x="52476" y="49166"/>
                </a:cubicBezTo>
                <a:cubicBezTo>
                  <a:pt x="52568" y="49303"/>
                  <a:pt x="52636" y="49394"/>
                  <a:pt x="52659" y="49417"/>
                </a:cubicBezTo>
                <a:cubicBezTo>
                  <a:pt x="52408" y="49737"/>
                  <a:pt x="52202" y="50011"/>
                  <a:pt x="51997" y="50285"/>
                </a:cubicBezTo>
                <a:cubicBezTo>
                  <a:pt x="52043" y="50353"/>
                  <a:pt x="52088" y="50422"/>
                  <a:pt x="52157" y="50490"/>
                </a:cubicBezTo>
                <a:cubicBezTo>
                  <a:pt x="52271" y="50285"/>
                  <a:pt x="52385" y="50102"/>
                  <a:pt x="52499" y="49919"/>
                </a:cubicBezTo>
                <a:cubicBezTo>
                  <a:pt x="52613" y="49919"/>
                  <a:pt x="52727" y="49919"/>
                  <a:pt x="52819" y="49942"/>
                </a:cubicBezTo>
                <a:cubicBezTo>
                  <a:pt x="52910" y="49805"/>
                  <a:pt x="52978" y="49691"/>
                  <a:pt x="53070" y="49577"/>
                </a:cubicBezTo>
                <a:cubicBezTo>
                  <a:pt x="52978" y="49509"/>
                  <a:pt x="52910" y="49440"/>
                  <a:pt x="52819" y="49394"/>
                </a:cubicBezTo>
                <a:cubicBezTo>
                  <a:pt x="52864" y="49349"/>
                  <a:pt x="52910" y="49303"/>
                  <a:pt x="52956" y="49257"/>
                </a:cubicBezTo>
                <a:cubicBezTo>
                  <a:pt x="53047" y="49303"/>
                  <a:pt x="53115" y="49349"/>
                  <a:pt x="53161" y="49394"/>
                </a:cubicBezTo>
                <a:cubicBezTo>
                  <a:pt x="53549" y="48938"/>
                  <a:pt x="53755" y="48390"/>
                  <a:pt x="54257" y="48048"/>
                </a:cubicBezTo>
                <a:cubicBezTo>
                  <a:pt x="54120" y="47934"/>
                  <a:pt x="54006" y="47842"/>
                  <a:pt x="53823" y="47705"/>
                </a:cubicBezTo>
                <a:cubicBezTo>
                  <a:pt x="53960" y="47363"/>
                  <a:pt x="54074" y="46998"/>
                  <a:pt x="54211" y="46655"/>
                </a:cubicBezTo>
                <a:cubicBezTo>
                  <a:pt x="54416" y="46633"/>
                  <a:pt x="54553" y="46610"/>
                  <a:pt x="54576" y="46610"/>
                </a:cubicBezTo>
                <a:cubicBezTo>
                  <a:pt x="54850" y="46381"/>
                  <a:pt x="55056" y="46222"/>
                  <a:pt x="55238" y="46062"/>
                </a:cubicBezTo>
                <a:lnTo>
                  <a:pt x="55215" y="46062"/>
                </a:lnTo>
                <a:cubicBezTo>
                  <a:pt x="55329" y="45811"/>
                  <a:pt x="55444" y="45537"/>
                  <a:pt x="55581" y="45240"/>
                </a:cubicBezTo>
                <a:cubicBezTo>
                  <a:pt x="55581" y="45217"/>
                  <a:pt x="55535" y="45126"/>
                  <a:pt x="55489" y="45012"/>
                </a:cubicBezTo>
                <a:cubicBezTo>
                  <a:pt x="55649" y="44989"/>
                  <a:pt x="55763" y="44966"/>
                  <a:pt x="55809" y="44966"/>
                </a:cubicBezTo>
                <a:cubicBezTo>
                  <a:pt x="55854" y="44761"/>
                  <a:pt x="55900" y="44578"/>
                  <a:pt x="55923" y="44441"/>
                </a:cubicBezTo>
                <a:cubicBezTo>
                  <a:pt x="56516" y="44122"/>
                  <a:pt x="56699" y="43505"/>
                  <a:pt x="57110" y="43095"/>
                </a:cubicBezTo>
                <a:cubicBezTo>
                  <a:pt x="57178" y="43026"/>
                  <a:pt x="57133" y="42889"/>
                  <a:pt x="57133" y="42775"/>
                </a:cubicBezTo>
                <a:cubicBezTo>
                  <a:pt x="57064" y="42752"/>
                  <a:pt x="56996" y="42752"/>
                  <a:pt x="56950" y="42729"/>
                </a:cubicBezTo>
                <a:cubicBezTo>
                  <a:pt x="56927" y="42707"/>
                  <a:pt x="56904" y="42638"/>
                  <a:pt x="56836" y="42570"/>
                </a:cubicBezTo>
                <a:cubicBezTo>
                  <a:pt x="57041" y="42364"/>
                  <a:pt x="57247" y="42159"/>
                  <a:pt x="57475" y="41931"/>
                </a:cubicBezTo>
                <a:cubicBezTo>
                  <a:pt x="57589" y="42090"/>
                  <a:pt x="57658" y="42204"/>
                  <a:pt x="57726" y="42296"/>
                </a:cubicBezTo>
                <a:cubicBezTo>
                  <a:pt x="57772" y="42296"/>
                  <a:pt x="57795" y="42296"/>
                  <a:pt x="57817" y="42273"/>
                </a:cubicBezTo>
                <a:cubicBezTo>
                  <a:pt x="57795" y="42136"/>
                  <a:pt x="57749" y="41999"/>
                  <a:pt x="57749" y="41908"/>
                </a:cubicBezTo>
                <a:cubicBezTo>
                  <a:pt x="57932" y="41794"/>
                  <a:pt x="58069" y="41702"/>
                  <a:pt x="58251" y="41588"/>
                </a:cubicBezTo>
                <a:cubicBezTo>
                  <a:pt x="58457" y="41611"/>
                  <a:pt x="58685" y="41634"/>
                  <a:pt x="58845" y="41657"/>
                </a:cubicBezTo>
                <a:cubicBezTo>
                  <a:pt x="58890" y="41383"/>
                  <a:pt x="58913" y="41109"/>
                  <a:pt x="58936" y="40789"/>
                </a:cubicBezTo>
                <a:cubicBezTo>
                  <a:pt x="59096" y="40881"/>
                  <a:pt x="59210" y="40949"/>
                  <a:pt x="59324" y="41018"/>
                </a:cubicBezTo>
                <a:cubicBezTo>
                  <a:pt x="59529" y="40584"/>
                  <a:pt x="59735" y="40150"/>
                  <a:pt x="59963" y="39671"/>
                </a:cubicBezTo>
                <a:cubicBezTo>
                  <a:pt x="59940" y="39443"/>
                  <a:pt x="59940" y="39443"/>
                  <a:pt x="60123" y="39306"/>
                </a:cubicBezTo>
                <a:cubicBezTo>
                  <a:pt x="60123" y="39397"/>
                  <a:pt x="60123" y="39465"/>
                  <a:pt x="60123" y="39511"/>
                </a:cubicBezTo>
                <a:cubicBezTo>
                  <a:pt x="60488" y="39237"/>
                  <a:pt x="60830" y="38986"/>
                  <a:pt x="61150" y="38758"/>
                </a:cubicBezTo>
                <a:cubicBezTo>
                  <a:pt x="61424" y="38119"/>
                  <a:pt x="61903" y="37685"/>
                  <a:pt x="62314" y="37274"/>
                </a:cubicBezTo>
                <a:cubicBezTo>
                  <a:pt x="62748" y="37434"/>
                  <a:pt x="63113" y="37571"/>
                  <a:pt x="63501" y="37708"/>
                </a:cubicBezTo>
                <a:cubicBezTo>
                  <a:pt x="63455" y="37274"/>
                  <a:pt x="63478" y="37251"/>
                  <a:pt x="63889" y="36863"/>
                </a:cubicBezTo>
                <a:cubicBezTo>
                  <a:pt x="64026" y="36909"/>
                  <a:pt x="64163" y="36955"/>
                  <a:pt x="64323" y="37000"/>
                </a:cubicBezTo>
                <a:cubicBezTo>
                  <a:pt x="64323" y="37137"/>
                  <a:pt x="64323" y="37274"/>
                  <a:pt x="64345" y="37388"/>
                </a:cubicBezTo>
                <a:lnTo>
                  <a:pt x="64414" y="37388"/>
                </a:lnTo>
                <a:cubicBezTo>
                  <a:pt x="64642" y="37000"/>
                  <a:pt x="64870" y="36612"/>
                  <a:pt x="65144" y="36156"/>
                </a:cubicBezTo>
                <a:lnTo>
                  <a:pt x="65144" y="36156"/>
                </a:lnTo>
                <a:cubicBezTo>
                  <a:pt x="64781" y="36309"/>
                  <a:pt x="64738" y="36813"/>
                  <a:pt x="64359" y="36813"/>
                </a:cubicBezTo>
                <a:cubicBezTo>
                  <a:pt x="64285" y="36813"/>
                  <a:pt x="64199" y="36794"/>
                  <a:pt x="64094" y="36749"/>
                </a:cubicBezTo>
                <a:cubicBezTo>
                  <a:pt x="64254" y="36544"/>
                  <a:pt x="64368" y="36384"/>
                  <a:pt x="64482" y="36201"/>
                </a:cubicBezTo>
                <a:cubicBezTo>
                  <a:pt x="64505" y="35927"/>
                  <a:pt x="64437" y="35631"/>
                  <a:pt x="64733" y="35494"/>
                </a:cubicBezTo>
                <a:cubicBezTo>
                  <a:pt x="64574" y="35334"/>
                  <a:pt x="64711" y="35197"/>
                  <a:pt x="64733" y="35083"/>
                </a:cubicBezTo>
                <a:cubicBezTo>
                  <a:pt x="64848" y="35037"/>
                  <a:pt x="64939" y="34992"/>
                  <a:pt x="65030" y="34946"/>
                </a:cubicBezTo>
                <a:cubicBezTo>
                  <a:pt x="64893" y="34809"/>
                  <a:pt x="64779" y="34695"/>
                  <a:pt x="64688" y="34604"/>
                </a:cubicBezTo>
                <a:cubicBezTo>
                  <a:pt x="64848" y="34398"/>
                  <a:pt x="64962" y="34238"/>
                  <a:pt x="65099" y="34056"/>
                </a:cubicBezTo>
                <a:cubicBezTo>
                  <a:pt x="65190" y="34170"/>
                  <a:pt x="65258" y="34261"/>
                  <a:pt x="65395" y="34421"/>
                </a:cubicBezTo>
                <a:cubicBezTo>
                  <a:pt x="65441" y="33987"/>
                  <a:pt x="65487" y="33668"/>
                  <a:pt x="65532" y="33303"/>
                </a:cubicBezTo>
                <a:cubicBezTo>
                  <a:pt x="65783" y="33371"/>
                  <a:pt x="65966" y="33417"/>
                  <a:pt x="66149" y="33462"/>
                </a:cubicBezTo>
                <a:cubicBezTo>
                  <a:pt x="66149" y="33462"/>
                  <a:pt x="66171" y="33440"/>
                  <a:pt x="66171" y="33417"/>
                </a:cubicBezTo>
                <a:cubicBezTo>
                  <a:pt x="66057" y="33348"/>
                  <a:pt x="65943" y="33280"/>
                  <a:pt x="65852" y="33211"/>
                </a:cubicBezTo>
                <a:cubicBezTo>
                  <a:pt x="65875" y="33166"/>
                  <a:pt x="65898" y="33120"/>
                  <a:pt x="65920" y="33074"/>
                </a:cubicBezTo>
                <a:cubicBezTo>
                  <a:pt x="66149" y="33188"/>
                  <a:pt x="66400" y="33280"/>
                  <a:pt x="66651" y="33394"/>
                </a:cubicBezTo>
                <a:cubicBezTo>
                  <a:pt x="66582" y="33257"/>
                  <a:pt x="66491" y="33097"/>
                  <a:pt x="66423" y="32937"/>
                </a:cubicBezTo>
                <a:cubicBezTo>
                  <a:pt x="66468" y="32846"/>
                  <a:pt x="66537" y="32732"/>
                  <a:pt x="66605" y="32641"/>
                </a:cubicBezTo>
                <a:lnTo>
                  <a:pt x="67450" y="32641"/>
                </a:lnTo>
                <a:cubicBezTo>
                  <a:pt x="67221" y="32527"/>
                  <a:pt x="67062" y="32458"/>
                  <a:pt x="66902" y="32390"/>
                </a:cubicBezTo>
                <a:cubicBezTo>
                  <a:pt x="67016" y="32230"/>
                  <a:pt x="67085" y="32093"/>
                  <a:pt x="67176" y="31956"/>
                </a:cubicBezTo>
                <a:cubicBezTo>
                  <a:pt x="67290" y="31933"/>
                  <a:pt x="67450" y="31933"/>
                  <a:pt x="67587" y="31910"/>
                </a:cubicBezTo>
                <a:cubicBezTo>
                  <a:pt x="67716" y="31609"/>
                  <a:pt x="67906" y="31429"/>
                  <a:pt x="68177" y="31429"/>
                </a:cubicBezTo>
                <a:cubicBezTo>
                  <a:pt x="68193" y="31429"/>
                  <a:pt x="68209" y="31430"/>
                  <a:pt x="68226" y="31431"/>
                </a:cubicBezTo>
                <a:cubicBezTo>
                  <a:pt x="68340" y="31225"/>
                  <a:pt x="68431" y="31066"/>
                  <a:pt x="68523" y="30860"/>
                </a:cubicBezTo>
                <a:cubicBezTo>
                  <a:pt x="68591" y="30974"/>
                  <a:pt x="68614" y="31043"/>
                  <a:pt x="68614" y="31066"/>
                </a:cubicBezTo>
                <a:cubicBezTo>
                  <a:pt x="68682" y="30837"/>
                  <a:pt x="68751" y="30609"/>
                  <a:pt x="68819" y="30381"/>
                </a:cubicBezTo>
                <a:cubicBezTo>
                  <a:pt x="68728" y="30335"/>
                  <a:pt x="68637" y="30267"/>
                  <a:pt x="68477" y="30153"/>
                </a:cubicBezTo>
                <a:cubicBezTo>
                  <a:pt x="68728" y="30107"/>
                  <a:pt x="68888" y="30084"/>
                  <a:pt x="69093" y="30039"/>
                </a:cubicBezTo>
                <a:lnTo>
                  <a:pt x="69093" y="30039"/>
                </a:lnTo>
                <a:cubicBezTo>
                  <a:pt x="69047" y="30198"/>
                  <a:pt x="69025" y="30312"/>
                  <a:pt x="69002" y="30358"/>
                </a:cubicBezTo>
                <a:cubicBezTo>
                  <a:pt x="69139" y="30564"/>
                  <a:pt x="69230" y="30746"/>
                  <a:pt x="69344" y="30906"/>
                </a:cubicBezTo>
                <a:cubicBezTo>
                  <a:pt x="69299" y="30997"/>
                  <a:pt x="69253" y="31089"/>
                  <a:pt x="69230" y="31134"/>
                </a:cubicBezTo>
                <a:cubicBezTo>
                  <a:pt x="69116" y="31111"/>
                  <a:pt x="69025" y="31089"/>
                  <a:pt x="68842" y="31066"/>
                </a:cubicBezTo>
                <a:lnTo>
                  <a:pt x="68842" y="31066"/>
                </a:lnTo>
                <a:cubicBezTo>
                  <a:pt x="68969" y="31205"/>
                  <a:pt x="69082" y="31267"/>
                  <a:pt x="69177" y="31267"/>
                </a:cubicBezTo>
                <a:cubicBezTo>
                  <a:pt x="69252" y="31267"/>
                  <a:pt x="69316" y="31228"/>
                  <a:pt x="69367" y="31157"/>
                </a:cubicBezTo>
                <a:cubicBezTo>
                  <a:pt x="69687" y="30815"/>
                  <a:pt x="69983" y="30427"/>
                  <a:pt x="70280" y="30061"/>
                </a:cubicBezTo>
                <a:cubicBezTo>
                  <a:pt x="70280" y="30039"/>
                  <a:pt x="70257" y="29993"/>
                  <a:pt x="70234" y="29970"/>
                </a:cubicBezTo>
                <a:cubicBezTo>
                  <a:pt x="70143" y="29993"/>
                  <a:pt x="70052" y="30016"/>
                  <a:pt x="69983" y="30039"/>
                </a:cubicBezTo>
                <a:cubicBezTo>
                  <a:pt x="69892" y="29924"/>
                  <a:pt x="69801" y="29810"/>
                  <a:pt x="69687" y="29696"/>
                </a:cubicBezTo>
                <a:cubicBezTo>
                  <a:pt x="69824" y="29628"/>
                  <a:pt x="69915" y="29582"/>
                  <a:pt x="70120" y="29491"/>
                </a:cubicBezTo>
                <a:cubicBezTo>
                  <a:pt x="69892" y="29354"/>
                  <a:pt x="69732" y="29285"/>
                  <a:pt x="69550" y="29194"/>
                </a:cubicBezTo>
                <a:cubicBezTo>
                  <a:pt x="69595" y="29148"/>
                  <a:pt x="69618" y="29103"/>
                  <a:pt x="69664" y="29057"/>
                </a:cubicBezTo>
                <a:lnTo>
                  <a:pt x="70668" y="29057"/>
                </a:lnTo>
                <a:cubicBezTo>
                  <a:pt x="70691" y="28852"/>
                  <a:pt x="70691" y="28669"/>
                  <a:pt x="70714" y="28509"/>
                </a:cubicBezTo>
                <a:cubicBezTo>
                  <a:pt x="70851" y="28418"/>
                  <a:pt x="70965" y="28349"/>
                  <a:pt x="71102" y="28258"/>
                </a:cubicBezTo>
                <a:cubicBezTo>
                  <a:pt x="71182" y="28330"/>
                  <a:pt x="71256" y="28357"/>
                  <a:pt x="71329" y="28357"/>
                </a:cubicBezTo>
                <a:cubicBezTo>
                  <a:pt x="71464" y="28357"/>
                  <a:pt x="71593" y="28264"/>
                  <a:pt x="71741" y="28190"/>
                </a:cubicBezTo>
                <a:lnTo>
                  <a:pt x="71741" y="28190"/>
                </a:lnTo>
                <a:cubicBezTo>
                  <a:pt x="71741" y="28327"/>
                  <a:pt x="71695" y="28418"/>
                  <a:pt x="71650" y="28509"/>
                </a:cubicBezTo>
                <a:cubicBezTo>
                  <a:pt x="71627" y="28532"/>
                  <a:pt x="71627" y="28578"/>
                  <a:pt x="71604" y="28669"/>
                </a:cubicBezTo>
                <a:cubicBezTo>
                  <a:pt x="71764" y="28623"/>
                  <a:pt x="71878" y="28578"/>
                  <a:pt x="71992" y="28532"/>
                </a:cubicBezTo>
                <a:cubicBezTo>
                  <a:pt x="71969" y="28167"/>
                  <a:pt x="71946" y="27802"/>
                  <a:pt x="71923" y="27482"/>
                </a:cubicBezTo>
                <a:cubicBezTo>
                  <a:pt x="72083" y="27368"/>
                  <a:pt x="72197" y="27277"/>
                  <a:pt x="72289" y="27208"/>
                </a:cubicBezTo>
                <a:cubicBezTo>
                  <a:pt x="72334" y="26957"/>
                  <a:pt x="72357" y="26752"/>
                  <a:pt x="72380" y="26546"/>
                </a:cubicBezTo>
                <a:cubicBezTo>
                  <a:pt x="72461" y="26528"/>
                  <a:pt x="72543" y="26521"/>
                  <a:pt x="72626" y="26521"/>
                </a:cubicBezTo>
                <a:cubicBezTo>
                  <a:pt x="72827" y="26521"/>
                  <a:pt x="73030" y="26560"/>
                  <a:pt x="73228" y="26560"/>
                </a:cubicBezTo>
                <a:cubicBezTo>
                  <a:pt x="73453" y="26560"/>
                  <a:pt x="73670" y="26510"/>
                  <a:pt x="73864" y="26295"/>
                </a:cubicBezTo>
                <a:lnTo>
                  <a:pt x="73864" y="25725"/>
                </a:lnTo>
                <a:lnTo>
                  <a:pt x="73818" y="25725"/>
                </a:lnTo>
                <a:cubicBezTo>
                  <a:pt x="73818" y="25862"/>
                  <a:pt x="73795" y="26021"/>
                  <a:pt x="73772" y="26135"/>
                </a:cubicBezTo>
                <a:cubicBezTo>
                  <a:pt x="73658" y="26181"/>
                  <a:pt x="73567" y="26227"/>
                  <a:pt x="73521" y="26250"/>
                </a:cubicBezTo>
                <a:cubicBezTo>
                  <a:pt x="73293" y="26113"/>
                  <a:pt x="73088" y="25998"/>
                  <a:pt x="72905" y="25884"/>
                </a:cubicBezTo>
                <a:cubicBezTo>
                  <a:pt x="72905" y="25839"/>
                  <a:pt x="72928" y="25816"/>
                  <a:pt x="72951" y="25793"/>
                </a:cubicBezTo>
                <a:cubicBezTo>
                  <a:pt x="73110" y="25839"/>
                  <a:pt x="73270" y="25907"/>
                  <a:pt x="73430" y="25953"/>
                </a:cubicBezTo>
                <a:lnTo>
                  <a:pt x="73430" y="25177"/>
                </a:lnTo>
                <a:cubicBezTo>
                  <a:pt x="73567" y="25177"/>
                  <a:pt x="73704" y="25154"/>
                  <a:pt x="73864" y="25154"/>
                </a:cubicBezTo>
                <a:cubicBezTo>
                  <a:pt x="73886" y="25108"/>
                  <a:pt x="73932" y="25040"/>
                  <a:pt x="73978" y="24971"/>
                </a:cubicBezTo>
                <a:cubicBezTo>
                  <a:pt x="73864" y="24926"/>
                  <a:pt x="73795" y="24903"/>
                  <a:pt x="73704" y="24857"/>
                </a:cubicBezTo>
                <a:cubicBezTo>
                  <a:pt x="73795" y="24789"/>
                  <a:pt x="73886" y="24743"/>
                  <a:pt x="74001" y="24697"/>
                </a:cubicBezTo>
                <a:cubicBezTo>
                  <a:pt x="73932" y="24606"/>
                  <a:pt x="73886" y="24538"/>
                  <a:pt x="73841" y="24492"/>
                </a:cubicBezTo>
                <a:cubicBezTo>
                  <a:pt x="74023" y="24287"/>
                  <a:pt x="74183" y="24081"/>
                  <a:pt x="74389" y="23853"/>
                </a:cubicBezTo>
                <a:cubicBezTo>
                  <a:pt x="74252" y="23784"/>
                  <a:pt x="74160" y="23739"/>
                  <a:pt x="74001" y="23647"/>
                </a:cubicBezTo>
                <a:cubicBezTo>
                  <a:pt x="74160" y="23533"/>
                  <a:pt x="74252" y="23442"/>
                  <a:pt x="74389" y="23351"/>
                </a:cubicBezTo>
                <a:cubicBezTo>
                  <a:pt x="74457" y="23396"/>
                  <a:pt x="74571" y="23419"/>
                  <a:pt x="74731" y="23488"/>
                </a:cubicBezTo>
                <a:cubicBezTo>
                  <a:pt x="74640" y="23305"/>
                  <a:pt x="74594" y="23214"/>
                  <a:pt x="74526" y="23123"/>
                </a:cubicBezTo>
                <a:cubicBezTo>
                  <a:pt x="74617" y="23054"/>
                  <a:pt x="74685" y="22986"/>
                  <a:pt x="74777" y="22940"/>
                </a:cubicBezTo>
                <a:cubicBezTo>
                  <a:pt x="74822" y="23054"/>
                  <a:pt x="74845" y="23145"/>
                  <a:pt x="74914" y="23259"/>
                </a:cubicBezTo>
                <a:cubicBezTo>
                  <a:pt x="75096" y="23100"/>
                  <a:pt x="75256" y="22963"/>
                  <a:pt x="75416" y="22803"/>
                </a:cubicBezTo>
                <a:cubicBezTo>
                  <a:pt x="75484" y="22849"/>
                  <a:pt x="75576" y="22894"/>
                  <a:pt x="75690" y="22940"/>
                </a:cubicBezTo>
                <a:cubicBezTo>
                  <a:pt x="75735" y="22734"/>
                  <a:pt x="75781" y="22575"/>
                  <a:pt x="75827" y="22392"/>
                </a:cubicBezTo>
                <a:cubicBezTo>
                  <a:pt x="75849" y="22415"/>
                  <a:pt x="75872" y="22438"/>
                  <a:pt x="75895" y="22461"/>
                </a:cubicBezTo>
                <a:cubicBezTo>
                  <a:pt x="76055" y="22392"/>
                  <a:pt x="76192" y="22301"/>
                  <a:pt x="76306" y="22232"/>
                </a:cubicBezTo>
                <a:cubicBezTo>
                  <a:pt x="76306" y="22073"/>
                  <a:pt x="76306" y="21958"/>
                  <a:pt x="76306" y="21821"/>
                </a:cubicBezTo>
                <a:cubicBezTo>
                  <a:pt x="76557" y="21776"/>
                  <a:pt x="76831" y="21707"/>
                  <a:pt x="77082" y="21662"/>
                </a:cubicBezTo>
                <a:cubicBezTo>
                  <a:pt x="77082" y="21639"/>
                  <a:pt x="77059" y="21639"/>
                  <a:pt x="77059" y="21616"/>
                </a:cubicBezTo>
                <a:cubicBezTo>
                  <a:pt x="77173" y="21548"/>
                  <a:pt x="77265" y="21479"/>
                  <a:pt x="77379" y="21411"/>
                </a:cubicBezTo>
                <a:cubicBezTo>
                  <a:pt x="77402" y="21137"/>
                  <a:pt x="77447" y="20863"/>
                  <a:pt x="77470" y="20566"/>
                </a:cubicBezTo>
                <a:cubicBezTo>
                  <a:pt x="77630" y="20657"/>
                  <a:pt x="77767" y="20749"/>
                  <a:pt x="77927" y="20840"/>
                </a:cubicBezTo>
                <a:cubicBezTo>
                  <a:pt x="77835" y="20543"/>
                  <a:pt x="77767" y="20269"/>
                  <a:pt x="77721" y="20087"/>
                </a:cubicBezTo>
                <a:cubicBezTo>
                  <a:pt x="77827" y="19876"/>
                  <a:pt x="77947" y="19779"/>
                  <a:pt x="78088" y="19779"/>
                </a:cubicBezTo>
                <a:cubicBezTo>
                  <a:pt x="78190" y="19779"/>
                  <a:pt x="78303" y="19831"/>
                  <a:pt x="78429" y="19927"/>
                </a:cubicBezTo>
                <a:cubicBezTo>
                  <a:pt x="78383" y="19722"/>
                  <a:pt x="78360" y="19630"/>
                  <a:pt x="78315" y="19470"/>
                </a:cubicBezTo>
                <a:cubicBezTo>
                  <a:pt x="78543" y="19470"/>
                  <a:pt x="78748" y="19493"/>
                  <a:pt x="78840" y="19493"/>
                </a:cubicBezTo>
                <a:cubicBezTo>
                  <a:pt x="79045" y="19265"/>
                  <a:pt x="79182" y="19128"/>
                  <a:pt x="79365" y="18945"/>
                </a:cubicBezTo>
                <a:cubicBezTo>
                  <a:pt x="79365" y="18923"/>
                  <a:pt x="79342" y="18831"/>
                  <a:pt x="79319" y="18694"/>
                </a:cubicBezTo>
                <a:cubicBezTo>
                  <a:pt x="79753" y="18398"/>
                  <a:pt x="80209" y="18078"/>
                  <a:pt x="80688" y="17736"/>
                </a:cubicBezTo>
                <a:cubicBezTo>
                  <a:pt x="80551" y="17667"/>
                  <a:pt x="80414" y="17576"/>
                  <a:pt x="80163" y="17462"/>
                </a:cubicBezTo>
                <a:cubicBezTo>
                  <a:pt x="80414" y="17393"/>
                  <a:pt x="80574" y="17348"/>
                  <a:pt x="80757" y="17302"/>
                </a:cubicBezTo>
                <a:cubicBezTo>
                  <a:pt x="80666" y="17188"/>
                  <a:pt x="80620" y="17097"/>
                  <a:pt x="80574" y="17028"/>
                </a:cubicBezTo>
                <a:cubicBezTo>
                  <a:pt x="80688" y="16914"/>
                  <a:pt x="80780" y="16800"/>
                  <a:pt x="80871" y="16686"/>
                </a:cubicBezTo>
                <a:cubicBezTo>
                  <a:pt x="80939" y="16754"/>
                  <a:pt x="80985" y="16800"/>
                  <a:pt x="81008" y="16823"/>
                </a:cubicBezTo>
                <a:lnTo>
                  <a:pt x="81738" y="16823"/>
                </a:lnTo>
                <a:cubicBezTo>
                  <a:pt x="81830" y="16663"/>
                  <a:pt x="81944" y="16503"/>
                  <a:pt x="82035" y="16343"/>
                </a:cubicBezTo>
                <a:cubicBezTo>
                  <a:pt x="82126" y="16435"/>
                  <a:pt x="82195" y="16503"/>
                  <a:pt x="82332" y="16640"/>
                </a:cubicBezTo>
                <a:cubicBezTo>
                  <a:pt x="82263" y="15978"/>
                  <a:pt x="82263" y="15978"/>
                  <a:pt x="81852" y="15933"/>
                </a:cubicBezTo>
                <a:cubicBezTo>
                  <a:pt x="81830" y="16024"/>
                  <a:pt x="81807" y="16115"/>
                  <a:pt x="81738" y="16275"/>
                </a:cubicBezTo>
                <a:cubicBezTo>
                  <a:pt x="81579" y="16069"/>
                  <a:pt x="81487" y="15933"/>
                  <a:pt x="81350" y="15750"/>
                </a:cubicBezTo>
                <a:cubicBezTo>
                  <a:pt x="81533" y="15704"/>
                  <a:pt x="81624" y="15681"/>
                  <a:pt x="81693" y="15681"/>
                </a:cubicBezTo>
                <a:cubicBezTo>
                  <a:pt x="81738" y="15545"/>
                  <a:pt x="81784" y="15453"/>
                  <a:pt x="81830" y="15362"/>
                </a:cubicBezTo>
                <a:lnTo>
                  <a:pt x="82172" y="15362"/>
                </a:lnTo>
                <a:cubicBezTo>
                  <a:pt x="82081" y="15248"/>
                  <a:pt x="82012" y="15134"/>
                  <a:pt x="81944" y="15065"/>
                </a:cubicBezTo>
                <a:lnTo>
                  <a:pt x="81944" y="14654"/>
                </a:lnTo>
                <a:cubicBezTo>
                  <a:pt x="82104" y="14563"/>
                  <a:pt x="82241" y="14472"/>
                  <a:pt x="82309" y="14426"/>
                </a:cubicBezTo>
                <a:cubicBezTo>
                  <a:pt x="82400" y="14038"/>
                  <a:pt x="82469" y="13718"/>
                  <a:pt x="82537" y="13376"/>
                </a:cubicBezTo>
                <a:cubicBezTo>
                  <a:pt x="82674" y="13467"/>
                  <a:pt x="82743" y="13513"/>
                  <a:pt x="82857" y="13582"/>
                </a:cubicBezTo>
                <a:cubicBezTo>
                  <a:pt x="82834" y="13376"/>
                  <a:pt x="82834" y="13239"/>
                  <a:pt x="82811" y="13057"/>
                </a:cubicBezTo>
                <a:cubicBezTo>
                  <a:pt x="82971" y="13034"/>
                  <a:pt x="83108" y="12988"/>
                  <a:pt x="83245" y="12965"/>
                </a:cubicBezTo>
                <a:cubicBezTo>
                  <a:pt x="83245" y="12920"/>
                  <a:pt x="83245" y="12897"/>
                  <a:pt x="83245" y="12851"/>
                </a:cubicBezTo>
                <a:cubicBezTo>
                  <a:pt x="83039" y="12805"/>
                  <a:pt x="82811" y="12760"/>
                  <a:pt x="82583" y="12714"/>
                </a:cubicBezTo>
                <a:cubicBezTo>
                  <a:pt x="82583" y="12623"/>
                  <a:pt x="82560" y="12486"/>
                  <a:pt x="82537" y="12349"/>
                </a:cubicBezTo>
                <a:cubicBezTo>
                  <a:pt x="82400" y="12281"/>
                  <a:pt x="82309" y="12235"/>
                  <a:pt x="82172" y="12189"/>
                </a:cubicBezTo>
                <a:cubicBezTo>
                  <a:pt x="82195" y="12007"/>
                  <a:pt x="82218" y="11847"/>
                  <a:pt x="82241" y="11596"/>
                </a:cubicBezTo>
                <a:lnTo>
                  <a:pt x="82241" y="11596"/>
                </a:lnTo>
                <a:cubicBezTo>
                  <a:pt x="82126" y="11778"/>
                  <a:pt x="82081" y="11870"/>
                  <a:pt x="82035" y="11961"/>
                </a:cubicBezTo>
                <a:cubicBezTo>
                  <a:pt x="82263" y="12258"/>
                  <a:pt x="81967" y="12509"/>
                  <a:pt x="82012" y="12783"/>
                </a:cubicBezTo>
                <a:cubicBezTo>
                  <a:pt x="81967" y="12783"/>
                  <a:pt x="81944" y="12783"/>
                  <a:pt x="81898" y="12805"/>
                </a:cubicBezTo>
                <a:cubicBezTo>
                  <a:pt x="81852" y="12600"/>
                  <a:pt x="81784" y="12417"/>
                  <a:pt x="81716" y="12212"/>
                </a:cubicBezTo>
                <a:lnTo>
                  <a:pt x="81647" y="12212"/>
                </a:lnTo>
                <a:lnTo>
                  <a:pt x="81647" y="12965"/>
                </a:lnTo>
                <a:cubicBezTo>
                  <a:pt x="81520" y="12951"/>
                  <a:pt x="81446" y="12815"/>
                  <a:pt x="81348" y="12815"/>
                </a:cubicBezTo>
                <a:cubicBezTo>
                  <a:pt x="81288" y="12815"/>
                  <a:pt x="81218" y="12868"/>
                  <a:pt x="81122" y="13034"/>
                </a:cubicBezTo>
                <a:cubicBezTo>
                  <a:pt x="81076" y="12600"/>
                  <a:pt x="81054" y="12303"/>
                  <a:pt x="81031" y="12007"/>
                </a:cubicBezTo>
                <a:lnTo>
                  <a:pt x="80962" y="12007"/>
                </a:lnTo>
                <a:cubicBezTo>
                  <a:pt x="81054" y="11870"/>
                  <a:pt x="81145" y="11710"/>
                  <a:pt x="81259" y="11550"/>
                </a:cubicBezTo>
                <a:cubicBezTo>
                  <a:pt x="81327" y="11619"/>
                  <a:pt x="81373" y="11664"/>
                  <a:pt x="81442" y="11710"/>
                </a:cubicBezTo>
                <a:cubicBezTo>
                  <a:pt x="81373" y="11824"/>
                  <a:pt x="81305" y="11938"/>
                  <a:pt x="81236" y="12075"/>
                </a:cubicBezTo>
                <a:lnTo>
                  <a:pt x="81305" y="12098"/>
                </a:lnTo>
                <a:cubicBezTo>
                  <a:pt x="81419" y="11984"/>
                  <a:pt x="81533" y="11870"/>
                  <a:pt x="81670" y="11710"/>
                </a:cubicBezTo>
                <a:cubicBezTo>
                  <a:pt x="81784" y="11801"/>
                  <a:pt x="81898" y="11847"/>
                  <a:pt x="81989" y="11915"/>
                </a:cubicBezTo>
                <a:cubicBezTo>
                  <a:pt x="82012" y="11596"/>
                  <a:pt x="82035" y="11276"/>
                  <a:pt x="82081" y="10911"/>
                </a:cubicBezTo>
                <a:cubicBezTo>
                  <a:pt x="81475" y="10646"/>
                  <a:pt x="80853" y="10585"/>
                  <a:pt x="80242" y="10585"/>
                </a:cubicBezTo>
                <a:cubicBezTo>
                  <a:pt x="80116" y="10585"/>
                  <a:pt x="79991" y="10588"/>
                  <a:pt x="79867" y="10591"/>
                </a:cubicBezTo>
                <a:cubicBezTo>
                  <a:pt x="79730" y="10477"/>
                  <a:pt x="79593" y="10386"/>
                  <a:pt x="79456" y="10272"/>
                </a:cubicBezTo>
                <a:cubicBezTo>
                  <a:pt x="79410" y="10386"/>
                  <a:pt x="79410" y="10477"/>
                  <a:pt x="79365" y="10591"/>
                </a:cubicBezTo>
                <a:cubicBezTo>
                  <a:pt x="79273" y="10546"/>
                  <a:pt x="79205" y="10500"/>
                  <a:pt x="79159" y="10477"/>
                </a:cubicBezTo>
                <a:cubicBezTo>
                  <a:pt x="79182" y="10340"/>
                  <a:pt x="79182" y="10226"/>
                  <a:pt x="79182" y="10112"/>
                </a:cubicBezTo>
                <a:lnTo>
                  <a:pt x="78703" y="10112"/>
                </a:lnTo>
                <a:cubicBezTo>
                  <a:pt x="78703" y="10021"/>
                  <a:pt x="78725" y="9884"/>
                  <a:pt x="78725" y="9724"/>
                </a:cubicBezTo>
                <a:cubicBezTo>
                  <a:pt x="78908" y="9724"/>
                  <a:pt x="79068" y="9747"/>
                  <a:pt x="79273" y="9747"/>
                </a:cubicBezTo>
                <a:cubicBezTo>
                  <a:pt x="79187" y="9560"/>
                  <a:pt x="79082" y="9464"/>
                  <a:pt x="78937" y="9464"/>
                </a:cubicBezTo>
                <a:cubicBezTo>
                  <a:pt x="78852" y="9464"/>
                  <a:pt x="78752" y="9497"/>
                  <a:pt x="78634" y="9564"/>
                </a:cubicBezTo>
                <a:cubicBezTo>
                  <a:pt x="78725" y="9336"/>
                  <a:pt x="78771" y="9222"/>
                  <a:pt x="78817" y="9153"/>
                </a:cubicBezTo>
                <a:cubicBezTo>
                  <a:pt x="78976" y="9153"/>
                  <a:pt x="79113" y="9176"/>
                  <a:pt x="79228" y="9176"/>
                </a:cubicBezTo>
                <a:cubicBezTo>
                  <a:pt x="79250" y="9153"/>
                  <a:pt x="79250" y="9108"/>
                  <a:pt x="79273" y="9085"/>
                </a:cubicBezTo>
                <a:cubicBezTo>
                  <a:pt x="79159" y="8971"/>
                  <a:pt x="79068" y="8857"/>
                  <a:pt x="78954" y="8743"/>
                </a:cubicBezTo>
                <a:cubicBezTo>
                  <a:pt x="78725" y="8902"/>
                  <a:pt x="78543" y="9016"/>
                  <a:pt x="78315" y="9176"/>
                </a:cubicBezTo>
                <a:cubicBezTo>
                  <a:pt x="78178" y="9131"/>
                  <a:pt x="78018" y="9085"/>
                  <a:pt x="77858" y="9039"/>
                </a:cubicBezTo>
                <a:cubicBezTo>
                  <a:pt x="77790" y="9108"/>
                  <a:pt x="77675" y="9176"/>
                  <a:pt x="77561" y="9268"/>
                </a:cubicBezTo>
                <a:lnTo>
                  <a:pt x="77561" y="8948"/>
                </a:lnTo>
                <a:cubicBezTo>
                  <a:pt x="77470" y="8994"/>
                  <a:pt x="77402" y="9016"/>
                  <a:pt x="77379" y="9039"/>
                </a:cubicBezTo>
                <a:cubicBezTo>
                  <a:pt x="77287" y="8857"/>
                  <a:pt x="77219" y="8720"/>
                  <a:pt x="77150" y="8606"/>
                </a:cubicBezTo>
                <a:cubicBezTo>
                  <a:pt x="76945" y="8765"/>
                  <a:pt x="76785" y="8902"/>
                  <a:pt x="76671" y="9016"/>
                </a:cubicBezTo>
                <a:cubicBezTo>
                  <a:pt x="76329" y="8811"/>
                  <a:pt x="76032" y="8606"/>
                  <a:pt x="75621" y="8355"/>
                </a:cubicBezTo>
                <a:cubicBezTo>
                  <a:pt x="75849" y="8309"/>
                  <a:pt x="75964" y="8286"/>
                  <a:pt x="76078" y="8240"/>
                </a:cubicBezTo>
                <a:cubicBezTo>
                  <a:pt x="76101" y="8240"/>
                  <a:pt x="76101" y="8195"/>
                  <a:pt x="76101" y="8149"/>
                </a:cubicBezTo>
                <a:cubicBezTo>
                  <a:pt x="76009" y="8103"/>
                  <a:pt x="75895" y="8058"/>
                  <a:pt x="75781" y="7989"/>
                </a:cubicBezTo>
                <a:cubicBezTo>
                  <a:pt x="75461" y="8492"/>
                  <a:pt x="75187" y="8971"/>
                  <a:pt x="74868" y="9496"/>
                </a:cubicBezTo>
                <a:cubicBezTo>
                  <a:pt x="74777" y="9405"/>
                  <a:pt x="74731" y="9359"/>
                  <a:pt x="74663" y="9290"/>
                </a:cubicBezTo>
                <a:cubicBezTo>
                  <a:pt x="74731" y="9222"/>
                  <a:pt x="74777" y="9176"/>
                  <a:pt x="74822" y="9131"/>
                </a:cubicBezTo>
                <a:cubicBezTo>
                  <a:pt x="74640" y="8834"/>
                  <a:pt x="74503" y="8492"/>
                  <a:pt x="74069" y="8492"/>
                </a:cubicBezTo>
                <a:cubicBezTo>
                  <a:pt x="74092" y="8583"/>
                  <a:pt x="74138" y="8674"/>
                  <a:pt x="74183" y="8788"/>
                </a:cubicBezTo>
                <a:lnTo>
                  <a:pt x="73841" y="8788"/>
                </a:lnTo>
                <a:cubicBezTo>
                  <a:pt x="73818" y="8902"/>
                  <a:pt x="73795" y="9039"/>
                  <a:pt x="73772" y="9131"/>
                </a:cubicBezTo>
                <a:cubicBezTo>
                  <a:pt x="73613" y="9176"/>
                  <a:pt x="73498" y="9222"/>
                  <a:pt x="73361" y="9268"/>
                </a:cubicBezTo>
                <a:cubicBezTo>
                  <a:pt x="73110" y="8925"/>
                  <a:pt x="72745" y="8697"/>
                  <a:pt x="72517" y="8355"/>
                </a:cubicBezTo>
                <a:cubicBezTo>
                  <a:pt x="72456" y="8273"/>
                  <a:pt x="72285" y="8191"/>
                  <a:pt x="72233" y="8191"/>
                </a:cubicBezTo>
                <a:cubicBezTo>
                  <a:pt x="72227" y="8191"/>
                  <a:pt x="72223" y="8192"/>
                  <a:pt x="72220" y="8195"/>
                </a:cubicBezTo>
                <a:cubicBezTo>
                  <a:pt x="72176" y="8239"/>
                  <a:pt x="72139" y="8255"/>
                  <a:pt x="72106" y="8255"/>
                </a:cubicBezTo>
                <a:cubicBezTo>
                  <a:pt x="72010" y="8255"/>
                  <a:pt x="71944" y="8121"/>
                  <a:pt x="71843" y="8121"/>
                </a:cubicBezTo>
                <a:cubicBezTo>
                  <a:pt x="71832" y="8121"/>
                  <a:pt x="71821" y="8123"/>
                  <a:pt x="71809" y="8126"/>
                </a:cubicBezTo>
                <a:cubicBezTo>
                  <a:pt x="71787" y="8195"/>
                  <a:pt x="71764" y="8286"/>
                  <a:pt x="71741" y="8355"/>
                </a:cubicBezTo>
                <a:cubicBezTo>
                  <a:pt x="71543" y="8355"/>
                  <a:pt x="71355" y="8324"/>
                  <a:pt x="71178" y="8324"/>
                </a:cubicBezTo>
                <a:cubicBezTo>
                  <a:pt x="71089" y="8324"/>
                  <a:pt x="71003" y="8332"/>
                  <a:pt x="70919" y="8355"/>
                </a:cubicBezTo>
                <a:cubicBezTo>
                  <a:pt x="70771" y="8393"/>
                  <a:pt x="70632" y="8414"/>
                  <a:pt x="70497" y="8414"/>
                </a:cubicBezTo>
                <a:cubicBezTo>
                  <a:pt x="70237" y="8414"/>
                  <a:pt x="69996" y="8338"/>
                  <a:pt x="69755" y="8172"/>
                </a:cubicBezTo>
                <a:cubicBezTo>
                  <a:pt x="69504" y="8012"/>
                  <a:pt x="69230" y="7852"/>
                  <a:pt x="68933" y="7715"/>
                </a:cubicBezTo>
                <a:cubicBezTo>
                  <a:pt x="68842" y="7670"/>
                  <a:pt x="68728" y="7670"/>
                  <a:pt x="68591" y="7647"/>
                </a:cubicBezTo>
                <a:lnTo>
                  <a:pt x="68591" y="7647"/>
                </a:lnTo>
                <a:cubicBezTo>
                  <a:pt x="68842" y="8081"/>
                  <a:pt x="68842" y="8149"/>
                  <a:pt x="68614" y="8446"/>
                </a:cubicBezTo>
                <a:cubicBezTo>
                  <a:pt x="68568" y="8355"/>
                  <a:pt x="68523" y="8286"/>
                  <a:pt x="68477" y="8218"/>
                </a:cubicBezTo>
                <a:cubicBezTo>
                  <a:pt x="68454" y="8218"/>
                  <a:pt x="68431" y="8218"/>
                  <a:pt x="68408" y="8240"/>
                </a:cubicBezTo>
                <a:cubicBezTo>
                  <a:pt x="68454" y="8400"/>
                  <a:pt x="68477" y="8583"/>
                  <a:pt x="68523" y="8765"/>
                </a:cubicBezTo>
                <a:cubicBezTo>
                  <a:pt x="68443" y="8805"/>
                  <a:pt x="68361" y="8826"/>
                  <a:pt x="68281" y="8826"/>
                </a:cubicBezTo>
                <a:cubicBezTo>
                  <a:pt x="68133" y="8826"/>
                  <a:pt x="67995" y="8754"/>
                  <a:pt x="67906" y="8606"/>
                </a:cubicBezTo>
                <a:cubicBezTo>
                  <a:pt x="67883" y="8492"/>
                  <a:pt x="67861" y="8355"/>
                  <a:pt x="67861" y="8218"/>
                </a:cubicBezTo>
                <a:cubicBezTo>
                  <a:pt x="67572" y="8012"/>
                  <a:pt x="67414" y="7657"/>
                  <a:pt x="67050" y="7657"/>
                </a:cubicBezTo>
                <a:cubicBezTo>
                  <a:pt x="67011" y="7657"/>
                  <a:pt x="66969" y="7661"/>
                  <a:pt x="66925" y="7670"/>
                </a:cubicBezTo>
                <a:cubicBezTo>
                  <a:pt x="66948" y="7533"/>
                  <a:pt x="66970" y="7442"/>
                  <a:pt x="66970" y="7305"/>
                </a:cubicBezTo>
                <a:lnTo>
                  <a:pt x="66970" y="7305"/>
                </a:lnTo>
                <a:cubicBezTo>
                  <a:pt x="66788" y="7350"/>
                  <a:pt x="66651" y="7396"/>
                  <a:pt x="66537" y="7419"/>
                </a:cubicBezTo>
                <a:cubicBezTo>
                  <a:pt x="66445" y="7350"/>
                  <a:pt x="66354" y="7282"/>
                  <a:pt x="66240" y="7190"/>
                </a:cubicBezTo>
                <a:cubicBezTo>
                  <a:pt x="66012" y="7305"/>
                  <a:pt x="65783" y="7419"/>
                  <a:pt x="65578" y="7533"/>
                </a:cubicBezTo>
                <a:cubicBezTo>
                  <a:pt x="65510" y="7419"/>
                  <a:pt x="65418" y="7259"/>
                  <a:pt x="65327" y="7122"/>
                </a:cubicBezTo>
                <a:cubicBezTo>
                  <a:pt x="65076" y="7190"/>
                  <a:pt x="64848" y="7236"/>
                  <a:pt x="64642" y="7282"/>
                </a:cubicBezTo>
                <a:cubicBezTo>
                  <a:pt x="64642" y="7601"/>
                  <a:pt x="64345" y="7670"/>
                  <a:pt x="64163" y="7830"/>
                </a:cubicBezTo>
                <a:cubicBezTo>
                  <a:pt x="64117" y="7944"/>
                  <a:pt x="64460" y="8035"/>
                  <a:pt x="64140" y="8172"/>
                </a:cubicBezTo>
                <a:cubicBezTo>
                  <a:pt x="63980" y="7967"/>
                  <a:pt x="63820" y="7738"/>
                  <a:pt x="63684" y="7510"/>
                </a:cubicBezTo>
                <a:cubicBezTo>
                  <a:pt x="63524" y="7259"/>
                  <a:pt x="63432" y="6962"/>
                  <a:pt x="63090" y="6825"/>
                </a:cubicBezTo>
                <a:cubicBezTo>
                  <a:pt x="63022" y="6894"/>
                  <a:pt x="62930" y="6962"/>
                  <a:pt x="62862" y="7031"/>
                </a:cubicBezTo>
                <a:cubicBezTo>
                  <a:pt x="62725" y="6848"/>
                  <a:pt x="62611" y="6688"/>
                  <a:pt x="62497" y="6506"/>
                </a:cubicBezTo>
                <a:cubicBezTo>
                  <a:pt x="62200" y="6917"/>
                  <a:pt x="61561" y="6871"/>
                  <a:pt x="61401" y="7487"/>
                </a:cubicBezTo>
                <a:cubicBezTo>
                  <a:pt x="61561" y="7442"/>
                  <a:pt x="61698" y="7419"/>
                  <a:pt x="61812" y="7396"/>
                </a:cubicBezTo>
                <a:cubicBezTo>
                  <a:pt x="61949" y="7533"/>
                  <a:pt x="62063" y="7670"/>
                  <a:pt x="62200" y="7807"/>
                </a:cubicBezTo>
                <a:cubicBezTo>
                  <a:pt x="62291" y="7693"/>
                  <a:pt x="62360" y="7601"/>
                  <a:pt x="62428" y="7510"/>
                </a:cubicBezTo>
                <a:cubicBezTo>
                  <a:pt x="62839" y="7670"/>
                  <a:pt x="63227" y="7830"/>
                  <a:pt x="63684" y="7989"/>
                </a:cubicBezTo>
                <a:cubicBezTo>
                  <a:pt x="63615" y="8149"/>
                  <a:pt x="63569" y="8332"/>
                  <a:pt x="63501" y="8514"/>
                </a:cubicBezTo>
                <a:cubicBezTo>
                  <a:pt x="64144" y="8551"/>
                  <a:pt x="64757" y="8677"/>
                  <a:pt x="65389" y="8677"/>
                </a:cubicBezTo>
                <a:cubicBezTo>
                  <a:pt x="65542" y="8677"/>
                  <a:pt x="65696" y="8669"/>
                  <a:pt x="65852" y="8651"/>
                </a:cubicBezTo>
                <a:cubicBezTo>
                  <a:pt x="65715" y="8537"/>
                  <a:pt x="65578" y="8446"/>
                  <a:pt x="65441" y="8355"/>
                </a:cubicBezTo>
                <a:cubicBezTo>
                  <a:pt x="65373" y="8400"/>
                  <a:pt x="65327" y="8446"/>
                  <a:pt x="65281" y="8492"/>
                </a:cubicBezTo>
                <a:cubicBezTo>
                  <a:pt x="65258" y="8469"/>
                  <a:pt x="65236" y="8446"/>
                  <a:pt x="65213" y="8446"/>
                </a:cubicBezTo>
                <a:cubicBezTo>
                  <a:pt x="65258" y="8309"/>
                  <a:pt x="65327" y="8195"/>
                  <a:pt x="65373" y="8081"/>
                </a:cubicBezTo>
                <a:cubicBezTo>
                  <a:pt x="65532" y="8081"/>
                  <a:pt x="65624" y="8103"/>
                  <a:pt x="65783" y="8103"/>
                </a:cubicBezTo>
                <a:cubicBezTo>
                  <a:pt x="65852" y="8195"/>
                  <a:pt x="65966" y="8286"/>
                  <a:pt x="66126" y="8423"/>
                </a:cubicBezTo>
                <a:cubicBezTo>
                  <a:pt x="66012" y="8537"/>
                  <a:pt x="65943" y="8606"/>
                  <a:pt x="65875" y="8674"/>
                </a:cubicBezTo>
                <a:cubicBezTo>
                  <a:pt x="65943" y="8948"/>
                  <a:pt x="66217" y="8857"/>
                  <a:pt x="66377" y="8925"/>
                </a:cubicBezTo>
                <a:cubicBezTo>
                  <a:pt x="66418" y="8941"/>
                  <a:pt x="66463" y="8947"/>
                  <a:pt x="66510" y="8947"/>
                </a:cubicBezTo>
                <a:cubicBezTo>
                  <a:pt x="66673" y="8947"/>
                  <a:pt x="66867" y="8874"/>
                  <a:pt x="67062" y="8857"/>
                </a:cubicBezTo>
                <a:cubicBezTo>
                  <a:pt x="67176" y="8925"/>
                  <a:pt x="67358" y="9062"/>
                  <a:pt x="67473" y="9131"/>
                </a:cubicBezTo>
                <a:cubicBezTo>
                  <a:pt x="67975" y="9108"/>
                  <a:pt x="68454" y="9085"/>
                  <a:pt x="69002" y="9062"/>
                </a:cubicBezTo>
                <a:cubicBezTo>
                  <a:pt x="68842" y="8994"/>
                  <a:pt x="68751" y="8948"/>
                  <a:pt x="68659" y="8902"/>
                </a:cubicBezTo>
                <a:cubicBezTo>
                  <a:pt x="68659" y="8811"/>
                  <a:pt x="68682" y="8743"/>
                  <a:pt x="68728" y="8583"/>
                </a:cubicBezTo>
                <a:cubicBezTo>
                  <a:pt x="68819" y="8697"/>
                  <a:pt x="68865" y="8765"/>
                  <a:pt x="68911" y="8811"/>
                </a:cubicBezTo>
                <a:cubicBezTo>
                  <a:pt x="69070" y="8788"/>
                  <a:pt x="69253" y="8765"/>
                  <a:pt x="69436" y="8743"/>
                </a:cubicBezTo>
                <a:cubicBezTo>
                  <a:pt x="69436" y="8857"/>
                  <a:pt x="69436" y="8925"/>
                  <a:pt x="69458" y="9016"/>
                </a:cubicBezTo>
                <a:lnTo>
                  <a:pt x="69025" y="9016"/>
                </a:lnTo>
                <a:cubicBezTo>
                  <a:pt x="69381" y="9234"/>
                  <a:pt x="69717" y="9324"/>
                  <a:pt x="70067" y="9324"/>
                </a:cubicBezTo>
                <a:cubicBezTo>
                  <a:pt x="70233" y="9324"/>
                  <a:pt x="70401" y="9304"/>
                  <a:pt x="70577" y="9268"/>
                </a:cubicBezTo>
                <a:cubicBezTo>
                  <a:pt x="70988" y="9633"/>
                  <a:pt x="71604" y="9405"/>
                  <a:pt x="72106" y="9656"/>
                </a:cubicBezTo>
                <a:cubicBezTo>
                  <a:pt x="72106" y="9656"/>
                  <a:pt x="72129" y="9633"/>
                  <a:pt x="72152" y="9633"/>
                </a:cubicBezTo>
                <a:cubicBezTo>
                  <a:pt x="72197" y="9587"/>
                  <a:pt x="72243" y="9519"/>
                  <a:pt x="72243" y="9519"/>
                </a:cubicBezTo>
                <a:cubicBezTo>
                  <a:pt x="72540" y="9587"/>
                  <a:pt x="72814" y="9656"/>
                  <a:pt x="73110" y="9701"/>
                </a:cubicBezTo>
                <a:cubicBezTo>
                  <a:pt x="73430" y="9747"/>
                  <a:pt x="73772" y="9770"/>
                  <a:pt x="74092" y="9793"/>
                </a:cubicBezTo>
                <a:cubicBezTo>
                  <a:pt x="74389" y="9815"/>
                  <a:pt x="74708" y="9838"/>
                  <a:pt x="74982" y="9861"/>
                </a:cubicBezTo>
                <a:cubicBezTo>
                  <a:pt x="75028" y="9952"/>
                  <a:pt x="75073" y="10066"/>
                  <a:pt x="75096" y="10181"/>
                </a:cubicBezTo>
                <a:cubicBezTo>
                  <a:pt x="74905" y="10410"/>
                  <a:pt x="74666" y="10511"/>
                  <a:pt x="74378" y="10511"/>
                </a:cubicBezTo>
                <a:cubicBezTo>
                  <a:pt x="74323" y="10511"/>
                  <a:pt x="74265" y="10508"/>
                  <a:pt x="74206" y="10500"/>
                </a:cubicBezTo>
                <a:cubicBezTo>
                  <a:pt x="74160" y="10386"/>
                  <a:pt x="74138" y="10295"/>
                  <a:pt x="74115" y="10181"/>
                </a:cubicBezTo>
                <a:cubicBezTo>
                  <a:pt x="74023" y="10272"/>
                  <a:pt x="73978" y="10340"/>
                  <a:pt x="73886" y="10432"/>
                </a:cubicBezTo>
                <a:cubicBezTo>
                  <a:pt x="73795" y="10363"/>
                  <a:pt x="73727" y="10295"/>
                  <a:pt x="73658" y="10226"/>
                </a:cubicBezTo>
                <a:cubicBezTo>
                  <a:pt x="73544" y="10295"/>
                  <a:pt x="73430" y="10340"/>
                  <a:pt x="73316" y="10409"/>
                </a:cubicBezTo>
                <a:cubicBezTo>
                  <a:pt x="73225" y="10226"/>
                  <a:pt x="73133" y="10089"/>
                  <a:pt x="73042" y="9907"/>
                </a:cubicBezTo>
                <a:cubicBezTo>
                  <a:pt x="72836" y="10044"/>
                  <a:pt x="72631" y="10181"/>
                  <a:pt x="72380" y="10340"/>
                </a:cubicBezTo>
                <a:cubicBezTo>
                  <a:pt x="72289" y="10249"/>
                  <a:pt x="72152" y="10135"/>
                  <a:pt x="72015" y="10021"/>
                </a:cubicBezTo>
                <a:cubicBezTo>
                  <a:pt x="71969" y="10044"/>
                  <a:pt x="71923" y="10089"/>
                  <a:pt x="71855" y="10112"/>
                </a:cubicBezTo>
                <a:cubicBezTo>
                  <a:pt x="71672" y="10021"/>
                  <a:pt x="71490" y="9907"/>
                  <a:pt x="71284" y="9815"/>
                </a:cubicBezTo>
                <a:cubicBezTo>
                  <a:pt x="71193" y="9907"/>
                  <a:pt x="71125" y="10021"/>
                  <a:pt x="70988" y="10181"/>
                </a:cubicBezTo>
                <a:cubicBezTo>
                  <a:pt x="70828" y="10066"/>
                  <a:pt x="70691" y="9952"/>
                  <a:pt x="70577" y="9861"/>
                </a:cubicBezTo>
                <a:cubicBezTo>
                  <a:pt x="69709" y="9770"/>
                  <a:pt x="68888" y="9678"/>
                  <a:pt x="68043" y="9587"/>
                </a:cubicBezTo>
                <a:cubicBezTo>
                  <a:pt x="68020" y="9678"/>
                  <a:pt x="67998" y="9747"/>
                  <a:pt x="67975" y="9770"/>
                </a:cubicBezTo>
                <a:cubicBezTo>
                  <a:pt x="67838" y="9656"/>
                  <a:pt x="67746" y="9473"/>
                  <a:pt x="67632" y="9473"/>
                </a:cubicBezTo>
                <a:cubicBezTo>
                  <a:pt x="67238" y="9455"/>
                  <a:pt x="66844" y="9325"/>
                  <a:pt x="66438" y="9325"/>
                </a:cubicBezTo>
                <a:cubicBezTo>
                  <a:pt x="66328" y="9325"/>
                  <a:pt x="66216" y="9334"/>
                  <a:pt x="66103" y="9359"/>
                </a:cubicBezTo>
                <a:cubicBezTo>
                  <a:pt x="66083" y="9366"/>
                  <a:pt x="66061" y="9368"/>
                  <a:pt x="66038" y="9368"/>
                </a:cubicBezTo>
                <a:cubicBezTo>
                  <a:pt x="65981" y="9368"/>
                  <a:pt x="65916" y="9352"/>
                  <a:pt x="65852" y="9336"/>
                </a:cubicBezTo>
                <a:cubicBezTo>
                  <a:pt x="65806" y="9405"/>
                  <a:pt x="65761" y="9450"/>
                  <a:pt x="65692" y="9541"/>
                </a:cubicBezTo>
                <a:cubicBezTo>
                  <a:pt x="65669" y="9427"/>
                  <a:pt x="65647" y="9359"/>
                  <a:pt x="65624" y="9290"/>
                </a:cubicBezTo>
                <a:cubicBezTo>
                  <a:pt x="65562" y="9319"/>
                  <a:pt x="65504" y="9331"/>
                  <a:pt x="65450" y="9331"/>
                </a:cubicBezTo>
                <a:cubicBezTo>
                  <a:pt x="65199" y="9331"/>
                  <a:pt x="65012" y="9085"/>
                  <a:pt x="64825" y="9085"/>
                </a:cubicBezTo>
                <a:cubicBezTo>
                  <a:pt x="64528" y="9199"/>
                  <a:pt x="64300" y="9268"/>
                  <a:pt x="64026" y="9359"/>
                </a:cubicBezTo>
                <a:cubicBezTo>
                  <a:pt x="63957" y="9176"/>
                  <a:pt x="63912" y="9039"/>
                  <a:pt x="63843" y="8880"/>
                </a:cubicBezTo>
                <a:cubicBezTo>
                  <a:pt x="63820" y="8880"/>
                  <a:pt x="63820" y="8902"/>
                  <a:pt x="63798" y="8902"/>
                </a:cubicBezTo>
                <a:cubicBezTo>
                  <a:pt x="63798" y="8971"/>
                  <a:pt x="63775" y="9062"/>
                  <a:pt x="63775" y="9131"/>
                </a:cubicBezTo>
                <a:cubicBezTo>
                  <a:pt x="63569" y="9108"/>
                  <a:pt x="63364" y="9062"/>
                  <a:pt x="63159" y="9016"/>
                </a:cubicBezTo>
                <a:cubicBezTo>
                  <a:pt x="63159" y="8925"/>
                  <a:pt x="63181" y="8857"/>
                  <a:pt x="63181" y="8765"/>
                </a:cubicBezTo>
                <a:cubicBezTo>
                  <a:pt x="63181" y="8765"/>
                  <a:pt x="63159" y="8765"/>
                  <a:pt x="63159" y="8743"/>
                </a:cubicBezTo>
                <a:cubicBezTo>
                  <a:pt x="63113" y="8857"/>
                  <a:pt x="63044" y="8971"/>
                  <a:pt x="62999" y="9085"/>
                </a:cubicBezTo>
                <a:cubicBezTo>
                  <a:pt x="62907" y="9039"/>
                  <a:pt x="62839" y="9039"/>
                  <a:pt x="62771" y="9016"/>
                </a:cubicBezTo>
                <a:cubicBezTo>
                  <a:pt x="62839" y="8788"/>
                  <a:pt x="62930" y="8606"/>
                  <a:pt x="62999" y="8400"/>
                </a:cubicBezTo>
                <a:lnTo>
                  <a:pt x="62999" y="8400"/>
                </a:lnTo>
                <a:cubicBezTo>
                  <a:pt x="62954" y="8411"/>
                  <a:pt x="62914" y="8415"/>
                  <a:pt x="62878" y="8415"/>
                </a:cubicBezTo>
                <a:cubicBezTo>
                  <a:pt x="62598" y="8415"/>
                  <a:pt x="62544" y="8133"/>
                  <a:pt x="62382" y="8012"/>
                </a:cubicBezTo>
                <a:cubicBezTo>
                  <a:pt x="62084" y="8036"/>
                  <a:pt x="61891" y="8052"/>
                  <a:pt x="61758" y="8052"/>
                </a:cubicBezTo>
                <a:cubicBezTo>
                  <a:pt x="61515" y="8052"/>
                  <a:pt x="61473" y="8000"/>
                  <a:pt x="61355" y="7852"/>
                </a:cubicBezTo>
                <a:cubicBezTo>
                  <a:pt x="61333" y="7921"/>
                  <a:pt x="61333" y="7989"/>
                  <a:pt x="61310" y="8103"/>
                </a:cubicBezTo>
                <a:cubicBezTo>
                  <a:pt x="61218" y="7989"/>
                  <a:pt x="61150" y="7898"/>
                  <a:pt x="61059" y="7784"/>
                </a:cubicBezTo>
                <a:cubicBezTo>
                  <a:pt x="61013" y="7898"/>
                  <a:pt x="60990" y="7989"/>
                  <a:pt x="60922" y="8126"/>
                </a:cubicBezTo>
                <a:cubicBezTo>
                  <a:pt x="61173" y="8195"/>
                  <a:pt x="61355" y="8240"/>
                  <a:pt x="61584" y="8309"/>
                </a:cubicBezTo>
                <a:cubicBezTo>
                  <a:pt x="61515" y="8400"/>
                  <a:pt x="61447" y="8469"/>
                  <a:pt x="61401" y="8514"/>
                </a:cubicBezTo>
                <a:cubicBezTo>
                  <a:pt x="61196" y="8469"/>
                  <a:pt x="60990" y="8423"/>
                  <a:pt x="60785" y="8377"/>
                </a:cubicBezTo>
                <a:lnTo>
                  <a:pt x="60785" y="8811"/>
                </a:lnTo>
                <a:cubicBezTo>
                  <a:pt x="60899" y="8811"/>
                  <a:pt x="60967" y="8834"/>
                  <a:pt x="61036" y="8834"/>
                </a:cubicBezTo>
                <a:cubicBezTo>
                  <a:pt x="61036" y="8880"/>
                  <a:pt x="61036" y="8902"/>
                  <a:pt x="61036" y="8925"/>
                </a:cubicBezTo>
                <a:cubicBezTo>
                  <a:pt x="60876" y="8948"/>
                  <a:pt x="60739" y="8948"/>
                  <a:pt x="60648" y="8971"/>
                </a:cubicBezTo>
                <a:cubicBezTo>
                  <a:pt x="60602" y="8720"/>
                  <a:pt x="60556" y="8537"/>
                  <a:pt x="60534" y="8423"/>
                </a:cubicBezTo>
                <a:cubicBezTo>
                  <a:pt x="60394" y="8326"/>
                  <a:pt x="60268" y="8290"/>
                  <a:pt x="60149" y="8290"/>
                </a:cubicBezTo>
                <a:cubicBezTo>
                  <a:pt x="59819" y="8290"/>
                  <a:pt x="59545" y="8566"/>
                  <a:pt x="59210" y="8583"/>
                </a:cubicBezTo>
                <a:cubicBezTo>
                  <a:pt x="59187" y="8423"/>
                  <a:pt x="59164" y="8309"/>
                  <a:pt x="59141" y="8218"/>
                </a:cubicBezTo>
                <a:cubicBezTo>
                  <a:pt x="58776" y="8126"/>
                  <a:pt x="58457" y="8035"/>
                  <a:pt x="58091" y="7944"/>
                </a:cubicBezTo>
                <a:cubicBezTo>
                  <a:pt x="58137" y="7761"/>
                  <a:pt x="58183" y="7624"/>
                  <a:pt x="58228" y="7510"/>
                </a:cubicBezTo>
                <a:cubicBezTo>
                  <a:pt x="58571" y="7533"/>
                  <a:pt x="58867" y="7510"/>
                  <a:pt x="58959" y="7921"/>
                </a:cubicBezTo>
                <a:cubicBezTo>
                  <a:pt x="59096" y="7373"/>
                  <a:pt x="58411" y="7510"/>
                  <a:pt x="58342" y="7145"/>
                </a:cubicBezTo>
                <a:lnTo>
                  <a:pt x="58342" y="7145"/>
                </a:lnTo>
                <a:cubicBezTo>
                  <a:pt x="58563" y="7168"/>
                  <a:pt x="58743" y="7180"/>
                  <a:pt x="58895" y="7180"/>
                </a:cubicBezTo>
                <a:cubicBezTo>
                  <a:pt x="59200" y="7180"/>
                  <a:pt x="59392" y="7130"/>
                  <a:pt x="59575" y="7008"/>
                </a:cubicBezTo>
                <a:cubicBezTo>
                  <a:pt x="59210" y="6917"/>
                  <a:pt x="58867" y="6848"/>
                  <a:pt x="58548" y="6734"/>
                </a:cubicBezTo>
                <a:cubicBezTo>
                  <a:pt x="58365" y="6688"/>
                  <a:pt x="58183" y="6620"/>
                  <a:pt x="58023" y="6551"/>
                </a:cubicBezTo>
                <a:cubicBezTo>
                  <a:pt x="57909" y="6483"/>
                  <a:pt x="57840" y="6369"/>
                  <a:pt x="57726" y="6277"/>
                </a:cubicBezTo>
                <a:cubicBezTo>
                  <a:pt x="57589" y="6392"/>
                  <a:pt x="57475" y="6483"/>
                  <a:pt x="57407" y="6551"/>
                </a:cubicBezTo>
                <a:cubicBezTo>
                  <a:pt x="56797" y="6481"/>
                  <a:pt x="56429" y="6447"/>
                  <a:pt x="56170" y="6447"/>
                </a:cubicBezTo>
                <a:cubicBezTo>
                  <a:pt x="55838" y="6447"/>
                  <a:pt x="55688" y="6504"/>
                  <a:pt x="55444" y="6620"/>
                </a:cubicBezTo>
                <a:cubicBezTo>
                  <a:pt x="55740" y="6643"/>
                  <a:pt x="56037" y="6597"/>
                  <a:pt x="56128" y="6939"/>
                </a:cubicBezTo>
                <a:cubicBezTo>
                  <a:pt x="56215" y="6918"/>
                  <a:pt x="56299" y="6903"/>
                  <a:pt x="56377" y="6903"/>
                </a:cubicBezTo>
                <a:cubicBezTo>
                  <a:pt x="56545" y="6903"/>
                  <a:pt x="56682" y="6972"/>
                  <a:pt x="56745" y="7190"/>
                </a:cubicBezTo>
                <a:cubicBezTo>
                  <a:pt x="56836" y="7122"/>
                  <a:pt x="56882" y="7076"/>
                  <a:pt x="56973" y="7031"/>
                </a:cubicBezTo>
                <a:cubicBezTo>
                  <a:pt x="56996" y="7190"/>
                  <a:pt x="56996" y="7305"/>
                  <a:pt x="57019" y="7419"/>
                </a:cubicBezTo>
                <a:cubicBezTo>
                  <a:pt x="57178" y="7350"/>
                  <a:pt x="57292" y="7282"/>
                  <a:pt x="57429" y="7213"/>
                </a:cubicBezTo>
                <a:cubicBezTo>
                  <a:pt x="57475" y="7373"/>
                  <a:pt x="57521" y="7510"/>
                  <a:pt x="57566" y="7647"/>
                </a:cubicBezTo>
                <a:cubicBezTo>
                  <a:pt x="57407" y="7738"/>
                  <a:pt x="57292" y="7830"/>
                  <a:pt x="57133" y="7921"/>
                </a:cubicBezTo>
                <a:cubicBezTo>
                  <a:pt x="57041" y="7807"/>
                  <a:pt x="56950" y="7715"/>
                  <a:pt x="56882" y="7624"/>
                </a:cubicBezTo>
                <a:cubicBezTo>
                  <a:pt x="56767" y="7693"/>
                  <a:pt x="56653" y="7761"/>
                  <a:pt x="56539" y="7830"/>
                </a:cubicBezTo>
                <a:cubicBezTo>
                  <a:pt x="56448" y="7693"/>
                  <a:pt x="56357" y="7579"/>
                  <a:pt x="56265" y="7464"/>
                </a:cubicBezTo>
                <a:cubicBezTo>
                  <a:pt x="56220" y="7556"/>
                  <a:pt x="56197" y="7624"/>
                  <a:pt x="56151" y="7715"/>
                </a:cubicBezTo>
                <a:cubicBezTo>
                  <a:pt x="56028" y="7620"/>
                  <a:pt x="55905" y="7587"/>
                  <a:pt x="55782" y="7587"/>
                </a:cubicBezTo>
                <a:cubicBezTo>
                  <a:pt x="55530" y="7587"/>
                  <a:pt x="55281" y="7724"/>
                  <a:pt x="55040" y="7724"/>
                </a:cubicBezTo>
                <a:cubicBezTo>
                  <a:pt x="55007" y="7724"/>
                  <a:pt x="54974" y="7721"/>
                  <a:pt x="54941" y="7715"/>
                </a:cubicBezTo>
                <a:cubicBezTo>
                  <a:pt x="54873" y="7784"/>
                  <a:pt x="54804" y="7830"/>
                  <a:pt x="54690" y="7921"/>
                </a:cubicBezTo>
                <a:cubicBezTo>
                  <a:pt x="54645" y="7761"/>
                  <a:pt x="54622" y="7647"/>
                  <a:pt x="54576" y="7533"/>
                </a:cubicBezTo>
                <a:cubicBezTo>
                  <a:pt x="54463" y="7583"/>
                  <a:pt x="54355" y="7604"/>
                  <a:pt x="54250" y="7604"/>
                </a:cubicBezTo>
                <a:cubicBezTo>
                  <a:pt x="53975" y="7604"/>
                  <a:pt x="53722" y="7460"/>
                  <a:pt x="53458" y="7327"/>
                </a:cubicBezTo>
                <a:cubicBezTo>
                  <a:pt x="53435" y="7373"/>
                  <a:pt x="53389" y="7419"/>
                  <a:pt x="53389" y="7442"/>
                </a:cubicBezTo>
                <a:cubicBezTo>
                  <a:pt x="53184" y="7396"/>
                  <a:pt x="53001" y="7350"/>
                  <a:pt x="52842" y="7327"/>
                </a:cubicBezTo>
                <a:cubicBezTo>
                  <a:pt x="52682" y="7305"/>
                  <a:pt x="52499" y="7327"/>
                  <a:pt x="52362" y="7282"/>
                </a:cubicBezTo>
                <a:cubicBezTo>
                  <a:pt x="51792" y="7190"/>
                  <a:pt x="51221" y="7076"/>
                  <a:pt x="50650" y="6985"/>
                </a:cubicBezTo>
                <a:cubicBezTo>
                  <a:pt x="50559" y="6977"/>
                  <a:pt x="50465" y="6975"/>
                  <a:pt x="50372" y="6975"/>
                </a:cubicBezTo>
                <a:cubicBezTo>
                  <a:pt x="50186" y="6975"/>
                  <a:pt x="50004" y="6985"/>
                  <a:pt x="49851" y="6985"/>
                </a:cubicBezTo>
                <a:cubicBezTo>
                  <a:pt x="49623" y="6939"/>
                  <a:pt x="49441" y="6848"/>
                  <a:pt x="49258" y="6848"/>
                </a:cubicBezTo>
                <a:cubicBezTo>
                  <a:pt x="48322" y="6848"/>
                  <a:pt x="47386" y="6734"/>
                  <a:pt x="46473" y="6551"/>
                </a:cubicBezTo>
                <a:cubicBezTo>
                  <a:pt x="46305" y="6509"/>
                  <a:pt x="46116" y="6389"/>
                  <a:pt x="45963" y="6389"/>
                </a:cubicBezTo>
                <a:cubicBezTo>
                  <a:pt x="45950" y="6389"/>
                  <a:pt x="45938" y="6390"/>
                  <a:pt x="45925" y="6392"/>
                </a:cubicBezTo>
                <a:cubicBezTo>
                  <a:pt x="45895" y="6398"/>
                  <a:pt x="45868" y="6400"/>
                  <a:pt x="45845" y="6400"/>
                </a:cubicBezTo>
                <a:cubicBezTo>
                  <a:pt x="45689" y="6400"/>
                  <a:pt x="45656" y="6279"/>
                  <a:pt x="45537" y="6141"/>
                </a:cubicBezTo>
                <a:cubicBezTo>
                  <a:pt x="45788" y="6072"/>
                  <a:pt x="45994" y="6026"/>
                  <a:pt x="46222" y="5981"/>
                </a:cubicBezTo>
                <a:cubicBezTo>
                  <a:pt x="46359" y="6026"/>
                  <a:pt x="46496" y="6095"/>
                  <a:pt x="46633" y="6141"/>
                </a:cubicBezTo>
                <a:cubicBezTo>
                  <a:pt x="46838" y="6011"/>
                  <a:pt x="46951" y="5943"/>
                  <a:pt x="47049" y="5943"/>
                </a:cubicBezTo>
                <a:cubicBezTo>
                  <a:pt x="47159" y="5943"/>
                  <a:pt x="47251" y="6028"/>
                  <a:pt x="47432" y="6209"/>
                </a:cubicBezTo>
                <a:cubicBezTo>
                  <a:pt x="47491" y="6228"/>
                  <a:pt x="47549" y="6235"/>
                  <a:pt x="47607" y="6235"/>
                </a:cubicBezTo>
                <a:cubicBezTo>
                  <a:pt x="47882" y="6235"/>
                  <a:pt x="48151" y="6064"/>
                  <a:pt x="48433" y="6064"/>
                </a:cubicBezTo>
                <a:cubicBezTo>
                  <a:pt x="48531" y="6064"/>
                  <a:pt x="48631" y="6084"/>
                  <a:pt x="48733" y="6141"/>
                </a:cubicBezTo>
                <a:cubicBezTo>
                  <a:pt x="48733" y="6232"/>
                  <a:pt x="48710" y="6300"/>
                  <a:pt x="48710" y="6369"/>
                </a:cubicBezTo>
                <a:cubicBezTo>
                  <a:pt x="48824" y="6414"/>
                  <a:pt x="48961" y="6460"/>
                  <a:pt x="49030" y="6483"/>
                </a:cubicBezTo>
                <a:cubicBezTo>
                  <a:pt x="49281" y="6392"/>
                  <a:pt x="49486" y="6323"/>
                  <a:pt x="49714" y="6232"/>
                </a:cubicBezTo>
                <a:cubicBezTo>
                  <a:pt x="49760" y="6392"/>
                  <a:pt x="49806" y="6506"/>
                  <a:pt x="49874" y="6665"/>
                </a:cubicBezTo>
                <a:cubicBezTo>
                  <a:pt x="49958" y="6597"/>
                  <a:pt x="50043" y="6574"/>
                  <a:pt x="50129" y="6574"/>
                </a:cubicBezTo>
                <a:cubicBezTo>
                  <a:pt x="50321" y="6574"/>
                  <a:pt x="50516" y="6691"/>
                  <a:pt x="50708" y="6691"/>
                </a:cubicBezTo>
                <a:cubicBezTo>
                  <a:pt x="50804" y="6691"/>
                  <a:pt x="50899" y="6662"/>
                  <a:pt x="50993" y="6574"/>
                </a:cubicBezTo>
                <a:cubicBezTo>
                  <a:pt x="51472" y="6665"/>
                  <a:pt x="51951" y="6734"/>
                  <a:pt x="52545" y="6825"/>
                </a:cubicBezTo>
                <a:cubicBezTo>
                  <a:pt x="52773" y="6871"/>
                  <a:pt x="53115" y="6917"/>
                  <a:pt x="53458" y="6939"/>
                </a:cubicBezTo>
                <a:cubicBezTo>
                  <a:pt x="53481" y="6734"/>
                  <a:pt x="53389" y="6688"/>
                  <a:pt x="53230" y="6643"/>
                </a:cubicBezTo>
                <a:cubicBezTo>
                  <a:pt x="53024" y="6597"/>
                  <a:pt x="52956" y="6483"/>
                  <a:pt x="53024" y="6300"/>
                </a:cubicBezTo>
                <a:cubicBezTo>
                  <a:pt x="53093" y="6255"/>
                  <a:pt x="53161" y="6232"/>
                  <a:pt x="53252" y="6209"/>
                </a:cubicBezTo>
                <a:cubicBezTo>
                  <a:pt x="53156" y="6049"/>
                  <a:pt x="53060" y="5988"/>
                  <a:pt x="52966" y="5988"/>
                </a:cubicBezTo>
                <a:cubicBezTo>
                  <a:pt x="52860" y="5988"/>
                  <a:pt x="52756" y="6066"/>
                  <a:pt x="52659" y="6163"/>
                </a:cubicBezTo>
                <a:cubicBezTo>
                  <a:pt x="52613" y="6072"/>
                  <a:pt x="52590" y="6026"/>
                  <a:pt x="52568" y="5958"/>
                </a:cubicBezTo>
                <a:cubicBezTo>
                  <a:pt x="52453" y="5958"/>
                  <a:pt x="52339" y="5981"/>
                  <a:pt x="52225" y="5981"/>
                </a:cubicBezTo>
                <a:cubicBezTo>
                  <a:pt x="52180" y="6072"/>
                  <a:pt x="52134" y="6141"/>
                  <a:pt x="52088" y="6232"/>
                </a:cubicBezTo>
                <a:cubicBezTo>
                  <a:pt x="51814" y="6049"/>
                  <a:pt x="51563" y="5889"/>
                  <a:pt x="51335" y="5730"/>
                </a:cubicBezTo>
                <a:lnTo>
                  <a:pt x="49943" y="5730"/>
                </a:lnTo>
                <a:cubicBezTo>
                  <a:pt x="49874" y="5775"/>
                  <a:pt x="49737" y="5867"/>
                  <a:pt x="49577" y="5958"/>
                </a:cubicBezTo>
                <a:cubicBezTo>
                  <a:pt x="49532" y="5867"/>
                  <a:pt x="49486" y="5798"/>
                  <a:pt x="49441" y="5752"/>
                </a:cubicBezTo>
                <a:cubicBezTo>
                  <a:pt x="49349" y="5798"/>
                  <a:pt x="49281" y="5844"/>
                  <a:pt x="49189" y="5889"/>
                </a:cubicBezTo>
                <a:cubicBezTo>
                  <a:pt x="49144" y="5775"/>
                  <a:pt x="49098" y="5684"/>
                  <a:pt x="49030" y="5547"/>
                </a:cubicBezTo>
                <a:cubicBezTo>
                  <a:pt x="48984" y="5752"/>
                  <a:pt x="48938" y="5889"/>
                  <a:pt x="48893" y="6026"/>
                </a:cubicBezTo>
                <a:cubicBezTo>
                  <a:pt x="48459" y="5889"/>
                  <a:pt x="47980" y="5981"/>
                  <a:pt x="47660" y="5638"/>
                </a:cubicBezTo>
                <a:cubicBezTo>
                  <a:pt x="47523" y="5707"/>
                  <a:pt x="47386" y="5775"/>
                  <a:pt x="47249" y="5867"/>
                </a:cubicBezTo>
                <a:cubicBezTo>
                  <a:pt x="47112" y="5775"/>
                  <a:pt x="46998" y="5707"/>
                  <a:pt x="46907" y="5638"/>
                </a:cubicBezTo>
                <a:cubicBezTo>
                  <a:pt x="46930" y="5479"/>
                  <a:pt x="46953" y="5387"/>
                  <a:pt x="46975" y="5296"/>
                </a:cubicBezTo>
                <a:cubicBezTo>
                  <a:pt x="46702" y="5273"/>
                  <a:pt x="46450" y="5250"/>
                  <a:pt x="46199" y="5227"/>
                </a:cubicBezTo>
                <a:cubicBezTo>
                  <a:pt x="46177" y="5319"/>
                  <a:pt x="46131" y="5387"/>
                  <a:pt x="46108" y="5479"/>
                </a:cubicBezTo>
                <a:lnTo>
                  <a:pt x="45880" y="5479"/>
                </a:lnTo>
                <a:lnTo>
                  <a:pt x="45880" y="5159"/>
                </a:lnTo>
                <a:cubicBezTo>
                  <a:pt x="45788" y="5319"/>
                  <a:pt x="45743" y="5410"/>
                  <a:pt x="45606" y="5593"/>
                </a:cubicBezTo>
                <a:cubicBezTo>
                  <a:pt x="45583" y="5364"/>
                  <a:pt x="45560" y="5273"/>
                  <a:pt x="45537" y="5113"/>
                </a:cubicBezTo>
                <a:cubicBezTo>
                  <a:pt x="45423" y="5227"/>
                  <a:pt x="45355" y="5319"/>
                  <a:pt x="45241" y="5456"/>
                </a:cubicBezTo>
                <a:cubicBezTo>
                  <a:pt x="45195" y="5250"/>
                  <a:pt x="45172" y="5136"/>
                  <a:pt x="45127" y="4976"/>
                </a:cubicBezTo>
                <a:lnTo>
                  <a:pt x="43803" y="4976"/>
                </a:lnTo>
                <a:cubicBezTo>
                  <a:pt x="43757" y="5045"/>
                  <a:pt x="43689" y="5136"/>
                  <a:pt x="43620" y="5250"/>
                </a:cubicBezTo>
                <a:cubicBezTo>
                  <a:pt x="43574" y="5113"/>
                  <a:pt x="43552" y="5045"/>
                  <a:pt x="43529" y="4976"/>
                </a:cubicBezTo>
                <a:cubicBezTo>
                  <a:pt x="43460" y="5068"/>
                  <a:pt x="43392" y="5136"/>
                  <a:pt x="43323" y="5250"/>
                </a:cubicBezTo>
                <a:cubicBezTo>
                  <a:pt x="43255" y="5091"/>
                  <a:pt x="43209" y="4999"/>
                  <a:pt x="43209" y="4976"/>
                </a:cubicBezTo>
                <a:cubicBezTo>
                  <a:pt x="42981" y="5045"/>
                  <a:pt x="42798" y="5068"/>
                  <a:pt x="42639" y="5113"/>
                </a:cubicBezTo>
                <a:cubicBezTo>
                  <a:pt x="42588" y="5029"/>
                  <a:pt x="42538" y="4970"/>
                  <a:pt x="42524" y="4954"/>
                </a:cubicBezTo>
                <a:lnTo>
                  <a:pt x="42524" y="4954"/>
                </a:lnTo>
                <a:cubicBezTo>
                  <a:pt x="42182" y="5022"/>
                  <a:pt x="41885" y="5091"/>
                  <a:pt x="41611" y="5159"/>
                </a:cubicBezTo>
                <a:cubicBezTo>
                  <a:pt x="41611" y="5182"/>
                  <a:pt x="41611" y="5205"/>
                  <a:pt x="41611" y="5250"/>
                </a:cubicBezTo>
                <a:cubicBezTo>
                  <a:pt x="41726" y="5296"/>
                  <a:pt x="41840" y="5342"/>
                  <a:pt x="41931" y="5387"/>
                </a:cubicBezTo>
                <a:cubicBezTo>
                  <a:pt x="41999" y="5342"/>
                  <a:pt x="42045" y="5296"/>
                  <a:pt x="42114" y="5250"/>
                </a:cubicBezTo>
                <a:cubicBezTo>
                  <a:pt x="42159" y="5364"/>
                  <a:pt x="42205" y="5456"/>
                  <a:pt x="42251" y="5570"/>
                </a:cubicBezTo>
                <a:cubicBezTo>
                  <a:pt x="42365" y="5501"/>
                  <a:pt x="42456" y="5433"/>
                  <a:pt x="42524" y="5387"/>
                </a:cubicBezTo>
                <a:cubicBezTo>
                  <a:pt x="43027" y="5661"/>
                  <a:pt x="43027" y="5684"/>
                  <a:pt x="42821" y="6072"/>
                </a:cubicBezTo>
                <a:cubicBezTo>
                  <a:pt x="41794" y="6026"/>
                  <a:pt x="40744" y="5912"/>
                  <a:pt x="39740" y="5616"/>
                </a:cubicBezTo>
                <a:cubicBezTo>
                  <a:pt x="39694" y="5707"/>
                  <a:pt x="39671" y="5775"/>
                  <a:pt x="39626" y="5844"/>
                </a:cubicBezTo>
                <a:cubicBezTo>
                  <a:pt x="39557" y="5752"/>
                  <a:pt x="39512" y="5684"/>
                  <a:pt x="39443" y="5616"/>
                </a:cubicBezTo>
                <a:cubicBezTo>
                  <a:pt x="39260" y="5661"/>
                  <a:pt x="39101" y="5707"/>
                  <a:pt x="38918" y="5752"/>
                </a:cubicBezTo>
                <a:cubicBezTo>
                  <a:pt x="38872" y="5684"/>
                  <a:pt x="38804" y="5616"/>
                  <a:pt x="38758" y="5547"/>
                </a:cubicBezTo>
                <a:cubicBezTo>
                  <a:pt x="38690" y="5570"/>
                  <a:pt x="38621" y="5616"/>
                  <a:pt x="38553" y="5638"/>
                </a:cubicBezTo>
                <a:cubicBezTo>
                  <a:pt x="38553" y="5616"/>
                  <a:pt x="38553" y="5593"/>
                  <a:pt x="38553" y="5570"/>
                </a:cubicBezTo>
                <a:lnTo>
                  <a:pt x="37594" y="5570"/>
                </a:lnTo>
                <a:cubicBezTo>
                  <a:pt x="37526" y="5479"/>
                  <a:pt x="37480" y="5410"/>
                  <a:pt x="37412" y="5342"/>
                </a:cubicBezTo>
                <a:cubicBezTo>
                  <a:pt x="37366" y="5433"/>
                  <a:pt x="37343" y="5501"/>
                  <a:pt x="37275" y="5661"/>
                </a:cubicBezTo>
                <a:cubicBezTo>
                  <a:pt x="37183" y="5410"/>
                  <a:pt x="37115" y="5250"/>
                  <a:pt x="37069" y="5091"/>
                </a:cubicBezTo>
                <a:lnTo>
                  <a:pt x="37069" y="5113"/>
                </a:lnTo>
                <a:cubicBezTo>
                  <a:pt x="37001" y="5227"/>
                  <a:pt x="36932" y="5342"/>
                  <a:pt x="36887" y="5456"/>
                </a:cubicBezTo>
                <a:cubicBezTo>
                  <a:pt x="36801" y="5443"/>
                  <a:pt x="36714" y="5438"/>
                  <a:pt x="36626" y="5438"/>
                </a:cubicBezTo>
                <a:cubicBezTo>
                  <a:pt x="36427" y="5438"/>
                  <a:pt x="36226" y="5462"/>
                  <a:pt x="36031" y="5462"/>
                </a:cubicBezTo>
                <a:cubicBezTo>
                  <a:pt x="35721" y="5462"/>
                  <a:pt x="35426" y="5402"/>
                  <a:pt x="35175" y="5091"/>
                </a:cubicBezTo>
                <a:cubicBezTo>
                  <a:pt x="35083" y="5319"/>
                  <a:pt x="35061" y="5593"/>
                  <a:pt x="34901" y="5730"/>
                </a:cubicBezTo>
                <a:cubicBezTo>
                  <a:pt x="34764" y="5889"/>
                  <a:pt x="34513" y="5889"/>
                  <a:pt x="34330" y="5958"/>
                </a:cubicBezTo>
                <a:cubicBezTo>
                  <a:pt x="34330" y="5684"/>
                  <a:pt x="34307" y="5456"/>
                  <a:pt x="34285" y="5182"/>
                </a:cubicBezTo>
                <a:cubicBezTo>
                  <a:pt x="34182" y="5203"/>
                  <a:pt x="34084" y="5213"/>
                  <a:pt x="33991" y="5213"/>
                </a:cubicBezTo>
                <a:cubicBezTo>
                  <a:pt x="33482" y="5213"/>
                  <a:pt x="33102" y="4923"/>
                  <a:pt x="32755" y="4634"/>
                </a:cubicBezTo>
                <a:cubicBezTo>
                  <a:pt x="32637" y="4634"/>
                  <a:pt x="32606" y="4846"/>
                  <a:pt x="32488" y="4846"/>
                </a:cubicBezTo>
                <a:cubicBezTo>
                  <a:pt x="32446" y="4846"/>
                  <a:pt x="32393" y="4820"/>
                  <a:pt x="32322" y="4748"/>
                </a:cubicBezTo>
                <a:cubicBezTo>
                  <a:pt x="32421" y="4657"/>
                  <a:pt x="32477" y="4562"/>
                  <a:pt x="32501" y="4466"/>
                </a:cubicBezTo>
                <a:lnTo>
                  <a:pt x="32501" y="4466"/>
                </a:lnTo>
                <a:cubicBezTo>
                  <a:pt x="32265" y="4595"/>
                  <a:pt x="32112" y="4681"/>
                  <a:pt x="32002" y="4725"/>
                </a:cubicBezTo>
                <a:cubicBezTo>
                  <a:pt x="31819" y="4611"/>
                  <a:pt x="31682" y="4520"/>
                  <a:pt x="31545" y="4451"/>
                </a:cubicBezTo>
                <a:cubicBezTo>
                  <a:pt x="31523" y="4474"/>
                  <a:pt x="31500" y="4474"/>
                  <a:pt x="31477" y="4497"/>
                </a:cubicBezTo>
                <a:cubicBezTo>
                  <a:pt x="31431" y="4383"/>
                  <a:pt x="31386" y="4292"/>
                  <a:pt x="31340" y="4155"/>
                </a:cubicBezTo>
                <a:lnTo>
                  <a:pt x="31340" y="4155"/>
                </a:lnTo>
                <a:cubicBezTo>
                  <a:pt x="31477" y="4178"/>
                  <a:pt x="31591" y="4200"/>
                  <a:pt x="31682" y="4223"/>
                </a:cubicBezTo>
                <a:cubicBezTo>
                  <a:pt x="31705" y="4200"/>
                  <a:pt x="31705" y="4200"/>
                  <a:pt x="31705" y="4178"/>
                </a:cubicBezTo>
                <a:cubicBezTo>
                  <a:pt x="31523" y="4063"/>
                  <a:pt x="31317" y="3972"/>
                  <a:pt x="31021" y="3790"/>
                </a:cubicBezTo>
                <a:lnTo>
                  <a:pt x="31021" y="3790"/>
                </a:lnTo>
                <a:cubicBezTo>
                  <a:pt x="31112" y="4086"/>
                  <a:pt x="31180" y="4269"/>
                  <a:pt x="31249" y="4474"/>
                </a:cubicBezTo>
                <a:cubicBezTo>
                  <a:pt x="31226" y="4520"/>
                  <a:pt x="31157" y="4611"/>
                  <a:pt x="31135" y="4680"/>
                </a:cubicBezTo>
                <a:cubicBezTo>
                  <a:pt x="30610" y="4611"/>
                  <a:pt x="30130" y="4543"/>
                  <a:pt x="29628" y="4451"/>
                </a:cubicBezTo>
                <a:cubicBezTo>
                  <a:pt x="29674" y="4269"/>
                  <a:pt x="29719" y="4132"/>
                  <a:pt x="29765" y="3995"/>
                </a:cubicBezTo>
                <a:cubicBezTo>
                  <a:pt x="29856" y="4018"/>
                  <a:pt x="29925" y="4018"/>
                  <a:pt x="29993" y="4041"/>
                </a:cubicBezTo>
                <a:cubicBezTo>
                  <a:pt x="30016" y="4132"/>
                  <a:pt x="30016" y="4200"/>
                  <a:pt x="30039" y="4292"/>
                </a:cubicBezTo>
                <a:cubicBezTo>
                  <a:pt x="30108" y="4155"/>
                  <a:pt x="30153" y="4041"/>
                  <a:pt x="30199" y="3949"/>
                </a:cubicBezTo>
                <a:cubicBezTo>
                  <a:pt x="30039" y="3835"/>
                  <a:pt x="29902" y="3721"/>
                  <a:pt x="29765" y="3607"/>
                </a:cubicBezTo>
                <a:cubicBezTo>
                  <a:pt x="29608" y="3699"/>
                  <a:pt x="29449" y="3730"/>
                  <a:pt x="29288" y="3730"/>
                </a:cubicBezTo>
                <a:cubicBezTo>
                  <a:pt x="28933" y="3730"/>
                  <a:pt x="28568" y="3576"/>
                  <a:pt x="28194" y="3576"/>
                </a:cubicBezTo>
                <a:cubicBezTo>
                  <a:pt x="28147" y="3576"/>
                  <a:pt x="28100" y="3579"/>
                  <a:pt x="28053" y="3584"/>
                </a:cubicBezTo>
                <a:cubicBezTo>
                  <a:pt x="27942" y="3484"/>
                  <a:pt x="27847" y="3433"/>
                  <a:pt x="27740" y="3433"/>
                </a:cubicBezTo>
                <a:cubicBezTo>
                  <a:pt x="27626" y="3433"/>
                  <a:pt x="27499" y="3490"/>
                  <a:pt x="27323" y="3607"/>
                </a:cubicBezTo>
                <a:cubicBezTo>
                  <a:pt x="27186" y="3538"/>
                  <a:pt x="27049" y="3470"/>
                  <a:pt x="26958" y="3424"/>
                </a:cubicBezTo>
                <a:cubicBezTo>
                  <a:pt x="26866" y="3242"/>
                  <a:pt x="26798" y="3105"/>
                  <a:pt x="26729" y="2945"/>
                </a:cubicBezTo>
                <a:cubicBezTo>
                  <a:pt x="26661" y="3059"/>
                  <a:pt x="26638" y="3105"/>
                  <a:pt x="26592" y="3150"/>
                </a:cubicBezTo>
                <a:cubicBezTo>
                  <a:pt x="26570" y="3219"/>
                  <a:pt x="26547" y="3265"/>
                  <a:pt x="26501" y="3333"/>
                </a:cubicBezTo>
                <a:cubicBezTo>
                  <a:pt x="26433" y="3310"/>
                  <a:pt x="26387" y="3287"/>
                  <a:pt x="26319" y="3287"/>
                </a:cubicBezTo>
                <a:cubicBezTo>
                  <a:pt x="26273" y="3287"/>
                  <a:pt x="26227" y="3310"/>
                  <a:pt x="26159" y="3333"/>
                </a:cubicBezTo>
                <a:cubicBezTo>
                  <a:pt x="26136" y="3196"/>
                  <a:pt x="26136" y="3082"/>
                  <a:pt x="26113" y="2945"/>
                </a:cubicBezTo>
                <a:cubicBezTo>
                  <a:pt x="25957" y="3018"/>
                  <a:pt x="25872" y="3057"/>
                  <a:pt x="25807" y="3057"/>
                </a:cubicBezTo>
                <a:cubicBezTo>
                  <a:pt x="25728" y="3057"/>
                  <a:pt x="25677" y="3001"/>
                  <a:pt x="25565" y="2876"/>
                </a:cubicBezTo>
                <a:cubicBezTo>
                  <a:pt x="25337" y="2876"/>
                  <a:pt x="25109" y="2876"/>
                  <a:pt x="24881" y="2899"/>
                </a:cubicBezTo>
                <a:cubicBezTo>
                  <a:pt x="24858" y="2899"/>
                  <a:pt x="24858" y="2899"/>
                  <a:pt x="24835" y="2922"/>
                </a:cubicBezTo>
                <a:cubicBezTo>
                  <a:pt x="24903" y="2991"/>
                  <a:pt x="24995" y="3036"/>
                  <a:pt x="25063" y="3105"/>
                </a:cubicBezTo>
                <a:cubicBezTo>
                  <a:pt x="25017" y="3150"/>
                  <a:pt x="24972" y="3196"/>
                  <a:pt x="24903" y="3265"/>
                </a:cubicBezTo>
                <a:cubicBezTo>
                  <a:pt x="25017" y="3424"/>
                  <a:pt x="25132" y="3561"/>
                  <a:pt x="25246" y="3698"/>
                </a:cubicBezTo>
                <a:cubicBezTo>
                  <a:pt x="25117" y="3788"/>
                  <a:pt x="24975" y="3829"/>
                  <a:pt x="24833" y="3829"/>
                </a:cubicBezTo>
                <a:cubicBezTo>
                  <a:pt x="24649" y="3829"/>
                  <a:pt x="24465" y="3759"/>
                  <a:pt x="24310" y="3630"/>
                </a:cubicBezTo>
                <a:cubicBezTo>
                  <a:pt x="24264" y="3653"/>
                  <a:pt x="24196" y="3675"/>
                  <a:pt x="24082" y="3721"/>
                </a:cubicBezTo>
                <a:cubicBezTo>
                  <a:pt x="24127" y="3493"/>
                  <a:pt x="24150" y="3333"/>
                  <a:pt x="24173" y="3128"/>
                </a:cubicBezTo>
                <a:cubicBezTo>
                  <a:pt x="23990" y="3128"/>
                  <a:pt x="23853" y="3150"/>
                  <a:pt x="23671" y="3173"/>
                </a:cubicBezTo>
                <a:cubicBezTo>
                  <a:pt x="23557" y="3013"/>
                  <a:pt x="23420" y="2876"/>
                  <a:pt x="23306" y="2717"/>
                </a:cubicBezTo>
                <a:cubicBezTo>
                  <a:pt x="22712" y="2671"/>
                  <a:pt x="22141" y="2625"/>
                  <a:pt x="21548" y="2557"/>
                </a:cubicBezTo>
                <a:cubicBezTo>
                  <a:pt x="21513" y="2628"/>
                  <a:pt x="21465" y="2674"/>
                  <a:pt x="21409" y="2674"/>
                </a:cubicBezTo>
                <a:cubicBezTo>
                  <a:pt x="21356" y="2674"/>
                  <a:pt x="21295" y="2633"/>
                  <a:pt x="21228" y="2534"/>
                </a:cubicBezTo>
                <a:cubicBezTo>
                  <a:pt x="21274" y="2443"/>
                  <a:pt x="21343" y="2352"/>
                  <a:pt x="21411" y="2192"/>
                </a:cubicBezTo>
                <a:lnTo>
                  <a:pt x="21411" y="2192"/>
                </a:lnTo>
                <a:cubicBezTo>
                  <a:pt x="21069" y="2283"/>
                  <a:pt x="20795" y="2352"/>
                  <a:pt x="20498" y="2443"/>
                </a:cubicBezTo>
                <a:cubicBezTo>
                  <a:pt x="19768" y="2329"/>
                  <a:pt x="18992" y="2215"/>
                  <a:pt x="18216" y="2100"/>
                </a:cubicBezTo>
                <a:cubicBezTo>
                  <a:pt x="18216" y="1918"/>
                  <a:pt x="18193" y="1804"/>
                  <a:pt x="18170" y="1621"/>
                </a:cubicBezTo>
                <a:cubicBezTo>
                  <a:pt x="18067" y="1890"/>
                  <a:pt x="17836" y="2022"/>
                  <a:pt x="17563" y="2022"/>
                </a:cubicBezTo>
                <a:cubicBezTo>
                  <a:pt x="17350" y="2022"/>
                  <a:pt x="17112" y="1941"/>
                  <a:pt x="16892" y="1781"/>
                </a:cubicBezTo>
                <a:cubicBezTo>
                  <a:pt x="17029" y="1735"/>
                  <a:pt x="17188" y="1667"/>
                  <a:pt x="17348" y="1575"/>
                </a:cubicBezTo>
                <a:cubicBezTo>
                  <a:pt x="17295" y="1461"/>
                  <a:pt x="17239" y="1426"/>
                  <a:pt x="17182" y="1426"/>
                </a:cubicBezTo>
                <a:cubicBezTo>
                  <a:pt x="17089" y="1426"/>
                  <a:pt x="16994" y="1522"/>
                  <a:pt x="16903" y="1522"/>
                </a:cubicBezTo>
                <a:cubicBezTo>
                  <a:pt x="16884" y="1522"/>
                  <a:pt x="16865" y="1518"/>
                  <a:pt x="16846" y="1507"/>
                </a:cubicBezTo>
                <a:cubicBezTo>
                  <a:pt x="16709" y="1187"/>
                  <a:pt x="16412" y="1233"/>
                  <a:pt x="16161" y="1142"/>
                </a:cubicBezTo>
                <a:cubicBezTo>
                  <a:pt x="16070" y="1104"/>
                  <a:pt x="15975" y="1091"/>
                  <a:pt x="15879" y="1091"/>
                </a:cubicBezTo>
                <a:cubicBezTo>
                  <a:pt x="15709" y="1091"/>
                  <a:pt x="15534" y="1129"/>
                  <a:pt x="15366" y="1129"/>
                </a:cubicBezTo>
                <a:cubicBezTo>
                  <a:pt x="15174" y="1129"/>
                  <a:pt x="14991" y="1080"/>
                  <a:pt x="14837" y="868"/>
                </a:cubicBezTo>
                <a:cubicBezTo>
                  <a:pt x="14792" y="1028"/>
                  <a:pt x="14769" y="1119"/>
                  <a:pt x="14746" y="1210"/>
                </a:cubicBezTo>
                <a:cubicBezTo>
                  <a:pt x="14586" y="1165"/>
                  <a:pt x="14449" y="1096"/>
                  <a:pt x="14335" y="1050"/>
                </a:cubicBezTo>
                <a:cubicBezTo>
                  <a:pt x="14130" y="1119"/>
                  <a:pt x="13947" y="1187"/>
                  <a:pt x="13742" y="1279"/>
                </a:cubicBezTo>
                <a:cubicBezTo>
                  <a:pt x="13719" y="1187"/>
                  <a:pt x="13673" y="1096"/>
                  <a:pt x="13628" y="982"/>
                </a:cubicBezTo>
                <a:cubicBezTo>
                  <a:pt x="13559" y="1096"/>
                  <a:pt x="13514" y="1187"/>
                  <a:pt x="13422" y="1324"/>
                </a:cubicBezTo>
                <a:cubicBezTo>
                  <a:pt x="13377" y="1165"/>
                  <a:pt x="13331" y="1050"/>
                  <a:pt x="13285" y="914"/>
                </a:cubicBezTo>
                <a:cubicBezTo>
                  <a:pt x="13034" y="1028"/>
                  <a:pt x="12806" y="1142"/>
                  <a:pt x="12623" y="1210"/>
                </a:cubicBezTo>
                <a:cubicBezTo>
                  <a:pt x="12418" y="1005"/>
                  <a:pt x="12258" y="822"/>
                  <a:pt x="12098" y="662"/>
                </a:cubicBezTo>
                <a:cubicBezTo>
                  <a:pt x="12144" y="617"/>
                  <a:pt x="12190" y="571"/>
                  <a:pt x="12327" y="434"/>
                </a:cubicBezTo>
                <a:lnTo>
                  <a:pt x="12327" y="434"/>
                </a:lnTo>
                <a:cubicBezTo>
                  <a:pt x="12257" y="453"/>
                  <a:pt x="12197" y="462"/>
                  <a:pt x="12144" y="462"/>
                </a:cubicBezTo>
                <a:cubicBezTo>
                  <a:pt x="11885" y="462"/>
                  <a:pt x="11809" y="247"/>
                  <a:pt x="11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609375">
            <a:off x="-1217495" y="428912"/>
            <a:ext cx="2058255" cy="2075824"/>
          </a:xfrm>
          <a:custGeom>
            <a:avLst/>
            <a:gdLst/>
            <a:ahLst/>
            <a:cxnLst/>
            <a:rect l="l" t="t" r="r" b="b"/>
            <a:pathLst>
              <a:path w="60922" h="61442" extrusionOk="0">
                <a:moveTo>
                  <a:pt x="54279" y="3602"/>
                </a:moveTo>
                <a:cubicBezTo>
                  <a:pt x="54256" y="3716"/>
                  <a:pt x="54233" y="3830"/>
                  <a:pt x="54211" y="3967"/>
                </a:cubicBezTo>
                <a:cubicBezTo>
                  <a:pt x="54553" y="4196"/>
                  <a:pt x="54644" y="4515"/>
                  <a:pt x="54553" y="4926"/>
                </a:cubicBezTo>
                <a:cubicBezTo>
                  <a:pt x="54416" y="4698"/>
                  <a:pt x="54302" y="4470"/>
                  <a:pt x="54165" y="4241"/>
                </a:cubicBezTo>
                <a:cubicBezTo>
                  <a:pt x="54074" y="4287"/>
                  <a:pt x="54005" y="4310"/>
                  <a:pt x="53868" y="4378"/>
                </a:cubicBezTo>
                <a:cubicBezTo>
                  <a:pt x="53914" y="4104"/>
                  <a:pt x="53959" y="3876"/>
                  <a:pt x="54005" y="3602"/>
                </a:cubicBezTo>
                <a:close/>
                <a:moveTo>
                  <a:pt x="34604" y="9446"/>
                </a:moveTo>
                <a:cubicBezTo>
                  <a:pt x="34741" y="9491"/>
                  <a:pt x="34832" y="9537"/>
                  <a:pt x="34900" y="9560"/>
                </a:cubicBezTo>
                <a:cubicBezTo>
                  <a:pt x="34923" y="9605"/>
                  <a:pt x="34923" y="9651"/>
                  <a:pt x="34923" y="9674"/>
                </a:cubicBezTo>
                <a:cubicBezTo>
                  <a:pt x="34626" y="10359"/>
                  <a:pt x="33691" y="11545"/>
                  <a:pt x="33234" y="11751"/>
                </a:cubicBezTo>
                <a:cubicBezTo>
                  <a:pt x="33280" y="11591"/>
                  <a:pt x="33097" y="11431"/>
                  <a:pt x="33394" y="11386"/>
                </a:cubicBezTo>
                <a:cubicBezTo>
                  <a:pt x="33645" y="10861"/>
                  <a:pt x="34033" y="10404"/>
                  <a:pt x="34421" y="9970"/>
                </a:cubicBezTo>
                <a:cubicBezTo>
                  <a:pt x="34512" y="9856"/>
                  <a:pt x="34535" y="9651"/>
                  <a:pt x="34604" y="9446"/>
                </a:cubicBezTo>
                <a:close/>
                <a:moveTo>
                  <a:pt x="24948" y="14764"/>
                </a:moveTo>
                <a:cubicBezTo>
                  <a:pt x="24971" y="14878"/>
                  <a:pt x="24994" y="14992"/>
                  <a:pt x="25017" y="15083"/>
                </a:cubicBezTo>
                <a:cubicBezTo>
                  <a:pt x="24880" y="15197"/>
                  <a:pt x="24766" y="15266"/>
                  <a:pt x="24629" y="15380"/>
                </a:cubicBezTo>
                <a:cubicBezTo>
                  <a:pt x="24560" y="15289"/>
                  <a:pt x="24492" y="15243"/>
                  <a:pt x="24401" y="15152"/>
                </a:cubicBezTo>
                <a:cubicBezTo>
                  <a:pt x="24446" y="15038"/>
                  <a:pt x="24469" y="14924"/>
                  <a:pt x="24515" y="14809"/>
                </a:cubicBezTo>
                <a:cubicBezTo>
                  <a:pt x="24652" y="14787"/>
                  <a:pt x="24789" y="14787"/>
                  <a:pt x="24948" y="14764"/>
                </a:cubicBezTo>
                <a:close/>
                <a:moveTo>
                  <a:pt x="23305" y="15038"/>
                </a:moveTo>
                <a:cubicBezTo>
                  <a:pt x="23374" y="15220"/>
                  <a:pt x="23442" y="15403"/>
                  <a:pt x="23533" y="15631"/>
                </a:cubicBezTo>
                <a:cubicBezTo>
                  <a:pt x="23533" y="15654"/>
                  <a:pt x="23465" y="15745"/>
                  <a:pt x="23419" y="15882"/>
                </a:cubicBezTo>
                <a:cubicBezTo>
                  <a:pt x="23374" y="15814"/>
                  <a:pt x="23328" y="15768"/>
                  <a:pt x="23305" y="15745"/>
                </a:cubicBezTo>
                <a:cubicBezTo>
                  <a:pt x="23282" y="15837"/>
                  <a:pt x="23237" y="15974"/>
                  <a:pt x="23214" y="16088"/>
                </a:cubicBezTo>
                <a:cubicBezTo>
                  <a:pt x="23168" y="16065"/>
                  <a:pt x="23145" y="16065"/>
                  <a:pt x="23100" y="16042"/>
                </a:cubicBezTo>
                <a:cubicBezTo>
                  <a:pt x="23100" y="15700"/>
                  <a:pt x="22985" y="15334"/>
                  <a:pt x="23305" y="15038"/>
                </a:cubicBezTo>
                <a:close/>
                <a:moveTo>
                  <a:pt x="23670" y="15791"/>
                </a:moveTo>
                <a:cubicBezTo>
                  <a:pt x="23625" y="16065"/>
                  <a:pt x="23739" y="16225"/>
                  <a:pt x="23602" y="16430"/>
                </a:cubicBezTo>
                <a:cubicBezTo>
                  <a:pt x="23510" y="16544"/>
                  <a:pt x="23579" y="16750"/>
                  <a:pt x="23556" y="16909"/>
                </a:cubicBezTo>
                <a:lnTo>
                  <a:pt x="23488" y="16909"/>
                </a:lnTo>
                <a:cubicBezTo>
                  <a:pt x="23442" y="16818"/>
                  <a:pt x="23396" y="16727"/>
                  <a:pt x="23351" y="16635"/>
                </a:cubicBezTo>
                <a:cubicBezTo>
                  <a:pt x="23328" y="16635"/>
                  <a:pt x="23305" y="16658"/>
                  <a:pt x="23282" y="16658"/>
                </a:cubicBezTo>
                <a:lnTo>
                  <a:pt x="23282" y="17183"/>
                </a:lnTo>
                <a:cubicBezTo>
                  <a:pt x="23212" y="17195"/>
                  <a:pt x="23160" y="17204"/>
                  <a:pt x="23120" y="17204"/>
                </a:cubicBezTo>
                <a:cubicBezTo>
                  <a:pt x="23002" y="17204"/>
                  <a:pt x="22985" y="17130"/>
                  <a:pt x="22917" y="16841"/>
                </a:cubicBezTo>
                <a:cubicBezTo>
                  <a:pt x="23168" y="16499"/>
                  <a:pt x="23374" y="16202"/>
                  <a:pt x="23670" y="15791"/>
                </a:cubicBezTo>
                <a:close/>
                <a:moveTo>
                  <a:pt x="21045" y="17777"/>
                </a:moveTo>
                <a:cubicBezTo>
                  <a:pt x="21114" y="17868"/>
                  <a:pt x="21205" y="17959"/>
                  <a:pt x="21319" y="18073"/>
                </a:cubicBezTo>
                <a:cubicBezTo>
                  <a:pt x="21479" y="18005"/>
                  <a:pt x="21616" y="17959"/>
                  <a:pt x="21844" y="17845"/>
                </a:cubicBezTo>
                <a:lnTo>
                  <a:pt x="21844" y="17845"/>
                </a:lnTo>
                <a:cubicBezTo>
                  <a:pt x="21684" y="18096"/>
                  <a:pt x="21570" y="18256"/>
                  <a:pt x="21411" y="18461"/>
                </a:cubicBezTo>
                <a:cubicBezTo>
                  <a:pt x="21319" y="18461"/>
                  <a:pt x="21159" y="18439"/>
                  <a:pt x="21000" y="18439"/>
                </a:cubicBezTo>
                <a:cubicBezTo>
                  <a:pt x="21000" y="18233"/>
                  <a:pt x="20589" y="18028"/>
                  <a:pt x="21045" y="17777"/>
                </a:cubicBezTo>
                <a:close/>
                <a:moveTo>
                  <a:pt x="22643" y="17115"/>
                </a:moveTo>
                <a:cubicBezTo>
                  <a:pt x="22689" y="17297"/>
                  <a:pt x="22689" y="17412"/>
                  <a:pt x="22734" y="17594"/>
                </a:cubicBezTo>
                <a:lnTo>
                  <a:pt x="23008" y="17594"/>
                </a:lnTo>
                <a:lnTo>
                  <a:pt x="23008" y="18439"/>
                </a:lnTo>
                <a:cubicBezTo>
                  <a:pt x="22963" y="18461"/>
                  <a:pt x="22940" y="18484"/>
                  <a:pt x="22894" y="18507"/>
                </a:cubicBezTo>
                <a:cubicBezTo>
                  <a:pt x="22876" y="18273"/>
                  <a:pt x="22773" y="18195"/>
                  <a:pt x="22618" y="18195"/>
                </a:cubicBezTo>
                <a:cubicBezTo>
                  <a:pt x="22577" y="18195"/>
                  <a:pt x="22532" y="18201"/>
                  <a:pt x="22483" y="18210"/>
                </a:cubicBezTo>
                <a:cubicBezTo>
                  <a:pt x="22483" y="17822"/>
                  <a:pt x="22346" y="17457"/>
                  <a:pt x="22643" y="17115"/>
                </a:cubicBezTo>
                <a:close/>
                <a:moveTo>
                  <a:pt x="20543" y="18439"/>
                </a:moveTo>
                <a:cubicBezTo>
                  <a:pt x="20886" y="18621"/>
                  <a:pt x="20794" y="18986"/>
                  <a:pt x="20977" y="19238"/>
                </a:cubicBezTo>
                <a:cubicBezTo>
                  <a:pt x="20908" y="19352"/>
                  <a:pt x="20840" y="19466"/>
                  <a:pt x="20771" y="19580"/>
                </a:cubicBezTo>
                <a:cubicBezTo>
                  <a:pt x="20657" y="19397"/>
                  <a:pt x="20589" y="19283"/>
                  <a:pt x="20498" y="19169"/>
                </a:cubicBezTo>
                <a:cubicBezTo>
                  <a:pt x="20475" y="19192"/>
                  <a:pt x="20429" y="19192"/>
                  <a:pt x="20406" y="19215"/>
                </a:cubicBezTo>
                <a:cubicBezTo>
                  <a:pt x="20429" y="19420"/>
                  <a:pt x="20452" y="19626"/>
                  <a:pt x="20498" y="19854"/>
                </a:cubicBezTo>
                <a:cubicBezTo>
                  <a:pt x="20087" y="19740"/>
                  <a:pt x="20155" y="19397"/>
                  <a:pt x="20064" y="19101"/>
                </a:cubicBezTo>
                <a:cubicBezTo>
                  <a:pt x="20178" y="19055"/>
                  <a:pt x="20292" y="19009"/>
                  <a:pt x="20475" y="18941"/>
                </a:cubicBezTo>
                <a:cubicBezTo>
                  <a:pt x="20361" y="18827"/>
                  <a:pt x="20269" y="18735"/>
                  <a:pt x="20155" y="18621"/>
                </a:cubicBezTo>
                <a:cubicBezTo>
                  <a:pt x="20292" y="18553"/>
                  <a:pt x="20429" y="18484"/>
                  <a:pt x="20543" y="18439"/>
                </a:cubicBezTo>
                <a:close/>
                <a:moveTo>
                  <a:pt x="17348" y="23300"/>
                </a:moveTo>
                <a:cubicBezTo>
                  <a:pt x="17507" y="23460"/>
                  <a:pt x="17507" y="23620"/>
                  <a:pt x="17416" y="23803"/>
                </a:cubicBezTo>
                <a:cubicBezTo>
                  <a:pt x="17348" y="23940"/>
                  <a:pt x="17279" y="24099"/>
                  <a:pt x="17188" y="24282"/>
                </a:cubicBezTo>
                <a:lnTo>
                  <a:pt x="16960" y="24282"/>
                </a:lnTo>
                <a:cubicBezTo>
                  <a:pt x="16937" y="24122"/>
                  <a:pt x="16960" y="23962"/>
                  <a:pt x="16914" y="23825"/>
                </a:cubicBezTo>
                <a:cubicBezTo>
                  <a:pt x="16891" y="23666"/>
                  <a:pt x="16823" y="23529"/>
                  <a:pt x="16754" y="23323"/>
                </a:cubicBezTo>
                <a:lnTo>
                  <a:pt x="16754" y="23323"/>
                </a:lnTo>
                <a:cubicBezTo>
                  <a:pt x="16914" y="23392"/>
                  <a:pt x="17051" y="23437"/>
                  <a:pt x="17211" y="23506"/>
                </a:cubicBezTo>
                <a:cubicBezTo>
                  <a:pt x="17256" y="23437"/>
                  <a:pt x="17279" y="23369"/>
                  <a:pt x="17348" y="23300"/>
                </a:cubicBezTo>
                <a:close/>
                <a:moveTo>
                  <a:pt x="16298" y="25195"/>
                </a:moveTo>
                <a:cubicBezTo>
                  <a:pt x="16389" y="25355"/>
                  <a:pt x="16503" y="25514"/>
                  <a:pt x="16640" y="25766"/>
                </a:cubicBezTo>
                <a:lnTo>
                  <a:pt x="16275" y="25766"/>
                </a:lnTo>
                <a:cubicBezTo>
                  <a:pt x="16252" y="25788"/>
                  <a:pt x="16206" y="25834"/>
                  <a:pt x="16161" y="25903"/>
                </a:cubicBezTo>
                <a:cubicBezTo>
                  <a:pt x="16069" y="25720"/>
                  <a:pt x="15955" y="25537"/>
                  <a:pt x="15864" y="25332"/>
                </a:cubicBezTo>
                <a:cubicBezTo>
                  <a:pt x="15978" y="25286"/>
                  <a:pt x="16115" y="25263"/>
                  <a:pt x="16298" y="25195"/>
                </a:cubicBezTo>
                <a:close/>
                <a:moveTo>
                  <a:pt x="15248" y="25446"/>
                </a:moveTo>
                <a:cubicBezTo>
                  <a:pt x="15476" y="25537"/>
                  <a:pt x="15476" y="25537"/>
                  <a:pt x="15659" y="25903"/>
                </a:cubicBezTo>
                <a:cubicBezTo>
                  <a:pt x="15773" y="25925"/>
                  <a:pt x="15864" y="25948"/>
                  <a:pt x="15978" y="25971"/>
                </a:cubicBezTo>
                <a:cubicBezTo>
                  <a:pt x="15910" y="26291"/>
                  <a:pt x="15841" y="26542"/>
                  <a:pt x="15773" y="26884"/>
                </a:cubicBezTo>
                <a:cubicBezTo>
                  <a:pt x="15681" y="26724"/>
                  <a:pt x="15613" y="26587"/>
                  <a:pt x="15522" y="26428"/>
                </a:cubicBezTo>
                <a:cubicBezTo>
                  <a:pt x="15499" y="26679"/>
                  <a:pt x="15453" y="26930"/>
                  <a:pt x="15430" y="27181"/>
                </a:cubicBezTo>
                <a:cubicBezTo>
                  <a:pt x="15407" y="27181"/>
                  <a:pt x="15362" y="27181"/>
                  <a:pt x="15339" y="27204"/>
                </a:cubicBezTo>
                <a:cubicBezTo>
                  <a:pt x="15293" y="27112"/>
                  <a:pt x="15225" y="27021"/>
                  <a:pt x="15156" y="26884"/>
                </a:cubicBezTo>
                <a:cubicBezTo>
                  <a:pt x="15111" y="26998"/>
                  <a:pt x="15042" y="27089"/>
                  <a:pt x="14974" y="27204"/>
                </a:cubicBezTo>
                <a:lnTo>
                  <a:pt x="14654" y="27204"/>
                </a:lnTo>
                <a:cubicBezTo>
                  <a:pt x="14654" y="27226"/>
                  <a:pt x="14654" y="27249"/>
                  <a:pt x="14654" y="27272"/>
                </a:cubicBezTo>
                <a:cubicBezTo>
                  <a:pt x="14768" y="27455"/>
                  <a:pt x="14883" y="27660"/>
                  <a:pt x="14997" y="27865"/>
                </a:cubicBezTo>
                <a:cubicBezTo>
                  <a:pt x="14928" y="27888"/>
                  <a:pt x="14860" y="27911"/>
                  <a:pt x="14677" y="27934"/>
                </a:cubicBezTo>
                <a:cubicBezTo>
                  <a:pt x="14586" y="28117"/>
                  <a:pt x="14449" y="28368"/>
                  <a:pt x="14289" y="28664"/>
                </a:cubicBezTo>
                <a:cubicBezTo>
                  <a:pt x="14106" y="28345"/>
                  <a:pt x="14038" y="27957"/>
                  <a:pt x="13947" y="27546"/>
                </a:cubicBezTo>
                <a:cubicBezTo>
                  <a:pt x="13924" y="27614"/>
                  <a:pt x="13878" y="27683"/>
                  <a:pt x="13855" y="27751"/>
                </a:cubicBezTo>
                <a:cubicBezTo>
                  <a:pt x="13787" y="27683"/>
                  <a:pt x="13741" y="27637"/>
                  <a:pt x="13673" y="27592"/>
                </a:cubicBezTo>
                <a:cubicBezTo>
                  <a:pt x="13650" y="27614"/>
                  <a:pt x="13627" y="27614"/>
                  <a:pt x="13604" y="27637"/>
                </a:cubicBezTo>
                <a:cubicBezTo>
                  <a:pt x="13673" y="27797"/>
                  <a:pt x="13741" y="27934"/>
                  <a:pt x="13810" y="28139"/>
                </a:cubicBezTo>
                <a:lnTo>
                  <a:pt x="13262" y="28139"/>
                </a:lnTo>
                <a:cubicBezTo>
                  <a:pt x="13148" y="28025"/>
                  <a:pt x="13011" y="27888"/>
                  <a:pt x="12805" y="27706"/>
                </a:cubicBezTo>
                <a:cubicBezTo>
                  <a:pt x="13011" y="27683"/>
                  <a:pt x="13125" y="27683"/>
                  <a:pt x="13308" y="27660"/>
                </a:cubicBezTo>
                <a:cubicBezTo>
                  <a:pt x="13376" y="27455"/>
                  <a:pt x="13467" y="27226"/>
                  <a:pt x="13536" y="26998"/>
                </a:cubicBezTo>
                <a:cubicBezTo>
                  <a:pt x="13696" y="26952"/>
                  <a:pt x="13878" y="26907"/>
                  <a:pt x="14106" y="26861"/>
                </a:cubicBezTo>
                <a:cubicBezTo>
                  <a:pt x="14015" y="26656"/>
                  <a:pt x="13947" y="26496"/>
                  <a:pt x="13855" y="26291"/>
                </a:cubicBezTo>
                <a:cubicBezTo>
                  <a:pt x="13924" y="26108"/>
                  <a:pt x="14038" y="25857"/>
                  <a:pt x="14152" y="25606"/>
                </a:cubicBezTo>
                <a:lnTo>
                  <a:pt x="14266" y="25651"/>
                </a:lnTo>
                <a:cubicBezTo>
                  <a:pt x="14221" y="25880"/>
                  <a:pt x="14175" y="26108"/>
                  <a:pt x="14129" y="26336"/>
                </a:cubicBezTo>
                <a:cubicBezTo>
                  <a:pt x="14175" y="26359"/>
                  <a:pt x="14221" y="26359"/>
                  <a:pt x="14266" y="26382"/>
                </a:cubicBezTo>
                <a:cubicBezTo>
                  <a:pt x="14312" y="26176"/>
                  <a:pt x="14335" y="25971"/>
                  <a:pt x="14358" y="25766"/>
                </a:cubicBezTo>
                <a:cubicBezTo>
                  <a:pt x="14540" y="25788"/>
                  <a:pt x="14700" y="25834"/>
                  <a:pt x="14883" y="25857"/>
                </a:cubicBezTo>
                <a:cubicBezTo>
                  <a:pt x="14951" y="26039"/>
                  <a:pt x="15042" y="26199"/>
                  <a:pt x="15111" y="26382"/>
                </a:cubicBezTo>
                <a:lnTo>
                  <a:pt x="15202" y="26382"/>
                </a:lnTo>
                <a:cubicBezTo>
                  <a:pt x="15225" y="26062"/>
                  <a:pt x="15225" y="25766"/>
                  <a:pt x="15248" y="25446"/>
                </a:cubicBezTo>
                <a:close/>
                <a:moveTo>
                  <a:pt x="11462" y="28931"/>
                </a:moveTo>
                <a:cubicBezTo>
                  <a:pt x="11530" y="28931"/>
                  <a:pt x="11606" y="28942"/>
                  <a:pt x="11687" y="28961"/>
                </a:cubicBezTo>
                <a:cubicBezTo>
                  <a:pt x="11755" y="29052"/>
                  <a:pt x="11801" y="29167"/>
                  <a:pt x="11870" y="29303"/>
                </a:cubicBezTo>
                <a:cubicBezTo>
                  <a:pt x="11824" y="29395"/>
                  <a:pt x="11755" y="29509"/>
                  <a:pt x="11641" y="29714"/>
                </a:cubicBezTo>
                <a:cubicBezTo>
                  <a:pt x="11596" y="29532"/>
                  <a:pt x="11596" y="29440"/>
                  <a:pt x="11573" y="29326"/>
                </a:cubicBezTo>
                <a:cubicBezTo>
                  <a:pt x="11527" y="29326"/>
                  <a:pt x="11436" y="29326"/>
                  <a:pt x="11345" y="29349"/>
                </a:cubicBezTo>
                <a:lnTo>
                  <a:pt x="11345" y="29646"/>
                </a:lnTo>
                <a:cubicBezTo>
                  <a:pt x="11162" y="29669"/>
                  <a:pt x="10979" y="29692"/>
                  <a:pt x="10797" y="29714"/>
                </a:cubicBezTo>
                <a:cubicBezTo>
                  <a:pt x="10774" y="29555"/>
                  <a:pt x="10774" y="29418"/>
                  <a:pt x="10774" y="29281"/>
                </a:cubicBezTo>
                <a:lnTo>
                  <a:pt x="11116" y="29281"/>
                </a:lnTo>
                <a:cubicBezTo>
                  <a:pt x="11150" y="29015"/>
                  <a:pt x="11279" y="28931"/>
                  <a:pt x="11462" y="28931"/>
                </a:cubicBezTo>
                <a:close/>
                <a:moveTo>
                  <a:pt x="11824" y="30650"/>
                </a:moveTo>
                <a:cubicBezTo>
                  <a:pt x="11847" y="30833"/>
                  <a:pt x="11870" y="31015"/>
                  <a:pt x="11892" y="31198"/>
                </a:cubicBezTo>
                <a:cubicBezTo>
                  <a:pt x="12007" y="31130"/>
                  <a:pt x="12143" y="31084"/>
                  <a:pt x="12280" y="31015"/>
                </a:cubicBezTo>
                <a:lnTo>
                  <a:pt x="12280" y="31015"/>
                </a:lnTo>
                <a:cubicBezTo>
                  <a:pt x="12486" y="31403"/>
                  <a:pt x="12075" y="31403"/>
                  <a:pt x="12007" y="31609"/>
                </a:cubicBezTo>
                <a:cubicBezTo>
                  <a:pt x="11870" y="31472"/>
                  <a:pt x="11710" y="31358"/>
                  <a:pt x="11573" y="31221"/>
                </a:cubicBezTo>
                <a:cubicBezTo>
                  <a:pt x="11778" y="31084"/>
                  <a:pt x="11436" y="30741"/>
                  <a:pt x="11824" y="30650"/>
                </a:cubicBezTo>
                <a:close/>
                <a:moveTo>
                  <a:pt x="10820" y="31974"/>
                </a:moveTo>
                <a:cubicBezTo>
                  <a:pt x="10979" y="32157"/>
                  <a:pt x="11094" y="32294"/>
                  <a:pt x="11230" y="32453"/>
                </a:cubicBezTo>
                <a:lnTo>
                  <a:pt x="11230" y="32773"/>
                </a:lnTo>
                <a:cubicBezTo>
                  <a:pt x="11139" y="32796"/>
                  <a:pt x="11048" y="32819"/>
                  <a:pt x="10934" y="32841"/>
                </a:cubicBezTo>
                <a:cubicBezTo>
                  <a:pt x="10865" y="32956"/>
                  <a:pt x="10774" y="33070"/>
                  <a:pt x="10683" y="33184"/>
                </a:cubicBezTo>
                <a:cubicBezTo>
                  <a:pt x="10660" y="33184"/>
                  <a:pt x="10637" y="33161"/>
                  <a:pt x="10614" y="33161"/>
                </a:cubicBezTo>
                <a:cubicBezTo>
                  <a:pt x="10660" y="32910"/>
                  <a:pt x="10728" y="32659"/>
                  <a:pt x="10797" y="32408"/>
                </a:cubicBezTo>
                <a:cubicBezTo>
                  <a:pt x="10683" y="32316"/>
                  <a:pt x="10591" y="32248"/>
                  <a:pt x="10432" y="32111"/>
                </a:cubicBezTo>
                <a:cubicBezTo>
                  <a:pt x="10614" y="32043"/>
                  <a:pt x="10728" y="32020"/>
                  <a:pt x="10820" y="31974"/>
                </a:cubicBezTo>
                <a:close/>
                <a:moveTo>
                  <a:pt x="10066" y="33138"/>
                </a:moveTo>
                <a:cubicBezTo>
                  <a:pt x="10226" y="33184"/>
                  <a:pt x="10363" y="33229"/>
                  <a:pt x="10477" y="33275"/>
                </a:cubicBezTo>
                <a:cubicBezTo>
                  <a:pt x="10523" y="33503"/>
                  <a:pt x="10546" y="33709"/>
                  <a:pt x="10591" y="33891"/>
                </a:cubicBezTo>
                <a:cubicBezTo>
                  <a:pt x="10454" y="33960"/>
                  <a:pt x="10317" y="34005"/>
                  <a:pt x="10158" y="34051"/>
                </a:cubicBezTo>
                <a:cubicBezTo>
                  <a:pt x="10066" y="33937"/>
                  <a:pt x="9998" y="33823"/>
                  <a:pt x="9929" y="33686"/>
                </a:cubicBezTo>
                <a:cubicBezTo>
                  <a:pt x="9975" y="33526"/>
                  <a:pt x="10021" y="33344"/>
                  <a:pt x="10066" y="33138"/>
                </a:cubicBezTo>
                <a:close/>
                <a:moveTo>
                  <a:pt x="44989" y="39232"/>
                </a:moveTo>
                <a:lnTo>
                  <a:pt x="44989" y="39232"/>
                </a:lnTo>
                <a:cubicBezTo>
                  <a:pt x="45400" y="39301"/>
                  <a:pt x="45765" y="39278"/>
                  <a:pt x="46062" y="39621"/>
                </a:cubicBezTo>
                <a:cubicBezTo>
                  <a:pt x="45856" y="39712"/>
                  <a:pt x="45697" y="39780"/>
                  <a:pt x="45560" y="39849"/>
                </a:cubicBezTo>
                <a:cubicBezTo>
                  <a:pt x="45377" y="39666"/>
                  <a:pt x="45217" y="39484"/>
                  <a:pt x="44989" y="39232"/>
                </a:cubicBezTo>
                <a:close/>
                <a:moveTo>
                  <a:pt x="9473" y="38502"/>
                </a:moveTo>
                <a:lnTo>
                  <a:pt x="9473" y="38502"/>
                </a:lnTo>
                <a:cubicBezTo>
                  <a:pt x="9610" y="38959"/>
                  <a:pt x="9153" y="39004"/>
                  <a:pt x="9085" y="39301"/>
                </a:cubicBezTo>
                <a:cubicBezTo>
                  <a:pt x="9016" y="39575"/>
                  <a:pt x="8811" y="39826"/>
                  <a:pt x="8651" y="40123"/>
                </a:cubicBezTo>
                <a:cubicBezTo>
                  <a:pt x="8469" y="39872"/>
                  <a:pt x="8606" y="39643"/>
                  <a:pt x="8583" y="39392"/>
                </a:cubicBezTo>
                <a:cubicBezTo>
                  <a:pt x="8697" y="39324"/>
                  <a:pt x="8788" y="39255"/>
                  <a:pt x="8879" y="39210"/>
                </a:cubicBezTo>
                <a:cubicBezTo>
                  <a:pt x="8925" y="38844"/>
                  <a:pt x="9290" y="38799"/>
                  <a:pt x="9473" y="38502"/>
                </a:cubicBezTo>
                <a:close/>
                <a:moveTo>
                  <a:pt x="5364" y="39757"/>
                </a:moveTo>
                <a:cubicBezTo>
                  <a:pt x="5433" y="39940"/>
                  <a:pt x="5501" y="40077"/>
                  <a:pt x="5547" y="40191"/>
                </a:cubicBezTo>
                <a:cubicBezTo>
                  <a:pt x="5456" y="40305"/>
                  <a:pt x="5364" y="40419"/>
                  <a:pt x="5250" y="40534"/>
                </a:cubicBezTo>
                <a:cubicBezTo>
                  <a:pt x="5364" y="40693"/>
                  <a:pt x="5433" y="40853"/>
                  <a:pt x="5524" y="41013"/>
                </a:cubicBezTo>
                <a:cubicBezTo>
                  <a:pt x="5501" y="41036"/>
                  <a:pt x="5478" y="41058"/>
                  <a:pt x="5433" y="41081"/>
                </a:cubicBezTo>
                <a:cubicBezTo>
                  <a:pt x="5364" y="41013"/>
                  <a:pt x="5296" y="40967"/>
                  <a:pt x="5205" y="40899"/>
                </a:cubicBezTo>
                <a:cubicBezTo>
                  <a:pt x="5159" y="40944"/>
                  <a:pt x="5113" y="41013"/>
                  <a:pt x="5045" y="41081"/>
                </a:cubicBezTo>
                <a:cubicBezTo>
                  <a:pt x="4976" y="41058"/>
                  <a:pt x="4908" y="41013"/>
                  <a:pt x="4817" y="40967"/>
                </a:cubicBezTo>
                <a:cubicBezTo>
                  <a:pt x="4999" y="40602"/>
                  <a:pt x="5159" y="40214"/>
                  <a:pt x="5364" y="39757"/>
                </a:cubicBezTo>
                <a:close/>
                <a:moveTo>
                  <a:pt x="8354" y="40237"/>
                </a:moveTo>
                <a:cubicBezTo>
                  <a:pt x="8423" y="40305"/>
                  <a:pt x="8491" y="40351"/>
                  <a:pt x="8560" y="40397"/>
                </a:cubicBezTo>
                <a:cubicBezTo>
                  <a:pt x="8354" y="40602"/>
                  <a:pt x="8195" y="40785"/>
                  <a:pt x="7989" y="40990"/>
                </a:cubicBezTo>
                <a:cubicBezTo>
                  <a:pt x="7921" y="40967"/>
                  <a:pt x="7829" y="40922"/>
                  <a:pt x="7715" y="40876"/>
                </a:cubicBezTo>
                <a:lnTo>
                  <a:pt x="7715" y="41469"/>
                </a:lnTo>
                <a:cubicBezTo>
                  <a:pt x="7533" y="41447"/>
                  <a:pt x="7396" y="41424"/>
                  <a:pt x="7259" y="41378"/>
                </a:cubicBezTo>
                <a:cubicBezTo>
                  <a:pt x="7259" y="41401"/>
                  <a:pt x="7236" y="41424"/>
                  <a:pt x="7236" y="41447"/>
                </a:cubicBezTo>
                <a:cubicBezTo>
                  <a:pt x="7305" y="41469"/>
                  <a:pt x="7350" y="41492"/>
                  <a:pt x="7464" y="41538"/>
                </a:cubicBezTo>
                <a:cubicBezTo>
                  <a:pt x="7373" y="41606"/>
                  <a:pt x="7305" y="41629"/>
                  <a:pt x="7259" y="41675"/>
                </a:cubicBezTo>
                <a:cubicBezTo>
                  <a:pt x="7190" y="41789"/>
                  <a:pt x="7145" y="41926"/>
                  <a:pt x="7076" y="42040"/>
                </a:cubicBezTo>
                <a:cubicBezTo>
                  <a:pt x="7031" y="42017"/>
                  <a:pt x="6985" y="41994"/>
                  <a:pt x="6985" y="41994"/>
                </a:cubicBezTo>
                <a:cubicBezTo>
                  <a:pt x="6916" y="42108"/>
                  <a:pt x="6802" y="42268"/>
                  <a:pt x="6665" y="42496"/>
                </a:cubicBezTo>
                <a:cubicBezTo>
                  <a:pt x="6688" y="42542"/>
                  <a:pt x="6757" y="42679"/>
                  <a:pt x="6802" y="42816"/>
                </a:cubicBezTo>
                <a:cubicBezTo>
                  <a:pt x="6711" y="42862"/>
                  <a:pt x="6597" y="42907"/>
                  <a:pt x="6483" y="42953"/>
                </a:cubicBezTo>
                <a:cubicBezTo>
                  <a:pt x="6528" y="43021"/>
                  <a:pt x="6574" y="43113"/>
                  <a:pt x="6620" y="43158"/>
                </a:cubicBezTo>
                <a:cubicBezTo>
                  <a:pt x="6597" y="43250"/>
                  <a:pt x="6369" y="43204"/>
                  <a:pt x="6528" y="43364"/>
                </a:cubicBezTo>
                <a:cubicBezTo>
                  <a:pt x="6460" y="43409"/>
                  <a:pt x="6391" y="43455"/>
                  <a:pt x="6255" y="43546"/>
                </a:cubicBezTo>
                <a:cubicBezTo>
                  <a:pt x="6255" y="43544"/>
                  <a:pt x="6255" y="43543"/>
                  <a:pt x="6255" y="43543"/>
                </a:cubicBezTo>
                <a:cubicBezTo>
                  <a:pt x="6254" y="43543"/>
                  <a:pt x="6252" y="43622"/>
                  <a:pt x="6232" y="43683"/>
                </a:cubicBezTo>
                <a:cubicBezTo>
                  <a:pt x="6095" y="43729"/>
                  <a:pt x="5958" y="43775"/>
                  <a:pt x="5844" y="43798"/>
                </a:cubicBezTo>
                <a:cubicBezTo>
                  <a:pt x="5752" y="43706"/>
                  <a:pt x="5661" y="43615"/>
                  <a:pt x="5547" y="43524"/>
                </a:cubicBezTo>
                <a:cubicBezTo>
                  <a:pt x="5775" y="43250"/>
                  <a:pt x="6003" y="42976"/>
                  <a:pt x="6232" y="42702"/>
                </a:cubicBezTo>
                <a:cubicBezTo>
                  <a:pt x="6346" y="42451"/>
                  <a:pt x="6391" y="42154"/>
                  <a:pt x="6620" y="41949"/>
                </a:cubicBezTo>
                <a:cubicBezTo>
                  <a:pt x="6711" y="41835"/>
                  <a:pt x="6802" y="41720"/>
                  <a:pt x="6916" y="41583"/>
                </a:cubicBezTo>
                <a:cubicBezTo>
                  <a:pt x="6780" y="41150"/>
                  <a:pt x="7213" y="41013"/>
                  <a:pt x="7419" y="40716"/>
                </a:cubicBezTo>
                <a:cubicBezTo>
                  <a:pt x="7670" y="40328"/>
                  <a:pt x="8035" y="40397"/>
                  <a:pt x="8354" y="40237"/>
                </a:cubicBezTo>
                <a:close/>
                <a:moveTo>
                  <a:pt x="4177" y="42245"/>
                </a:moveTo>
                <a:cubicBezTo>
                  <a:pt x="4177" y="42245"/>
                  <a:pt x="4246" y="42245"/>
                  <a:pt x="4314" y="42268"/>
                </a:cubicBezTo>
                <a:cubicBezTo>
                  <a:pt x="4314" y="42337"/>
                  <a:pt x="4337" y="42382"/>
                  <a:pt x="4314" y="42382"/>
                </a:cubicBezTo>
                <a:cubicBezTo>
                  <a:pt x="3858" y="42885"/>
                  <a:pt x="3835" y="43569"/>
                  <a:pt x="3561" y="44140"/>
                </a:cubicBezTo>
                <a:cubicBezTo>
                  <a:pt x="3516" y="44208"/>
                  <a:pt x="3470" y="44300"/>
                  <a:pt x="3424" y="44368"/>
                </a:cubicBezTo>
                <a:cubicBezTo>
                  <a:pt x="3105" y="44231"/>
                  <a:pt x="3333" y="44026"/>
                  <a:pt x="3379" y="43889"/>
                </a:cubicBezTo>
                <a:cubicBezTo>
                  <a:pt x="3493" y="43478"/>
                  <a:pt x="3652" y="43067"/>
                  <a:pt x="3812" y="42611"/>
                </a:cubicBezTo>
                <a:cubicBezTo>
                  <a:pt x="3904" y="42542"/>
                  <a:pt x="4018" y="42405"/>
                  <a:pt x="4177" y="42245"/>
                </a:cubicBezTo>
                <a:close/>
                <a:moveTo>
                  <a:pt x="2945" y="44619"/>
                </a:moveTo>
                <a:cubicBezTo>
                  <a:pt x="3150" y="44825"/>
                  <a:pt x="3310" y="45007"/>
                  <a:pt x="3447" y="45167"/>
                </a:cubicBezTo>
                <a:cubicBezTo>
                  <a:pt x="3287" y="45350"/>
                  <a:pt x="3173" y="45487"/>
                  <a:pt x="3059" y="45601"/>
                </a:cubicBezTo>
                <a:cubicBezTo>
                  <a:pt x="2876" y="45578"/>
                  <a:pt x="2739" y="45555"/>
                  <a:pt x="2557" y="45509"/>
                </a:cubicBezTo>
                <a:cubicBezTo>
                  <a:pt x="2671" y="45213"/>
                  <a:pt x="2808" y="44939"/>
                  <a:pt x="2945" y="44619"/>
                </a:cubicBezTo>
                <a:close/>
                <a:moveTo>
                  <a:pt x="2922" y="48728"/>
                </a:moveTo>
                <a:cubicBezTo>
                  <a:pt x="3196" y="48979"/>
                  <a:pt x="2922" y="49116"/>
                  <a:pt x="2922" y="49344"/>
                </a:cubicBezTo>
                <a:cubicBezTo>
                  <a:pt x="2580" y="49184"/>
                  <a:pt x="2306" y="49047"/>
                  <a:pt x="1986" y="48910"/>
                </a:cubicBezTo>
                <a:cubicBezTo>
                  <a:pt x="2054" y="48847"/>
                  <a:pt x="2125" y="48825"/>
                  <a:pt x="2197" y="48825"/>
                </a:cubicBezTo>
                <a:cubicBezTo>
                  <a:pt x="2358" y="48825"/>
                  <a:pt x="2522" y="48933"/>
                  <a:pt x="2667" y="48933"/>
                </a:cubicBezTo>
                <a:cubicBezTo>
                  <a:pt x="2763" y="48933"/>
                  <a:pt x="2850" y="48885"/>
                  <a:pt x="2922" y="48728"/>
                </a:cubicBezTo>
                <a:close/>
                <a:moveTo>
                  <a:pt x="2483" y="49284"/>
                </a:moveTo>
                <a:cubicBezTo>
                  <a:pt x="2612" y="49284"/>
                  <a:pt x="2740" y="49363"/>
                  <a:pt x="2876" y="49458"/>
                </a:cubicBezTo>
                <a:cubicBezTo>
                  <a:pt x="2922" y="49892"/>
                  <a:pt x="2397" y="49892"/>
                  <a:pt x="2260" y="50303"/>
                </a:cubicBezTo>
                <a:cubicBezTo>
                  <a:pt x="2260" y="50326"/>
                  <a:pt x="2283" y="50463"/>
                  <a:pt x="2283" y="50599"/>
                </a:cubicBezTo>
                <a:cubicBezTo>
                  <a:pt x="2214" y="50645"/>
                  <a:pt x="2146" y="50691"/>
                  <a:pt x="2055" y="50714"/>
                </a:cubicBezTo>
                <a:cubicBezTo>
                  <a:pt x="1941" y="50622"/>
                  <a:pt x="1826" y="50508"/>
                  <a:pt x="1689" y="50394"/>
                </a:cubicBezTo>
                <a:cubicBezTo>
                  <a:pt x="1708" y="50153"/>
                  <a:pt x="1802" y="50032"/>
                  <a:pt x="2032" y="50032"/>
                </a:cubicBezTo>
                <a:cubicBezTo>
                  <a:pt x="2086" y="50032"/>
                  <a:pt x="2146" y="50039"/>
                  <a:pt x="2214" y="50052"/>
                </a:cubicBezTo>
                <a:lnTo>
                  <a:pt x="2214" y="49413"/>
                </a:lnTo>
                <a:cubicBezTo>
                  <a:pt x="2307" y="49320"/>
                  <a:pt x="2395" y="49284"/>
                  <a:pt x="2483" y="49284"/>
                </a:cubicBezTo>
                <a:close/>
                <a:moveTo>
                  <a:pt x="33188" y="51558"/>
                </a:moveTo>
                <a:cubicBezTo>
                  <a:pt x="33280" y="51786"/>
                  <a:pt x="33325" y="51923"/>
                  <a:pt x="33394" y="52129"/>
                </a:cubicBezTo>
                <a:cubicBezTo>
                  <a:pt x="33554" y="52174"/>
                  <a:pt x="33759" y="52266"/>
                  <a:pt x="34010" y="52357"/>
                </a:cubicBezTo>
                <a:cubicBezTo>
                  <a:pt x="33919" y="52517"/>
                  <a:pt x="33828" y="52699"/>
                  <a:pt x="33691" y="52973"/>
                </a:cubicBezTo>
                <a:cubicBezTo>
                  <a:pt x="33622" y="52745"/>
                  <a:pt x="33599" y="52585"/>
                  <a:pt x="33554" y="52425"/>
                </a:cubicBezTo>
                <a:cubicBezTo>
                  <a:pt x="33531" y="52425"/>
                  <a:pt x="33462" y="52425"/>
                  <a:pt x="33394" y="52403"/>
                </a:cubicBezTo>
                <a:cubicBezTo>
                  <a:pt x="33371" y="52494"/>
                  <a:pt x="33348" y="52585"/>
                  <a:pt x="33325" y="52677"/>
                </a:cubicBezTo>
                <a:cubicBezTo>
                  <a:pt x="32823" y="52608"/>
                  <a:pt x="33029" y="52129"/>
                  <a:pt x="32846" y="51855"/>
                </a:cubicBezTo>
                <a:cubicBezTo>
                  <a:pt x="32914" y="51855"/>
                  <a:pt x="32983" y="51878"/>
                  <a:pt x="33051" y="51878"/>
                </a:cubicBezTo>
                <a:cubicBezTo>
                  <a:pt x="33097" y="51809"/>
                  <a:pt x="33120" y="51718"/>
                  <a:pt x="33188" y="51558"/>
                </a:cubicBezTo>
                <a:close/>
                <a:moveTo>
                  <a:pt x="26455" y="55050"/>
                </a:moveTo>
                <a:cubicBezTo>
                  <a:pt x="26683" y="55187"/>
                  <a:pt x="26866" y="55324"/>
                  <a:pt x="27026" y="55416"/>
                </a:cubicBezTo>
                <a:cubicBezTo>
                  <a:pt x="26889" y="55689"/>
                  <a:pt x="26797" y="55918"/>
                  <a:pt x="26660" y="56192"/>
                </a:cubicBezTo>
                <a:cubicBezTo>
                  <a:pt x="26569" y="56169"/>
                  <a:pt x="26455" y="56123"/>
                  <a:pt x="26295" y="56055"/>
                </a:cubicBezTo>
                <a:cubicBezTo>
                  <a:pt x="26386" y="55918"/>
                  <a:pt x="26432" y="55826"/>
                  <a:pt x="26501" y="55689"/>
                </a:cubicBezTo>
                <a:cubicBezTo>
                  <a:pt x="26455" y="55598"/>
                  <a:pt x="26386" y="55484"/>
                  <a:pt x="26295" y="55301"/>
                </a:cubicBezTo>
                <a:cubicBezTo>
                  <a:pt x="26318" y="55256"/>
                  <a:pt x="26364" y="55165"/>
                  <a:pt x="26455" y="55050"/>
                </a:cubicBezTo>
                <a:close/>
                <a:moveTo>
                  <a:pt x="25861" y="55804"/>
                </a:moveTo>
                <a:lnTo>
                  <a:pt x="25861" y="55804"/>
                </a:lnTo>
                <a:cubicBezTo>
                  <a:pt x="25839" y="55895"/>
                  <a:pt x="25839" y="55986"/>
                  <a:pt x="25816" y="56100"/>
                </a:cubicBezTo>
                <a:cubicBezTo>
                  <a:pt x="25884" y="56146"/>
                  <a:pt x="25930" y="56192"/>
                  <a:pt x="25998" y="56237"/>
                </a:cubicBezTo>
                <a:cubicBezTo>
                  <a:pt x="26135" y="56222"/>
                  <a:pt x="26214" y="56204"/>
                  <a:pt x="26261" y="56204"/>
                </a:cubicBezTo>
                <a:cubicBezTo>
                  <a:pt x="26356" y="56204"/>
                  <a:pt x="26326" y="56275"/>
                  <a:pt x="26386" y="56580"/>
                </a:cubicBezTo>
                <a:cubicBezTo>
                  <a:pt x="26592" y="56717"/>
                  <a:pt x="26866" y="56854"/>
                  <a:pt x="26706" y="57219"/>
                </a:cubicBezTo>
                <a:cubicBezTo>
                  <a:pt x="26523" y="57150"/>
                  <a:pt x="26318" y="57082"/>
                  <a:pt x="26090" y="56991"/>
                </a:cubicBezTo>
                <a:cubicBezTo>
                  <a:pt x="26067" y="56945"/>
                  <a:pt x="26021" y="56854"/>
                  <a:pt x="25953" y="56762"/>
                </a:cubicBezTo>
                <a:cubicBezTo>
                  <a:pt x="25747" y="56808"/>
                  <a:pt x="25542" y="56854"/>
                  <a:pt x="25382" y="56876"/>
                </a:cubicBezTo>
                <a:cubicBezTo>
                  <a:pt x="25336" y="57036"/>
                  <a:pt x="25291" y="57150"/>
                  <a:pt x="25245" y="57264"/>
                </a:cubicBezTo>
                <a:cubicBezTo>
                  <a:pt x="24766" y="57036"/>
                  <a:pt x="25291" y="56602"/>
                  <a:pt x="25063" y="56466"/>
                </a:cubicBezTo>
                <a:cubicBezTo>
                  <a:pt x="25131" y="56306"/>
                  <a:pt x="25222" y="56169"/>
                  <a:pt x="25291" y="56032"/>
                </a:cubicBezTo>
                <a:cubicBezTo>
                  <a:pt x="25314" y="56055"/>
                  <a:pt x="25314" y="56055"/>
                  <a:pt x="25336" y="56078"/>
                </a:cubicBezTo>
                <a:lnTo>
                  <a:pt x="25336" y="56260"/>
                </a:lnTo>
                <a:cubicBezTo>
                  <a:pt x="25359" y="56283"/>
                  <a:pt x="25382" y="56283"/>
                  <a:pt x="25405" y="56283"/>
                </a:cubicBezTo>
                <a:cubicBezTo>
                  <a:pt x="25451" y="56146"/>
                  <a:pt x="25473" y="56032"/>
                  <a:pt x="25519" y="55895"/>
                </a:cubicBezTo>
                <a:cubicBezTo>
                  <a:pt x="25610" y="55872"/>
                  <a:pt x="25702" y="55849"/>
                  <a:pt x="25861" y="55804"/>
                </a:cubicBezTo>
                <a:close/>
                <a:moveTo>
                  <a:pt x="20931" y="54115"/>
                </a:moveTo>
                <a:cubicBezTo>
                  <a:pt x="20931" y="54251"/>
                  <a:pt x="20954" y="54388"/>
                  <a:pt x="20886" y="54434"/>
                </a:cubicBezTo>
                <a:cubicBezTo>
                  <a:pt x="20703" y="54617"/>
                  <a:pt x="20634" y="54891"/>
                  <a:pt x="20383" y="55050"/>
                </a:cubicBezTo>
                <a:cubicBezTo>
                  <a:pt x="20246" y="55119"/>
                  <a:pt x="20201" y="55301"/>
                  <a:pt x="20132" y="55416"/>
                </a:cubicBezTo>
                <a:cubicBezTo>
                  <a:pt x="20041" y="55324"/>
                  <a:pt x="19927" y="55233"/>
                  <a:pt x="19790" y="55119"/>
                </a:cubicBezTo>
                <a:lnTo>
                  <a:pt x="19790" y="55119"/>
                </a:lnTo>
                <a:cubicBezTo>
                  <a:pt x="19858" y="55233"/>
                  <a:pt x="19927" y="55347"/>
                  <a:pt x="20018" y="55507"/>
                </a:cubicBezTo>
                <a:cubicBezTo>
                  <a:pt x="19790" y="55689"/>
                  <a:pt x="19539" y="55872"/>
                  <a:pt x="19311" y="56032"/>
                </a:cubicBezTo>
                <a:cubicBezTo>
                  <a:pt x="19470" y="56100"/>
                  <a:pt x="19607" y="56146"/>
                  <a:pt x="19790" y="56214"/>
                </a:cubicBezTo>
                <a:cubicBezTo>
                  <a:pt x="19721" y="56580"/>
                  <a:pt x="20155" y="56968"/>
                  <a:pt x="19744" y="57447"/>
                </a:cubicBezTo>
                <a:cubicBezTo>
                  <a:pt x="19699" y="57082"/>
                  <a:pt x="19653" y="56785"/>
                  <a:pt x="19607" y="56511"/>
                </a:cubicBezTo>
                <a:cubicBezTo>
                  <a:pt x="19356" y="56466"/>
                  <a:pt x="19151" y="56443"/>
                  <a:pt x="19196" y="56169"/>
                </a:cubicBezTo>
                <a:cubicBezTo>
                  <a:pt x="19151" y="55941"/>
                  <a:pt x="19242" y="55781"/>
                  <a:pt x="19470" y="55712"/>
                </a:cubicBezTo>
                <a:lnTo>
                  <a:pt x="19470" y="55370"/>
                </a:lnTo>
                <a:cubicBezTo>
                  <a:pt x="19562" y="55279"/>
                  <a:pt x="19676" y="55187"/>
                  <a:pt x="19767" y="55096"/>
                </a:cubicBezTo>
                <a:cubicBezTo>
                  <a:pt x="20087" y="54776"/>
                  <a:pt x="20612" y="54685"/>
                  <a:pt x="20749" y="54183"/>
                </a:cubicBezTo>
                <a:cubicBezTo>
                  <a:pt x="20749" y="54160"/>
                  <a:pt x="20840" y="54137"/>
                  <a:pt x="20931" y="54115"/>
                </a:cubicBezTo>
                <a:close/>
                <a:moveTo>
                  <a:pt x="14106" y="55553"/>
                </a:moveTo>
                <a:cubicBezTo>
                  <a:pt x="14243" y="55621"/>
                  <a:pt x="14335" y="55667"/>
                  <a:pt x="14449" y="55712"/>
                </a:cubicBezTo>
                <a:cubicBezTo>
                  <a:pt x="14426" y="55735"/>
                  <a:pt x="14426" y="55781"/>
                  <a:pt x="14426" y="55804"/>
                </a:cubicBezTo>
                <a:cubicBezTo>
                  <a:pt x="14106" y="56100"/>
                  <a:pt x="14175" y="56602"/>
                  <a:pt x="13924" y="56922"/>
                </a:cubicBezTo>
                <a:cubicBezTo>
                  <a:pt x="13901" y="56922"/>
                  <a:pt x="13855" y="56899"/>
                  <a:pt x="13787" y="56876"/>
                </a:cubicBezTo>
                <a:lnTo>
                  <a:pt x="13787" y="56876"/>
                </a:lnTo>
                <a:cubicBezTo>
                  <a:pt x="13924" y="57219"/>
                  <a:pt x="13581" y="57538"/>
                  <a:pt x="13878" y="57904"/>
                </a:cubicBezTo>
                <a:cubicBezTo>
                  <a:pt x="13718" y="57949"/>
                  <a:pt x="13559" y="57995"/>
                  <a:pt x="13399" y="58040"/>
                </a:cubicBezTo>
                <a:cubicBezTo>
                  <a:pt x="13353" y="57858"/>
                  <a:pt x="13308" y="57698"/>
                  <a:pt x="13239" y="57470"/>
                </a:cubicBezTo>
                <a:cubicBezTo>
                  <a:pt x="13125" y="57698"/>
                  <a:pt x="13056" y="57835"/>
                  <a:pt x="12988" y="57972"/>
                </a:cubicBezTo>
                <a:lnTo>
                  <a:pt x="12737" y="57972"/>
                </a:lnTo>
                <a:cubicBezTo>
                  <a:pt x="12668" y="57767"/>
                  <a:pt x="12600" y="57538"/>
                  <a:pt x="12509" y="57287"/>
                </a:cubicBezTo>
                <a:cubicBezTo>
                  <a:pt x="12760" y="57059"/>
                  <a:pt x="12988" y="56808"/>
                  <a:pt x="13216" y="56557"/>
                </a:cubicBezTo>
                <a:cubicBezTo>
                  <a:pt x="13193" y="56488"/>
                  <a:pt x="13148" y="56443"/>
                  <a:pt x="13102" y="56351"/>
                </a:cubicBezTo>
                <a:cubicBezTo>
                  <a:pt x="13399" y="56169"/>
                  <a:pt x="13718" y="55963"/>
                  <a:pt x="14061" y="55758"/>
                </a:cubicBezTo>
                <a:cubicBezTo>
                  <a:pt x="14061" y="55758"/>
                  <a:pt x="14084" y="55667"/>
                  <a:pt x="14106" y="55553"/>
                </a:cubicBezTo>
                <a:close/>
                <a:moveTo>
                  <a:pt x="52856" y="1"/>
                </a:moveTo>
                <a:cubicBezTo>
                  <a:pt x="52552" y="1"/>
                  <a:pt x="52284" y="125"/>
                  <a:pt x="52042" y="315"/>
                </a:cubicBezTo>
                <a:cubicBezTo>
                  <a:pt x="51745" y="544"/>
                  <a:pt x="51471" y="772"/>
                  <a:pt x="51198" y="1000"/>
                </a:cubicBezTo>
                <a:cubicBezTo>
                  <a:pt x="50832" y="1320"/>
                  <a:pt x="50490" y="1639"/>
                  <a:pt x="50148" y="1959"/>
                </a:cubicBezTo>
                <a:cubicBezTo>
                  <a:pt x="49828" y="2233"/>
                  <a:pt x="49554" y="2552"/>
                  <a:pt x="49257" y="2826"/>
                </a:cubicBezTo>
                <a:cubicBezTo>
                  <a:pt x="49075" y="2986"/>
                  <a:pt x="48892" y="3123"/>
                  <a:pt x="48687" y="3260"/>
                </a:cubicBezTo>
                <a:cubicBezTo>
                  <a:pt x="48550" y="3351"/>
                  <a:pt x="48390" y="3420"/>
                  <a:pt x="48230" y="3511"/>
                </a:cubicBezTo>
                <a:cubicBezTo>
                  <a:pt x="48071" y="3579"/>
                  <a:pt x="47888" y="3671"/>
                  <a:pt x="47728" y="3762"/>
                </a:cubicBezTo>
                <a:cubicBezTo>
                  <a:pt x="47568" y="3830"/>
                  <a:pt x="47409" y="3922"/>
                  <a:pt x="47249" y="4013"/>
                </a:cubicBezTo>
                <a:cubicBezTo>
                  <a:pt x="47226" y="3990"/>
                  <a:pt x="47203" y="3967"/>
                  <a:pt x="47203" y="3945"/>
                </a:cubicBezTo>
                <a:cubicBezTo>
                  <a:pt x="47226" y="3853"/>
                  <a:pt x="47272" y="3785"/>
                  <a:pt x="47317" y="3694"/>
                </a:cubicBezTo>
                <a:cubicBezTo>
                  <a:pt x="47180" y="3648"/>
                  <a:pt x="47043" y="3579"/>
                  <a:pt x="46929" y="3534"/>
                </a:cubicBezTo>
                <a:cubicBezTo>
                  <a:pt x="46861" y="2917"/>
                  <a:pt x="46633" y="2689"/>
                  <a:pt x="45719" y="2461"/>
                </a:cubicBezTo>
                <a:lnTo>
                  <a:pt x="45719" y="3123"/>
                </a:lnTo>
                <a:lnTo>
                  <a:pt x="45651" y="3123"/>
                </a:lnTo>
                <a:cubicBezTo>
                  <a:pt x="45583" y="3009"/>
                  <a:pt x="45537" y="2895"/>
                  <a:pt x="45468" y="2781"/>
                </a:cubicBezTo>
                <a:cubicBezTo>
                  <a:pt x="45354" y="2849"/>
                  <a:pt x="45240" y="2917"/>
                  <a:pt x="45126" y="3009"/>
                </a:cubicBezTo>
                <a:cubicBezTo>
                  <a:pt x="45103" y="2917"/>
                  <a:pt x="45103" y="2826"/>
                  <a:pt x="45080" y="2735"/>
                </a:cubicBezTo>
                <a:cubicBezTo>
                  <a:pt x="45012" y="2758"/>
                  <a:pt x="44943" y="2758"/>
                  <a:pt x="44875" y="2758"/>
                </a:cubicBezTo>
                <a:cubicBezTo>
                  <a:pt x="44692" y="3100"/>
                  <a:pt x="45035" y="3146"/>
                  <a:pt x="45126" y="3306"/>
                </a:cubicBezTo>
                <a:cubicBezTo>
                  <a:pt x="45058" y="3488"/>
                  <a:pt x="45012" y="3648"/>
                  <a:pt x="44966" y="3762"/>
                </a:cubicBezTo>
                <a:lnTo>
                  <a:pt x="44396" y="3762"/>
                </a:lnTo>
                <a:cubicBezTo>
                  <a:pt x="44350" y="3625"/>
                  <a:pt x="44282" y="3511"/>
                  <a:pt x="44236" y="3374"/>
                </a:cubicBezTo>
                <a:cubicBezTo>
                  <a:pt x="44167" y="3397"/>
                  <a:pt x="44122" y="3420"/>
                  <a:pt x="44099" y="3442"/>
                </a:cubicBezTo>
                <a:cubicBezTo>
                  <a:pt x="44145" y="3488"/>
                  <a:pt x="44190" y="3511"/>
                  <a:pt x="44282" y="3602"/>
                </a:cubicBezTo>
                <a:lnTo>
                  <a:pt x="43300" y="3602"/>
                </a:lnTo>
                <a:cubicBezTo>
                  <a:pt x="43300" y="3625"/>
                  <a:pt x="43277" y="3694"/>
                  <a:pt x="43254" y="3762"/>
                </a:cubicBezTo>
                <a:cubicBezTo>
                  <a:pt x="43078" y="3841"/>
                  <a:pt x="42905" y="3898"/>
                  <a:pt x="42739" y="3898"/>
                </a:cubicBezTo>
                <a:cubicBezTo>
                  <a:pt x="42518" y="3898"/>
                  <a:pt x="42308" y="3797"/>
                  <a:pt x="42113" y="3511"/>
                </a:cubicBezTo>
                <a:lnTo>
                  <a:pt x="42113" y="3511"/>
                </a:lnTo>
                <a:cubicBezTo>
                  <a:pt x="42136" y="3716"/>
                  <a:pt x="42159" y="3808"/>
                  <a:pt x="42159" y="3922"/>
                </a:cubicBezTo>
                <a:cubicBezTo>
                  <a:pt x="41976" y="3990"/>
                  <a:pt x="41816" y="4036"/>
                  <a:pt x="41611" y="4104"/>
                </a:cubicBezTo>
                <a:cubicBezTo>
                  <a:pt x="41634" y="3945"/>
                  <a:pt x="41634" y="3808"/>
                  <a:pt x="41657" y="3694"/>
                </a:cubicBezTo>
                <a:cubicBezTo>
                  <a:pt x="41474" y="3511"/>
                  <a:pt x="41063" y="3762"/>
                  <a:pt x="41040" y="3328"/>
                </a:cubicBezTo>
                <a:cubicBezTo>
                  <a:pt x="41177" y="3283"/>
                  <a:pt x="41314" y="3237"/>
                  <a:pt x="41451" y="3191"/>
                </a:cubicBezTo>
                <a:cubicBezTo>
                  <a:pt x="41565" y="3260"/>
                  <a:pt x="41679" y="3351"/>
                  <a:pt x="41748" y="3374"/>
                </a:cubicBezTo>
                <a:cubicBezTo>
                  <a:pt x="41816" y="3191"/>
                  <a:pt x="41908" y="2963"/>
                  <a:pt x="42022" y="2644"/>
                </a:cubicBezTo>
                <a:cubicBezTo>
                  <a:pt x="42136" y="2849"/>
                  <a:pt x="42204" y="2963"/>
                  <a:pt x="42273" y="3054"/>
                </a:cubicBezTo>
                <a:cubicBezTo>
                  <a:pt x="42455" y="2917"/>
                  <a:pt x="42638" y="2781"/>
                  <a:pt x="42752" y="2712"/>
                </a:cubicBezTo>
                <a:cubicBezTo>
                  <a:pt x="42729" y="2393"/>
                  <a:pt x="42729" y="2096"/>
                  <a:pt x="42729" y="1822"/>
                </a:cubicBezTo>
                <a:cubicBezTo>
                  <a:pt x="42729" y="1525"/>
                  <a:pt x="42729" y="1228"/>
                  <a:pt x="42570" y="977"/>
                </a:cubicBezTo>
                <a:cubicBezTo>
                  <a:pt x="42547" y="932"/>
                  <a:pt x="42478" y="932"/>
                  <a:pt x="42433" y="909"/>
                </a:cubicBezTo>
                <a:cubicBezTo>
                  <a:pt x="42364" y="1023"/>
                  <a:pt x="42319" y="1137"/>
                  <a:pt x="42273" y="1251"/>
                </a:cubicBezTo>
                <a:lnTo>
                  <a:pt x="41976" y="1251"/>
                </a:lnTo>
                <a:cubicBezTo>
                  <a:pt x="41862" y="1046"/>
                  <a:pt x="41748" y="863"/>
                  <a:pt x="41634" y="658"/>
                </a:cubicBezTo>
                <a:cubicBezTo>
                  <a:pt x="41497" y="749"/>
                  <a:pt x="41314" y="840"/>
                  <a:pt x="41200" y="932"/>
                </a:cubicBezTo>
                <a:cubicBezTo>
                  <a:pt x="41109" y="1160"/>
                  <a:pt x="41040" y="1365"/>
                  <a:pt x="40949" y="1594"/>
                </a:cubicBezTo>
                <a:cubicBezTo>
                  <a:pt x="40858" y="1502"/>
                  <a:pt x="40812" y="1457"/>
                  <a:pt x="40744" y="1411"/>
                </a:cubicBezTo>
                <a:cubicBezTo>
                  <a:pt x="40699" y="1654"/>
                  <a:pt x="40442" y="1960"/>
                  <a:pt x="40260" y="1960"/>
                </a:cubicBezTo>
                <a:cubicBezTo>
                  <a:pt x="40254" y="1960"/>
                  <a:pt x="40248" y="1960"/>
                  <a:pt x="40241" y="1959"/>
                </a:cubicBezTo>
                <a:cubicBezTo>
                  <a:pt x="40219" y="1890"/>
                  <a:pt x="40173" y="1822"/>
                  <a:pt x="40150" y="1708"/>
                </a:cubicBezTo>
                <a:cubicBezTo>
                  <a:pt x="40059" y="1708"/>
                  <a:pt x="39945" y="1685"/>
                  <a:pt x="39831" y="1685"/>
                </a:cubicBezTo>
                <a:cubicBezTo>
                  <a:pt x="39831" y="1708"/>
                  <a:pt x="39831" y="1731"/>
                  <a:pt x="39831" y="1753"/>
                </a:cubicBezTo>
                <a:cubicBezTo>
                  <a:pt x="39899" y="1753"/>
                  <a:pt x="39968" y="1753"/>
                  <a:pt x="40082" y="1776"/>
                </a:cubicBezTo>
                <a:cubicBezTo>
                  <a:pt x="40104" y="1982"/>
                  <a:pt x="40127" y="2210"/>
                  <a:pt x="40150" y="2461"/>
                </a:cubicBezTo>
                <a:cubicBezTo>
                  <a:pt x="39831" y="2393"/>
                  <a:pt x="39785" y="2164"/>
                  <a:pt x="39648" y="1959"/>
                </a:cubicBezTo>
                <a:cubicBezTo>
                  <a:pt x="39625" y="2073"/>
                  <a:pt x="39579" y="2210"/>
                  <a:pt x="39534" y="2347"/>
                </a:cubicBezTo>
                <a:cubicBezTo>
                  <a:pt x="39465" y="2347"/>
                  <a:pt x="39397" y="2347"/>
                  <a:pt x="39283" y="2324"/>
                </a:cubicBezTo>
                <a:cubicBezTo>
                  <a:pt x="39306" y="2233"/>
                  <a:pt x="39328" y="2141"/>
                  <a:pt x="39328" y="2073"/>
                </a:cubicBezTo>
                <a:cubicBezTo>
                  <a:pt x="39237" y="2050"/>
                  <a:pt x="39146" y="2050"/>
                  <a:pt x="39055" y="2050"/>
                </a:cubicBezTo>
                <a:cubicBezTo>
                  <a:pt x="39032" y="2141"/>
                  <a:pt x="38986" y="2256"/>
                  <a:pt x="38963" y="2370"/>
                </a:cubicBezTo>
                <a:cubicBezTo>
                  <a:pt x="39032" y="2415"/>
                  <a:pt x="39123" y="2438"/>
                  <a:pt x="39191" y="2461"/>
                </a:cubicBezTo>
                <a:cubicBezTo>
                  <a:pt x="39214" y="2598"/>
                  <a:pt x="39191" y="2758"/>
                  <a:pt x="39260" y="2872"/>
                </a:cubicBezTo>
                <a:cubicBezTo>
                  <a:pt x="39306" y="3009"/>
                  <a:pt x="39374" y="3123"/>
                  <a:pt x="39191" y="3237"/>
                </a:cubicBezTo>
                <a:cubicBezTo>
                  <a:pt x="39077" y="3009"/>
                  <a:pt x="38986" y="2803"/>
                  <a:pt x="38918" y="2598"/>
                </a:cubicBezTo>
                <a:cubicBezTo>
                  <a:pt x="38758" y="2529"/>
                  <a:pt x="38644" y="2461"/>
                  <a:pt x="38507" y="2370"/>
                </a:cubicBezTo>
                <a:lnTo>
                  <a:pt x="38507" y="1571"/>
                </a:lnTo>
                <a:cubicBezTo>
                  <a:pt x="38415" y="1799"/>
                  <a:pt x="38347" y="1959"/>
                  <a:pt x="38278" y="2096"/>
                </a:cubicBezTo>
                <a:cubicBezTo>
                  <a:pt x="38210" y="1913"/>
                  <a:pt x="38164" y="1731"/>
                  <a:pt x="38096" y="1571"/>
                </a:cubicBezTo>
                <a:lnTo>
                  <a:pt x="38050" y="1571"/>
                </a:lnTo>
                <a:lnTo>
                  <a:pt x="38050" y="1845"/>
                </a:lnTo>
                <a:cubicBezTo>
                  <a:pt x="37457" y="2004"/>
                  <a:pt x="37046" y="2415"/>
                  <a:pt x="36681" y="2895"/>
                </a:cubicBezTo>
                <a:cubicBezTo>
                  <a:pt x="36658" y="2940"/>
                  <a:pt x="36589" y="2963"/>
                  <a:pt x="36521" y="2986"/>
                </a:cubicBezTo>
                <a:cubicBezTo>
                  <a:pt x="35585" y="3465"/>
                  <a:pt x="34786" y="4104"/>
                  <a:pt x="34079" y="4903"/>
                </a:cubicBezTo>
                <a:cubicBezTo>
                  <a:pt x="33919" y="5086"/>
                  <a:pt x="33736" y="5268"/>
                  <a:pt x="33531" y="5451"/>
                </a:cubicBezTo>
                <a:cubicBezTo>
                  <a:pt x="33211" y="5771"/>
                  <a:pt x="32869" y="6045"/>
                  <a:pt x="32572" y="6387"/>
                </a:cubicBezTo>
                <a:cubicBezTo>
                  <a:pt x="31956" y="7049"/>
                  <a:pt x="31385" y="7756"/>
                  <a:pt x="30792" y="8441"/>
                </a:cubicBezTo>
                <a:cubicBezTo>
                  <a:pt x="30335" y="8966"/>
                  <a:pt x="29856" y="9468"/>
                  <a:pt x="29399" y="9993"/>
                </a:cubicBezTo>
                <a:cubicBezTo>
                  <a:pt x="29240" y="10199"/>
                  <a:pt x="29125" y="10450"/>
                  <a:pt x="28943" y="10724"/>
                </a:cubicBezTo>
                <a:cubicBezTo>
                  <a:pt x="28715" y="10747"/>
                  <a:pt x="28715" y="10747"/>
                  <a:pt x="28509" y="11135"/>
                </a:cubicBezTo>
                <a:cubicBezTo>
                  <a:pt x="28555" y="11249"/>
                  <a:pt x="28623" y="11363"/>
                  <a:pt x="28669" y="11500"/>
                </a:cubicBezTo>
                <a:cubicBezTo>
                  <a:pt x="28555" y="11614"/>
                  <a:pt x="28441" y="11728"/>
                  <a:pt x="28327" y="11819"/>
                </a:cubicBezTo>
                <a:cubicBezTo>
                  <a:pt x="27665" y="11888"/>
                  <a:pt x="27596" y="11979"/>
                  <a:pt x="27619" y="12687"/>
                </a:cubicBezTo>
                <a:cubicBezTo>
                  <a:pt x="27619" y="12778"/>
                  <a:pt x="27573" y="12892"/>
                  <a:pt x="27551" y="13006"/>
                </a:cubicBezTo>
                <a:cubicBezTo>
                  <a:pt x="27414" y="12938"/>
                  <a:pt x="27322" y="12892"/>
                  <a:pt x="27231" y="12846"/>
                </a:cubicBezTo>
                <a:cubicBezTo>
                  <a:pt x="27254" y="12755"/>
                  <a:pt x="27277" y="12710"/>
                  <a:pt x="27277" y="12618"/>
                </a:cubicBezTo>
                <a:lnTo>
                  <a:pt x="27277" y="12618"/>
                </a:lnTo>
                <a:cubicBezTo>
                  <a:pt x="27140" y="12687"/>
                  <a:pt x="27048" y="12710"/>
                  <a:pt x="26957" y="12755"/>
                </a:cubicBezTo>
                <a:cubicBezTo>
                  <a:pt x="26911" y="12595"/>
                  <a:pt x="26866" y="12458"/>
                  <a:pt x="26843" y="12344"/>
                </a:cubicBezTo>
                <a:cubicBezTo>
                  <a:pt x="26781" y="12319"/>
                  <a:pt x="26726" y="12309"/>
                  <a:pt x="26677" y="12309"/>
                </a:cubicBezTo>
                <a:cubicBezTo>
                  <a:pt x="26455" y="12309"/>
                  <a:pt x="26345" y="12525"/>
                  <a:pt x="26158" y="12618"/>
                </a:cubicBezTo>
                <a:cubicBezTo>
                  <a:pt x="26041" y="12525"/>
                  <a:pt x="25935" y="12490"/>
                  <a:pt x="25835" y="12490"/>
                </a:cubicBezTo>
                <a:cubicBezTo>
                  <a:pt x="25642" y="12490"/>
                  <a:pt x="25471" y="12619"/>
                  <a:pt x="25291" y="12710"/>
                </a:cubicBezTo>
                <a:cubicBezTo>
                  <a:pt x="25017" y="12801"/>
                  <a:pt x="24720" y="12915"/>
                  <a:pt x="24469" y="13006"/>
                </a:cubicBezTo>
                <a:cubicBezTo>
                  <a:pt x="24355" y="13166"/>
                  <a:pt x="24241" y="13303"/>
                  <a:pt x="24172" y="13417"/>
                </a:cubicBezTo>
                <a:cubicBezTo>
                  <a:pt x="24158" y="13416"/>
                  <a:pt x="24144" y="13416"/>
                  <a:pt x="24130" y="13416"/>
                </a:cubicBezTo>
                <a:cubicBezTo>
                  <a:pt x="23646" y="13416"/>
                  <a:pt x="23233" y="13796"/>
                  <a:pt x="23122" y="14284"/>
                </a:cubicBezTo>
                <a:cubicBezTo>
                  <a:pt x="23045" y="14262"/>
                  <a:pt x="22975" y="14250"/>
                  <a:pt x="22909" y="14250"/>
                </a:cubicBezTo>
                <a:cubicBezTo>
                  <a:pt x="22643" y="14250"/>
                  <a:pt x="22456" y="14443"/>
                  <a:pt x="22255" y="14901"/>
                </a:cubicBezTo>
                <a:cubicBezTo>
                  <a:pt x="22213" y="14890"/>
                  <a:pt x="22177" y="14886"/>
                  <a:pt x="22145" y="14886"/>
                </a:cubicBezTo>
                <a:cubicBezTo>
                  <a:pt x="21898" y="14886"/>
                  <a:pt x="21922" y="15173"/>
                  <a:pt x="21821" y="15334"/>
                </a:cubicBezTo>
                <a:cubicBezTo>
                  <a:pt x="21707" y="15403"/>
                  <a:pt x="21570" y="15471"/>
                  <a:pt x="21456" y="15540"/>
                </a:cubicBezTo>
                <a:lnTo>
                  <a:pt x="21456" y="16088"/>
                </a:lnTo>
                <a:cubicBezTo>
                  <a:pt x="21547" y="16110"/>
                  <a:pt x="21593" y="16133"/>
                  <a:pt x="21707" y="16179"/>
                </a:cubicBezTo>
                <a:cubicBezTo>
                  <a:pt x="21570" y="16293"/>
                  <a:pt x="21799" y="16521"/>
                  <a:pt x="21547" y="16613"/>
                </a:cubicBezTo>
                <a:cubicBezTo>
                  <a:pt x="21593" y="16635"/>
                  <a:pt x="21662" y="16658"/>
                  <a:pt x="21730" y="16681"/>
                </a:cubicBezTo>
                <a:cubicBezTo>
                  <a:pt x="21570" y="17023"/>
                  <a:pt x="21411" y="17343"/>
                  <a:pt x="21228" y="17663"/>
                </a:cubicBezTo>
                <a:cubicBezTo>
                  <a:pt x="21228" y="17685"/>
                  <a:pt x="21159" y="17685"/>
                  <a:pt x="21114" y="17708"/>
                </a:cubicBezTo>
                <a:cubicBezTo>
                  <a:pt x="20863" y="17434"/>
                  <a:pt x="21274" y="17366"/>
                  <a:pt x="21274" y="17183"/>
                </a:cubicBezTo>
                <a:cubicBezTo>
                  <a:pt x="21251" y="16955"/>
                  <a:pt x="21296" y="16772"/>
                  <a:pt x="21479" y="16658"/>
                </a:cubicBezTo>
                <a:cubicBezTo>
                  <a:pt x="21365" y="16613"/>
                  <a:pt x="21228" y="16567"/>
                  <a:pt x="21091" y="16521"/>
                </a:cubicBezTo>
                <a:cubicBezTo>
                  <a:pt x="21068" y="16704"/>
                  <a:pt x="21045" y="16841"/>
                  <a:pt x="21000" y="17069"/>
                </a:cubicBezTo>
                <a:cubicBezTo>
                  <a:pt x="20863" y="16772"/>
                  <a:pt x="20771" y="16521"/>
                  <a:pt x="20680" y="16293"/>
                </a:cubicBezTo>
                <a:cubicBezTo>
                  <a:pt x="20657" y="16293"/>
                  <a:pt x="20634" y="16293"/>
                  <a:pt x="20612" y="16316"/>
                </a:cubicBezTo>
                <a:cubicBezTo>
                  <a:pt x="20634" y="16430"/>
                  <a:pt x="20657" y="16567"/>
                  <a:pt x="20680" y="16727"/>
                </a:cubicBezTo>
                <a:cubicBezTo>
                  <a:pt x="20585" y="16679"/>
                  <a:pt x="20496" y="16656"/>
                  <a:pt x="20416" y="16656"/>
                </a:cubicBezTo>
                <a:cubicBezTo>
                  <a:pt x="20267" y="16656"/>
                  <a:pt x="20154" y="16737"/>
                  <a:pt x="20110" y="16887"/>
                </a:cubicBezTo>
                <a:cubicBezTo>
                  <a:pt x="20041" y="17183"/>
                  <a:pt x="19813" y="17297"/>
                  <a:pt x="19630" y="17457"/>
                </a:cubicBezTo>
                <a:cubicBezTo>
                  <a:pt x="19585" y="17480"/>
                  <a:pt x="19562" y="17526"/>
                  <a:pt x="19539" y="17548"/>
                </a:cubicBezTo>
                <a:cubicBezTo>
                  <a:pt x="19630" y="17571"/>
                  <a:pt x="19676" y="17594"/>
                  <a:pt x="19767" y="17617"/>
                </a:cubicBezTo>
                <a:cubicBezTo>
                  <a:pt x="19790" y="17731"/>
                  <a:pt x="19836" y="17868"/>
                  <a:pt x="19858" y="18005"/>
                </a:cubicBezTo>
                <a:cubicBezTo>
                  <a:pt x="19653" y="18051"/>
                  <a:pt x="19448" y="18096"/>
                  <a:pt x="19196" y="18142"/>
                </a:cubicBezTo>
                <a:cubicBezTo>
                  <a:pt x="19151" y="18119"/>
                  <a:pt x="19060" y="18051"/>
                  <a:pt x="18877" y="17937"/>
                </a:cubicBezTo>
                <a:lnTo>
                  <a:pt x="18877" y="18827"/>
                </a:lnTo>
                <a:cubicBezTo>
                  <a:pt x="18763" y="18644"/>
                  <a:pt x="18694" y="18553"/>
                  <a:pt x="18626" y="18461"/>
                </a:cubicBezTo>
                <a:cubicBezTo>
                  <a:pt x="18512" y="18621"/>
                  <a:pt x="18420" y="18758"/>
                  <a:pt x="18306" y="18895"/>
                </a:cubicBezTo>
                <a:cubicBezTo>
                  <a:pt x="18010" y="19238"/>
                  <a:pt x="17690" y="19580"/>
                  <a:pt x="17393" y="19922"/>
                </a:cubicBezTo>
                <a:cubicBezTo>
                  <a:pt x="17234" y="20128"/>
                  <a:pt x="17142" y="20424"/>
                  <a:pt x="16937" y="20584"/>
                </a:cubicBezTo>
                <a:cubicBezTo>
                  <a:pt x="16389" y="20995"/>
                  <a:pt x="16001" y="21543"/>
                  <a:pt x="15704" y="22136"/>
                </a:cubicBezTo>
                <a:cubicBezTo>
                  <a:pt x="15681" y="22182"/>
                  <a:pt x="15659" y="22228"/>
                  <a:pt x="15659" y="22273"/>
                </a:cubicBezTo>
                <a:cubicBezTo>
                  <a:pt x="15727" y="22387"/>
                  <a:pt x="15796" y="22479"/>
                  <a:pt x="15864" y="22570"/>
                </a:cubicBezTo>
                <a:cubicBezTo>
                  <a:pt x="15796" y="22730"/>
                  <a:pt x="15727" y="22867"/>
                  <a:pt x="15659" y="23072"/>
                </a:cubicBezTo>
                <a:cubicBezTo>
                  <a:pt x="15476" y="22958"/>
                  <a:pt x="15316" y="22844"/>
                  <a:pt x="15111" y="22730"/>
                </a:cubicBezTo>
                <a:lnTo>
                  <a:pt x="15111" y="22730"/>
                </a:lnTo>
                <a:cubicBezTo>
                  <a:pt x="15134" y="22867"/>
                  <a:pt x="15134" y="22958"/>
                  <a:pt x="15156" y="23072"/>
                </a:cubicBezTo>
                <a:cubicBezTo>
                  <a:pt x="14860" y="23506"/>
                  <a:pt x="14358" y="23757"/>
                  <a:pt x="14061" y="24213"/>
                </a:cubicBezTo>
                <a:cubicBezTo>
                  <a:pt x="13878" y="24487"/>
                  <a:pt x="13741" y="24716"/>
                  <a:pt x="13673" y="25012"/>
                </a:cubicBezTo>
                <a:cubicBezTo>
                  <a:pt x="13604" y="24990"/>
                  <a:pt x="13559" y="24944"/>
                  <a:pt x="13445" y="24875"/>
                </a:cubicBezTo>
                <a:cubicBezTo>
                  <a:pt x="13308" y="25126"/>
                  <a:pt x="13171" y="25355"/>
                  <a:pt x="13079" y="25492"/>
                </a:cubicBezTo>
                <a:cubicBezTo>
                  <a:pt x="13056" y="25720"/>
                  <a:pt x="13056" y="25857"/>
                  <a:pt x="13034" y="26017"/>
                </a:cubicBezTo>
                <a:cubicBezTo>
                  <a:pt x="12851" y="26039"/>
                  <a:pt x="12737" y="26039"/>
                  <a:pt x="12577" y="26062"/>
                </a:cubicBezTo>
                <a:cubicBezTo>
                  <a:pt x="12143" y="26679"/>
                  <a:pt x="11710" y="27295"/>
                  <a:pt x="11299" y="27888"/>
                </a:cubicBezTo>
                <a:cubicBezTo>
                  <a:pt x="11322" y="28025"/>
                  <a:pt x="11345" y="28139"/>
                  <a:pt x="11367" y="28254"/>
                </a:cubicBezTo>
                <a:cubicBezTo>
                  <a:pt x="11094" y="28345"/>
                  <a:pt x="10888" y="28505"/>
                  <a:pt x="10865" y="28801"/>
                </a:cubicBezTo>
                <a:cubicBezTo>
                  <a:pt x="10523" y="28893"/>
                  <a:pt x="10477" y="29144"/>
                  <a:pt x="10569" y="29463"/>
                </a:cubicBezTo>
                <a:lnTo>
                  <a:pt x="10066" y="29463"/>
                </a:lnTo>
                <a:cubicBezTo>
                  <a:pt x="10203" y="29692"/>
                  <a:pt x="10363" y="29806"/>
                  <a:pt x="10409" y="29965"/>
                </a:cubicBezTo>
                <a:cubicBezTo>
                  <a:pt x="10432" y="30102"/>
                  <a:pt x="10660" y="30308"/>
                  <a:pt x="10340" y="30445"/>
                </a:cubicBezTo>
                <a:cubicBezTo>
                  <a:pt x="10317" y="30376"/>
                  <a:pt x="10272" y="30285"/>
                  <a:pt x="10272" y="30239"/>
                </a:cubicBezTo>
                <a:cubicBezTo>
                  <a:pt x="10158" y="30285"/>
                  <a:pt x="10066" y="30331"/>
                  <a:pt x="9884" y="30399"/>
                </a:cubicBezTo>
                <a:cubicBezTo>
                  <a:pt x="9929" y="30216"/>
                  <a:pt x="9975" y="30102"/>
                  <a:pt x="9998" y="29988"/>
                </a:cubicBezTo>
                <a:cubicBezTo>
                  <a:pt x="9975" y="29988"/>
                  <a:pt x="9975" y="29965"/>
                  <a:pt x="9952" y="29965"/>
                </a:cubicBezTo>
                <a:cubicBezTo>
                  <a:pt x="9861" y="30125"/>
                  <a:pt x="9770" y="30285"/>
                  <a:pt x="9724" y="30399"/>
                </a:cubicBezTo>
                <a:cubicBezTo>
                  <a:pt x="9792" y="30673"/>
                  <a:pt x="9861" y="30924"/>
                  <a:pt x="9929" y="31152"/>
                </a:cubicBezTo>
                <a:cubicBezTo>
                  <a:pt x="9815" y="31335"/>
                  <a:pt x="9724" y="31495"/>
                  <a:pt x="9610" y="31723"/>
                </a:cubicBezTo>
                <a:cubicBezTo>
                  <a:pt x="9587" y="31518"/>
                  <a:pt x="9564" y="31426"/>
                  <a:pt x="9541" y="31289"/>
                </a:cubicBezTo>
                <a:cubicBezTo>
                  <a:pt x="9427" y="31312"/>
                  <a:pt x="9359" y="31335"/>
                  <a:pt x="9313" y="31358"/>
                </a:cubicBezTo>
                <a:cubicBezTo>
                  <a:pt x="9382" y="31654"/>
                  <a:pt x="9427" y="31906"/>
                  <a:pt x="9496" y="32134"/>
                </a:cubicBezTo>
                <a:cubicBezTo>
                  <a:pt x="9313" y="32316"/>
                  <a:pt x="9153" y="32499"/>
                  <a:pt x="8948" y="32704"/>
                </a:cubicBezTo>
                <a:cubicBezTo>
                  <a:pt x="9108" y="32750"/>
                  <a:pt x="9222" y="32796"/>
                  <a:pt x="9359" y="32864"/>
                </a:cubicBezTo>
                <a:cubicBezTo>
                  <a:pt x="9359" y="32978"/>
                  <a:pt x="9336" y="33092"/>
                  <a:pt x="9290" y="33321"/>
                </a:cubicBezTo>
                <a:cubicBezTo>
                  <a:pt x="9219" y="33230"/>
                  <a:pt x="9164" y="33198"/>
                  <a:pt x="9117" y="33198"/>
                </a:cubicBezTo>
                <a:cubicBezTo>
                  <a:pt x="9009" y="33198"/>
                  <a:pt x="8945" y="33370"/>
                  <a:pt x="8820" y="33370"/>
                </a:cubicBezTo>
                <a:cubicBezTo>
                  <a:pt x="8810" y="33370"/>
                  <a:pt x="8799" y="33369"/>
                  <a:pt x="8788" y="33366"/>
                </a:cubicBezTo>
                <a:cubicBezTo>
                  <a:pt x="8811" y="33252"/>
                  <a:pt x="8811" y="33138"/>
                  <a:pt x="8834" y="33024"/>
                </a:cubicBezTo>
                <a:cubicBezTo>
                  <a:pt x="8743" y="33001"/>
                  <a:pt x="8651" y="32978"/>
                  <a:pt x="8583" y="32956"/>
                </a:cubicBezTo>
                <a:cubicBezTo>
                  <a:pt x="8560" y="32841"/>
                  <a:pt x="8560" y="32773"/>
                  <a:pt x="8537" y="32613"/>
                </a:cubicBezTo>
                <a:cubicBezTo>
                  <a:pt x="8423" y="32750"/>
                  <a:pt x="8377" y="32796"/>
                  <a:pt x="8309" y="32864"/>
                </a:cubicBezTo>
                <a:cubicBezTo>
                  <a:pt x="8263" y="32796"/>
                  <a:pt x="8218" y="32750"/>
                  <a:pt x="8126" y="32636"/>
                </a:cubicBezTo>
                <a:cubicBezTo>
                  <a:pt x="7829" y="33115"/>
                  <a:pt x="7533" y="33549"/>
                  <a:pt x="7259" y="33983"/>
                </a:cubicBezTo>
                <a:cubicBezTo>
                  <a:pt x="7305" y="34348"/>
                  <a:pt x="7350" y="34736"/>
                  <a:pt x="7419" y="35192"/>
                </a:cubicBezTo>
                <a:cubicBezTo>
                  <a:pt x="7236" y="35078"/>
                  <a:pt x="7145" y="35010"/>
                  <a:pt x="7053" y="34941"/>
                </a:cubicBezTo>
                <a:lnTo>
                  <a:pt x="7053" y="34941"/>
                </a:lnTo>
                <a:cubicBezTo>
                  <a:pt x="7099" y="35215"/>
                  <a:pt x="7213" y="35398"/>
                  <a:pt x="7419" y="35535"/>
                </a:cubicBezTo>
                <a:cubicBezTo>
                  <a:pt x="7533" y="35603"/>
                  <a:pt x="7670" y="35695"/>
                  <a:pt x="7601" y="35900"/>
                </a:cubicBezTo>
                <a:cubicBezTo>
                  <a:pt x="7578" y="35923"/>
                  <a:pt x="7647" y="35991"/>
                  <a:pt x="7693" y="36037"/>
                </a:cubicBezTo>
                <a:cubicBezTo>
                  <a:pt x="7715" y="35877"/>
                  <a:pt x="7738" y="35717"/>
                  <a:pt x="7784" y="35489"/>
                </a:cubicBezTo>
                <a:cubicBezTo>
                  <a:pt x="7989" y="35649"/>
                  <a:pt x="8103" y="35740"/>
                  <a:pt x="8240" y="35832"/>
                </a:cubicBezTo>
                <a:cubicBezTo>
                  <a:pt x="8372" y="35744"/>
                  <a:pt x="8144" y="35465"/>
                  <a:pt x="8413" y="35465"/>
                </a:cubicBezTo>
                <a:cubicBezTo>
                  <a:pt x="8423" y="35465"/>
                  <a:pt x="8434" y="35465"/>
                  <a:pt x="8446" y="35466"/>
                </a:cubicBezTo>
                <a:cubicBezTo>
                  <a:pt x="8423" y="35238"/>
                  <a:pt x="8377" y="35010"/>
                  <a:pt x="8354" y="34850"/>
                </a:cubicBezTo>
                <a:cubicBezTo>
                  <a:pt x="8651" y="34553"/>
                  <a:pt x="8902" y="34279"/>
                  <a:pt x="9153" y="34005"/>
                </a:cubicBezTo>
                <a:cubicBezTo>
                  <a:pt x="9085" y="33754"/>
                  <a:pt x="9062" y="33526"/>
                  <a:pt x="9313" y="33344"/>
                </a:cubicBezTo>
                <a:cubicBezTo>
                  <a:pt x="9450" y="33435"/>
                  <a:pt x="9564" y="33503"/>
                  <a:pt x="9701" y="33595"/>
                </a:cubicBezTo>
                <a:cubicBezTo>
                  <a:pt x="9747" y="33777"/>
                  <a:pt x="9815" y="33960"/>
                  <a:pt x="9861" y="34188"/>
                </a:cubicBezTo>
                <a:cubicBezTo>
                  <a:pt x="9998" y="34165"/>
                  <a:pt x="10089" y="34165"/>
                  <a:pt x="10295" y="34142"/>
                </a:cubicBezTo>
                <a:lnTo>
                  <a:pt x="10295" y="34142"/>
                </a:lnTo>
                <a:cubicBezTo>
                  <a:pt x="9929" y="34690"/>
                  <a:pt x="9633" y="35170"/>
                  <a:pt x="9290" y="35695"/>
                </a:cubicBezTo>
                <a:cubicBezTo>
                  <a:pt x="9153" y="35695"/>
                  <a:pt x="8994" y="35717"/>
                  <a:pt x="8811" y="35740"/>
                </a:cubicBezTo>
                <a:cubicBezTo>
                  <a:pt x="8788" y="35580"/>
                  <a:pt x="8765" y="35466"/>
                  <a:pt x="8743" y="35375"/>
                </a:cubicBezTo>
                <a:cubicBezTo>
                  <a:pt x="8674" y="35421"/>
                  <a:pt x="8583" y="35466"/>
                  <a:pt x="8491" y="35512"/>
                </a:cubicBezTo>
                <a:cubicBezTo>
                  <a:pt x="8560" y="35603"/>
                  <a:pt x="8628" y="35695"/>
                  <a:pt x="8697" y="35809"/>
                </a:cubicBezTo>
                <a:cubicBezTo>
                  <a:pt x="8743" y="35900"/>
                  <a:pt x="8765" y="36014"/>
                  <a:pt x="8811" y="36174"/>
                </a:cubicBezTo>
                <a:cubicBezTo>
                  <a:pt x="8788" y="36265"/>
                  <a:pt x="8743" y="36402"/>
                  <a:pt x="8651" y="36608"/>
                </a:cubicBezTo>
                <a:cubicBezTo>
                  <a:pt x="8583" y="36471"/>
                  <a:pt x="8537" y="36379"/>
                  <a:pt x="8491" y="36311"/>
                </a:cubicBezTo>
                <a:cubicBezTo>
                  <a:pt x="8377" y="36334"/>
                  <a:pt x="8263" y="36356"/>
                  <a:pt x="8103" y="36379"/>
                </a:cubicBezTo>
                <a:cubicBezTo>
                  <a:pt x="8035" y="36265"/>
                  <a:pt x="7989" y="36151"/>
                  <a:pt x="7921" y="36037"/>
                </a:cubicBezTo>
                <a:cubicBezTo>
                  <a:pt x="7898" y="36083"/>
                  <a:pt x="7875" y="36128"/>
                  <a:pt x="7829" y="36174"/>
                </a:cubicBezTo>
                <a:cubicBezTo>
                  <a:pt x="7852" y="36334"/>
                  <a:pt x="7898" y="36471"/>
                  <a:pt x="7921" y="36653"/>
                </a:cubicBezTo>
                <a:cubicBezTo>
                  <a:pt x="8058" y="36562"/>
                  <a:pt x="8172" y="36516"/>
                  <a:pt x="8286" y="36425"/>
                </a:cubicBezTo>
                <a:cubicBezTo>
                  <a:pt x="8377" y="36493"/>
                  <a:pt x="8469" y="36585"/>
                  <a:pt x="8606" y="36699"/>
                </a:cubicBezTo>
                <a:cubicBezTo>
                  <a:pt x="8469" y="36767"/>
                  <a:pt x="8377" y="36813"/>
                  <a:pt x="8240" y="36881"/>
                </a:cubicBezTo>
                <a:cubicBezTo>
                  <a:pt x="8195" y="37018"/>
                  <a:pt x="8149" y="37201"/>
                  <a:pt x="8103" y="37406"/>
                </a:cubicBezTo>
                <a:cubicBezTo>
                  <a:pt x="7989" y="37361"/>
                  <a:pt x="7898" y="37338"/>
                  <a:pt x="7784" y="37292"/>
                </a:cubicBezTo>
                <a:lnTo>
                  <a:pt x="7784" y="37292"/>
                </a:lnTo>
                <a:cubicBezTo>
                  <a:pt x="7784" y="37498"/>
                  <a:pt x="7807" y="37658"/>
                  <a:pt x="7829" y="37840"/>
                </a:cubicBezTo>
                <a:cubicBezTo>
                  <a:pt x="7738" y="37931"/>
                  <a:pt x="7647" y="38046"/>
                  <a:pt x="7556" y="38137"/>
                </a:cubicBezTo>
                <a:cubicBezTo>
                  <a:pt x="7624" y="38205"/>
                  <a:pt x="7693" y="38274"/>
                  <a:pt x="7761" y="38342"/>
                </a:cubicBezTo>
                <a:cubicBezTo>
                  <a:pt x="7510" y="38434"/>
                  <a:pt x="7282" y="38548"/>
                  <a:pt x="7076" y="38616"/>
                </a:cubicBezTo>
                <a:cubicBezTo>
                  <a:pt x="6939" y="38890"/>
                  <a:pt x="6802" y="39118"/>
                  <a:pt x="6688" y="39369"/>
                </a:cubicBezTo>
                <a:cubicBezTo>
                  <a:pt x="6597" y="39347"/>
                  <a:pt x="6528" y="39347"/>
                  <a:pt x="6460" y="39347"/>
                </a:cubicBezTo>
                <a:cubicBezTo>
                  <a:pt x="6460" y="39564"/>
                  <a:pt x="6426" y="39748"/>
                  <a:pt x="6178" y="39748"/>
                </a:cubicBezTo>
                <a:cubicBezTo>
                  <a:pt x="6140" y="39748"/>
                  <a:pt x="6097" y="39744"/>
                  <a:pt x="6049" y="39735"/>
                </a:cubicBezTo>
                <a:cubicBezTo>
                  <a:pt x="6095" y="39392"/>
                  <a:pt x="6140" y="39073"/>
                  <a:pt x="6186" y="38730"/>
                </a:cubicBezTo>
                <a:lnTo>
                  <a:pt x="5889" y="38730"/>
                </a:lnTo>
                <a:cubicBezTo>
                  <a:pt x="5752" y="38548"/>
                  <a:pt x="5615" y="38365"/>
                  <a:pt x="5478" y="38183"/>
                </a:cubicBezTo>
                <a:cubicBezTo>
                  <a:pt x="5410" y="38205"/>
                  <a:pt x="5342" y="38251"/>
                  <a:pt x="5296" y="38274"/>
                </a:cubicBezTo>
                <a:cubicBezTo>
                  <a:pt x="5068" y="38068"/>
                  <a:pt x="5227" y="37931"/>
                  <a:pt x="5319" y="37749"/>
                </a:cubicBezTo>
                <a:cubicBezTo>
                  <a:pt x="5410" y="37612"/>
                  <a:pt x="5456" y="37429"/>
                  <a:pt x="5547" y="37155"/>
                </a:cubicBezTo>
                <a:cubicBezTo>
                  <a:pt x="5684" y="37384"/>
                  <a:pt x="5798" y="37543"/>
                  <a:pt x="5912" y="37749"/>
                </a:cubicBezTo>
                <a:cubicBezTo>
                  <a:pt x="5798" y="37840"/>
                  <a:pt x="5684" y="37909"/>
                  <a:pt x="5570" y="37977"/>
                </a:cubicBezTo>
                <a:cubicBezTo>
                  <a:pt x="5638" y="38046"/>
                  <a:pt x="5684" y="38114"/>
                  <a:pt x="5775" y="38251"/>
                </a:cubicBezTo>
                <a:cubicBezTo>
                  <a:pt x="5844" y="38160"/>
                  <a:pt x="5867" y="38091"/>
                  <a:pt x="5889" y="38091"/>
                </a:cubicBezTo>
                <a:cubicBezTo>
                  <a:pt x="6049" y="38251"/>
                  <a:pt x="6232" y="38411"/>
                  <a:pt x="6460" y="38616"/>
                </a:cubicBezTo>
                <a:lnTo>
                  <a:pt x="6460" y="38981"/>
                </a:lnTo>
                <a:cubicBezTo>
                  <a:pt x="6597" y="38867"/>
                  <a:pt x="6711" y="38799"/>
                  <a:pt x="6802" y="38730"/>
                </a:cubicBezTo>
                <a:cubicBezTo>
                  <a:pt x="6734" y="38456"/>
                  <a:pt x="6665" y="38205"/>
                  <a:pt x="6551" y="37863"/>
                </a:cubicBezTo>
                <a:cubicBezTo>
                  <a:pt x="6597" y="37794"/>
                  <a:pt x="6688" y="37635"/>
                  <a:pt x="6802" y="37475"/>
                </a:cubicBezTo>
                <a:cubicBezTo>
                  <a:pt x="6825" y="37498"/>
                  <a:pt x="6848" y="37498"/>
                  <a:pt x="6871" y="37521"/>
                </a:cubicBezTo>
                <a:lnTo>
                  <a:pt x="6871" y="37703"/>
                </a:lnTo>
                <a:cubicBezTo>
                  <a:pt x="6939" y="37703"/>
                  <a:pt x="7008" y="37680"/>
                  <a:pt x="7099" y="37658"/>
                </a:cubicBezTo>
                <a:cubicBezTo>
                  <a:pt x="7008" y="37338"/>
                  <a:pt x="6620" y="37292"/>
                  <a:pt x="6506" y="36973"/>
                </a:cubicBezTo>
                <a:cubicBezTo>
                  <a:pt x="6620" y="36859"/>
                  <a:pt x="6757" y="36722"/>
                  <a:pt x="6894" y="36585"/>
                </a:cubicBezTo>
                <a:cubicBezTo>
                  <a:pt x="6894" y="36493"/>
                  <a:pt x="6871" y="36379"/>
                  <a:pt x="6871" y="36265"/>
                </a:cubicBezTo>
                <a:cubicBezTo>
                  <a:pt x="6885" y="36263"/>
                  <a:pt x="6898" y="36262"/>
                  <a:pt x="6912" y="36262"/>
                </a:cubicBezTo>
                <a:cubicBezTo>
                  <a:pt x="7053" y="36262"/>
                  <a:pt x="7164" y="36366"/>
                  <a:pt x="7122" y="36471"/>
                </a:cubicBezTo>
                <a:cubicBezTo>
                  <a:pt x="7008" y="36699"/>
                  <a:pt x="7122" y="36836"/>
                  <a:pt x="7236" y="36973"/>
                </a:cubicBezTo>
                <a:lnTo>
                  <a:pt x="7738" y="36973"/>
                </a:lnTo>
                <a:cubicBezTo>
                  <a:pt x="7578" y="36881"/>
                  <a:pt x="7487" y="36836"/>
                  <a:pt x="7350" y="36767"/>
                </a:cubicBezTo>
                <a:cubicBezTo>
                  <a:pt x="7396" y="36676"/>
                  <a:pt x="7441" y="36562"/>
                  <a:pt x="7464" y="36471"/>
                </a:cubicBezTo>
                <a:cubicBezTo>
                  <a:pt x="7396" y="36402"/>
                  <a:pt x="7327" y="36356"/>
                  <a:pt x="7259" y="36265"/>
                </a:cubicBezTo>
                <a:cubicBezTo>
                  <a:pt x="7168" y="36174"/>
                  <a:pt x="7122" y="36083"/>
                  <a:pt x="7031" y="35946"/>
                </a:cubicBezTo>
                <a:cubicBezTo>
                  <a:pt x="7031" y="35923"/>
                  <a:pt x="7053" y="35854"/>
                  <a:pt x="7076" y="35786"/>
                </a:cubicBezTo>
                <a:cubicBezTo>
                  <a:pt x="6734" y="35398"/>
                  <a:pt x="6734" y="35329"/>
                  <a:pt x="7008" y="34896"/>
                </a:cubicBezTo>
                <a:lnTo>
                  <a:pt x="7008" y="34690"/>
                </a:lnTo>
                <a:cubicBezTo>
                  <a:pt x="6962" y="34690"/>
                  <a:pt x="6939" y="34667"/>
                  <a:pt x="6916" y="34667"/>
                </a:cubicBezTo>
                <a:cubicBezTo>
                  <a:pt x="6848" y="34873"/>
                  <a:pt x="6757" y="35055"/>
                  <a:pt x="6665" y="35307"/>
                </a:cubicBezTo>
                <a:cubicBezTo>
                  <a:pt x="6323" y="35375"/>
                  <a:pt x="6026" y="35558"/>
                  <a:pt x="6003" y="35991"/>
                </a:cubicBezTo>
                <a:cubicBezTo>
                  <a:pt x="6049" y="36083"/>
                  <a:pt x="6095" y="36151"/>
                  <a:pt x="6140" y="36220"/>
                </a:cubicBezTo>
                <a:cubicBezTo>
                  <a:pt x="6072" y="36288"/>
                  <a:pt x="6026" y="36356"/>
                  <a:pt x="5958" y="36425"/>
                </a:cubicBezTo>
                <a:cubicBezTo>
                  <a:pt x="6072" y="36516"/>
                  <a:pt x="6163" y="36608"/>
                  <a:pt x="6232" y="36699"/>
                </a:cubicBezTo>
                <a:cubicBezTo>
                  <a:pt x="5935" y="36767"/>
                  <a:pt x="5661" y="36836"/>
                  <a:pt x="5364" y="36904"/>
                </a:cubicBezTo>
                <a:cubicBezTo>
                  <a:pt x="5319" y="37155"/>
                  <a:pt x="5250" y="37384"/>
                  <a:pt x="5205" y="37612"/>
                </a:cubicBezTo>
                <a:cubicBezTo>
                  <a:pt x="5136" y="37635"/>
                  <a:pt x="5068" y="37658"/>
                  <a:pt x="5045" y="37658"/>
                </a:cubicBezTo>
                <a:cubicBezTo>
                  <a:pt x="4976" y="37886"/>
                  <a:pt x="4931" y="38068"/>
                  <a:pt x="4908" y="38160"/>
                </a:cubicBezTo>
                <a:cubicBezTo>
                  <a:pt x="4588" y="38456"/>
                  <a:pt x="4269" y="38639"/>
                  <a:pt x="4132" y="38936"/>
                </a:cubicBezTo>
                <a:cubicBezTo>
                  <a:pt x="3972" y="39255"/>
                  <a:pt x="3767" y="39506"/>
                  <a:pt x="3561" y="39780"/>
                </a:cubicBezTo>
                <a:cubicBezTo>
                  <a:pt x="3356" y="40031"/>
                  <a:pt x="3242" y="40351"/>
                  <a:pt x="3105" y="40625"/>
                </a:cubicBezTo>
                <a:cubicBezTo>
                  <a:pt x="3127" y="40648"/>
                  <a:pt x="3150" y="40670"/>
                  <a:pt x="3173" y="40693"/>
                </a:cubicBezTo>
                <a:cubicBezTo>
                  <a:pt x="3036" y="40807"/>
                  <a:pt x="2876" y="40922"/>
                  <a:pt x="2717" y="41058"/>
                </a:cubicBezTo>
                <a:cubicBezTo>
                  <a:pt x="2671" y="41195"/>
                  <a:pt x="2625" y="41378"/>
                  <a:pt x="2580" y="41538"/>
                </a:cubicBezTo>
                <a:cubicBezTo>
                  <a:pt x="2717" y="41743"/>
                  <a:pt x="2854" y="41949"/>
                  <a:pt x="2991" y="42154"/>
                </a:cubicBezTo>
                <a:cubicBezTo>
                  <a:pt x="2945" y="42245"/>
                  <a:pt x="2876" y="42337"/>
                  <a:pt x="2831" y="42428"/>
                </a:cubicBezTo>
                <a:lnTo>
                  <a:pt x="3082" y="42428"/>
                </a:lnTo>
                <a:cubicBezTo>
                  <a:pt x="3127" y="42291"/>
                  <a:pt x="3173" y="42177"/>
                  <a:pt x="3264" y="41949"/>
                </a:cubicBezTo>
                <a:lnTo>
                  <a:pt x="3264" y="41949"/>
                </a:lnTo>
                <a:cubicBezTo>
                  <a:pt x="3493" y="42405"/>
                  <a:pt x="3013" y="42679"/>
                  <a:pt x="3310" y="43113"/>
                </a:cubicBezTo>
                <a:cubicBezTo>
                  <a:pt x="3036" y="42999"/>
                  <a:pt x="2899" y="42930"/>
                  <a:pt x="2739" y="42862"/>
                </a:cubicBezTo>
                <a:cubicBezTo>
                  <a:pt x="2694" y="42862"/>
                  <a:pt x="2625" y="42885"/>
                  <a:pt x="2488" y="42930"/>
                </a:cubicBezTo>
                <a:cubicBezTo>
                  <a:pt x="2511" y="42770"/>
                  <a:pt x="2534" y="42679"/>
                  <a:pt x="2580" y="42496"/>
                </a:cubicBezTo>
                <a:lnTo>
                  <a:pt x="2580" y="42496"/>
                </a:lnTo>
                <a:cubicBezTo>
                  <a:pt x="2466" y="42611"/>
                  <a:pt x="2397" y="42656"/>
                  <a:pt x="2329" y="42725"/>
                </a:cubicBezTo>
                <a:cubicBezTo>
                  <a:pt x="2237" y="42656"/>
                  <a:pt x="2146" y="42588"/>
                  <a:pt x="2032" y="42496"/>
                </a:cubicBezTo>
                <a:cubicBezTo>
                  <a:pt x="1986" y="42611"/>
                  <a:pt x="1941" y="42679"/>
                  <a:pt x="1895" y="42770"/>
                </a:cubicBezTo>
                <a:cubicBezTo>
                  <a:pt x="2009" y="42839"/>
                  <a:pt x="2100" y="42885"/>
                  <a:pt x="2146" y="42907"/>
                </a:cubicBezTo>
                <a:cubicBezTo>
                  <a:pt x="2078" y="43113"/>
                  <a:pt x="2032" y="43273"/>
                  <a:pt x="1963" y="43432"/>
                </a:cubicBezTo>
                <a:cubicBezTo>
                  <a:pt x="1849" y="43273"/>
                  <a:pt x="1758" y="43136"/>
                  <a:pt x="1667" y="43021"/>
                </a:cubicBezTo>
                <a:cubicBezTo>
                  <a:pt x="1301" y="43273"/>
                  <a:pt x="1598" y="43569"/>
                  <a:pt x="1507" y="43843"/>
                </a:cubicBezTo>
                <a:cubicBezTo>
                  <a:pt x="1393" y="43912"/>
                  <a:pt x="1279" y="43980"/>
                  <a:pt x="1142" y="44071"/>
                </a:cubicBezTo>
                <a:cubicBezTo>
                  <a:pt x="1187" y="44163"/>
                  <a:pt x="1210" y="44254"/>
                  <a:pt x="1279" y="44414"/>
                </a:cubicBezTo>
                <a:cubicBezTo>
                  <a:pt x="1370" y="44300"/>
                  <a:pt x="1416" y="44254"/>
                  <a:pt x="1484" y="44163"/>
                </a:cubicBezTo>
                <a:cubicBezTo>
                  <a:pt x="1575" y="44231"/>
                  <a:pt x="1644" y="44323"/>
                  <a:pt x="1758" y="44414"/>
                </a:cubicBezTo>
                <a:cubicBezTo>
                  <a:pt x="1621" y="44482"/>
                  <a:pt x="1530" y="44505"/>
                  <a:pt x="1438" y="44551"/>
                </a:cubicBezTo>
                <a:cubicBezTo>
                  <a:pt x="1507" y="44665"/>
                  <a:pt x="1553" y="44733"/>
                  <a:pt x="1644" y="44916"/>
                </a:cubicBezTo>
                <a:cubicBezTo>
                  <a:pt x="1461" y="44847"/>
                  <a:pt x="1370" y="44802"/>
                  <a:pt x="1256" y="44756"/>
                </a:cubicBezTo>
                <a:cubicBezTo>
                  <a:pt x="1233" y="44825"/>
                  <a:pt x="1210" y="44870"/>
                  <a:pt x="1187" y="44939"/>
                </a:cubicBezTo>
                <a:cubicBezTo>
                  <a:pt x="1301" y="44962"/>
                  <a:pt x="1416" y="44962"/>
                  <a:pt x="1484" y="44962"/>
                </a:cubicBezTo>
                <a:cubicBezTo>
                  <a:pt x="1507" y="45167"/>
                  <a:pt x="1530" y="45327"/>
                  <a:pt x="1553" y="45509"/>
                </a:cubicBezTo>
                <a:cubicBezTo>
                  <a:pt x="1598" y="45532"/>
                  <a:pt x="1667" y="45555"/>
                  <a:pt x="1758" y="45601"/>
                </a:cubicBezTo>
                <a:cubicBezTo>
                  <a:pt x="1621" y="45783"/>
                  <a:pt x="1507" y="45943"/>
                  <a:pt x="1393" y="46080"/>
                </a:cubicBezTo>
                <a:cubicBezTo>
                  <a:pt x="1461" y="46103"/>
                  <a:pt x="1530" y="46126"/>
                  <a:pt x="1621" y="46149"/>
                </a:cubicBezTo>
                <a:cubicBezTo>
                  <a:pt x="1598" y="46240"/>
                  <a:pt x="1598" y="46308"/>
                  <a:pt x="1575" y="46377"/>
                </a:cubicBezTo>
                <a:cubicBezTo>
                  <a:pt x="1598" y="46377"/>
                  <a:pt x="1621" y="46377"/>
                  <a:pt x="1621" y="46400"/>
                </a:cubicBezTo>
                <a:cubicBezTo>
                  <a:pt x="1667" y="46308"/>
                  <a:pt x="1689" y="46240"/>
                  <a:pt x="1735" y="46149"/>
                </a:cubicBezTo>
                <a:cubicBezTo>
                  <a:pt x="1895" y="46171"/>
                  <a:pt x="2032" y="46171"/>
                  <a:pt x="2260" y="46194"/>
                </a:cubicBezTo>
                <a:cubicBezTo>
                  <a:pt x="1986" y="46788"/>
                  <a:pt x="1735" y="47335"/>
                  <a:pt x="1461" y="47906"/>
                </a:cubicBezTo>
                <a:cubicBezTo>
                  <a:pt x="1484" y="47952"/>
                  <a:pt x="1507" y="48020"/>
                  <a:pt x="1530" y="48111"/>
                </a:cubicBezTo>
                <a:cubicBezTo>
                  <a:pt x="1512" y="48110"/>
                  <a:pt x="1495" y="48109"/>
                  <a:pt x="1479" y="48109"/>
                </a:cubicBezTo>
                <a:cubicBezTo>
                  <a:pt x="1124" y="48109"/>
                  <a:pt x="1173" y="48571"/>
                  <a:pt x="868" y="48636"/>
                </a:cubicBezTo>
                <a:cubicBezTo>
                  <a:pt x="799" y="48636"/>
                  <a:pt x="776" y="48842"/>
                  <a:pt x="754" y="48979"/>
                </a:cubicBezTo>
                <a:cubicBezTo>
                  <a:pt x="754" y="49070"/>
                  <a:pt x="799" y="49184"/>
                  <a:pt x="776" y="49298"/>
                </a:cubicBezTo>
                <a:cubicBezTo>
                  <a:pt x="754" y="49435"/>
                  <a:pt x="708" y="49572"/>
                  <a:pt x="662" y="49709"/>
                </a:cubicBezTo>
                <a:cubicBezTo>
                  <a:pt x="548" y="49618"/>
                  <a:pt x="480" y="49572"/>
                  <a:pt x="343" y="49481"/>
                </a:cubicBezTo>
                <a:cubicBezTo>
                  <a:pt x="274" y="49846"/>
                  <a:pt x="206" y="50166"/>
                  <a:pt x="137" y="50485"/>
                </a:cubicBezTo>
                <a:cubicBezTo>
                  <a:pt x="206" y="50531"/>
                  <a:pt x="274" y="50554"/>
                  <a:pt x="343" y="50599"/>
                </a:cubicBezTo>
                <a:cubicBezTo>
                  <a:pt x="229" y="50759"/>
                  <a:pt x="137" y="50919"/>
                  <a:pt x="0" y="51102"/>
                </a:cubicBezTo>
                <a:cubicBezTo>
                  <a:pt x="251" y="51193"/>
                  <a:pt x="480" y="51261"/>
                  <a:pt x="708" y="51353"/>
                </a:cubicBezTo>
                <a:cubicBezTo>
                  <a:pt x="754" y="51239"/>
                  <a:pt x="776" y="51147"/>
                  <a:pt x="799" y="51056"/>
                </a:cubicBezTo>
                <a:lnTo>
                  <a:pt x="868" y="51056"/>
                </a:lnTo>
                <a:cubicBezTo>
                  <a:pt x="982" y="51307"/>
                  <a:pt x="1096" y="51535"/>
                  <a:pt x="1233" y="51809"/>
                </a:cubicBezTo>
                <a:cubicBezTo>
                  <a:pt x="1484" y="51512"/>
                  <a:pt x="1210" y="51307"/>
                  <a:pt x="1119" y="50965"/>
                </a:cubicBezTo>
                <a:lnTo>
                  <a:pt x="1119" y="50965"/>
                </a:lnTo>
                <a:cubicBezTo>
                  <a:pt x="1370" y="51056"/>
                  <a:pt x="1553" y="51147"/>
                  <a:pt x="1735" y="51216"/>
                </a:cubicBezTo>
                <a:cubicBezTo>
                  <a:pt x="1712" y="51649"/>
                  <a:pt x="1644" y="52015"/>
                  <a:pt x="1324" y="52289"/>
                </a:cubicBezTo>
                <a:cubicBezTo>
                  <a:pt x="1370" y="52425"/>
                  <a:pt x="1393" y="52517"/>
                  <a:pt x="1393" y="52540"/>
                </a:cubicBezTo>
                <a:cubicBezTo>
                  <a:pt x="1279" y="52791"/>
                  <a:pt x="1210" y="52950"/>
                  <a:pt x="1119" y="53133"/>
                </a:cubicBezTo>
                <a:cubicBezTo>
                  <a:pt x="1028" y="53202"/>
                  <a:pt x="891" y="53270"/>
                  <a:pt x="799" y="53316"/>
                </a:cubicBezTo>
                <a:cubicBezTo>
                  <a:pt x="776" y="53727"/>
                  <a:pt x="548" y="54000"/>
                  <a:pt x="388" y="54320"/>
                </a:cubicBezTo>
                <a:cubicBezTo>
                  <a:pt x="297" y="54457"/>
                  <a:pt x="229" y="54617"/>
                  <a:pt x="183" y="54731"/>
                </a:cubicBezTo>
                <a:cubicBezTo>
                  <a:pt x="503" y="54936"/>
                  <a:pt x="845" y="55119"/>
                  <a:pt x="1164" y="55324"/>
                </a:cubicBezTo>
                <a:cubicBezTo>
                  <a:pt x="1164" y="55256"/>
                  <a:pt x="1164" y="55187"/>
                  <a:pt x="1164" y="55096"/>
                </a:cubicBezTo>
                <a:cubicBezTo>
                  <a:pt x="1370" y="55119"/>
                  <a:pt x="1575" y="55142"/>
                  <a:pt x="1804" y="55165"/>
                </a:cubicBezTo>
                <a:cubicBezTo>
                  <a:pt x="1758" y="55347"/>
                  <a:pt x="1712" y="55484"/>
                  <a:pt x="1689" y="55598"/>
                </a:cubicBezTo>
                <a:cubicBezTo>
                  <a:pt x="1530" y="55689"/>
                  <a:pt x="1370" y="55781"/>
                  <a:pt x="1233" y="55872"/>
                </a:cubicBezTo>
                <a:lnTo>
                  <a:pt x="1804" y="55872"/>
                </a:lnTo>
                <a:cubicBezTo>
                  <a:pt x="1826" y="56146"/>
                  <a:pt x="1872" y="56374"/>
                  <a:pt x="1895" y="56717"/>
                </a:cubicBezTo>
                <a:cubicBezTo>
                  <a:pt x="1963" y="56443"/>
                  <a:pt x="2032" y="56260"/>
                  <a:pt x="2078" y="56100"/>
                </a:cubicBezTo>
                <a:cubicBezTo>
                  <a:pt x="2192" y="56100"/>
                  <a:pt x="2306" y="56123"/>
                  <a:pt x="2443" y="56146"/>
                </a:cubicBezTo>
                <a:cubicBezTo>
                  <a:pt x="2466" y="55918"/>
                  <a:pt x="2488" y="55689"/>
                  <a:pt x="2534" y="55461"/>
                </a:cubicBezTo>
                <a:cubicBezTo>
                  <a:pt x="2648" y="55484"/>
                  <a:pt x="2739" y="55507"/>
                  <a:pt x="2831" y="55507"/>
                </a:cubicBezTo>
                <a:cubicBezTo>
                  <a:pt x="2808" y="55689"/>
                  <a:pt x="2785" y="55826"/>
                  <a:pt x="2762" y="55986"/>
                </a:cubicBezTo>
                <a:cubicBezTo>
                  <a:pt x="2922" y="55986"/>
                  <a:pt x="3013" y="55963"/>
                  <a:pt x="3150" y="55963"/>
                </a:cubicBezTo>
                <a:cubicBezTo>
                  <a:pt x="3082" y="55735"/>
                  <a:pt x="3013" y="55553"/>
                  <a:pt x="2968" y="55347"/>
                </a:cubicBezTo>
                <a:cubicBezTo>
                  <a:pt x="2831" y="55370"/>
                  <a:pt x="2717" y="55370"/>
                  <a:pt x="2602" y="55393"/>
                </a:cubicBezTo>
                <a:cubicBezTo>
                  <a:pt x="2580" y="55233"/>
                  <a:pt x="2557" y="55096"/>
                  <a:pt x="2534" y="54959"/>
                </a:cubicBezTo>
                <a:cubicBezTo>
                  <a:pt x="2397" y="54913"/>
                  <a:pt x="2237" y="54891"/>
                  <a:pt x="2055" y="54845"/>
                </a:cubicBezTo>
                <a:cubicBezTo>
                  <a:pt x="2283" y="54640"/>
                  <a:pt x="2488" y="54457"/>
                  <a:pt x="2671" y="54274"/>
                </a:cubicBezTo>
                <a:cubicBezTo>
                  <a:pt x="2899" y="54388"/>
                  <a:pt x="3059" y="54480"/>
                  <a:pt x="3219" y="54571"/>
                </a:cubicBezTo>
                <a:cubicBezTo>
                  <a:pt x="3516" y="54434"/>
                  <a:pt x="3789" y="54320"/>
                  <a:pt x="4040" y="54137"/>
                </a:cubicBezTo>
                <a:cubicBezTo>
                  <a:pt x="4292" y="53955"/>
                  <a:pt x="4474" y="53727"/>
                  <a:pt x="4748" y="53453"/>
                </a:cubicBezTo>
                <a:lnTo>
                  <a:pt x="4748" y="53453"/>
                </a:lnTo>
                <a:cubicBezTo>
                  <a:pt x="4702" y="54000"/>
                  <a:pt x="4657" y="54411"/>
                  <a:pt x="4976" y="54754"/>
                </a:cubicBezTo>
                <a:cubicBezTo>
                  <a:pt x="4931" y="54913"/>
                  <a:pt x="4885" y="55050"/>
                  <a:pt x="4862" y="55142"/>
                </a:cubicBezTo>
                <a:cubicBezTo>
                  <a:pt x="4999" y="55210"/>
                  <a:pt x="5090" y="55256"/>
                  <a:pt x="5227" y="55347"/>
                </a:cubicBezTo>
                <a:cubicBezTo>
                  <a:pt x="5113" y="55484"/>
                  <a:pt x="5022" y="55553"/>
                  <a:pt x="4908" y="55644"/>
                </a:cubicBezTo>
                <a:cubicBezTo>
                  <a:pt x="4931" y="55667"/>
                  <a:pt x="4953" y="55712"/>
                  <a:pt x="4953" y="55712"/>
                </a:cubicBezTo>
                <a:cubicBezTo>
                  <a:pt x="4839" y="55849"/>
                  <a:pt x="4725" y="55963"/>
                  <a:pt x="4634" y="56100"/>
                </a:cubicBezTo>
                <a:cubicBezTo>
                  <a:pt x="4520" y="56237"/>
                  <a:pt x="4474" y="56420"/>
                  <a:pt x="4406" y="56580"/>
                </a:cubicBezTo>
                <a:cubicBezTo>
                  <a:pt x="4337" y="57036"/>
                  <a:pt x="4269" y="57493"/>
                  <a:pt x="4018" y="57926"/>
                </a:cubicBezTo>
                <a:cubicBezTo>
                  <a:pt x="4063" y="57972"/>
                  <a:pt x="4086" y="58040"/>
                  <a:pt x="4132" y="58086"/>
                </a:cubicBezTo>
                <a:cubicBezTo>
                  <a:pt x="4177" y="58383"/>
                  <a:pt x="4063" y="58611"/>
                  <a:pt x="3949" y="58839"/>
                </a:cubicBezTo>
                <a:cubicBezTo>
                  <a:pt x="4246" y="58839"/>
                  <a:pt x="4109" y="58497"/>
                  <a:pt x="4269" y="58383"/>
                </a:cubicBezTo>
                <a:cubicBezTo>
                  <a:pt x="4297" y="58378"/>
                  <a:pt x="4324" y="58376"/>
                  <a:pt x="4348" y="58376"/>
                </a:cubicBezTo>
                <a:cubicBezTo>
                  <a:pt x="4574" y="58376"/>
                  <a:pt x="4618" y="58558"/>
                  <a:pt x="4680" y="58702"/>
                </a:cubicBezTo>
                <a:cubicBezTo>
                  <a:pt x="4451" y="59045"/>
                  <a:pt x="4246" y="59342"/>
                  <a:pt x="4086" y="59615"/>
                </a:cubicBezTo>
                <a:cubicBezTo>
                  <a:pt x="4177" y="59821"/>
                  <a:pt x="4223" y="60026"/>
                  <a:pt x="4314" y="60163"/>
                </a:cubicBezTo>
                <a:cubicBezTo>
                  <a:pt x="4451" y="60300"/>
                  <a:pt x="4634" y="60414"/>
                  <a:pt x="4817" y="60551"/>
                </a:cubicBezTo>
                <a:cubicBezTo>
                  <a:pt x="4748" y="60643"/>
                  <a:pt x="4680" y="60711"/>
                  <a:pt x="4588" y="60802"/>
                </a:cubicBezTo>
                <a:cubicBezTo>
                  <a:pt x="4725" y="60985"/>
                  <a:pt x="4839" y="61190"/>
                  <a:pt x="4999" y="61441"/>
                </a:cubicBezTo>
                <a:cubicBezTo>
                  <a:pt x="5113" y="61282"/>
                  <a:pt x="5182" y="61190"/>
                  <a:pt x="5250" y="61099"/>
                </a:cubicBezTo>
                <a:cubicBezTo>
                  <a:pt x="5433" y="61168"/>
                  <a:pt x="5615" y="61236"/>
                  <a:pt x="5821" y="61304"/>
                </a:cubicBezTo>
                <a:cubicBezTo>
                  <a:pt x="5798" y="61099"/>
                  <a:pt x="5775" y="60962"/>
                  <a:pt x="5752" y="60802"/>
                </a:cubicBezTo>
                <a:lnTo>
                  <a:pt x="5752" y="60802"/>
                </a:lnTo>
                <a:cubicBezTo>
                  <a:pt x="5912" y="60825"/>
                  <a:pt x="6026" y="60848"/>
                  <a:pt x="6095" y="60871"/>
                </a:cubicBezTo>
                <a:cubicBezTo>
                  <a:pt x="6072" y="60711"/>
                  <a:pt x="6049" y="60574"/>
                  <a:pt x="6049" y="60437"/>
                </a:cubicBezTo>
                <a:cubicBezTo>
                  <a:pt x="6232" y="60437"/>
                  <a:pt x="6391" y="60460"/>
                  <a:pt x="6551" y="60483"/>
                </a:cubicBezTo>
                <a:cubicBezTo>
                  <a:pt x="6506" y="60597"/>
                  <a:pt x="6460" y="60734"/>
                  <a:pt x="6437" y="60848"/>
                </a:cubicBezTo>
                <a:cubicBezTo>
                  <a:pt x="6461" y="60852"/>
                  <a:pt x="6484" y="60854"/>
                  <a:pt x="6505" y="60854"/>
                </a:cubicBezTo>
                <a:cubicBezTo>
                  <a:pt x="6604" y="60854"/>
                  <a:pt x="6669" y="60813"/>
                  <a:pt x="6688" y="60757"/>
                </a:cubicBezTo>
                <a:cubicBezTo>
                  <a:pt x="6778" y="60524"/>
                  <a:pt x="6797" y="60474"/>
                  <a:pt x="6944" y="60474"/>
                </a:cubicBezTo>
                <a:cubicBezTo>
                  <a:pt x="6984" y="60474"/>
                  <a:pt x="7035" y="60478"/>
                  <a:pt x="7099" y="60483"/>
                </a:cubicBezTo>
                <a:lnTo>
                  <a:pt x="7259" y="60483"/>
                </a:lnTo>
                <a:cubicBezTo>
                  <a:pt x="7373" y="60346"/>
                  <a:pt x="7441" y="60232"/>
                  <a:pt x="7510" y="60140"/>
                </a:cubicBezTo>
                <a:cubicBezTo>
                  <a:pt x="7829" y="60049"/>
                  <a:pt x="8103" y="59958"/>
                  <a:pt x="8377" y="59867"/>
                </a:cubicBezTo>
                <a:cubicBezTo>
                  <a:pt x="8481" y="59722"/>
                  <a:pt x="8397" y="59446"/>
                  <a:pt x="8651" y="59446"/>
                </a:cubicBezTo>
                <a:cubicBezTo>
                  <a:pt x="8678" y="59446"/>
                  <a:pt x="8708" y="59449"/>
                  <a:pt x="8743" y="59456"/>
                </a:cubicBezTo>
                <a:lnTo>
                  <a:pt x="8743" y="59752"/>
                </a:lnTo>
                <a:cubicBezTo>
                  <a:pt x="9131" y="59707"/>
                  <a:pt x="8811" y="59410"/>
                  <a:pt x="8879" y="59342"/>
                </a:cubicBezTo>
                <a:cubicBezTo>
                  <a:pt x="9131" y="59182"/>
                  <a:pt x="9290" y="59068"/>
                  <a:pt x="9450" y="58976"/>
                </a:cubicBezTo>
                <a:cubicBezTo>
                  <a:pt x="9519" y="59022"/>
                  <a:pt x="9587" y="59068"/>
                  <a:pt x="9633" y="59113"/>
                </a:cubicBezTo>
                <a:cubicBezTo>
                  <a:pt x="9747" y="58976"/>
                  <a:pt x="9838" y="58862"/>
                  <a:pt x="9929" y="58771"/>
                </a:cubicBezTo>
                <a:lnTo>
                  <a:pt x="9907" y="58771"/>
                </a:lnTo>
                <a:cubicBezTo>
                  <a:pt x="9975" y="58451"/>
                  <a:pt x="9952" y="58177"/>
                  <a:pt x="9564" y="57949"/>
                </a:cubicBezTo>
                <a:cubicBezTo>
                  <a:pt x="9815" y="57812"/>
                  <a:pt x="10021" y="57721"/>
                  <a:pt x="10249" y="57607"/>
                </a:cubicBezTo>
                <a:cubicBezTo>
                  <a:pt x="10386" y="57721"/>
                  <a:pt x="10546" y="57835"/>
                  <a:pt x="10705" y="57972"/>
                </a:cubicBezTo>
                <a:cubicBezTo>
                  <a:pt x="10774" y="57949"/>
                  <a:pt x="10842" y="57926"/>
                  <a:pt x="10934" y="57881"/>
                </a:cubicBezTo>
                <a:cubicBezTo>
                  <a:pt x="10979" y="57972"/>
                  <a:pt x="11025" y="58063"/>
                  <a:pt x="11048" y="58109"/>
                </a:cubicBezTo>
                <a:cubicBezTo>
                  <a:pt x="11230" y="58040"/>
                  <a:pt x="11345" y="58018"/>
                  <a:pt x="11413" y="58018"/>
                </a:cubicBezTo>
                <a:cubicBezTo>
                  <a:pt x="11436" y="58223"/>
                  <a:pt x="11482" y="58383"/>
                  <a:pt x="11504" y="58611"/>
                </a:cubicBezTo>
                <a:cubicBezTo>
                  <a:pt x="11596" y="58451"/>
                  <a:pt x="11641" y="58383"/>
                  <a:pt x="11664" y="58314"/>
                </a:cubicBezTo>
                <a:cubicBezTo>
                  <a:pt x="11641" y="58200"/>
                  <a:pt x="11596" y="58063"/>
                  <a:pt x="11527" y="57904"/>
                </a:cubicBezTo>
                <a:lnTo>
                  <a:pt x="11527" y="57904"/>
                </a:lnTo>
                <a:cubicBezTo>
                  <a:pt x="12052" y="57926"/>
                  <a:pt x="11847" y="58429"/>
                  <a:pt x="12098" y="58611"/>
                </a:cubicBezTo>
                <a:cubicBezTo>
                  <a:pt x="12121" y="58383"/>
                  <a:pt x="12121" y="58177"/>
                  <a:pt x="12143" y="57949"/>
                </a:cubicBezTo>
                <a:cubicBezTo>
                  <a:pt x="12052" y="57926"/>
                  <a:pt x="11961" y="57904"/>
                  <a:pt x="11778" y="57858"/>
                </a:cubicBezTo>
                <a:cubicBezTo>
                  <a:pt x="11984" y="57744"/>
                  <a:pt x="12121" y="57675"/>
                  <a:pt x="12258" y="57584"/>
                </a:cubicBezTo>
                <a:cubicBezTo>
                  <a:pt x="12395" y="57721"/>
                  <a:pt x="12509" y="57858"/>
                  <a:pt x="12577" y="57926"/>
                </a:cubicBezTo>
                <a:cubicBezTo>
                  <a:pt x="12623" y="58109"/>
                  <a:pt x="12623" y="58246"/>
                  <a:pt x="12668" y="58451"/>
                </a:cubicBezTo>
                <a:cubicBezTo>
                  <a:pt x="12851" y="58292"/>
                  <a:pt x="12965" y="58200"/>
                  <a:pt x="13102" y="58086"/>
                </a:cubicBezTo>
                <a:cubicBezTo>
                  <a:pt x="13308" y="58132"/>
                  <a:pt x="13536" y="58177"/>
                  <a:pt x="13787" y="58246"/>
                </a:cubicBezTo>
                <a:cubicBezTo>
                  <a:pt x="13855" y="58200"/>
                  <a:pt x="13924" y="58109"/>
                  <a:pt x="13992" y="58040"/>
                </a:cubicBezTo>
                <a:cubicBezTo>
                  <a:pt x="14152" y="58132"/>
                  <a:pt x="14289" y="58223"/>
                  <a:pt x="14449" y="58314"/>
                </a:cubicBezTo>
                <a:cubicBezTo>
                  <a:pt x="14403" y="58474"/>
                  <a:pt x="14380" y="58611"/>
                  <a:pt x="14358" y="58771"/>
                </a:cubicBezTo>
                <a:cubicBezTo>
                  <a:pt x="14272" y="58738"/>
                  <a:pt x="14202" y="58722"/>
                  <a:pt x="14147" y="58722"/>
                </a:cubicBezTo>
                <a:cubicBezTo>
                  <a:pt x="14008" y="58722"/>
                  <a:pt x="13960" y="58820"/>
                  <a:pt x="13992" y="58999"/>
                </a:cubicBezTo>
                <a:cubicBezTo>
                  <a:pt x="14061" y="59045"/>
                  <a:pt x="14129" y="59090"/>
                  <a:pt x="14198" y="59113"/>
                </a:cubicBezTo>
                <a:cubicBezTo>
                  <a:pt x="14266" y="59159"/>
                  <a:pt x="14358" y="59205"/>
                  <a:pt x="14358" y="59227"/>
                </a:cubicBezTo>
                <a:cubicBezTo>
                  <a:pt x="14449" y="58976"/>
                  <a:pt x="14517" y="58771"/>
                  <a:pt x="14586" y="58520"/>
                </a:cubicBezTo>
                <a:cubicBezTo>
                  <a:pt x="14723" y="58611"/>
                  <a:pt x="14791" y="58680"/>
                  <a:pt x="14860" y="58725"/>
                </a:cubicBezTo>
                <a:cubicBezTo>
                  <a:pt x="14837" y="58839"/>
                  <a:pt x="14814" y="58931"/>
                  <a:pt x="14768" y="59090"/>
                </a:cubicBezTo>
                <a:cubicBezTo>
                  <a:pt x="14883" y="59045"/>
                  <a:pt x="14951" y="59022"/>
                  <a:pt x="15019" y="58999"/>
                </a:cubicBezTo>
                <a:cubicBezTo>
                  <a:pt x="14997" y="58839"/>
                  <a:pt x="14974" y="58725"/>
                  <a:pt x="14928" y="58588"/>
                </a:cubicBezTo>
                <a:cubicBezTo>
                  <a:pt x="15293" y="58451"/>
                  <a:pt x="15636" y="58337"/>
                  <a:pt x="16024" y="58200"/>
                </a:cubicBezTo>
                <a:lnTo>
                  <a:pt x="16024" y="58200"/>
                </a:lnTo>
                <a:cubicBezTo>
                  <a:pt x="15978" y="58497"/>
                  <a:pt x="15932" y="58748"/>
                  <a:pt x="15887" y="59022"/>
                </a:cubicBezTo>
                <a:lnTo>
                  <a:pt x="16731" y="59022"/>
                </a:lnTo>
                <a:cubicBezTo>
                  <a:pt x="16970" y="58684"/>
                  <a:pt x="17313" y="58484"/>
                  <a:pt x="17579" y="58484"/>
                </a:cubicBezTo>
                <a:cubicBezTo>
                  <a:pt x="17618" y="58484"/>
                  <a:pt x="17655" y="58488"/>
                  <a:pt x="17690" y="58497"/>
                </a:cubicBezTo>
                <a:cubicBezTo>
                  <a:pt x="17827" y="58200"/>
                  <a:pt x="17964" y="57904"/>
                  <a:pt x="18124" y="57561"/>
                </a:cubicBezTo>
                <a:cubicBezTo>
                  <a:pt x="18253" y="57691"/>
                  <a:pt x="18338" y="57895"/>
                  <a:pt x="18511" y="57895"/>
                </a:cubicBezTo>
                <a:cubicBezTo>
                  <a:pt x="18551" y="57895"/>
                  <a:pt x="18597" y="57884"/>
                  <a:pt x="18649" y="57858"/>
                </a:cubicBezTo>
                <a:cubicBezTo>
                  <a:pt x="18694" y="57767"/>
                  <a:pt x="18717" y="57675"/>
                  <a:pt x="18763" y="57584"/>
                </a:cubicBezTo>
                <a:cubicBezTo>
                  <a:pt x="18786" y="57561"/>
                  <a:pt x="18831" y="57538"/>
                  <a:pt x="18877" y="57538"/>
                </a:cubicBezTo>
                <a:cubicBezTo>
                  <a:pt x="18900" y="57630"/>
                  <a:pt x="18945" y="57744"/>
                  <a:pt x="19014" y="57881"/>
                </a:cubicBezTo>
                <a:cubicBezTo>
                  <a:pt x="19128" y="57698"/>
                  <a:pt x="19174" y="57607"/>
                  <a:pt x="19219" y="57561"/>
                </a:cubicBezTo>
                <a:cubicBezTo>
                  <a:pt x="19562" y="57538"/>
                  <a:pt x="19858" y="57516"/>
                  <a:pt x="20201" y="57493"/>
                </a:cubicBezTo>
                <a:cubicBezTo>
                  <a:pt x="20269" y="57630"/>
                  <a:pt x="20338" y="57812"/>
                  <a:pt x="20383" y="57972"/>
                </a:cubicBezTo>
                <a:cubicBezTo>
                  <a:pt x="20315" y="58132"/>
                  <a:pt x="20269" y="58292"/>
                  <a:pt x="20178" y="58383"/>
                </a:cubicBezTo>
                <a:cubicBezTo>
                  <a:pt x="19927" y="58657"/>
                  <a:pt x="19904" y="58657"/>
                  <a:pt x="20155" y="58931"/>
                </a:cubicBezTo>
                <a:cubicBezTo>
                  <a:pt x="20064" y="58976"/>
                  <a:pt x="19973" y="59022"/>
                  <a:pt x="19881" y="59068"/>
                </a:cubicBezTo>
                <a:cubicBezTo>
                  <a:pt x="19904" y="59182"/>
                  <a:pt x="19950" y="59250"/>
                  <a:pt x="19973" y="59342"/>
                </a:cubicBezTo>
                <a:cubicBezTo>
                  <a:pt x="19973" y="59433"/>
                  <a:pt x="19973" y="59547"/>
                  <a:pt x="19995" y="59638"/>
                </a:cubicBezTo>
                <a:cubicBezTo>
                  <a:pt x="19995" y="59661"/>
                  <a:pt x="20064" y="59684"/>
                  <a:pt x="20110" y="59730"/>
                </a:cubicBezTo>
                <a:cubicBezTo>
                  <a:pt x="20087" y="59570"/>
                  <a:pt x="20087" y="59433"/>
                  <a:pt x="20064" y="59273"/>
                </a:cubicBezTo>
                <a:lnTo>
                  <a:pt x="20064" y="59273"/>
                </a:lnTo>
                <a:cubicBezTo>
                  <a:pt x="20224" y="59319"/>
                  <a:pt x="20315" y="59342"/>
                  <a:pt x="20383" y="59364"/>
                </a:cubicBezTo>
                <a:cubicBezTo>
                  <a:pt x="20406" y="59615"/>
                  <a:pt x="20452" y="59821"/>
                  <a:pt x="20475" y="60026"/>
                </a:cubicBezTo>
                <a:cubicBezTo>
                  <a:pt x="20657" y="60049"/>
                  <a:pt x="20771" y="60095"/>
                  <a:pt x="20908" y="60118"/>
                </a:cubicBezTo>
                <a:cubicBezTo>
                  <a:pt x="20931" y="60026"/>
                  <a:pt x="20954" y="59935"/>
                  <a:pt x="20977" y="59821"/>
                </a:cubicBezTo>
                <a:cubicBezTo>
                  <a:pt x="21091" y="59935"/>
                  <a:pt x="21205" y="60026"/>
                  <a:pt x="21274" y="60072"/>
                </a:cubicBezTo>
                <a:cubicBezTo>
                  <a:pt x="21286" y="60073"/>
                  <a:pt x="21298" y="60073"/>
                  <a:pt x="21310" y="60073"/>
                </a:cubicBezTo>
                <a:cubicBezTo>
                  <a:pt x="21663" y="60073"/>
                  <a:pt x="21690" y="59747"/>
                  <a:pt x="21844" y="59570"/>
                </a:cubicBezTo>
                <a:cubicBezTo>
                  <a:pt x="21958" y="59615"/>
                  <a:pt x="22050" y="59684"/>
                  <a:pt x="22141" y="59730"/>
                </a:cubicBezTo>
                <a:cubicBezTo>
                  <a:pt x="22232" y="59661"/>
                  <a:pt x="22301" y="59615"/>
                  <a:pt x="22369" y="59547"/>
                </a:cubicBezTo>
                <a:cubicBezTo>
                  <a:pt x="22438" y="59615"/>
                  <a:pt x="22506" y="59661"/>
                  <a:pt x="22597" y="59707"/>
                </a:cubicBezTo>
                <a:cubicBezTo>
                  <a:pt x="22643" y="59615"/>
                  <a:pt x="22666" y="59524"/>
                  <a:pt x="22689" y="59456"/>
                </a:cubicBezTo>
                <a:lnTo>
                  <a:pt x="22985" y="59456"/>
                </a:lnTo>
                <a:cubicBezTo>
                  <a:pt x="22940" y="59227"/>
                  <a:pt x="22917" y="58999"/>
                  <a:pt x="22871" y="58771"/>
                </a:cubicBezTo>
                <a:lnTo>
                  <a:pt x="23305" y="58771"/>
                </a:lnTo>
                <a:cubicBezTo>
                  <a:pt x="23351" y="58497"/>
                  <a:pt x="23579" y="58292"/>
                  <a:pt x="23374" y="57972"/>
                </a:cubicBezTo>
                <a:lnTo>
                  <a:pt x="23374" y="57972"/>
                </a:lnTo>
                <a:cubicBezTo>
                  <a:pt x="23647" y="58155"/>
                  <a:pt x="23853" y="58292"/>
                  <a:pt x="24035" y="58429"/>
                </a:cubicBezTo>
                <a:cubicBezTo>
                  <a:pt x="24515" y="58223"/>
                  <a:pt x="24926" y="57995"/>
                  <a:pt x="24903" y="57401"/>
                </a:cubicBezTo>
                <a:lnTo>
                  <a:pt x="24903" y="57401"/>
                </a:lnTo>
                <a:cubicBezTo>
                  <a:pt x="25108" y="57470"/>
                  <a:pt x="25268" y="57516"/>
                  <a:pt x="25451" y="57561"/>
                </a:cubicBezTo>
                <a:cubicBezTo>
                  <a:pt x="25610" y="57470"/>
                  <a:pt x="25747" y="57401"/>
                  <a:pt x="25930" y="57287"/>
                </a:cubicBezTo>
                <a:cubicBezTo>
                  <a:pt x="25953" y="57516"/>
                  <a:pt x="25953" y="57721"/>
                  <a:pt x="25976" y="57972"/>
                </a:cubicBezTo>
                <a:cubicBezTo>
                  <a:pt x="26227" y="57835"/>
                  <a:pt x="26409" y="57721"/>
                  <a:pt x="26615" y="57630"/>
                </a:cubicBezTo>
                <a:lnTo>
                  <a:pt x="26615" y="57630"/>
                </a:lnTo>
                <a:cubicBezTo>
                  <a:pt x="26752" y="57995"/>
                  <a:pt x="26432" y="57995"/>
                  <a:pt x="26204" y="58132"/>
                </a:cubicBezTo>
                <a:cubicBezTo>
                  <a:pt x="26409" y="58246"/>
                  <a:pt x="26546" y="58360"/>
                  <a:pt x="26660" y="58406"/>
                </a:cubicBezTo>
                <a:cubicBezTo>
                  <a:pt x="27185" y="58292"/>
                  <a:pt x="27642" y="58177"/>
                  <a:pt x="28121" y="58063"/>
                </a:cubicBezTo>
                <a:cubicBezTo>
                  <a:pt x="28144" y="57904"/>
                  <a:pt x="28167" y="57789"/>
                  <a:pt x="28190" y="57675"/>
                </a:cubicBezTo>
                <a:cubicBezTo>
                  <a:pt x="28304" y="57630"/>
                  <a:pt x="28395" y="57607"/>
                  <a:pt x="28441" y="57607"/>
                </a:cubicBezTo>
                <a:cubicBezTo>
                  <a:pt x="28646" y="57675"/>
                  <a:pt x="28806" y="57744"/>
                  <a:pt x="29057" y="57835"/>
                </a:cubicBezTo>
                <a:lnTo>
                  <a:pt x="29057" y="56945"/>
                </a:lnTo>
                <a:cubicBezTo>
                  <a:pt x="28920" y="56899"/>
                  <a:pt x="28852" y="56876"/>
                  <a:pt x="28692" y="56808"/>
                </a:cubicBezTo>
                <a:cubicBezTo>
                  <a:pt x="28852" y="56717"/>
                  <a:pt x="28943" y="56648"/>
                  <a:pt x="29034" y="56648"/>
                </a:cubicBezTo>
                <a:cubicBezTo>
                  <a:pt x="29051" y="56644"/>
                  <a:pt x="29068" y="56642"/>
                  <a:pt x="29085" y="56642"/>
                </a:cubicBezTo>
                <a:cubicBezTo>
                  <a:pt x="29160" y="56642"/>
                  <a:pt x="29238" y="56679"/>
                  <a:pt x="29331" y="56717"/>
                </a:cubicBezTo>
                <a:cubicBezTo>
                  <a:pt x="29285" y="56466"/>
                  <a:pt x="29262" y="56283"/>
                  <a:pt x="29240" y="56100"/>
                </a:cubicBezTo>
                <a:cubicBezTo>
                  <a:pt x="29011" y="55918"/>
                  <a:pt x="29011" y="55918"/>
                  <a:pt x="29171" y="55781"/>
                </a:cubicBezTo>
                <a:lnTo>
                  <a:pt x="29240" y="55781"/>
                </a:lnTo>
                <a:cubicBezTo>
                  <a:pt x="29285" y="55849"/>
                  <a:pt x="29331" y="55895"/>
                  <a:pt x="29377" y="55963"/>
                </a:cubicBezTo>
                <a:lnTo>
                  <a:pt x="29719" y="55963"/>
                </a:lnTo>
                <a:cubicBezTo>
                  <a:pt x="29719" y="55872"/>
                  <a:pt x="29719" y="55804"/>
                  <a:pt x="29742" y="55735"/>
                </a:cubicBezTo>
                <a:cubicBezTo>
                  <a:pt x="29650" y="55712"/>
                  <a:pt x="29559" y="55689"/>
                  <a:pt x="29422" y="55667"/>
                </a:cubicBezTo>
                <a:cubicBezTo>
                  <a:pt x="29787" y="55233"/>
                  <a:pt x="30107" y="54822"/>
                  <a:pt x="30427" y="54411"/>
                </a:cubicBezTo>
                <a:cubicBezTo>
                  <a:pt x="30472" y="54434"/>
                  <a:pt x="30495" y="54457"/>
                  <a:pt x="30541" y="54457"/>
                </a:cubicBezTo>
                <a:cubicBezTo>
                  <a:pt x="30518" y="54594"/>
                  <a:pt x="30495" y="54731"/>
                  <a:pt x="30472" y="54891"/>
                </a:cubicBezTo>
                <a:cubicBezTo>
                  <a:pt x="30610" y="55009"/>
                  <a:pt x="30731" y="55178"/>
                  <a:pt x="30952" y="55178"/>
                </a:cubicBezTo>
                <a:cubicBezTo>
                  <a:pt x="30988" y="55178"/>
                  <a:pt x="31025" y="55174"/>
                  <a:pt x="31066" y="55165"/>
                </a:cubicBezTo>
                <a:cubicBezTo>
                  <a:pt x="30906" y="54822"/>
                  <a:pt x="30769" y="54525"/>
                  <a:pt x="30632" y="54206"/>
                </a:cubicBezTo>
                <a:cubicBezTo>
                  <a:pt x="30769" y="54137"/>
                  <a:pt x="30860" y="54092"/>
                  <a:pt x="30952" y="54069"/>
                </a:cubicBezTo>
                <a:cubicBezTo>
                  <a:pt x="30997" y="54160"/>
                  <a:pt x="31043" y="54251"/>
                  <a:pt x="31088" y="54343"/>
                </a:cubicBezTo>
                <a:lnTo>
                  <a:pt x="31180" y="54343"/>
                </a:lnTo>
                <a:lnTo>
                  <a:pt x="31180" y="53772"/>
                </a:lnTo>
                <a:cubicBezTo>
                  <a:pt x="31271" y="53658"/>
                  <a:pt x="31431" y="53475"/>
                  <a:pt x="31591" y="53270"/>
                </a:cubicBezTo>
                <a:cubicBezTo>
                  <a:pt x="31613" y="53293"/>
                  <a:pt x="31659" y="53293"/>
                  <a:pt x="31682" y="53316"/>
                </a:cubicBezTo>
                <a:cubicBezTo>
                  <a:pt x="31659" y="53453"/>
                  <a:pt x="31636" y="53567"/>
                  <a:pt x="31636" y="53727"/>
                </a:cubicBezTo>
                <a:cubicBezTo>
                  <a:pt x="31819" y="53749"/>
                  <a:pt x="32001" y="53795"/>
                  <a:pt x="32298" y="53841"/>
                </a:cubicBezTo>
                <a:cubicBezTo>
                  <a:pt x="32161" y="53612"/>
                  <a:pt x="32093" y="53475"/>
                  <a:pt x="32024" y="53316"/>
                </a:cubicBezTo>
                <a:cubicBezTo>
                  <a:pt x="32070" y="53270"/>
                  <a:pt x="32116" y="53224"/>
                  <a:pt x="32184" y="53179"/>
                </a:cubicBezTo>
                <a:cubicBezTo>
                  <a:pt x="32275" y="53224"/>
                  <a:pt x="32367" y="53247"/>
                  <a:pt x="32435" y="53293"/>
                </a:cubicBezTo>
                <a:cubicBezTo>
                  <a:pt x="32321" y="54023"/>
                  <a:pt x="32253" y="54137"/>
                  <a:pt x="31842" y="54457"/>
                </a:cubicBezTo>
                <a:cubicBezTo>
                  <a:pt x="31728" y="54434"/>
                  <a:pt x="31591" y="54388"/>
                  <a:pt x="31454" y="54366"/>
                </a:cubicBezTo>
                <a:lnTo>
                  <a:pt x="31454" y="54366"/>
                </a:lnTo>
                <a:cubicBezTo>
                  <a:pt x="31317" y="54594"/>
                  <a:pt x="31317" y="54754"/>
                  <a:pt x="31568" y="54868"/>
                </a:cubicBezTo>
                <a:cubicBezTo>
                  <a:pt x="31750" y="54822"/>
                  <a:pt x="31956" y="54799"/>
                  <a:pt x="32138" y="54754"/>
                </a:cubicBezTo>
                <a:cubicBezTo>
                  <a:pt x="32047" y="54411"/>
                  <a:pt x="32070" y="54388"/>
                  <a:pt x="32435" y="54320"/>
                </a:cubicBezTo>
                <a:cubicBezTo>
                  <a:pt x="32458" y="54229"/>
                  <a:pt x="32458" y="54137"/>
                  <a:pt x="32481" y="54000"/>
                </a:cubicBezTo>
                <a:cubicBezTo>
                  <a:pt x="32641" y="54115"/>
                  <a:pt x="32755" y="54206"/>
                  <a:pt x="32846" y="54274"/>
                </a:cubicBezTo>
                <a:cubicBezTo>
                  <a:pt x="32869" y="54069"/>
                  <a:pt x="32892" y="53886"/>
                  <a:pt x="32914" y="53635"/>
                </a:cubicBezTo>
                <a:cubicBezTo>
                  <a:pt x="33188" y="53818"/>
                  <a:pt x="33417" y="53978"/>
                  <a:pt x="33668" y="54160"/>
                </a:cubicBezTo>
                <a:cubicBezTo>
                  <a:pt x="33688" y="54058"/>
                  <a:pt x="33709" y="53974"/>
                  <a:pt x="33713" y="53974"/>
                </a:cubicBezTo>
                <a:cubicBezTo>
                  <a:pt x="33713" y="53974"/>
                  <a:pt x="33713" y="53975"/>
                  <a:pt x="33713" y="53978"/>
                </a:cubicBezTo>
                <a:cubicBezTo>
                  <a:pt x="33987" y="53749"/>
                  <a:pt x="34216" y="53567"/>
                  <a:pt x="34375" y="53430"/>
                </a:cubicBezTo>
                <a:cubicBezTo>
                  <a:pt x="34307" y="53224"/>
                  <a:pt x="34238" y="53087"/>
                  <a:pt x="34147" y="52882"/>
                </a:cubicBezTo>
                <a:cubicBezTo>
                  <a:pt x="34421" y="52814"/>
                  <a:pt x="34649" y="52768"/>
                  <a:pt x="34946" y="52722"/>
                </a:cubicBezTo>
                <a:cubicBezTo>
                  <a:pt x="35014" y="52562"/>
                  <a:pt x="35151" y="52357"/>
                  <a:pt x="35266" y="52129"/>
                </a:cubicBezTo>
                <a:cubicBezTo>
                  <a:pt x="35106" y="52083"/>
                  <a:pt x="34969" y="52015"/>
                  <a:pt x="34809" y="51946"/>
                </a:cubicBezTo>
                <a:cubicBezTo>
                  <a:pt x="34969" y="51672"/>
                  <a:pt x="35129" y="51444"/>
                  <a:pt x="35288" y="51193"/>
                </a:cubicBezTo>
                <a:cubicBezTo>
                  <a:pt x="35494" y="51353"/>
                  <a:pt x="35654" y="51467"/>
                  <a:pt x="35836" y="51627"/>
                </a:cubicBezTo>
                <a:cubicBezTo>
                  <a:pt x="35927" y="51467"/>
                  <a:pt x="36019" y="51353"/>
                  <a:pt x="36087" y="51239"/>
                </a:cubicBezTo>
                <a:cubicBezTo>
                  <a:pt x="36019" y="51170"/>
                  <a:pt x="35973" y="51124"/>
                  <a:pt x="35927" y="51079"/>
                </a:cubicBezTo>
                <a:cubicBezTo>
                  <a:pt x="36407" y="50942"/>
                  <a:pt x="36658" y="50577"/>
                  <a:pt x="36863" y="50211"/>
                </a:cubicBezTo>
                <a:cubicBezTo>
                  <a:pt x="37206" y="49641"/>
                  <a:pt x="37617" y="49139"/>
                  <a:pt x="38164" y="48796"/>
                </a:cubicBezTo>
                <a:cubicBezTo>
                  <a:pt x="38393" y="48066"/>
                  <a:pt x="39237" y="47815"/>
                  <a:pt x="39351" y="47062"/>
                </a:cubicBezTo>
                <a:lnTo>
                  <a:pt x="39716" y="47062"/>
                </a:lnTo>
                <a:cubicBezTo>
                  <a:pt x="39716" y="46856"/>
                  <a:pt x="39694" y="46674"/>
                  <a:pt x="39671" y="46491"/>
                </a:cubicBezTo>
                <a:lnTo>
                  <a:pt x="39671" y="46491"/>
                </a:lnTo>
                <a:cubicBezTo>
                  <a:pt x="39876" y="46537"/>
                  <a:pt x="40013" y="46559"/>
                  <a:pt x="40127" y="46605"/>
                </a:cubicBezTo>
                <a:cubicBezTo>
                  <a:pt x="40150" y="46468"/>
                  <a:pt x="40173" y="46400"/>
                  <a:pt x="40173" y="46285"/>
                </a:cubicBezTo>
                <a:lnTo>
                  <a:pt x="40538" y="46285"/>
                </a:lnTo>
                <a:cubicBezTo>
                  <a:pt x="40744" y="46126"/>
                  <a:pt x="40515" y="45806"/>
                  <a:pt x="40835" y="45738"/>
                </a:cubicBezTo>
                <a:cubicBezTo>
                  <a:pt x="40858" y="45829"/>
                  <a:pt x="40881" y="45920"/>
                  <a:pt x="40903" y="46034"/>
                </a:cubicBezTo>
                <a:cubicBezTo>
                  <a:pt x="40995" y="46034"/>
                  <a:pt x="41063" y="46057"/>
                  <a:pt x="41246" y="46080"/>
                </a:cubicBezTo>
                <a:cubicBezTo>
                  <a:pt x="41132" y="45943"/>
                  <a:pt x="41063" y="45875"/>
                  <a:pt x="40995" y="45783"/>
                </a:cubicBezTo>
                <a:cubicBezTo>
                  <a:pt x="41040" y="45669"/>
                  <a:pt x="41086" y="45578"/>
                  <a:pt x="41132" y="45509"/>
                </a:cubicBezTo>
                <a:cubicBezTo>
                  <a:pt x="41360" y="45601"/>
                  <a:pt x="41565" y="45646"/>
                  <a:pt x="41748" y="45715"/>
                </a:cubicBezTo>
                <a:cubicBezTo>
                  <a:pt x="41816" y="45555"/>
                  <a:pt x="41885" y="45441"/>
                  <a:pt x="41930" y="45327"/>
                </a:cubicBezTo>
                <a:cubicBezTo>
                  <a:pt x="41953" y="45304"/>
                  <a:pt x="41999" y="45304"/>
                  <a:pt x="42045" y="45281"/>
                </a:cubicBezTo>
                <a:cubicBezTo>
                  <a:pt x="42090" y="45395"/>
                  <a:pt x="42113" y="45509"/>
                  <a:pt x="42159" y="45624"/>
                </a:cubicBezTo>
                <a:cubicBezTo>
                  <a:pt x="42204" y="45601"/>
                  <a:pt x="42227" y="45578"/>
                  <a:pt x="42250" y="45555"/>
                </a:cubicBezTo>
                <a:cubicBezTo>
                  <a:pt x="42273" y="45464"/>
                  <a:pt x="42273" y="45372"/>
                  <a:pt x="42273" y="45327"/>
                </a:cubicBezTo>
                <a:cubicBezTo>
                  <a:pt x="43026" y="44870"/>
                  <a:pt x="43368" y="44117"/>
                  <a:pt x="43893" y="43592"/>
                </a:cubicBezTo>
                <a:cubicBezTo>
                  <a:pt x="43871" y="43501"/>
                  <a:pt x="43848" y="43432"/>
                  <a:pt x="43825" y="43387"/>
                </a:cubicBezTo>
                <a:cubicBezTo>
                  <a:pt x="43825" y="43341"/>
                  <a:pt x="43848" y="43295"/>
                  <a:pt x="43871" y="43250"/>
                </a:cubicBezTo>
                <a:cubicBezTo>
                  <a:pt x="44190" y="43227"/>
                  <a:pt x="44555" y="42907"/>
                  <a:pt x="44487" y="42679"/>
                </a:cubicBezTo>
                <a:lnTo>
                  <a:pt x="44122" y="42679"/>
                </a:lnTo>
                <a:cubicBezTo>
                  <a:pt x="44190" y="42519"/>
                  <a:pt x="44213" y="42382"/>
                  <a:pt x="44259" y="42291"/>
                </a:cubicBezTo>
                <a:cubicBezTo>
                  <a:pt x="44464" y="42314"/>
                  <a:pt x="44624" y="42337"/>
                  <a:pt x="44875" y="42360"/>
                </a:cubicBezTo>
                <a:cubicBezTo>
                  <a:pt x="44943" y="42177"/>
                  <a:pt x="45012" y="42017"/>
                  <a:pt x="45103" y="41766"/>
                </a:cubicBezTo>
                <a:cubicBezTo>
                  <a:pt x="45354" y="41652"/>
                  <a:pt x="45583" y="41401"/>
                  <a:pt x="45605" y="41058"/>
                </a:cubicBezTo>
                <a:cubicBezTo>
                  <a:pt x="45765" y="40967"/>
                  <a:pt x="45902" y="40922"/>
                  <a:pt x="46085" y="40830"/>
                </a:cubicBezTo>
                <a:cubicBezTo>
                  <a:pt x="45765" y="40602"/>
                  <a:pt x="45583" y="40397"/>
                  <a:pt x="45468" y="40077"/>
                </a:cubicBezTo>
                <a:cubicBezTo>
                  <a:pt x="45537" y="40031"/>
                  <a:pt x="45605" y="39963"/>
                  <a:pt x="45674" y="39894"/>
                </a:cubicBezTo>
                <a:cubicBezTo>
                  <a:pt x="45788" y="40031"/>
                  <a:pt x="45902" y="40123"/>
                  <a:pt x="45993" y="40191"/>
                </a:cubicBezTo>
                <a:cubicBezTo>
                  <a:pt x="45971" y="40282"/>
                  <a:pt x="45948" y="40328"/>
                  <a:pt x="45925" y="40374"/>
                </a:cubicBezTo>
                <a:cubicBezTo>
                  <a:pt x="45969" y="40391"/>
                  <a:pt x="46007" y="40398"/>
                  <a:pt x="46039" y="40398"/>
                </a:cubicBezTo>
                <a:cubicBezTo>
                  <a:pt x="46224" y="40398"/>
                  <a:pt x="46239" y="40158"/>
                  <a:pt x="46336" y="40100"/>
                </a:cubicBezTo>
                <a:cubicBezTo>
                  <a:pt x="46176" y="39780"/>
                  <a:pt x="46359" y="39461"/>
                  <a:pt x="46359" y="39141"/>
                </a:cubicBezTo>
                <a:cubicBezTo>
                  <a:pt x="46496" y="39164"/>
                  <a:pt x="46564" y="39187"/>
                  <a:pt x="46655" y="39210"/>
                </a:cubicBezTo>
                <a:cubicBezTo>
                  <a:pt x="46541" y="39552"/>
                  <a:pt x="46541" y="39552"/>
                  <a:pt x="46678" y="39757"/>
                </a:cubicBezTo>
                <a:cubicBezTo>
                  <a:pt x="47112" y="39484"/>
                  <a:pt x="47089" y="38936"/>
                  <a:pt x="47386" y="38571"/>
                </a:cubicBezTo>
                <a:cubicBezTo>
                  <a:pt x="47568" y="38319"/>
                  <a:pt x="47454" y="38114"/>
                  <a:pt x="47454" y="37886"/>
                </a:cubicBezTo>
                <a:cubicBezTo>
                  <a:pt x="47454" y="37817"/>
                  <a:pt x="47363" y="37749"/>
                  <a:pt x="47317" y="37680"/>
                </a:cubicBezTo>
                <a:cubicBezTo>
                  <a:pt x="47317" y="37658"/>
                  <a:pt x="47340" y="37635"/>
                  <a:pt x="47363" y="37635"/>
                </a:cubicBezTo>
                <a:cubicBezTo>
                  <a:pt x="47477" y="37680"/>
                  <a:pt x="47614" y="37749"/>
                  <a:pt x="47774" y="37817"/>
                </a:cubicBezTo>
                <a:cubicBezTo>
                  <a:pt x="47842" y="37703"/>
                  <a:pt x="47911" y="37612"/>
                  <a:pt x="47956" y="37498"/>
                </a:cubicBezTo>
                <a:cubicBezTo>
                  <a:pt x="48002" y="37384"/>
                  <a:pt x="48002" y="37247"/>
                  <a:pt x="48048" y="37087"/>
                </a:cubicBezTo>
                <a:cubicBezTo>
                  <a:pt x="48002" y="37041"/>
                  <a:pt x="47956" y="36950"/>
                  <a:pt x="47865" y="36790"/>
                </a:cubicBezTo>
                <a:lnTo>
                  <a:pt x="47865" y="36790"/>
                </a:lnTo>
                <a:cubicBezTo>
                  <a:pt x="48048" y="36813"/>
                  <a:pt x="48185" y="36813"/>
                  <a:pt x="48299" y="36836"/>
                </a:cubicBezTo>
                <a:cubicBezTo>
                  <a:pt x="48641" y="36471"/>
                  <a:pt x="49120" y="36128"/>
                  <a:pt x="48664" y="35489"/>
                </a:cubicBezTo>
                <a:cubicBezTo>
                  <a:pt x="48847" y="35375"/>
                  <a:pt x="49029" y="35284"/>
                  <a:pt x="49235" y="35147"/>
                </a:cubicBezTo>
                <a:cubicBezTo>
                  <a:pt x="49168" y="35116"/>
                  <a:pt x="49106" y="35104"/>
                  <a:pt x="49046" y="35104"/>
                </a:cubicBezTo>
                <a:cubicBezTo>
                  <a:pt x="48837" y="35104"/>
                  <a:pt x="48663" y="35254"/>
                  <a:pt x="48457" y="35254"/>
                </a:cubicBezTo>
                <a:cubicBezTo>
                  <a:pt x="48420" y="35254"/>
                  <a:pt x="48383" y="35249"/>
                  <a:pt x="48344" y="35238"/>
                </a:cubicBezTo>
                <a:cubicBezTo>
                  <a:pt x="48618" y="34782"/>
                  <a:pt x="48915" y="34325"/>
                  <a:pt x="49189" y="33891"/>
                </a:cubicBezTo>
                <a:cubicBezTo>
                  <a:pt x="49463" y="33481"/>
                  <a:pt x="49919" y="33184"/>
                  <a:pt x="49828" y="32613"/>
                </a:cubicBezTo>
                <a:cubicBezTo>
                  <a:pt x="50148" y="32590"/>
                  <a:pt x="50467" y="32385"/>
                  <a:pt x="50558" y="32134"/>
                </a:cubicBezTo>
                <a:cubicBezTo>
                  <a:pt x="50536" y="32020"/>
                  <a:pt x="50513" y="31883"/>
                  <a:pt x="50490" y="31746"/>
                </a:cubicBezTo>
                <a:cubicBezTo>
                  <a:pt x="50673" y="31677"/>
                  <a:pt x="50832" y="31632"/>
                  <a:pt x="50901" y="31586"/>
                </a:cubicBezTo>
                <a:cubicBezTo>
                  <a:pt x="51312" y="31038"/>
                  <a:pt x="51723" y="30582"/>
                  <a:pt x="51996" y="30034"/>
                </a:cubicBezTo>
                <a:cubicBezTo>
                  <a:pt x="52270" y="29486"/>
                  <a:pt x="52499" y="28915"/>
                  <a:pt x="52909" y="28505"/>
                </a:cubicBezTo>
                <a:cubicBezTo>
                  <a:pt x="52864" y="28322"/>
                  <a:pt x="52841" y="28185"/>
                  <a:pt x="52795" y="28048"/>
                </a:cubicBezTo>
                <a:cubicBezTo>
                  <a:pt x="52978" y="27843"/>
                  <a:pt x="53252" y="27683"/>
                  <a:pt x="53001" y="27363"/>
                </a:cubicBezTo>
                <a:lnTo>
                  <a:pt x="53001" y="27363"/>
                </a:lnTo>
                <a:cubicBezTo>
                  <a:pt x="52887" y="27409"/>
                  <a:pt x="52795" y="27432"/>
                  <a:pt x="52704" y="27477"/>
                </a:cubicBezTo>
                <a:cubicBezTo>
                  <a:pt x="52704" y="27181"/>
                  <a:pt x="52704" y="26930"/>
                  <a:pt x="52681" y="26679"/>
                </a:cubicBezTo>
                <a:cubicBezTo>
                  <a:pt x="52681" y="26359"/>
                  <a:pt x="52681" y="26039"/>
                  <a:pt x="52978" y="25834"/>
                </a:cubicBezTo>
                <a:cubicBezTo>
                  <a:pt x="53046" y="25788"/>
                  <a:pt x="53046" y="25697"/>
                  <a:pt x="53115" y="25560"/>
                </a:cubicBezTo>
                <a:lnTo>
                  <a:pt x="53115" y="25560"/>
                </a:lnTo>
                <a:cubicBezTo>
                  <a:pt x="52727" y="25743"/>
                  <a:pt x="52407" y="25880"/>
                  <a:pt x="52088" y="26039"/>
                </a:cubicBezTo>
                <a:cubicBezTo>
                  <a:pt x="51768" y="25811"/>
                  <a:pt x="51996" y="25309"/>
                  <a:pt x="51654" y="25035"/>
                </a:cubicBezTo>
                <a:cubicBezTo>
                  <a:pt x="51563" y="24967"/>
                  <a:pt x="51426" y="24898"/>
                  <a:pt x="51289" y="24807"/>
                </a:cubicBezTo>
                <a:cubicBezTo>
                  <a:pt x="51403" y="24738"/>
                  <a:pt x="51494" y="24693"/>
                  <a:pt x="51540" y="24670"/>
                </a:cubicBezTo>
                <a:lnTo>
                  <a:pt x="51540" y="24008"/>
                </a:lnTo>
                <a:cubicBezTo>
                  <a:pt x="51620" y="24019"/>
                  <a:pt x="51694" y="24026"/>
                  <a:pt x="51761" y="24026"/>
                </a:cubicBezTo>
                <a:cubicBezTo>
                  <a:pt x="51984" y="24026"/>
                  <a:pt x="52143" y="23951"/>
                  <a:pt x="52248" y="23688"/>
                </a:cubicBezTo>
                <a:lnTo>
                  <a:pt x="52248" y="23688"/>
                </a:lnTo>
                <a:cubicBezTo>
                  <a:pt x="52111" y="23734"/>
                  <a:pt x="51996" y="23757"/>
                  <a:pt x="51837" y="23780"/>
                </a:cubicBezTo>
                <a:cubicBezTo>
                  <a:pt x="51860" y="23666"/>
                  <a:pt x="51837" y="23529"/>
                  <a:pt x="51882" y="23483"/>
                </a:cubicBezTo>
                <a:cubicBezTo>
                  <a:pt x="52042" y="23300"/>
                  <a:pt x="52225" y="23141"/>
                  <a:pt x="52362" y="22958"/>
                </a:cubicBezTo>
                <a:cubicBezTo>
                  <a:pt x="52499" y="22753"/>
                  <a:pt x="52613" y="22524"/>
                  <a:pt x="52727" y="22296"/>
                </a:cubicBezTo>
                <a:cubicBezTo>
                  <a:pt x="52727" y="22296"/>
                  <a:pt x="52750" y="22296"/>
                  <a:pt x="52773" y="22273"/>
                </a:cubicBezTo>
                <a:cubicBezTo>
                  <a:pt x="53001" y="22022"/>
                  <a:pt x="53229" y="21748"/>
                  <a:pt x="53457" y="21474"/>
                </a:cubicBezTo>
                <a:cubicBezTo>
                  <a:pt x="53891" y="20927"/>
                  <a:pt x="54279" y="20356"/>
                  <a:pt x="54713" y="19831"/>
                </a:cubicBezTo>
                <a:cubicBezTo>
                  <a:pt x="55032" y="19420"/>
                  <a:pt x="55238" y="18941"/>
                  <a:pt x="55671" y="18644"/>
                </a:cubicBezTo>
                <a:cubicBezTo>
                  <a:pt x="55694" y="18621"/>
                  <a:pt x="55694" y="18598"/>
                  <a:pt x="55694" y="18598"/>
                </a:cubicBezTo>
                <a:cubicBezTo>
                  <a:pt x="55968" y="18028"/>
                  <a:pt x="56288" y="17503"/>
                  <a:pt x="56767" y="17092"/>
                </a:cubicBezTo>
                <a:cubicBezTo>
                  <a:pt x="56835" y="17023"/>
                  <a:pt x="56904" y="16932"/>
                  <a:pt x="56927" y="16864"/>
                </a:cubicBezTo>
                <a:cubicBezTo>
                  <a:pt x="57086" y="16384"/>
                  <a:pt x="57497" y="16065"/>
                  <a:pt x="57703" y="15608"/>
                </a:cubicBezTo>
                <a:cubicBezTo>
                  <a:pt x="57726" y="15563"/>
                  <a:pt x="57771" y="15517"/>
                  <a:pt x="57817" y="15471"/>
                </a:cubicBezTo>
                <a:cubicBezTo>
                  <a:pt x="58136" y="15220"/>
                  <a:pt x="58456" y="14969"/>
                  <a:pt x="58753" y="14741"/>
                </a:cubicBezTo>
                <a:cubicBezTo>
                  <a:pt x="58524" y="14444"/>
                  <a:pt x="58776" y="14262"/>
                  <a:pt x="58798" y="14033"/>
                </a:cubicBezTo>
                <a:cubicBezTo>
                  <a:pt x="58776" y="13942"/>
                  <a:pt x="58707" y="13828"/>
                  <a:pt x="58661" y="13691"/>
                </a:cubicBezTo>
                <a:cubicBezTo>
                  <a:pt x="58547" y="13668"/>
                  <a:pt x="58433" y="13645"/>
                  <a:pt x="58296" y="13600"/>
                </a:cubicBezTo>
                <a:cubicBezTo>
                  <a:pt x="58273" y="13508"/>
                  <a:pt x="58273" y="13417"/>
                  <a:pt x="58273" y="13326"/>
                </a:cubicBezTo>
                <a:cubicBezTo>
                  <a:pt x="58205" y="13280"/>
                  <a:pt x="58114" y="13257"/>
                  <a:pt x="58045" y="13212"/>
                </a:cubicBezTo>
                <a:cubicBezTo>
                  <a:pt x="58068" y="13052"/>
                  <a:pt x="58114" y="12915"/>
                  <a:pt x="58136" y="12801"/>
                </a:cubicBezTo>
                <a:cubicBezTo>
                  <a:pt x="57954" y="12687"/>
                  <a:pt x="57794" y="12573"/>
                  <a:pt x="57680" y="12481"/>
                </a:cubicBezTo>
                <a:cubicBezTo>
                  <a:pt x="57726" y="12276"/>
                  <a:pt x="57771" y="12116"/>
                  <a:pt x="57794" y="11933"/>
                </a:cubicBezTo>
                <a:cubicBezTo>
                  <a:pt x="57748" y="11911"/>
                  <a:pt x="57703" y="11888"/>
                  <a:pt x="57657" y="11865"/>
                </a:cubicBezTo>
                <a:cubicBezTo>
                  <a:pt x="57748" y="11774"/>
                  <a:pt x="57794" y="11705"/>
                  <a:pt x="57840" y="11637"/>
                </a:cubicBezTo>
                <a:cubicBezTo>
                  <a:pt x="57794" y="11523"/>
                  <a:pt x="57771" y="11454"/>
                  <a:pt x="57726" y="11317"/>
                </a:cubicBezTo>
                <a:lnTo>
                  <a:pt x="57726" y="11317"/>
                </a:lnTo>
                <a:cubicBezTo>
                  <a:pt x="57908" y="11340"/>
                  <a:pt x="58045" y="11340"/>
                  <a:pt x="58182" y="11363"/>
                </a:cubicBezTo>
                <a:cubicBezTo>
                  <a:pt x="58182" y="11272"/>
                  <a:pt x="58159" y="11157"/>
                  <a:pt x="58136" y="11066"/>
                </a:cubicBezTo>
                <a:lnTo>
                  <a:pt x="58136" y="11066"/>
                </a:lnTo>
                <a:cubicBezTo>
                  <a:pt x="58273" y="11089"/>
                  <a:pt x="58388" y="11089"/>
                  <a:pt x="58479" y="11112"/>
                </a:cubicBezTo>
                <a:cubicBezTo>
                  <a:pt x="58502" y="10952"/>
                  <a:pt x="58524" y="10861"/>
                  <a:pt x="58547" y="10792"/>
                </a:cubicBezTo>
                <a:cubicBezTo>
                  <a:pt x="58639" y="10747"/>
                  <a:pt x="58707" y="10724"/>
                  <a:pt x="58798" y="10701"/>
                </a:cubicBezTo>
                <a:cubicBezTo>
                  <a:pt x="58684" y="10610"/>
                  <a:pt x="58616" y="10541"/>
                  <a:pt x="58524" y="10495"/>
                </a:cubicBezTo>
                <a:cubicBezTo>
                  <a:pt x="58593" y="10427"/>
                  <a:pt x="58661" y="10381"/>
                  <a:pt x="58730" y="10313"/>
                </a:cubicBezTo>
                <a:cubicBezTo>
                  <a:pt x="58890" y="10450"/>
                  <a:pt x="59004" y="10564"/>
                  <a:pt x="59164" y="10701"/>
                </a:cubicBezTo>
                <a:cubicBezTo>
                  <a:pt x="59118" y="10861"/>
                  <a:pt x="59072" y="10998"/>
                  <a:pt x="59027" y="11180"/>
                </a:cubicBezTo>
                <a:cubicBezTo>
                  <a:pt x="59141" y="11272"/>
                  <a:pt x="59255" y="11363"/>
                  <a:pt x="59438" y="11545"/>
                </a:cubicBezTo>
                <a:cubicBezTo>
                  <a:pt x="59438" y="11363"/>
                  <a:pt x="59460" y="11294"/>
                  <a:pt x="59438" y="11249"/>
                </a:cubicBezTo>
                <a:cubicBezTo>
                  <a:pt x="59415" y="11066"/>
                  <a:pt x="59460" y="10815"/>
                  <a:pt x="59552" y="10724"/>
                </a:cubicBezTo>
                <a:cubicBezTo>
                  <a:pt x="59415" y="10541"/>
                  <a:pt x="59529" y="10404"/>
                  <a:pt x="59689" y="10222"/>
                </a:cubicBezTo>
                <a:cubicBezTo>
                  <a:pt x="59962" y="10450"/>
                  <a:pt x="60282" y="10655"/>
                  <a:pt x="60442" y="11135"/>
                </a:cubicBezTo>
                <a:cubicBezTo>
                  <a:pt x="60099" y="10998"/>
                  <a:pt x="59871" y="10884"/>
                  <a:pt x="59620" y="10769"/>
                </a:cubicBezTo>
                <a:lnTo>
                  <a:pt x="59620" y="10769"/>
                </a:lnTo>
                <a:cubicBezTo>
                  <a:pt x="59643" y="11066"/>
                  <a:pt x="59666" y="11363"/>
                  <a:pt x="59711" y="11682"/>
                </a:cubicBezTo>
                <a:cubicBezTo>
                  <a:pt x="59832" y="11562"/>
                  <a:pt x="59905" y="11499"/>
                  <a:pt x="59986" y="11499"/>
                </a:cubicBezTo>
                <a:cubicBezTo>
                  <a:pt x="60074" y="11499"/>
                  <a:pt x="60172" y="11573"/>
                  <a:pt x="60351" y="11728"/>
                </a:cubicBezTo>
                <a:cubicBezTo>
                  <a:pt x="60396" y="11591"/>
                  <a:pt x="60442" y="11454"/>
                  <a:pt x="60510" y="11340"/>
                </a:cubicBezTo>
                <a:cubicBezTo>
                  <a:pt x="60784" y="10929"/>
                  <a:pt x="60921" y="10473"/>
                  <a:pt x="60921" y="9993"/>
                </a:cubicBezTo>
                <a:cubicBezTo>
                  <a:pt x="60921" y="9742"/>
                  <a:pt x="60830" y="9514"/>
                  <a:pt x="60807" y="9286"/>
                </a:cubicBezTo>
                <a:lnTo>
                  <a:pt x="60373" y="9286"/>
                </a:lnTo>
                <a:cubicBezTo>
                  <a:pt x="60419" y="9057"/>
                  <a:pt x="60465" y="8852"/>
                  <a:pt x="60487" y="8669"/>
                </a:cubicBezTo>
                <a:cubicBezTo>
                  <a:pt x="60624" y="8601"/>
                  <a:pt x="60716" y="8578"/>
                  <a:pt x="60853" y="8510"/>
                </a:cubicBezTo>
                <a:cubicBezTo>
                  <a:pt x="60579" y="8396"/>
                  <a:pt x="60373" y="8304"/>
                  <a:pt x="60145" y="8213"/>
                </a:cubicBezTo>
                <a:cubicBezTo>
                  <a:pt x="60099" y="7825"/>
                  <a:pt x="59940" y="7505"/>
                  <a:pt x="59552" y="7323"/>
                </a:cubicBezTo>
                <a:cubicBezTo>
                  <a:pt x="59301" y="7209"/>
                  <a:pt x="59049" y="7049"/>
                  <a:pt x="58867" y="6935"/>
                </a:cubicBezTo>
                <a:cubicBezTo>
                  <a:pt x="58844" y="6729"/>
                  <a:pt x="58844" y="6615"/>
                  <a:pt x="58844" y="6478"/>
                </a:cubicBezTo>
                <a:cubicBezTo>
                  <a:pt x="58684" y="6433"/>
                  <a:pt x="58547" y="6387"/>
                  <a:pt x="58433" y="6341"/>
                </a:cubicBezTo>
                <a:cubicBezTo>
                  <a:pt x="58456" y="6113"/>
                  <a:pt x="58479" y="5908"/>
                  <a:pt x="58502" y="5702"/>
                </a:cubicBezTo>
                <a:cubicBezTo>
                  <a:pt x="58570" y="5634"/>
                  <a:pt x="58661" y="5542"/>
                  <a:pt x="58776" y="5451"/>
                </a:cubicBezTo>
                <a:cubicBezTo>
                  <a:pt x="58714" y="5416"/>
                  <a:pt x="58658" y="5403"/>
                  <a:pt x="58606" y="5403"/>
                </a:cubicBezTo>
                <a:cubicBezTo>
                  <a:pt x="58398" y="5403"/>
                  <a:pt x="58254" y="5627"/>
                  <a:pt x="58054" y="5627"/>
                </a:cubicBezTo>
                <a:cubicBezTo>
                  <a:pt x="58009" y="5627"/>
                  <a:pt x="57961" y="5616"/>
                  <a:pt x="57908" y="5588"/>
                </a:cubicBezTo>
                <a:cubicBezTo>
                  <a:pt x="57931" y="5451"/>
                  <a:pt x="57954" y="5314"/>
                  <a:pt x="57954" y="5177"/>
                </a:cubicBezTo>
                <a:cubicBezTo>
                  <a:pt x="57863" y="5177"/>
                  <a:pt x="57771" y="5177"/>
                  <a:pt x="57634" y="5200"/>
                </a:cubicBezTo>
                <a:lnTo>
                  <a:pt x="57634" y="4378"/>
                </a:lnTo>
                <a:cubicBezTo>
                  <a:pt x="57520" y="4424"/>
                  <a:pt x="57406" y="4470"/>
                  <a:pt x="57292" y="4538"/>
                </a:cubicBezTo>
                <a:cubicBezTo>
                  <a:pt x="57201" y="4515"/>
                  <a:pt x="57109" y="4470"/>
                  <a:pt x="56995" y="4447"/>
                </a:cubicBezTo>
                <a:cubicBezTo>
                  <a:pt x="57041" y="4355"/>
                  <a:pt x="57064" y="4287"/>
                  <a:pt x="57086" y="4219"/>
                </a:cubicBezTo>
                <a:lnTo>
                  <a:pt x="57086" y="4219"/>
                </a:lnTo>
                <a:cubicBezTo>
                  <a:pt x="56562" y="4310"/>
                  <a:pt x="56037" y="4401"/>
                  <a:pt x="55466" y="4492"/>
                </a:cubicBezTo>
                <a:cubicBezTo>
                  <a:pt x="55534" y="4333"/>
                  <a:pt x="55557" y="4241"/>
                  <a:pt x="55557" y="4219"/>
                </a:cubicBezTo>
                <a:cubicBezTo>
                  <a:pt x="55283" y="3899"/>
                  <a:pt x="55032" y="3602"/>
                  <a:pt x="54735" y="3283"/>
                </a:cubicBezTo>
                <a:cubicBezTo>
                  <a:pt x="54629" y="3260"/>
                  <a:pt x="54517" y="3247"/>
                  <a:pt x="54402" y="3247"/>
                </a:cubicBezTo>
                <a:cubicBezTo>
                  <a:pt x="54170" y="3247"/>
                  <a:pt x="53921" y="3298"/>
                  <a:pt x="53663" y="3420"/>
                </a:cubicBezTo>
                <a:cubicBezTo>
                  <a:pt x="53605" y="3445"/>
                  <a:pt x="53549" y="3458"/>
                  <a:pt x="53496" y="3458"/>
                </a:cubicBezTo>
                <a:cubicBezTo>
                  <a:pt x="53359" y="3458"/>
                  <a:pt x="53236" y="3372"/>
                  <a:pt x="53138" y="3191"/>
                </a:cubicBezTo>
                <a:cubicBezTo>
                  <a:pt x="53297" y="2826"/>
                  <a:pt x="53069" y="2621"/>
                  <a:pt x="52704" y="2507"/>
                </a:cubicBezTo>
                <a:cubicBezTo>
                  <a:pt x="52864" y="2187"/>
                  <a:pt x="53024" y="1913"/>
                  <a:pt x="53161" y="1616"/>
                </a:cubicBezTo>
                <a:cubicBezTo>
                  <a:pt x="53275" y="1411"/>
                  <a:pt x="53389" y="1206"/>
                  <a:pt x="53457" y="977"/>
                </a:cubicBezTo>
                <a:cubicBezTo>
                  <a:pt x="53571" y="612"/>
                  <a:pt x="53343" y="338"/>
                  <a:pt x="53161" y="41"/>
                </a:cubicBezTo>
                <a:cubicBezTo>
                  <a:pt x="53055" y="14"/>
                  <a:pt x="52953" y="1"/>
                  <a:pt x="52856" y="1"/>
                </a:cubicBezTo>
                <a:close/>
              </a:path>
            </a:pathLst>
          </a:custGeom>
          <a:noFill/>
          <a:ln w="1143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221"/>
        <p:cNvGrpSpPr/>
        <p:nvPr/>
      </p:nvGrpSpPr>
      <p:grpSpPr>
        <a:xfrm>
          <a:off x="0" y="0"/>
          <a:ext cx="0" cy="0"/>
          <a:chOff x="0" y="0"/>
          <a:chExt cx="0" cy="0"/>
        </a:xfrm>
      </p:grpSpPr>
      <p:sp>
        <p:nvSpPr>
          <p:cNvPr id="222" name="Google Shape;222;p28"/>
          <p:cNvSpPr/>
          <p:nvPr/>
        </p:nvSpPr>
        <p:spPr>
          <a:xfrm>
            <a:off x="2615074" y="-2325626"/>
            <a:ext cx="3134184" cy="3225374"/>
          </a:xfrm>
          <a:custGeom>
            <a:avLst/>
            <a:gdLst/>
            <a:ahLst/>
            <a:cxnLst/>
            <a:rect l="l" t="t" r="r" b="b"/>
            <a:pathLst>
              <a:path w="74548" h="76717" extrusionOk="0">
                <a:moveTo>
                  <a:pt x="47203" y="3014"/>
                </a:moveTo>
                <a:cubicBezTo>
                  <a:pt x="47226" y="3288"/>
                  <a:pt x="47249" y="3470"/>
                  <a:pt x="47272" y="3653"/>
                </a:cubicBezTo>
                <a:cubicBezTo>
                  <a:pt x="47386" y="3584"/>
                  <a:pt x="47454" y="3516"/>
                  <a:pt x="47637" y="3402"/>
                </a:cubicBezTo>
                <a:lnTo>
                  <a:pt x="47637" y="3402"/>
                </a:lnTo>
                <a:cubicBezTo>
                  <a:pt x="47568" y="3653"/>
                  <a:pt x="47523" y="3835"/>
                  <a:pt x="47477" y="3995"/>
                </a:cubicBezTo>
                <a:lnTo>
                  <a:pt x="47021" y="3995"/>
                </a:lnTo>
                <a:cubicBezTo>
                  <a:pt x="46929" y="3767"/>
                  <a:pt x="46861" y="3539"/>
                  <a:pt x="46770" y="3219"/>
                </a:cubicBezTo>
                <a:cubicBezTo>
                  <a:pt x="46884" y="3173"/>
                  <a:pt x="47021" y="3105"/>
                  <a:pt x="47203" y="3014"/>
                </a:cubicBezTo>
                <a:close/>
                <a:moveTo>
                  <a:pt x="38667" y="4726"/>
                </a:moveTo>
                <a:cubicBezTo>
                  <a:pt x="39077" y="4771"/>
                  <a:pt x="39557" y="4817"/>
                  <a:pt x="40059" y="4885"/>
                </a:cubicBezTo>
                <a:lnTo>
                  <a:pt x="40059" y="5410"/>
                </a:lnTo>
                <a:cubicBezTo>
                  <a:pt x="39831" y="5502"/>
                  <a:pt x="39602" y="5593"/>
                  <a:pt x="39351" y="5684"/>
                </a:cubicBezTo>
                <a:cubicBezTo>
                  <a:pt x="39260" y="5547"/>
                  <a:pt x="39169" y="5365"/>
                  <a:pt x="39009" y="5091"/>
                </a:cubicBezTo>
                <a:cubicBezTo>
                  <a:pt x="38941" y="5273"/>
                  <a:pt x="38918" y="5342"/>
                  <a:pt x="38872" y="5479"/>
                </a:cubicBezTo>
                <a:cubicBezTo>
                  <a:pt x="38735" y="5479"/>
                  <a:pt x="38575" y="5456"/>
                  <a:pt x="38370" y="5433"/>
                </a:cubicBezTo>
                <a:cubicBezTo>
                  <a:pt x="38484" y="5182"/>
                  <a:pt x="38552" y="4999"/>
                  <a:pt x="38667" y="4726"/>
                </a:cubicBezTo>
                <a:close/>
                <a:moveTo>
                  <a:pt x="17348" y="11276"/>
                </a:moveTo>
                <a:cubicBezTo>
                  <a:pt x="17416" y="11322"/>
                  <a:pt x="17508" y="11391"/>
                  <a:pt x="17576" y="11413"/>
                </a:cubicBezTo>
                <a:cubicBezTo>
                  <a:pt x="17416" y="11573"/>
                  <a:pt x="17211" y="11710"/>
                  <a:pt x="17120" y="11893"/>
                </a:cubicBezTo>
                <a:cubicBezTo>
                  <a:pt x="16914" y="12326"/>
                  <a:pt x="16389" y="12349"/>
                  <a:pt x="16229" y="12669"/>
                </a:cubicBezTo>
                <a:cubicBezTo>
                  <a:pt x="16001" y="12463"/>
                  <a:pt x="15818" y="12281"/>
                  <a:pt x="15613" y="12098"/>
                </a:cubicBezTo>
                <a:cubicBezTo>
                  <a:pt x="16115" y="11847"/>
                  <a:pt x="16709" y="11573"/>
                  <a:pt x="17348" y="11276"/>
                </a:cubicBezTo>
                <a:close/>
                <a:moveTo>
                  <a:pt x="15297" y="12562"/>
                </a:moveTo>
                <a:cubicBezTo>
                  <a:pt x="15435" y="12562"/>
                  <a:pt x="15567" y="12721"/>
                  <a:pt x="15818" y="13057"/>
                </a:cubicBezTo>
                <a:cubicBezTo>
                  <a:pt x="15636" y="13217"/>
                  <a:pt x="15430" y="13399"/>
                  <a:pt x="15271" y="13536"/>
                </a:cubicBezTo>
                <a:cubicBezTo>
                  <a:pt x="15111" y="13331"/>
                  <a:pt x="14974" y="13148"/>
                  <a:pt x="14814" y="12943"/>
                </a:cubicBezTo>
                <a:cubicBezTo>
                  <a:pt x="15042" y="12693"/>
                  <a:pt x="15172" y="12562"/>
                  <a:pt x="15297" y="12562"/>
                </a:cubicBezTo>
                <a:close/>
                <a:moveTo>
                  <a:pt x="4862" y="19996"/>
                </a:moveTo>
                <a:cubicBezTo>
                  <a:pt x="4976" y="20224"/>
                  <a:pt x="5045" y="20384"/>
                  <a:pt x="5136" y="20589"/>
                </a:cubicBezTo>
                <a:cubicBezTo>
                  <a:pt x="4962" y="20803"/>
                  <a:pt x="4890" y="20892"/>
                  <a:pt x="4769" y="20892"/>
                </a:cubicBezTo>
                <a:cubicBezTo>
                  <a:pt x="4683" y="20892"/>
                  <a:pt x="4572" y="20847"/>
                  <a:pt x="4383" y="20772"/>
                </a:cubicBezTo>
                <a:cubicBezTo>
                  <a:pt x="4429" y="20589"/>
                  <a:pt x="4474" y="20406"/>
                  <a:pt x="4543" y="20201"/>
                </a:cubicBezTo>
                <a:cubicBezTo>
                  <a:pt x="4634" y="20155"/>
                  <a:pt x="4771" y="20064"/>
                  <a:pt x="4862" y="19996"/>
                </a:cubicBezTo>
                <a:close/>
                <a:moveTo>
                  <a:pt x="2740" y="28236"/>
                </a:moveTo>
                <a:cubicBezTo>
                  <a:pt x="2899" y="28281"/>
                  <a:pt x="3013" y="28327"/>
                  <a:pt x="3150" y="28372"/>
                </a:cubicBezTo>
                <a:cubicBezTo>
                  <a:pt x="3128" y="28761"/>
                  <a:pt x="3082" y="29126"/>
                  <a:pt x="3059" y="29582"/>
                </a:cubicBezTo>
                <a:cubicBezTo>
                  <a:pt x="2877" y="29445"/>
                  <a:pt x="2762" y="29422"/>
                  <a:pt x="2740" y="29354"/>
                </a:cubicBezTo>
                <a:cubicBezTo>
                  <a:pt x="2625" y="28989"/>
                  <a:pt x="2625" y="28624"/>
                  <a:pt x="2740" y="28236"/>
                </a:cubicBezTo>
                <a:close/>
                <a:moveTo>
                  <a:pt x="15522" y="67358"/>
                </a:moveTo>
                <a:lnTo>
                  <a:pt x="15522" y="67381"/>
                </a:lnTo>
                <a:cubicBezTo>
                  <a:pt x="15527" y="67373"/>
                  <a:pt x="15532" y="67366"/>
                  <a:pt x="15536" y="67358"/>
                </a:cubicBezTo>
                <a:lnTo>
                  <a:pt x="15536" y="67358"/>
                </a:lnTo>
                <a:cubicBezTo>
                  <a:pt x="15531" y="67358"/>
                  <a:pt x="15527" y="67358"/>
                  <a:pt x="15522" y="67358"/>
                </a:cubicBezTo>
                <a:close/>
                <a:moveTo>
                  <a:pt x="48870" y="73201"/>
                </a:moveTo>
                <a:cubicBezTo>
                  <a:pt x="49052" y="73430"/>
                  <a:pt x="49258" y="73681"/>
                  <a:pt x="49440" y="73932"/>
                </a:cubicBezTo>
                <a:cubicBezTo>
                  <a:pt x="49361" y="73991"/>
                  <a:pt x="49282" y="74050"/>
                  <a:pt x="49262" y="74050"/>
                </a:cubicBezTo>
                <a:cubicBezTo>
                  <a:pt x="49259" y="74050"/>
                  <a:pt x="49258" y="74049"/>
                  <a:pt x="49258" y="74046"/>
                </a:cubicBezTo>
                <a:cubicBezTo>
                  <a:pt x="49172" y="73968"/>
                  <a:pt x="49083" y="73945"/>
                  <a:pt x="48992" y="73945"/>
                </a:cubicBezTo>
                <a:cubicBezTo>
                  <a:pt x="48862" y="73945"/>
                  <a:pt x="48729" y="73991"/>
                  <a:pt x="48600" y="73991"/>
                </a:cubicBezTo>
                <a:cubicBezTo>
                  <a:pt x="48528" y="73991"/>
                  <a:pt x="48458" y="73977"/>
                  <a:pt x="48390" y="73932"/>
                </a:cubicBezTo>
                <a:cubicBezTo>
                  <a:pt x="48345" y="73909"/>
                  <a:pt x="48322" y="73840"/>
                  <a:pt x="48322" y="73818"/>
                </a:cubicBezTo>
                <a:cubicBezTo>
                  <a:pt x="48481" y="73612"/>
                  <a:pt x="48664" y="73430"/>
                  <a:pt x="48870" y="73201"/>
                </a:cubicBezTo>
                <a:close/>
                <a:moveTo>
                  <a:pt x="38667" y="1"/>
                </a:moveTo>
                <a:cubicBezTo>
                  <a:pt x="38598" y="160"/>
                  <a:pt x="38575" y="229"/>
                  <a:pt x="38530" y="366"/>
                </a:cubicBezTo>
                <a:cubicBezTo>
                  <a:pt x="38161" y="95"/>
                  <a:pt x="37782" y="14"/>
                  <a:pt x="37383" y="14"/>
                </a:cubicBezTo>
                <a:cubicBezTo>
                  <a:pt x="36942" y="14"/>
                  <a:pt x="36476" y="113"/>
                  <a:pt x="35973" y="160"/>
                </a:cubicBezTo>
                <a:cubicBezTo>
                  <a:pt x="35912" y="127"/>
                  <a:pt x="35718" y="111"/>
                  <a:pt x="35463" y="111"/>
                </a:cubicBezTo>
                <a:cubicBezTo>
                  <a:pt x="34863" y="111"/>
                  <a:pt x="33927" y="199"/>
                  <a:pt x="33622" y="343"/>
                </a:cubicBezTo>
                <a:cubicBezTo>
                  <a:pt x="33517" y="273"/>
                  <a:pt x="33415" y="240"/>
                  <a:pt x="33320" y="240"/>
                </a:cubicBezTo>
                <a:cubicBezTo>
                  <a:pt x="33166" y="240"/>
                  <a:pt x="33027" y="325"/>
                  <a:pt x="32915" y="480"/>
                </a:cubicBezTo>
                <a:cubicBezTo>
                  <a:pt x="32759" y="371"/>
                  <a:pt x="32605" y="332"/>
                  <a:pt x="32452" y="332"/>
                </a:cubicBezTo>
                <a:cubicBezTo>
                  <a:pt x="32097" y="332"/>
                  <a:pt x="31746" y="537"/>
                  <a:pt x="31389" y="537"/>
                </a:cubicBezTo>
                <a:cubicBezTo>
                  <a:pt x="31289" y="537"/>
                  <a:pt x="31189" y="521"/>
                  <a:pt x="31089" y="480"/>
                </a:cubicBezTo>
                <a:cubicBezTo>
                  <a:pt x="31020" y="594"/>
                  <a:pt x="30974" y="708"/>
                  <a:pt x="30906" y="891"/>
                </a:cubicBezTo>
                <a:cubicBezTo>
                  <a:pt x="30609" y="800"/>
                  <a:pt x="30358" y="708"/>
                  <a:pt x="30061" y="617"/>
                </a:cubicBezTo>
                <a:cubicBezTo>
                  <a:pt x="30039" y="868"/>
                  <a:pt x="30016" y="1073"/>
                  <a:pt x="29993" y="1325"/>
                </a:cubicBezTo>
                <a:cubicBezTo>
                  <a:pt x="29564" y="1120"/>
                  <a:pt x="29171" y="952"/>
                  <a:pt x="28717" y="952"/>
                </a:cubicBezTo>
                <a:cubicBezTo>
                  <a:pt x="28664" y="952"/>
                  <a:pt x="28610" y="955"/>
                  <a:pt x="28555" y="959"/>
                </a:cubicBezTo>
                <a:cubicBezTo>
                  <a:pt x="28464" y="1051"/>
                  <a:pt x="28372" y="1165"/>
                  <a:pt x="28281" y="1279"/>
                </a:cubicBezTo>
                <a:cubicBezTo>
                  <a:pt x="28327" y="1416"/>
                  <a:pt x="28395" y="1530"/>
                  <a:pt x="28464" y="1667"/>
                </a:cubicBezTo>
                <a:cubicBezTo>
                  <a:pt x="28258" y="1644"/>
                  <a:pt x="28098" y="1621"/>
                  <a:pt x="27939" y="1598"/>
                </a:cubicBezTo>
                <a:cubicBezTo>
                  <a:pt x="27893" y="1484"/>
                  <a:pt x="27847" y="1370"/>
                  <a:pt x="27825" y="1279"/>
                </a:cubicBezTo>
                <a:cubicBezTo>
                  <a:pt x="27551" y="1325"/>
                  <a:pt x="27345" y="1370"/>
                  <a:pt x="27231" y="1370"/>
                </a:cubicBezTo>
                <a:cubicBezTo>
                  <a:pt x="27049" y="1576"/>
                  <a:pt x="26912" y="1690"/>
                  <a:pt x="26797" y="1804"/>
                </a:cubicBezTo>
                <a:cubicBezTo>
                  <a:pt x="26638" y="1690"/>
                  <a:pt x="26501" y="1621"/>
                  <a:pt x="26387" y="1530"/>
                </a:cubicBezTo>
                <a:cubicBezTo>
                  <a:pt x="26341" y="1644"/>
                  <a:pt x="26295" y="1735"/>
                  <a:pt x="26272" y="1781"/>
                </a:cubicBezTo>
                <a:cubicBezTo>
                  <a:pt x="26177" y="1766"/>
                  <a:pt x="26084" y="1759"/>
                  <a:pt x="25994" y="1759"/>
                </a:cubicBezTo>
                <a:cubicBezTo>
                  <a:pt x="25388" y="1759"/>
                  <a:pt x="24874" y="2059"/>
                  <a:pt x="24378" y="2238"/>
                </a:cubicBezTo>
                <a:cubicBezTo>
                  <a:pt x="24332" y="2443"/>
                  <a:pt x="24309" y="2603"/>
                  <a:pt x="24241" y="2831"/>
                </a:cubicBezTo>
                <a:cubicBezTo>
                  <a:pt x="24104" y="2626"/>
                  <a:pt x="24036" y="2511"/>
                  <a:pt x="23921" y="2375"/>
                </a:cubicBezTo>
                <a:cubicBezTo>
                  <a:pt x="23739" y="2466"/>
                  <a:pt x="23602" y="2534"/>
                  <a:pt x="23465" y="2603"/>
                </a:cubicBezTo>
                <a:lnTo>
                  <a:pt x="23465" y="2968"/>
                </a:lnTo>
                <a:cubicBezTo>
                  <a:pt x="23260" y="2900"/>
                  <a:pt x="23100" y="2854"/>
                  <a:pt x="22940" y="2785"/>
                </a:cubicBezTo>
                <a:cubicBezTo>
                  <a:pt x="22849" y="2900"/>
                  <a:pt x="22780" y="2991"/>
                  <a:pt x="22712" y="3105"/>
                </a:cubicBezTo>
                <a:cubicBezTo>
                  <a:pt x="22599" y="3036"/>
                  <a:pt x="22498" y="3008"/>
                  <a:pt x="22405" y="3008"/>
                </a:cubicBezTo>
                <a:cubicBezTo>
                  <a:pt x="22159" y="3008"/>
                  <a:pt x="21968" y="3201"/>
                  <a:pt x="21753" y="3333"/>
                </a:cubicBezTo>
                <a:cubicBezTo>
                  <a:pt x="21730" y="3539"/>
                  <a:pt x="21707" y="3721"/>
                  <a:pt x="21662" y="3949"/>
                </a:cubicBezTo>
                <a:cubicBezTo>
                  <a:pt x="21548" y="3927"/>
                  <a:pt x="21433" y="3927"/>
                  <a:pt x="21365" y="3881"/>
                </a:cubicBezTo>
                <a:cubicBezTo>
                  <a:pt x="21297" y="3835"/>
                  <a:pt x="21251" y="3721"/>
                  <a:pt x="21160" y="3630"/>
                </a:cubicBezTo>
                <a:cubicBezTo>
                  <a:pt x="21045" y="3790"/>
                  <a:pt x="20954" y="3904"/>
                  <a:pt x="20863" y="4018"/>
                </a:cubicBezTo>
                <a:cubicBezTo>
                  <a:pt x="20792" y="4009"/>
                  <a:pt x="20724" y="4005"/>
                  <a:pt x="20658" y="4005"/>
                </a:cubicBezTo>
                <a:cubicBezTo>
                  <a:pt x="20040" y="4005"/>
                  <a:pt x="19611" y="4366"/>
                  <a:pt x="19219" y="4634"/>
                </a:cubicBezTo>
                <a:cubicBezTo>
                  <a:pt x="18946" y="4726"/>
                  <a:pt x="18763" y="4794"/>
                  <a:pt x="18580" y="4862"/>
                </a:cubicBezTo>
                <a:cubicBezTo>
                  <a:pt x="18626" y="5022"/>
                  <a:pt x="18672" y="5091"/>
                  <a:pt x="18717" y="5205"/>
                </a:cubicBezTo>
                <a:cubicBezTo>
                  <a:pt x="18603" y="5251"/>
                  <a:pt x="18512" y="5296"/>
                  <a:pt x="18421" y="5342"/>
                </a:cubicBezTo>
                <a:cubicBezTo>
                  <a:pt x="18352" y="5251"/>
                  <a:pt x="18306" y="5205"/>
                  <a:pt x="18238" y="5091"/>
                </a:cubicBezTo>
                <a:cubicBezTo>
                  <a:pt x="18055" y="5228"/>
                  <a:pt x="17873" y="5365"/>
                  <a:pt x="17667" y="5524"/>
                </a:cubicBezTo>
                <a:cubicBezTo>
                  <a:pt x="17644" y="5524"/>
                  <a:pt x="17553" y="5479"/>
                  <a:pt x="17462" y="5456"/>
                </a:cubicBezTo>
                <a:cubicBezTo>
                  <a:pt x="17302" y="5524"/>
                  <a:pt x="17142" y="5616"/>
                  <a:pt x="17005" y="5707"/>
                </a:cubicBezTo>
                <a:cubicBezTo>
                  <a:pt x="17028" y="5821"/>
                  <a:pt x="17074" y="5912"/>
                  <a:pt x="17097" y="6027"/>
                </a:cubicBezTo>
                <a:cubicBezTo>
                  <a:pt x="16937" y="6164"/>
                  <a:pt x="16800" y="6300"/>
                  <a:pt x="16663" y="6437"/>
                </a:cubicBezTo>
                <a:cubicBezTo>
                  <a:pt x="16617" y="6415"/>
                  <a:pt x="16595" y="6392"/>
                  <a:pt x="16572" y="6369"/>
                </a:cubicBezTo>
                <a:cubicBezTo>
                  <a:pt x="16595" y="6255"/>
                  <a:pt x="16617" y="6118"/>
                  <a:pt x="16640" y="6004"/>
                </a:cubicBezTo>
                <a:cubicBezTo>
                  <a:pt x="16617" y="5981"/>
                  <a:pt x="16595" y="5958"/>
                  <a:pt x="16572" y="5935"/>
                </a:cubicBezTo>
                <a:cubicBezTo>
                  <a:pt x="16389" y="6049"/>
                  <a:pt x="16229" y="6164"/>
                  <a:pt x="16024" y="6323"/>
                </a:cubicBezTo>
                <a:cubicBezTo>
                  <a:pt x="16184" y="6369"/>
                  <a:pt x="16252" y="6415"/>
                  <a:pt x="16435" y="6483"/>
                </a:cubicBezTo>
                <a:cubicBezTo>
                  <a:pt x="16252" y="6552"/>
                  <a:pt x="16138" y="6597"/>
                  <a:pt x="16024" y="6643"/>
                </a:cubicBezTo>
                <a:cubicBezTo>
                  <a:pt x="16001" y="6757"/>
                  <a:pt x="15978" y="6894"/>
                  <a:pt x="15955" y="7031"/>
                </a:cubicBezTo>
                <a:cubicBezTo>
                  <a:pt x="15841" y="6962"/>
                  <a:pt x="15773" y="6917"/>
                  <a:pt x="15659" y="6825"/>
                </a:cubicBezTo>
                <a:cubicBezTo>
                  <a:pt x="15412" y="7133"/>
                  <a:pt x="15185" y="7478"/>
                  <a:pt x="14693" y="7478"/>
                </a:cubicBezTo>
                <a:cubicBezTo>
                  <a:pt x="14638" y="7478"/>
                  <a:pt x="14580" y="7474"/>
                  <a:pt x="14517" y="7465"/>
                </a:cubicBezTo>
                <a:lnTo>
                  <a:pt x="14517" y="7465"/>
                </a:lnTo>
                <a:cubicBezTo>
                  <a:pt x="14677" y="7761"/>
                  <a:pt x="14791" y="7967"/>
                  <a:pt x="14905" y="8172"/>
                </a:cubicBezTo>
                <a:cubicBezTo>
                  <a:pt x="14746" y="8286"/>
                  <a:pt x="14609" y="8423"/>
                  <a:pt x="14449" y="8537"/>
                </a:cubicBezTo>
                <a:cubicBezTo>
                  <a:pt x="14335" y="8469"/>
                  <a:pt x="14198" y="8378"/>
                  <a:pt x="14061" y="8286"/>
                </a:cubicBezTo>
                <a:cubicBezTo>
                  <a:pt x="14015" y="8423"/>
                  <a:pt x="13970" y="8537"/>
                  <a:pt x="13924" y="8697"/>
                </a:cubicBezTo>
                <a:cubicBezTo>
                  <a:pt x="13741" y="8583"/>
                  <a:pt x="13604" y="8492"/>
                  <a:pt x="13445" y="8378"/>
                </a:cubicBezTo>
                <a:lnTo>
                  <a:pt x="13445" y="8378"/>
                </a:lnTo>
                <a:cubicBezTo>
                  <a:pt x="13194" y="8583"/>
                  <a:pt x="13764" y="9062"/>
                  <a:pt x="13171" y="9176"/>
                </a:cubicBezTo>
                <a:cubicBezTo>
                  <a:pt x="13171" y="9085"/>
                  <a:pt x="13194" y="9017"/>
                  <a:pt x="13194" y="8811"/>
                </a:cubicBezTo>
                <a:lnTo>
                  <a:pt x="13194" y="8811"/>
                </a:lnTo>
                <a:cubicBezTo>
                  <a:pt x="12920" y="9154"/>
                  <a:pt x="12691" y="9428"/>
                  <a:pt x="12486" y="9701"/>
                </a:cubicBezTo>
                <a:cubicBezTo>
                  <a:pt x="12554" y="9747"/>
                  <a:pt x="12623" y="9793"/>
                  <a:pt x="12737" y="9861"/>
                </a:cubicBezTo>
                <a:cubicBezTo>
                  <a:pt x="12577" y="9975"/>
                  <a:pt x="12463" y="10067"/>
                  <a:pt x="12349" y="10158"/>
                </a:cubicBezTo>
                <a:cubicBezTo>
                  <a:pt x="12395" y="10637"/>
                  <a:pt x="12144" y="10957"/>
                  <a:pt x="11550" y="11185"/>
                </a:cubicBezTo>
                <a:cubicBezTo>
                  <a:pt x="11482" y="11025"/>
                  <a:pt x="11390" y="10888"/>
                  <a:pt x="11253" y="10637"/>
                </a:cubicBezTo>
                <a:cubicBezTo>
                  <a:pt x="11185" y="10934"/>
                  <a:pt x="11139" y="11094"/>
                  <a:pt x="11094" y="11231"/>
                </a:cubicBezTo>
                <a:cubicBezTo>
                  <a:pt x="11231" y="11459"/>
                  <a:pt x="11322" y="11619"/>
                  <a:pt x="11413" y="11779"/>
                </a:cubicBezTo>
                <a:cubicBezTo>
                  <a:pt x="11094" y="11756"/>
                  <a:pt x="10843" y="11733"/>
                  <a:pt x="10546" y="11687"/>
                </a:cubicBezTo>
                <a:lnTo>
                  <a:pt x="10546" y="11687"/>
                </a:lnTo>
                <a:cubicBezTo>
                  <a:pt x="10614" y="11915"/>
                  <a:pt x="10637" y="12098"/>
                  <a:pt x="10660" y="12189"/>
                </a:cubicBezTo>
                <a:cubicBezTo>
                  <a:pt x="10569" y="12395"/>
                  <a:pt x="10477" y="12509"/>
                  <a:pt x="10432" y="12646"/>
                </a:cubicBezTo>
                <a:cubicBezTo>
                  <a:pt x="10409" y="12806"/>
                  <a:pt x="10409" y="12988"/>
                  <a:pt x="10386" y="13171"/>
                </a:cubicBezTo>
                <a:cubicBezTo>
                  <a:pt x="10272" y="13080"/>
                  <a:pt x="10226" y="13034"/>
                  <a:pt x="10135" y="12965"/>
                </a:cubicBezTo>
                <a:cubicBezTo>
                  <a:pt x="9815" y="14015"/>
                  <a:pt x="9815" y="14015"/>
                  <a:pt x="9427" y="14061"/>
                </a:cubicBezTo>
                <a:cubicBezTo>
                  <a:pt x="9257" y="13997"/>
                  <a:pt x="9664" y="13714"/>
                  <a:pt x="9346" y="13714"/>
                </a:cubicBezTo>
                <a:cubicBezTo>
                  <a:pt x="9324" y="13714"/>
                  <a:pt x="9298" y="13716"/>
                  <a:pt x="9268" y="13719"/>
                </a:cubicBezTo>
                <a:cubicBezTo>
                  <a:pt x="9153" y="13878"/>
                  <a:pt x="9039" y="14061"/>
                  <a:pt x="8902" y="14312"/>
                </a:cubicBezTo>
                <a:cubicBezTo>
                  <a:pt x="8788" y="14198"/>
                  <a:pt x="8697" y="14107"/>
                  <a:pt x="8606" y="13993"/>
                </a:cubicBezTo>
                <a:lnTo>
                  <a:pt x="8606" y="13993"/>
                </a:lnTo>
                <a:cubicBezTo>
                  <a:pt x="8720" y="14084"/>
                  <a:pt x="8811" y="14152"/>
                  <a:pt x="8902" y="14221"/>
                </a:cubicBezTo>
                <a:cubicBezTo>
                  <a:pt x="8994" y="13901"/>
                  <a:pt x="9085" y="13559"/>
                  <a:pt x="9153" y="13308"/>
                </a:cubicBezTo>
                <a:cubicBezTo>
                  <a:pt x="9167" y="13301"/>
                  <a:pt x="9170" y="13298"/>
                  <a:pt x="9167" y="13298"/>
                </a:cubicBezTo>
                <a:lnTo>
                  <a:pt x="9167" y="13298"/>
                </a:lnTo>
                <a:cubicBezTo>
                  <a:pt x="9159" y="13298"/>
                  <a:pt x="9111" y="13315"/>
                  <a:pt x="9062" y="13331"/>
                </a:cubicBezTo>
                <a:cubicBezTo>
                  <a:pt x="8971" y="13353"/>
                  <a:pt x="8880" y="13399"/>
                  <a:pt x="8765" y="13445"/>
                </a:cubicBezTo>
                <a:cubicBezTo>
                  <a:pt x="8743" y="13308"/>
                  <a:pt x="8720" y="13217"/>
                  <a:pt x="8697" y="13148"/>
                </a:cubicBezTo>
                <a:cubicBezTo>
                  <a:pt x="8172" y="13627"/>
                  <a:pt x="7647" y="14130"/>
                  <a:pt x="7145" y="14609"/>
                </a:cubicBezTo>
                <a:cubicBezTo>
                  <a:pt x="7122" y="14814"/>
                  <a:pt x="7099" y="14997"/>
                  <a:pt x="7099" y="15179"/>
                </a:cubicBezTo>
                <a:cubicBezTo>
                  <a:pt x="6734" y="15271"/>
                  <a:pt x="6460" y="15431"/>
                  <a:pt x="6483" y="15864"/>
                </a:cubicBezTo>
                <a:cubicBezTo>
                  <a:pt x="6483" y="15956"/>
                  <a:pt x="6346" y="16070"/>
                  <a:pt x="6255" y="16161"/>
                </a:cubicBezTo>
                <a:cubicBezTo>
                  <a:pt x="6049" y="16435"/>
                  <a:pt x="5821" y="16686"/>
                  <a:pt x="5638" y="16869"/>
                </a:cubicBezTo>
                <a:cubicBezTo>
                  <a:pt x="5844" y="17279"/>
                  <a:pt x="6004" y="17576"/>
                  <a:pt x="6163" y="17896"/>
                </a:cubicBezTo>
                <a:cubicBezTo>
                  <a:pt x="5867" y="18078"/>
                  <a:pt x="6004" y="18580"/>
                  <a:pt x="5501" y="18580"/>
                </a:cubicBezTo>
                <a:cubicBezTo>
                  <a:pt x="5616" y="18329"/>
                  <a:pt x="5707" y="18078"/>
                  <a:pt x="5798" y="17804"/>
                </a:cubicBezTo>
                <a:cubicBezTo>
                  <a:pt x="5661" y="17736"/>
                  <a:pt x="5547" y="17690"/>
                  <a:pt x="5410" y="17622"/>
                </a:cubicBezTo>
                <a:cubicBezTo>
                  <a:pt x="5273" y="17713"/>
                  <a:pt x="5136" y="17804"/>
                  <a:pt x="4954" y="17919"/>
                </a:cubicBezTo>
                <a:cubicBezTo>
                  <a:pt x="5022" y="18055"/>
                  <a:pt x="5091" y="18147"/>
                  <a:pt x="5136" y="18238"/>
                </a:cubicBezTo>
                <a:cubicBezTo>
                  <a:pt x="5045" y="18375"/>
                  <a:pt x="4954" y="18626"/>
                  <a:pt x="4862" y="18649"/>
                </a:cubicBezTo>
                <a:cubicBezTo>
                  <a:pt x="4429" y="18695"/>
                  <a:pt x="4566" y="19014"/>
                  <a:pt x="4543" y="19151"/>
                </a:cubicBezTo>
                <a:cubicBezTo>
                  <a:pt x="4360" y="19357"/>
                  <a:pt x="4223" y="19516"/>
                  <a:pt x="4155" y="19630"/>
                </a:cubicBezTo>
                <a:cubicBezTo>
                  <a:pt x="4200" y="19973"/>
                  <a:pt x="4223" y="20247"/>
                  <a:pt x="4269" y="20521"/>
                </a:cubicBezTo>
                <a:cubicBezTo>
                  <a:pt x="4086" y="20498"/>
                  <a:pt x="3972" y="20475"/>
                  <a:pt x="3835" y="20452"/>
                </a:cubicBezTo>
                <a:cubicBezTo>
                  <a:pt x="3767" y="20589"/>
                  <a:pt x="3698" y="20726"/>
                  <a:pt x="3607" y="20863"/>
                </a:cubicBezTo>
                <a:cubicBezTo>
                  <a:pt x="3744" y="21046"/>
                  <a:pt x="3881" y="21183"/>
                  <a:pt x="3995" y="21342"/>
                </a:cubicBezTo>
                <a:cubicBezTo>
                  <a:pt x="3972" y="21365"/>
                  <a:pt x="3949" y="21388"/>
                  <a:pt x="3926" y="21411"/>
                </a:cubicBezTo>
                <a:cubicBezTo>
                  <a:pt x="3812" y="21365"/>
                  <a:pt x="3675" y="21297"/>
                  <a:pt x="3493" y="21251"/>
                </a:cubicBezTo>
                <a:cubicBezTo>
                  <a:pt x="3173" y="21776"/>
                  <a:pt x="2968" y="22301"/>
                  <a:pt x="2968" y="22940"/>
                </a:cubicBezTo>
                <a:cubicBezTo>
                  <a:pt x="2557" y="23465"/>
                  <a:pt x="2169" y="24013"/>
                  <a:pt x="2329" y="24720"/>
                </a:cubicBezTo>
                <a:cubicBezTo>
                  <a:pt x="2215" y="24994"/>
                  <a:pt x="2100" y="25223"/>
                  <a:pt x="1986" y="25451"/>
                </a:cubicBezTo>
                <a:cubicBezTo>
                  <a:pt x="2009" y="25474"/>
                  <a:pt x="2032" y="25519"/>
                  <a:pt x="2078" y="25565"/>
                </a:cubicBezTo>
                <a:cubicBezTo>
                  <a:pt x="2306" y="25497"/>
                  <a:pt x="2557" y="25451"/>
                  <a:pt x="2785" y="25382"/>
                </a:cubicBezTo>
                <a:cubicBezTo>
                  <a:pt x="2762" y="25337"/>
                  <a:pt x="2717" y="25314"/>
                  <a:pt x="2694" y="25268"/>
                </a:cubicBezTo>
                <a:cubicBezTo>
                  <a:pt x="2762" y="25040"/>
                  <a:pt x="2831" y="24789"/>
                  <a:pt x="2922" y="24447"/>
                </a:cubicBezTo>
                <a:cubicBezTo>
                  <a:pt x="2899" y="24378"/>
                  <a:pt x="2831" y="24218"/>
                  <a:pt x="2785" y="24059"/>
                </a:cubicBezTo>
                <a:cubicBezTo>
                  <a:pt x="2877" y="23990"/>
                  <a:pt x="2945" y="23922"/>
                  <a:pt x="2991" y="23876"/>
                </a:cubicBezTo>
                <a:cubicBezTo>
                  <a:pt x="3516" y="23944"/>
                  <a:pt x="3538" y="24424"/>
                  <a:pt x="3721" y="24720"/>
                </a:cubicBezTo>
                <a:cubicBezTo>
                  <a:pt x="3790" y="24812"/>
                  <a:pt x="3630" y="25131"/>
                  <a:pt x="3516" y="25268"/>
                </a:cubicBezTo>
                <a:cubicBezTo>
                  <a:pt x="3401" y="25382"/>
                  <a:pt x="3173" y="25337"/>
                  <a:pt x="2945" y="25382"/>
                </a:cubicBezTo>
                <a:cubicBezTo>
                  <a:pt x="2945" y="25405"/>
                  <a:pt x="2877" y="25519"/>
                  <a:pt x="2808" y="25679"/>
                </a:cubicBezTo>
                <a:cubicBezTo>
                  <a:pt x="2922" y="25839"/>
                  <a:pt x="3082" y="26021"/>
                  <a:pt x="3150" y="26227"/>
                </a:cubicBezTo>
                <a:cubicBezTo>
                  <a:pt x="3196" y="26341"/>
                  <a:pt x="3082" y="26501"/>
                  <a:pt x="3013" y="26706"/>
                </a:cubicBezTo>
                <a:cubicBezTo>
                  <a:pt x="2831" y="26478"/>
                  <a:pt x="2717" y="26364"/>
                  <a:pt x="2625" y="26250"/>
                </a:cubicBezTo>
                <a:cubicBezTo>
                  <a:pt x="2488" y="26250"/>
                  <a:pt x="2374" y="26250"/>
                  <a:pt x="2192" y="26273"/>
                </a:cubicBezTo>
                <a:cubicBezTo>
                  <a:pt x="2283" y="26113"/>
                  <a:pt x="2329" y="26021"/>
                  <a:pt x="2374" y="25930"/>
                </a:cubicBezTo>
                <a:cubicBezTo>
                  <a:pt x="2215" y="25862"/>
                  <a:pt x="2055" y="25793"/>
                  <a:pt x="1941" y="25725"/>
                </a:cubicBezTo>
                <a:cubicBezTo>
                  <a:pt x="1872" y="25999"/>
                  <a:pt x="1804" y="26250"/>
                  <a:pt x="1712" y="26615"/>
                </a:cubicBezTo>
                <a:cubicBezTo>
                  <a:pt x="1918" y="26478"/>
                  <a:pt x="2009" y="26410"/>
                  <a:pt x="2100" y="26341"/>
                </a:cubicBezTo>
                <a:cubicBezTo>
                  <a:pt x="2237" y="26410"/>
                  <a:pt x="2329" y="26478"/>
                  <a:pt x="2397" y="26524"/>
                </a:cubicBezTo>
                <a:lnTo>
                  <a:pt x="2397" y="27026"/>
                </a:lnTo>
                <a:cubicBezTo>
                  <a:pt x="2425" y="27040"/>
                  <a:pt x="2457" y="27045"/>
                  <a:pt x="2491" y="27045"/>
                </a:cubicBezTo>
                <a:cubicBezTo>
                  <a:pt x="2573" y="27045"/>
                  <a:pt x="2667" y="27017"/>
                  <a:pt x="2746" y="27017"/>
                </a:cubicBezTo>
                <a:cubicBezTo>
                  <a:pt x="2853" y="27017"/>
                  <a:pt x="2933" y="27067"/>
                  <a:pt x="2922" y="27300"/>
                </a:cubicBezTo>
                <a:cubicBezTo>
                  <a:pt x="2831" y="27375"/>
                  <a:pt x="2737" y="27401"/>
                  <a:pt x="2641" y="27401"/>
                </a:cubicBezTo>
                <a:cubicBezTo>
                  <a:pt x="2431" y="27401"/>
                  <a:pt x="2212" y="27277"/>
                  <a:pt x="1989" y="27277"/>
                </a:cubicBezTo>
                <a:cubicBezTo>
                  <a:pt x="1882" y="27277"/>
                  <a:pt x="1775" y="27306"/>
                  <a:pt x="1667" y="27391"/>
                </a:cubicBezTo>
                <a:cubicBezTo>
                  <a:pt x="1690" y="27574"/>
                  <a:pt x="1712" y="27779"/>
                  <a:pt x="1735" y="28007"/>
                </a:cubicBezTo>
                <a:cubicBezTo>
                  <a:pt x="1598" y="28053"/>
                  <a:pt x="1484" y="28076"/>
                  <a:pt x="1393" y="28099"/>
                </a:cubicBezTo>
                <a:cubicBezTo>
                  <a:pt x="1370" y="28213"/>
                  <a:pt x="1347" y="28327"/>
                  <a:pt x="1302" y="28509"/>
                </a:cubicBezTo>
                <a:cubicBezTo>
                  <a:pt x="1439" y="28395"/>
                  <a:pt x="1507" y="28350"/>
                  <a:pt x="1575" y="28281"/>
                </a:cubicBezTo>
                <a:cubicBezTo>
                  <a:pt x="1667" y="28395"/>
                  <a:pt x="1758" y="28532"/>
                  <a:pt x="1804" y="28601"/>
                </a:cubicBezTo>
                <a:cubicBezTo>
                  <a:pt x="2009" y="28669"/>
                  <a:pt x="2169" y="28715"/>
                  <a:pt x="2329" y="28761"/>
                </a:cubicBezTo>
                <a:cubicBezTo>
                  <a:pt x="2306" y="28875"/>
                  <a:pt x="2283" y="28966"/>
                  <a:pt x="2260" y="29034"/>
                </a:cubicBezTo>
                <a:cubicBezTo>
                  <a:pt x="2397" y="29126"/>
                  <a:pt x="2557" y="29217"/>
                  <a:pt x="2694" y="29308"/>
                </a:cubicBezTo>
                <a:cubicBezTo>
                  <a:pt x="2694" y="29377"/>
                  <a:pt x="2694" y="29445"/>
                  <a:pt x="2694" y="29514"/>
                </a:cubicBezTo>
                <a:cubicBezTo>
                  <a:pt x="2580" y="29559"/>
                  <a:pt x="2443" y="29605"/>
                  <a:pt x="2352" y="29651"/>
                </a:cubicBezTo>
                <a:cubicBezTo>
                  <a:pt x="2374" y="29856"/>
                  <a:pt x="2397" y="29993"/>
                  <a:pt x="2443" y="30199"/>
                </a:cubicBezTo>
                <a:cubicBezTo>
                  <a:pt x="2215" y="30039"/>
                  <a:pt x="2055" y="29902"/>
                  <a:pt x="1804" y="29719"/>
                </a:cubicBezTo>
                <a:cubicBezTo>
                  <a:pt x="1781" y="29970"/>
                  <a:pt x="1781" y="30107"/>
                  <a:pt x="1781" y="30267"/>
                </a:cubicBezTo>
                <a:cubicBezTo>
                  <a:pt x="1804" y="30244"/>
                  <a:pt x="1849" y="30221"/>
                  <a:pt x="1918" y="30176"/>
                </a:cubicBezTo>
                <a:cubicBezTo>
                  <a:pt x="1964" y="30290"/>
                  <a:pt x="2009" y="30404"/>
                  <a:pt x="2078" y="30564"/>
                </a:cubicBezTo>
                <a:cubicBezTo>
                  <a:pt x="2169" y="30450"/>
                  <a:pt x="2237" y="30381"/>
                  <a:pt x="2306" y="30290"/>
                </a:cubicBezTo>
                <a:cubicBezTo>
                  <a:pt x="2420" y="30313"/>
                  <a:pt x="2557" y="30335"/>
                  <a:pt x="2762" y="30358"/>
                </a:cubicBezTo>
                <a:cubicBezTo>
                  <a:pt x="2625" y="30587"/>
                  <a:pt x="3173" y="30701"/>
                  <a:pt x="2785" y="30975"/>
                </a:cubicBezTo>
                <a:cubicBezTo>
                  <a:pt x="2690" y="30848"/>
                  <a:pt x="2597" y="30803"/>
                  <a:pt x="2506" y="30803"/>
                </a:cubicBezTo>
                <a:cubicBezTo>
                  <a:pt x="2283" y="30803"/>
                  <a:pt x="2065" y="31065"/>
                  <a:pt x="1828" y="31065"/>
                </a:cubicBezTo>
                <a:cubicBezTo>
                  <a:pt x="1739" y="31065"/>
                  <a:pt x="1648" y="31029"/>
                  <a:pt x="1553" y="30929"/>
                </a:cubicBezTo>
                <a:cubicBezTo>
                  <a:pt x="1598" y="30769"/>
                  <a:pt x="1644" y="30564"/>
                  <a:pt x="1690" y="30335"/>
                </a:cubicBezTo>
                <a:cubicBezTo>
                  <a:pt x="1598" y="30335"/>
                  <a:pt x="1484" y="30313"/>
                  <a:pt x="1393" y="30313"/>
                </a:cubicBezTo>
                <a:cubicBezTo>
                  <a:pt x="1393" y="30267"/>
                  <a:pt x="1393" y="30244"/>
                  <a:pt x="1393" y="30221"/>
                </a:cubicBezTo>
                <a:cubicBezTo>
                  <a:pt x="1256" y="30290"/>
                  <a:pt x="1096" y="30335"/>
                  <a:pt x="868" y="30450"/>
                </a:cubicBezTo>
                <a:cubicBezTo>
                  <a:pt x="1119" y="30495"/>
                  <a:pt x="1256" y="30541"/>
                  <a:pt x="1393" y="30564"/>
                </a:cubicBezTo>
                <a:cubicBezTo>
                  <a:pt x="1233" y="31340"/>
                  <a:pt x="1233" y="31340"/>
                  <a:pt x="411" y="31477"/>
                </a:cubicBezTo>
                <a:cubicBezTo>
                  <a:pt x="845" y="32070"/>
                  <a:pt x="297" y="32618"/>
                  <a:pt x="343" y="33234"/>
                </a:cubicBezTo>
                <a:cubicBezTo>
                  <a:pt x="389" y="33851"/>
                  <a:pt x="434" y="34467"/>
                  <a:pt x="183" y="35037"/>
                </a:cubicBezTo>
                <a:cubicBezTo>
                  <a:pt x="389" y="35129"/>
                  <a:pt x="548" y="35174"/>
                  <a:pt x="685" y="35243"/>
                </a:cubicBezTo>
                <a:lnTo>
                  <a:pt x="685" y="35380"/>
                </a:lnTo>
                <a:cubicBezTo>
                  <a:pt x="526" y="35426"/>
                  <a:pt x="366" y="35471"/>
                  <a:pt x="160" y="35517"/>
                </a:cubicBezTo>
                <a:lnTo>
                  <a:pt x="160" y="36293"/>
                </a:lnTo>
                <a:cubicBezTo>
                  <a:pt x="297" y="36384"/>
                  <a:pt x="434" y="36475"/>
                  <a:pt x="571" y="36567"/>
                </a:cubicBezTo>
                <a:cubicBezTo>
                  <a:pt x="571" y="36635"/>
                  <a:pt x="548" y="36704"/>
                  <a:pt x="548" y="36772"/>
                </a:cubicBezTo>
                <a:cubicBezTo>
                  <a:pt x="411" y="36772"/>
                  <a:pt x="297" y="36772"/>
                  <a:pt x="137" y="36749"/>
                </a:cubicBezTo>
                <a:cubicBezTo>
                  <a:pt x="92" y="37320"/>
                  <a:pt x="46" y="37845"/>
                  <a:pt x="1" y="38370"/>
                </a:cubicBezTo>
                <a:cubicBezTo>
                  <a:pt x="115" y="38461"/>
                  <a:pt x="206" y="38553"/>
                  <a:pt x="320" y="38644"/>
                </a:cubicBezTo>
                <a:cubicBezTo>
                  <a:pt x="229" y="38781"/>
                  <a:pt x="137" y="38918"/>
                  <a:pt x="92" y="38963"/>
                </a:cubicBezTo>
                <a:cubicBezTo>
                  <a:pt x="92" y="39511"/>
                  <a:pt x="69" y="39968"/>
                  <a:pt x="115" y="40447"/>
                </a:cubicBezTo>
                <a:cubicBezTo>
                  <a:pt x="137" y="40721"/>
                  <a:pt x="343" y="41041"/>
                  <a:pt x="274" y="41292"/>
                </a:cubicBezTo>
                <a:cubicBezTo>
                  <a:pt x="46" y="42022"/>
                  <a:pt x="389" y="42684"/>
                  <a:pt x="366" y="43392"/>
                </a:cubicBezTo>
                <a:cubicBezTo>
                  <a:pt x="343" y="43597"/>
                  <a:pt x="457" y="43802"/>
                  <a:pt x="503" y="44008"/>
                </a:cubicBezTo>
                <a:cubicBezTo>
                  <a:pt x="594" y="44396"/>
                  <a:pt x="685" y="44784"/>
                  <a:pt x="777" y="45172"/>
                </a:cubicBezTo>
                <a:cubicBezTo>
                  <a:pt x="1050" y="46268"/>
                  <a:pt x="1302" y="47363"/>
                  <a:pt x="1827" y="48345"/>
                </a:cubicBezTo>
                <a:cubicBezTo>
                  <a:pt x="1941" y="48299"/>
                  <a:pt x="2009" y="48276"/>
                  <a:pt x="2123" y="48253"/>
                </a:cubicBezTo>
                <a:lnTo>
                  <a:pt x="2123" y="48253"/>
                </a:lnTo>
                <a:cubicBezTo>
                  <a:pt x="2100" y="48527"/>
                  <a:pt x="2078" y="48755"/>
                  <a:pt x="2055" y="49029"/>
                </a:cubicBezTo>
                <a:cubicBezTo>
                  <a:pt x="2192" y="49075"/>
                  <a:pt x="2329" y="49143"/>
                  <a:pt x="2488" y="49212"/>
                </a:cubicBezTo>
                <a:cubicBezTo>
                  <a:pt x="2557" y="49075"/>
                  <a:pt x="2603" y="48961"/>
                  <a:pt x="2648" y="48870"/>
                </a:cubicBezTo>
                <a:cubicBezTo>
                  <a:pt x="2511" y="48847"/>
                  <a:pt x="2374" y="48847"/>
                  <a:pt x="2260" y="48847"/>
                </a:cubicBezTo>
                <a:cubicBezTo>
                  <a:pt x="2009" y="48390"/>
                  <a:pt x="2534" y="48276"/>
                  <a:pt x="2557" y="47957"/>
                </a:cubicBezTo>
                <a:cubicBezTo>
                  <a:pt x="2488" y="47934"/>
                  <a:pt x="2420" y="47888"/>
                  <a:pt x="2237" y="47774"/>
                </a:cubicBezTo>
                <a:cubicBezTo>
                  <a:pt x="2511" y="47705"/>
                  <a:pt x="2694" y="47660"/>
                  <a:pt x="2854" y="47637"/>
                </a:cubicBezTo>
                <a:cubicBezTo>
                  <a:pt x="3082" y="47842"/>
                  <a:pt x="3196" y="47979"/>
                  <a:pt x="2899" y="48162"/>
                </a:cubicBezTo>
                <a:cubicBezTo>
                  <a:pt x="2808" y="48208"/>
                  <a:pt x="2854" y="48413"/>
                  <a:pt x="2831" y="48550"/>
                </a:cubicBezTo>
                <a:cubicBezTo>
                  <a:pt x="2968" y="48710"/>
                  <a:pt x="3082" y="48892"/>
                  <a:pt x="3219" y="49052"/>
                </a:cubicBezTo>
                <a:cubicBezTo>
                  <a:pt x="3242" y="48984"/>
                  <a:pt x="3265" y="48938"/>
                  <a:pt x="3310" y="48847"/>
                </a:cubicBezTo>
                <a:cubicBezTo>
                  <a:pt x="3447" y="48915"/>
                  <a:pt x="3561" y="48984"/>
                  <a:pt x="3698" y="49075"/>
                </a:cubicBezTo>
                <a:cubicBezTo>
                  <a:pt x="3584" y="49258"/>
                  <a:pt x="3493" y="49395"/>
                  <a:pt x="3401" y="49532"/>
                </a:cubicBezTo>
                <a:cubicBezTo>
                  <a:pt x="3493" y="49737"/>
                  <a:pt x="3584" y="49920"/>
                  <a:pt x="3630" y="50034"/>
                </a:cubicBezTo>
                <a:cubicBezTo>
                  <a:pt x="3516" y="50376"/>
                  <a:pt x="3424" y="50650"/>
                  <a:pt x="3333" y="50970"/>
                </a:cubicBezTo>
                <a:cubicBezTo>
                  <a:pt x="3242" y="50673"/>
                  <a:pt x="3150" y="50445"/>
                  <a:pt x="3059" y="50171"/>
                </a:cubicBezTo>
                <a:cubicBezTo>
                  <a:pt x="2945" y="50148"/>
                  <a:pt x="2785" y="50148"/>
                  <a:pt x="2717" y="50148"/>
                </a:cubicBezTo>
                <a:cubicBezTo>
                  <a:pt x="2671" y="50467"/>
                  <a:pt x="2625" y="50718"/>
                  <a:pt x="2580" y="50970"/>
                </a:cubicBezTo>
                <a:cubicBezTo>
                  <a:pt x="2945" y="51814"/>
                  <a:pt x="3265" y="52681"/>
                  <a:pt x="3653" y="53480"/>
                </a:cubicBezTo>
                <a:cubicBezTo>
                  <a:pt x="4063" y="54279"/>
                  <a:pt x="4520" y="55032"/>
                  <a:pt x="4976" y="55808"/>
                </a:cubicBezTo>
                <a:cubicBezTo>
                  <a:pt x="5022" y="55831"/>
                  <a:pt x="5091" y="55854"/>
                  <a:pt x="5159" y="55877"/>
                </a:cubicBezTo>
                <a:cubicBezTo>
                  <a:pt x="5182" y="56151"/>
                  <a:pt x="5205" y="56402"/>
                  <a:pt x="5228" y="56767"/>
                </a:cubicBezTo>
                <a:cubicBezTo>
                  <a:pt x="5410" y="56493"/>
                  <a:pt x="5524" y="56333"/>
                  <a:pt x="5684" y="56105"/>
                </a:cubicBezTo>
                <a:lnTo>
                  <a:pt x="5684" y="56105"/>
                </a:lnTo>
                <a:cubicBezTo>
                  <a:pt x="5798" y="56516"/>
                  <a:pt x="5479" y="56858"/>
                  <a:pt x="5798" y="57178"/>
                </a:cubicBezTo>
                <a:cubicBezTo>
                  <a:pt x="6026" y="57064"/>
                  <a:pt x="6232" y="56927"/>
                  <a:pt x="6483" y="56790"/>
                </a:cubicBezTo>
                <a:cubicBezTo>
                  <a:pt x="6574" y="57018"/>
                  <a:pt x="6825" y="57132"/>
                  <a:pt x="6688" y="57429"/>
                </a:cubicBezTo>
                <a:cubicBezTo>
                  <a:pt x="6643" y="57543"/>
                  <a:pt x="6757" y="57840"/>
                  <a:pt x="6871" y="57863"/>
                </a:cubicBezTo>
                <a:cubicBezTo>
                  <a:pt x="7168" y="57954"/>
                  <a:pt x="7190" y="58205"/>
                  <a:pt x="7350" y="58388"/>
                </a:cubicBezTo>
                <a:cubicBezTo>
                  <a:pt x="7054" y="58525"/>
                  <a:pt x="6802" y="58639"/>
                  <a:pt x="6506" y="58776"/>
                </a:cubicBezTo>
                <a:cubicBezTo>
                  <a:pt x="6666" y="59027"/>
                  <a:pt x="6802" y="59209"/>
                  <a:pt x="6917" y="59392"/>
                </a:cubicBezTo>
                <a:cubicBezTo>
                  <a:pt x="7008" y="59301"/>
                  <a:pt x="7076" y="59255"/>
                  <a:pt x="7145" y="59187"/>
                </a:cubicBezTo>
                <a:cubicBezTo>
                  <a:pt x="7282" y="59278"/>
                  <a:pt x="7419" y="59392"/>
                  <a:pt x="7579" y="59483"/>
                </a:cubicBezTo>
                <a:cubicBezTo>
                  <a:pt x="7533" y="59734"/>
                  <a:pt x="7487" y="59963"/>
                  <a:pt x="7442" y="60282"/>
                </a:cubicBezTo>
                <a:cubicBezTo>
                  <a:pt x="7464" y="60305"/>
                  <a:pt x="7579" y="60396"/>
                  <a:pt x="7715" y="60510"/>
                </a:cubicBezTo>
                <a:cubicBezTo>
                  <a:pt x="7715" y="60396"/>
                  <a:pt x="7715" y="60328"/>
                  <a:pt x="7738" y="60259"/>
                </a:cubicBezTo>
                <a:cubicBezTo>
                  <a:pt x="7898" y="60602"/>
                  <a:pt x="8469" y="60762"/>
                  <a:pt x="8081" y="61264"/>
                </a:cubicBezTo>
                <a:cubicBezTo>
                  <a:pt x="8240" y="61241"/>
                  <a:pt x="8309" y="61241"/>
                  <a:pt x="8309" y="61241"/>
                </a:cubicBezTo>
                <a:cubicBezTo>
                  <a:pt x="8469" y="61423"/>
                  <a:pt x="8560" y="61583"/>
                  <a:pt x="8697" y="61652"/>
                </a:cubicBezTo>
                <a:cubicBezTo>
                  <a:pt x="9085" y="61857"/>
                  <a:pt x="9290" y="62108"/>
                  <a:pt x="9131" y="62565"/>
                </a:cubicBezTo>
                <a:cubicBezTo>
                  <a:pt x="9108" y="62588"/>
                  <a:pt x="9153" y="62633"/>
                  <a:pt x="9153" y="62656"/>
                </a:cubicBezTo>
                <a:cubicBezTo>
                  <a:pt x="9336" y="62656"/>
                  <a:pt x="9496" y="62633"/>
                  <a:pt x="9724" y="62633"/>
                </a:cubicBezTo>
                <a:cubicBezTo>
                  <a:pt x="9656" y="62861"/>
                  <a:pt x="9587" y="62998"/>
                  <a:pt x="9564" y="63113"/>
                </a:cubicBezTo>
                <a:cubicBezTo>
                  <a:pt x="9793" y="63341"/>
                  <a:pt x="9998" y="63546"/>
                  <a:pt x="10249" y="63774"/>
                </a:cubicBezTo>
                <a:lnTo>
                  <a:pt x="10477" y="63774"/>
                </a:lnTo>
                <a:cubicBezTo>
                  <a:pt x="10728" y="64071"/>
                  <a:pt x="11025" y="64299"/>
                  <a:pt x="11025" y="64687"/>
                </a:cubicBezTo>
                <a:cubicBezTo>
                  <a:pt x="11025" y="64756"/>
                  <a:pt x="11094" y="64824"/>
                  <a:pt x="11139" y="64870"/>
                </a:cubicBezTo>
                <a:cubicBezTo>
                  <a:pt x="11413" y="65167"/>
                  <a:pt x="11687" y="65418"/>
                  <a:pt x="11984" y="65692"/>
                </a:cubicBezTo>
                <a:cubicBezTo>
                  <a:pt x="12189" y="65692"/>
                  <a:pt x="12417" y="65669"/>
                  <a:pt x="12691" y="65646"/>
                </a:cubicBezTo>
                <a:lnTo>
                  <a:pt x="12691" y="65646"/>
                </a:lnTo>
                <a:cubicBezTo>
                  <a:pt x="12623" y="66217"/>
                  <a:pt x="13102" y="66377"/>
                  <a:pt x="13467" y="66719"/>
                </a:cubicBezTo>
                <a:cubicBezTo>
                  <a:pt x="13490" y="66491"/>
                  <a:pt x="13513" y="66354"/>
                  <a:pt x="13536" y="66240"/>
                </a:cubicBezTo>
                <a:cubicBezTo>
                  <a:pt x="13855" y="66445"/>
                  <a:pt x="14175" y="66628"/>
                  <a:pt x="14495" y="66810"/>
                </a:cubicBezTo>
                <a:cubicBezTo>
                  <a:pt x="14563" y="66696"/>
                  <a:pt x="14586" y="66628"/>
                  <a:pt x="14632" y="66514"/>
                </a:cubicBezTo>
                <a:cubicBezTo>
                  <a:pt x="15042" y="66605"/>
                  <a:pt x="15339" y="66879"/>
                  <a:pt x="15636" y="67175"/>
                </a:cubicBezTo>
                <a:cubicBezTo>
                  <a:pt x="15595" y="67236"/>
                  <a:pt x="15573" y="67297"/>
                  <a:pt x="15536" y="67358"/>
                </a:cubicBezTo>
                <a:lnTo>
                  <a:pt x="15536" y="67358"/>
                </a:lnTo>
                <a:cubicBezTo>
                  <a:pt x="15982" y="67365"/>
                  <a:pt x="16140" y="67704"/>
                  <a:pt x="16298" y="68043"/>
                </a:cubicBezTo>
                <a:cubicBezTo>
                  <a:pt x="16731" y="68066"/>
                  <a:pt x="17074" y="68203"/>
                  <a:pt x="17188" y="68659"/>
                </a:cubicBezTo>
                <a:cubicBezTo>
                  <a:pt x="17142" y="68796"/>
                  <a:pt x="17097" y="68933"/>
                  <a:pt x="17074" y="69024"/>
                </a:cubicBezTo>
                <a:cubicBezTo>
                  <a:pt x="17289" y="69153"/>
                  <a:pt x="17464" y="69323"/>
                  <a:pt x="17617" y="69323"/>
                </a:cubicBezTo>
                <a:cubicBezTo>
                  <a:pt x="17626" y="69323"/>
                  <a:pt x="17635" y="69322"/>
                  <a:pt x="17644" y="69321"/>
                </a:cubicBezTo>
                <a:cubicBezTo>
                  <a:pt x="17691" y="69316"/>
                  <a:pt x="17735" y="69314"/>
                  <a:pt x="17778" y="69314"/>
                </a:cubicBezTo>
                <a:cubicBezTo>
                  <a:pt x="18366" y="69314"/>
                  <a:pt x="18619" y="69735"/>
                  <a:pt x="18831" y="70097"/>
                </a:cubicBezTo>
                <a:cubicBezTo>
                  <a:pt x="19037" y="70143"/>
                  <a:pt x="19174" y="70143"/>
                  <a:pt x="19288" y="70211"/>
                </a:cubicBezTo>
                <a:cubicBezTo>
                  <a:pt x="19653" y="70439"/>
                  <a:pt x="19995" y="70713"/>
                  <a:pt x="20384" y="70942"/>
                </a:cubicBezTo>
                <a:cubicBezTo>
                  <a:pt x="20635" y="71079"/>
                  <a:pt x="20680" y="71307"/>
                  <a:pt x="20703" y="71672"/>
                </a:cubicBezTo>
                <a:cubicBezTo>
                  <a:pt x="20817" y="71444"/>
                  <a:pt x="20886" y="71330"/>
                  <a:pt x="20954" y="71170"/>
                </a:cubicBezTo>
                <a:cubicBezTo>
                  <a:pt x="21091" y="71307"/>
                  <a:pt x="21228" y="71421"/>
                  <a:pt x="21365" y="71558"/>
                </a:cubicBezTo>
                <a:cubicBezTo>
                  <a:pt x="21205" y="71695"/>
                  <a:pt x="21114" y="71786"/>
                  <a:pt x="21000" y="71877"/>
                </a:cubicBezTo>
                <a:cubicBezTo>
                  <a:pt x="21137" y="72037"/>
                  <a:pt x="21251" y="72151"/>
                  <a:pt x="21411" y="72311"/>
                </a:cubicBezTo>
                <a:cubicBezTo>
                  <a:pt x="21388" y="72151"/>
                  <a:pt x="21365" y="72037"/>
                  <a:pt x="21342" y="71946"/>
                </a:cubicBezTo>
                <a:cubicBezTo>
                  <a:pt x="21412" y="71928"/>
                  <a:pt x="21476" y="71920"/>
                  <a:pt x="21532" y="71920"/>
                </a:cubicBezTo>
                <a:cubicBezTo>
                  <a:pt x="21770" y="71920"/>
                  <a:pt x="21886" y="72067"/>
                  <a:pt x="21867" y="72288"/>
                </a:cubicBezTo>
                <a:cubicBezTo>
                  <a:pt x="22118" y="72380"/>
                  <a:pt x="22301" y="72471"/>
                  <a:pt x="22620" y="72585"/>
                </a:cubicBezTo>
                <a:cubicBezTo>
                  <a:pt x="22415" y="72402"/>
                  <a:pt x="22301" y="72311"/>
                  <a:pt x="22164" y="72174"/>
                </a:cubicBezTo>
                <a:cubicBezTo>
                  <a:pt x="22186" y="72173"/>
                  <a:pt x="22208" y="72173"/>
                  <a:pt x="22230" y="72173"/>
                </a:cubicBezTo>
                <a:cubicBezTo>
                  <a:pt x="22687" y="72173"/>
                  <a:pt x="23139" y="72398"/>
                  <a:pt x="23488" y="72790"/>
                </a:cubicBezTo>
                <a:cubicBezTo>
                  <a:pt x="23625" y="72745"/>
                  <a:pt x="23762" y="72722"/>
                  <a:pt x="23899" y="72699"/>
                </a:cubicBezTo>
                <a:cubicBezTo>
                  <a:pt x="24020" y="72942"/>
                  <a:pt x="24142" y="73167"/>
                  <a:pt x="24438" y="73167"/>
                </a:cubicBezTo>
                <a:cubicBezTo>
                  <a:pt x="24476" y="73167"/>
                  <a:pt x="24517" y="73163"/>
                  <a:pt x="24561" y="73156"/>
                </a:cubicBezTo>
                <a:cubicBezTo>
                  <a:pt x="24564" y="73153"/>
                  <a:pt x="24574" y="73151"/>
                  <a:pt x="24590" y="73151"/>
                </a:cubicBezTo>
                <a:cubicBezTo>
                  <a:pt x="24691" y="73151"/>
                  <a:pt x="24998" y="73225"/>
                  <a:pt x="24880" y="73521"/>
                </a:cubicBezTo>
                <a:lnTo>
                  <a:pt x="24675" y="73521"/>
                </a:lnTo>
                <a:cubicBezTo>
                  <a:pt x="24761" y="73613"/>
                  <a:pt x="24831" y="73647"/>
                  <a:pt x="24891" y="73647"/>
                </a:cubicBezTo>
                <a:cubicBezTo>
                  <a:pt x="25039" y="73647"/>
                  <a:pt x="25125" y="73446"/>
                  <a:pt x="25222" y="73430"/>
                </a:cubicBezTo>
                <a:cubicBezTo>
                  <a:pt x="25519" y="73589"/>
                  <a:pt x="25770" y="73703"/>
                  <a:pt x="26044" y="73840"/>
                </a:cubicBezTo>
                <a:cubicBezTo>
                  <a:pt x="26226" y="74095"/>
                  <a:pt x="26423" y="74350"/>
                  <a:pt x="26680" y="74350"/>
                </a:cubicBezTo>
                <a:cubicBezTo>
                  <a:pt x="26746" y="74350"/>
                  <a:pt x="26815" y="74334"/>
                  <a:pt x="26889" y="74297"/>
                </a:cubicBezTo>
                <a:cubicBezTo>
                  <a:pt x="28487" y="74959"/>
                  <a:pt x="30039" y="75461"/>
                  <a:pt x="31659" y="75781"/>
                </a:cubicBezTo>
                <a:cubicBezTo>
                  <a:pt x="31773" y="75689"/>
                  <a:pt x="31887" y="75575"/>
                  <a:pt x="32093" y="75393"/>
                </a:cubicBezTo>
                <a:lnTo>
                  <a:pt x="32093" y="75393"/>
                </a:lnTo>
                <a:cubicBezTo>
                  <a:pt x="32093" y="75644"/>
                  <a:pt x="32070" y="75758"/>
                  <a:pt x="32070" y="75872"/>
                </a:cubicBezTo>
                <a:cubicBezTo>
                  <a:pt x="32390" y="75940"/>
                  <a:pt x="32709" y="75986"/>
                  <a:pt x="33006" y="76054"/>
                </a:cubicBezTo>
                <a:cubicBezTo>
                  <a:pt x="33120" y="75918"/>
                  <a:pt x="33211" y="75803"/>
                  <a:pt x="33280" y="75735"/>
                </a:cubicBezTo>
                <a:cubicBezTo>
                  <a:pt x="33622" y="75803"/>
                  <a:pt x="33942" y="75895"/>
                  <a:pt x="34284" y="75963"/>
                </a:cubicBezTo>
                <a:cubicBezTo>
                  <a:pt x="34535" y="76306"/>
                  <a:pt x="34604" y="76351"/>
                  <a:pt x="34992" y="76351"/>
                </a:cubicBezTo>
                <a:cubicBezTo>
                  <a:pt x="35129" y="76351"/>
                  <a:pt x="35266" y="76341"/>
                  <a:pt x="35409" y="76341"/>
                </a:cubicBezTo>
                <a:cubicBezTo>
                  <a:pt x="35481" y="76341"/>
                  <a:pt x="35555" y="76344"/>
                  <a:pt x="35631" y="76351"/>
                </a:cubicBezTo>
                <a:cubicBezTo>
                  <a:pt x="36247" y="76420"/>
                  <a:pt x="36886" y="76511"/>
                  <a:pt x="37525" y="76579"/>
                </a:cubicBezTo>
                <a:cubicBezTo>
                  <a:pt x="38279" y="76648"/>
                  <a:pt x="39032" y="76694"/>
                  <a:pt x="39762" y="76716"/>
                </a:cubicBezTo>
                <a:cubicBezTo>
                  <a:pt x="40310" y="76716"/>
                  <a:pt x="40858" y="76648"/>
                  <a:pt x="41383" y="76625"/>
                </a:cubicBezTo>
                <a:cubicBezTo>
                  <a:pt x="41794" y="76602"/>
                  <a:pt x="42182" y="76579"/>
                  <a:pt x="42593" y="76557"/>
                </a:cubicBezTo>
                <a:cubicBezTo>
                  <a:pt x="42745" y="76564"/>
                  <a:pt x="42897" y="76574"/>
                  <a:pt x="43049" y="76574"/>
                </a:cubicBezTo>
                <a:cubicBezTo>
                  <a:pt x="43353" y="76574"/>
                  <a:pt x="43658" y="76534"/>
                  <a:pt x="43962" y="76351"/>
                </a:cubicBezTo>
                <a:cubicBezTo>
                  <a:pt x="44031" y="76306"/>
                  <a:pt x="44145" y="76283"/>
                  <a:pt x="44236" y="76283"/>
                </a:cubicBezTo>
                <a:cubicBezTo>
                  <a:pt x="44692" y="76237"/>
                  <a:pt x="45172" y="76214"/>
                  <a:pt x="45628" y="76123"/>
                </a:cubicBezTo>
                <a:cubicBezTo>
                  <a:pt x="46245" y="76009"/>
                  <a:pt x="46838" y="75803"/>
                  <a:pt x="47409" y="75644"/>
                </a:cubicBezTo>
                <a:lnTo>
                  <a:pt x="47409" y="75233"/>
                </a:lnTo>
                <a:cubicBezTo>
                  <a:pt x="47432" y="75210"/>
                  <a:pt x="47477" y="75210"/>
                  <a:pt x="47500" y="75187"/>
                </a:cubicBezTo>
                <a:cubicBezTo>
                  <a:pt x="47568" y="75301"/>
                  <a:pt x="47637" y="75438"/>
                  <a:pt x="47728" y="75575"/>
                </a:cubicBezTo>
                <a:cubicBezTo>
                  <a:pt x="48048" y="75507"/>
                  <a:pt x="48390" y="75415"/>
                  <a:pt x="48687" y="75347"/>
                </a:cubicBezTo>
                <a:cubicBezTo>
                  <a:pt x="48801" y="75027"/>
                  <a:pt x="48870" y="74799"/>
                  <a:pt x="48961" y="74548"/>
                </a:cubicBezTo>
                <a:cubicBezTo>
                  <a:pt x="48938" y="74525"/>
                  <a:pt x="48870" y="74502"/>
                  <a:pt x="48801" y="74457"/>
                </a:cubicBezTo>
                <a:cubicBezTo>
                  <a:pt x="48870" y="74343"/>
                  <a:pt x="48915" y="74228"/>
                  <a:pt x="48961" y="74114"/>
                </a:cubicBezTo>
                <a:cubicBezTo>
                  <a:pt x="49394" y="74137"/>
                  <a:pt x="49805" y="74160"/>
                  <a:pt x="50193" y="74183"/>
                </a:cubicBezTo>
                <a:cubicBezTo>
                  <a:pt x="50364" y="74482"/>
                  <a:pt x="50491" y="74612"/>
                  <a:pt x="50645" y="74612"/>
                </a:cubicBezTo>
                <a:cubicBezTo>
                  <a:pt x="50738" y="74612"/>
                  <a:pt x="50841" y="74565"/>
                  <a:pt x="50969" y="74480"/>
                </a:cubicBezTo>
                <a:cubicBezTo>
                  <a:pt x="51106" y="74388"/>
                  <a:pt x="51243" y="74297"/>
                  <a:pt x="51357" y="74251"/>
                </a:cubicBezTo>
                <a:cubicBezTo>
                  <a:pt x="51631" y="74114"/>
                  <a:pt x="51928" y="74000"/>
                  <a:pt x="52202" y="73886"/>
                </a:cubicBezTo>
                <a:cubicBezTo>
                  <a:pt x="52248" y="73818"/>
                  <a:pt x="52362" y="73840"/>
                  <a:pt x="52430" y="73795"/>
                </a:cubicBezTo>
                <a:cubicBezTo>
                  <a:pt x="53412" y="73315"/>
                  <a:pt x="54416" y="72859"/>
                  <a:pt x="55375" y="72311"/>
                </a:cubicBezTo>
                <a:cubicBezTo>
                  <a:pt x="56128" y="71877"/>
                  <a:pt x="56836" y="71330"/>
                  <a:pt x="57543" y="70827"/>
                </a:cubicBezTo>
                <a:cubicBezTo>
                  <a:pt x="57908" y="70554"/>
                  <a:pt x="58205" y="70211"/>
                  <a:pt x="58570" y="69960"/>
                </a:cubicBezTo>
                <a:cubicBezTo>
                  <a:pt x="58958" y="69686"/>
                  <a:pt x="59187" y="69389"/>
                  <a:pt x="59141" y="68933"/>
                </a:cubicBezTo>
                <a:cubicBezTo>
                  <a:pt x="59141" y="68887"/>
                  <a:pt x="59187" y="68842"/>
                  <a:pt x="59232" y="68750"/>
                </a:cubicBezTo>
                <a:cubicBezTo>
                  <a:pt x="59369" y="68842"/>
                  <a:pt x="59506" y="68933"/>
                  <a:pt x="59643" y="69024"/>
                </a:cubicBezTo>
                <a:cubicBezTo>
                  <a:pt x="59848" y="68865"/>
                  <a:pt x="60008" y="68728"/>
                  <a:pt x="60191" y="68568"/>
                </a:cubicBezTo>
                <a:cubicBezTo>
                  <a:pt x="60168" y="68385"/>
                  <a:pt x="60145" y="68248"/>
                  <a:pt x="60122" y="68043"/>
                </a:cubicBezTo>
                <a:lnTo>
                  <a:pt x="60122" y="68043"/>
                </a:lnTo>
                <a:cubicBezTo>
                  <a:pt x="60259" y="68111"/>
                  <a:pt x="60351" y="68180"/>
                  <a:pt x="60442" y="68248"/>
                </a:cubicBezTo>
                <a:cubicBezTo>
                  <a:pt x="60693" y="68043"/>
                  <a:pt x="60944" y="67860"/>
                  <a:pt x="61150" y="67632"/>
                </a:cubicBezTo>
                <a:cubicBezTo>
                  <a:pt x="62108" y="66605"/>
                  <a:pt x="63113" y="65600"/>
                  <a:pt x="64026" y="64551"/>
                </a:cubicBezTo>
                <a:cubicBezTo>
                  <a:pt x="64733" y="63752"/>
                  <a:pt x="65418" y="62930"/>
                  <a:pt x="65988" y="62040"/>
                </a:cubicBezTo>
                <a:cubicBezTo>
                  <a:pt x="66719" y="60898"/>
                  <a:pt x="67609" y="59849"/>
                  <a:pt x="68180" y="58593"/>
                </a:cubicBezTo>
                <a:cubicBezTo>
                  <a:pt x="68203" y="58525"/>
                  <a:pt x="68294" y="58456"/>
                  <a:pt x="68340" y="58365"/>
                </a:cubicBezTo>
                <a:cubicBezTo>
                  <a:pt x="68659" y="57817"/>
                  <a:pt x="69001" y="57292"/>
                  <a:pt x="69275" y="56721"/>
                </a:cubicBezTo>
                <a:cubicBezTo>
                  <a:pt x="69777" y="55603"/>
                  <a:pt x="70188" y="54439"/>
                  <a:pt x="70736" y="53321"/>
                </a:cubicBezTo>
                <a:cubicBezTo>
                  <a:pt x="71261" y="52179"/>
                  <a:pt x="71832" y="51061"/>
                  <a:pt x="72197" y="49851"/>
                </a:cubicBezTo>
                <a:cubicBezTo>
                  <a:pt x="72380" y="49258"/>
                  <a:pt x="72699" y="48664"/>
                  <a:pt x="72631" y="48025"/>
                </a:cubicBezTo>
                <a:cubicBezTo>
                  <a:pt x="72699" y="47979"/>
                  <a:pt x="72745" y="47934"/>
                  <a:pt x="72813" y="47865"/>
                </a:cubicBezTo>
                <a:cubicBezTo>
                  <a:pt x="72608" y="47774"/>
                  <a:pt x="72448" y="47683"/>
                  <a:pt x="72608" y="47454"/>
                </a:cubicBezTo>
                <a:cubicBezTo>
                  <a:pt x="72699" y="47454"/>
                  <a:pt x="72768" y="47454"/>
                  <a:pt x="72859" y="47477"/>
                </a:cubicBezTo>
                <a:cubicBezTo>
                  <a:pt x="72836" y="47203"/>
                  <a:pt x="72813" y="46975"/>
                  <a:pt x="72768" y="46747"/>
                </a:cubicBezTo>
                <a:cubicBezTo>
                  <a:pt x="72927" y="46701"/>
                  <a:pt x="73087" y="46656"/>
                  <a:pt x="73133" y="46633"/>
                </a:cubicBezTo>
                <a:cubicBezTo>
                  <a:pt x="73338" y="45994"/>
                  <a:pt x="73521" y="45446"/>
                  <a:pt x="73681" y="44875"/>
                </a:cubicBezTo>
                <a:cubicBezTo>
                  <a:pt x="73795" y="44419"/>
                  <a:pt x="74069" y="43939"/>
                  <a:pt x="73521" y="43551"/>
                </a:cubicBezTo>
                <a:cubicBezTo>
                  <a:pt x="73475" y="43506"/>
                  <a:pt x="73521" y="43369"/>
                  <a:pt x="73521" y="43277"/>
                </a:cubicBezTo>
                <a:cubicBezTo>
                  <a:pt x="73681" y="43346"/>
                  <a:pt x="73772" y="43392"/>
                  <a:pt x="73977" y="43460"/>
                </a:cubicBezTo>
                <a:cubicBezTo>
                  <a:pt x="73909" y="43255"/>
                  <a:pt x="73886" y="43140"/>
                  <a:pt x="73863" y="43049"/>
                </a:cubicBezTo>
                <a:cubicBezTo>
                  <a:pt x="73955" y="42867"/>
                  <a:pt x="74023" y="42707"/>
                  <a:pt x="74069" y="42547"/>
                </a:cubicBezTo>
                <a:cubicBezTo>
                  <a:pt x="74343" y="41839"/>
                  <a:pt x="74160" y="41109"/>
                  <a:pt x="74183" y="40401"/>
                </a:cubicBezTo>
                <a:cubicBezTo>
                  <a:pt x="74183" y="39991"/>
                  <a:pt x="74069" y="39557"/>
                  <a:pt x="73589" y="39374"/>
                </a:cubicBezTo>
                <a:cubicBezTo>
                  <a:pt x="73612" y="39214"/>
                  <a:pt x="73635" y="39100"/>
                  <a:pt x="73681" y="38872"/>
                </a:cubicBezTo>
                <a:cubicBezTo>
                  <a:pt x="73818" y="39032"/>
                  <a:pt x="73886" y="39123"/>
                  <a:pt x="73977" y="39214"/>
                </a:cubicBezTo>
                <a:cubicBezTo>
                  <a:pt x="74069" y="39123"/>
                  <a:pt x="74137" y="39055"/>
                  <a:pt x="74206" y="38986"/>
                </a:cubicBezTo>
                <a:cubicBezTo>
                  <a:pt x="74114" y="38895"/>
                  <a:pt x="74046" y="38849"/>
                  <a:pt x="73886" y="38690"/>
                </a:cubicBezTo>
                <a:cubicBezTo>
                  <a:pt x="74434" y="38667"/>
                  <a:pt x="74046" y="38279"/>
                  <a:pt x="74183" y="38050"/>
                </a:cubicBezTo>
                <a:cubicBezTo>
                  <a:pt x="74297" y="38050"/>
                  <a:pt x="74411" y="38028"/>
                  <a:pt x="74548" y="38028"/>
                </a:cubicBezTo>
                <a:cubicBezTo>
                  <a:pt x="74502" y="37799"/>
                  <a:pt x="74457" y="37594"/>
                  <a:pt x="74388" y="37388"/>
                </a:cubicBezTo>
                <a:lnTo>
                  <a:pt x="74274" y="37388"/>
                </a:lnTo>
                <a:cubicBezTo>
                  <a:pt x="74206" y="37548"/>
                  <a:pt x="74137" y="37731"/>
                  <a:pt x="74069" y="37891"/>
                </a:cubicBezTo>
                <a:cubicBezTo>
                  <a:pt x="73909" y="37936"/>
                  <a:pt x="73772" y="37959"/>
                  <a:pt x="73612" y="37982"/>
                </a:cubicBezTo>
                <a:cubicBezTo>
                  <a:pt x="73681" y="37731"/>
                  <a:pt x="73726" y="37525"/>
                  <a:pt x="73772" y="37297"/>
                </a:cubicBezTo>
                <a:cubicBezTo>
                  <a:pt x="73955" y="37206"/>
                  <a:pt x="74137" y="37115"/>
                  <a:pt x="74343" y="37000"/>
                </a:cubicBezTo>
                <a:cubicBezTo>
                  <a:pt x="74274" y="36886"/>
                  <a:pt x="74206" y="36772"/>
                  <a:pt x="74137" y="36635"/>
                </a:cubicBezTo>
                <a:lnTo>
                  <a:pt x="74137" y="35814"/>
                </a:lnTo>
                <a:lnTo>
                  <a:pt x="74000" y="35814"/>
                </a:lnTo>
                <a:cubicBezTo>
                  <a:pt x="73955" y="35996"/>
                  <a:pt x="73886" y="36179"/>
                  <a:pt x="73818" y="36384"/>
                </a:cubicBezTo>
                <a:cubicBezTo>
                  <a:pt x="73749" y="36361"/>
                  <a:pt x="73658" y="36316"/>
                  <a:pt x="73658" y="36316"/>
                </a:cubicBezTo>
                <a:cubicBezTo>
                  <a:pt x="73681" y="35859"/>
                  <a:pt x="73840" y="35426"/>
                  <a:pt x="73726" y="34946"/>
                </a:cubicBezTo>
                <a:cubicBezTo>
                  <a:pt x="73726" y="34923"/>
                  <a:pt x="73772" y="34901"/>
                  <a:pt x="73772" y="34855"/>
                </a:cubicBezTo>
                <a:cubicBezTo>
                  <a:pt x="73886" y="34878"/>
                  <a:pt x="74000" y="34878"/>
                  <a:pt x="74114" y="34878"/>
                </a:cubicBezTo>
                <a:cubicBezTo>
                  <a:pt x="74046" y="34467"/>
                  <a:pt x="73977" y="34079"/>
                  <a:pt x="73909" y="33668"/>
                </a:cubicBezTo>
                <a:cubicBezTo>
                  <a:pt x="73795" y="33691"/>
                  <a:pt x="73658" y="33691"/>
                  <a:pt x="73544" y="33714"/>
                </a:cubicBezTo>
                <a:cubicBezTo>
                  <a:pt x="73452" y="33440"/>
                  <a:pt x="73384" y="33189"/>
                  <a:pt x="73293" y="32983"/>
                </a:cubicBezTo>
                <a:cubicBezTo>
                  <a:pt x="73407" y="32846"/>
                  <a:pt x="73498" y="32709"/>
                  <a:pt x="73612" y="32527"/>
                </a:cubicBezTo>
                <a:cubicBezTo>
                  <a:pt x="73681" y="32686"/>
                  <a:pt x="73726" y="32778"/>
                  <a:pt x="73795" y="32869"/>
                </a:cubicBezTo>
                <a:cubicBezTo>
                  <a:pt x="73795" y="32595"/>
                  <a:pt x="73612" y="32344"/>
                  <a:pt x="73635" y="32139"/>
                </a:cubicBezTo>
                <a:cubicBezTo>
                  <a:pt x="73726" y="31591"/>
                  <a:pt x="73544" y="31089"/>
                  <a:pt x="73475" y="30587"/>
                </a:cubicBezTo>
                <a:cubicBezTo>
                  <a:pt x="73338" y="29559"/>
                  <a:pt x="73110" y="28555"/>
                  <a:pt x="72813" y="27551"/>
                </a:cubicBezTo>
                <a:cubicBezTo>
                  <a:pt x="72425" y="26113"/>
                  <a:pt x="71946" y="24698"/>
                  <a:pt x="71467" y="23282"/>
                </a:cubicBezTo>
                <a:cubicBezTo>
                  <a:pt x="71330" y="22872"/>
                  <a:pt x="71056" y="22506"/>
                  <a:pt x="70850" y="22118"/>
                </a:cubicBezTo>
                <a:cubicBezTo>
                  <a:pt x="70782" y="21799"/>
                  <a:pt x="70691" y="21479"/>
                  <a:pt x="70599" y="21183"/>
                </a:cubicBezTo>
                <a:cubicBezTo>
                  <a:pt x="70439" y="21228"/>
                  <a:pt x="70325" y="21274"/>
                  <a:pt x="70188" y="21319"/>
                </a:cubicBezTo>
                <a:cubicBezTo>
                  <a:pt x="70280" y="20886"/>
                  <a:pt x="70371" y="20521"/>
                  <a:pt x="70051" y="20224"/>
                </a:cubicBezTo>
                <a:cubicBezTo>
                  <a:pt x="69892" y="20201"/>
                  <a:pt x="69755" y="20201"/>
                  <a:pt x="69663" y="20178"/>
                </a:cubicBezTo>
                <a:cubicBezTo>
                  <a:pt x="69618" y="19836"/>
                  <a:pt x="69572" y="19539"/>
                  <a:pt x="69549" y="19265"/>
                </a:cubicBezTo>
                <a:cubicBezTo>
                  <a:pt x="69344" y="19311"/>
                  <a:pt x="69184" y="19357"/>
                  <a:pt x="69024" y="19379"/>
                </a:cubicBezTo>
                <a:cubicBezTo>
                  <a:pt x="68979" y="19311"/>
                  <a:pt x="68933" y="19265"/>
                  <a:pt x="68887" y="19197"/>
                </a:cubicBezTo>
                <a:cubicBezTo>
                  <a:pt x="69047" y="19128"/>
                  <a:pt x="69184" y="19083"/>
                  <a:pt x="69298" y="19037"/>
                </a:cubicBezTo>
                <a:cubicBezTo>
                  <a:pt x="68568" y="17348"/>
                  <a:pt x="67586" y="15956"/>
                  <a:pt x="66605" y="14563"/>
                </a:cubicBezTo>
                <a:cubicBezTo>
                  <a:pt x="66377" y="14540"/>
                  <a:pt x="66217" y="14495"/>
                  <a:pt x="66057" y="14472"/>
                </a:cubicBezTo>
                <a:lnTo>
                  <a:pt x="66034" y="14403"/>
                </a:lnTo>
                <a:cubicBezTo>
                  <a:pt x="66148" y="14335"/>
                  <a:pt x="66262" y="14289"/>
                  <a:pt x="66354" y="14244"/>
                </a:cubicBezTo>
                <a:cubicBezTo>
                  <a:pt x="65897" y="13536"/>
                  <a:pt x="65098" y="12783"/>
                  <a:pt x="64710" y="12623"/>
                </a:cubicBezTo>
                <a:cubicBezTo>
                  <a:pt x="64642" y="12395"/>
                  <a:pt x="64642" y="12189"/>
                  <a:pt x="64550" y="12075"/>
                </a:cubicBezTo>
                <a:cubicBezTo>
                  <a:pt x="64471" y="12015"/>
                  <a:pt x="64387" y="11982"/>
                  <a:pt x="64302" y="11982"/>
                </a:cubicBezTo>
                <a:cubicBezTo>
                  <a:pt x="64193" y="11982"/>
                  <a:pt x="64083" y="12038"/>
                  <a:pt x="63980" y="12167"/>
                </a:cubicBezTo>
                <a:cubicBezTo>
                  <a:pt x="63934" y="12258"/>
                  <a:pt x="63706" y="12235"/>
                  <a:pt x="63569" y="12281"/>
                </a:cubicBezTo>
                <a:cubicBezTo>
                  <a:pt x="63501" y="12098"/>
                  <a:pt x="63432" y="11984"/>
                  <a:pt x="63386" y="11870"/>
                </a:cubicBezTo>
                <a:cubicBezTo>
                  <a:pt x="63501" y="11664"/>
                  <a:pt x="63592" y="11505"/>
                  <a:pt x="63660" y="11345"/>
                </a:cubicBezTo>
                <a:cubicBezTo>
                  <a:pt x="63181" y="10500"/>
                  <a:pt x="60442" y="8104"/>
                  <a:pt x="60008" y="8035"/>
                </a:cubicBezTo>
                <a:cubicBezTo>
                  <a:pt x="59460" y="7579"/>
                  <a:pt x="59027" y="7191"/>
                  <a:pt x="58547" y="6871"/>
                </a:cubicBezTo>
                <a:cubicBezTo>
                  <a:pt x="57406" y="6141"/>
                  <a:pt x="56242" y="5410"/>
                  <a:pt x="55055" y="4726"/>
                </a:cubicBezTo>
                <a:cubicBezTo>
                  <a:pt x="54302" y="4292"/>
                  <a:pt x="53526" y="3927"/>
                  <a:pt x="52727" y="3584"/>
                </a:cubicBezTo>
                <a:cubicBezTo>
                  <a:pt x="52111" y="3310"/>
                  <a:pt x="51426" y="3105"/>
                  <a:pt x="50787" y="2854"/>
                </a:cubicBezTo>
                <a:cubicBezTo>
                  <a:pt x="50353" y="2694"/>
                  <a:pt x="49942" y="2466"/>
                  <a:pt x="49509" y="2306"/>
                </a:cubicBezTo>
                <a:cubicBezTo>
                  <a:pt x="49303" y="2215"/>
                  <a:pt x="49075" y="2192"/>
                  <a:pt x="48824" y="2146"/>
                </a:cubicBezTo>
                <a:cubicBezTo>
                  <a:pt x="47865" y="1598"/>
                  <a:pt x="46724" y="1484"/>
                  <a:pt x="45651" y="1188"/>
                </a:cubicBezTo>
                <a:cubicBezTo>
                  <a:pt x="44460" y="835"/>
                  <a:pt x="43248" y="525"/>
                  <a:pt x="41891" y="525"/>
                </a:cubicBezTo>
                <a:cubicBezTo>
                  <a:pt x="41844" y="525"/>
                  <a:pt x="41796" y="525"/>
                  <a:pt x="41748" y="526"/>
                </a:cubicBezTo>
                <a:lnTo>
                  <a:pt x="41748" y="526"/>
                </a:lnTo>
                <a:cubicBezTo>
                  <a:pt x="41770" y="525"/>
                  <a:pt x="41679" y="457"/>
                  <a:pt x="41565" y="389"/>
                </a:cubicBezTo>
                <a:cubicBezTo>
                  <a:pt x="41539" y="390"/>
                  <a:pt x="41513" y="391"/>
                  <a:pt x="41486" y="391"/>
                </a:cubicBezTo>
                <a:cubicBezTo>
                  <a:pt x="41170" y="391"/>
                  <a:pt x="40856" y="275"/>
                  <a:pt x="40561" y="275"/>
                </a:cubicBezTo>
                <a:cubicBezTo>
                  <a:pt x="40413" y="284"/>
                  <a:pt x="40269" y="301"/>
                  <a:pt x="40131" y="301"/>
                </a:cubicBezTo>
                <a:cubicBezTo>
                  <a:pt x="39926" y="301"/>
                  <a:pt x="39733" y="264"/>
                  <a:pt x="39557" y="115"/>
                </a:cubicBezTo>
                <a:cubicBezTo>
                  <a:pt x="39420" y="206"/>
                  <a:pt x="39329" y="275"/>
                  <a:pt x="39237" y="320"/>
                </a:cubicBezTo>
                <a:cubicBezTo>
                  <a:pt x="39032" y="206"/>
                  <a:pt x="38849" y="92"/>
                  <a:pt x="38667" y="1"/>
                </a:cubicBezTo>
                <a:close/>
              </a:path>
            </a:pathLst>
          </a:custGeom>
          <a:noFill/>
          <a:ln w="1143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8"/>
          <p:cNvSpPr/>
          <p:nvPr/>
        </p:nvSpPr>
        <p:spPr>
          <a:xfrm rot="3291524">
            <a:off x="7010032" y="4213057"/>
            <a:ext cx="3083264" cy="2974920"/>
          </a:xfrm>
          <a:custGeom>
            <a:avLst/>
            <a:gdLst/>
            <a:ahLst/>
            <a:cxnLst/>
            <a:rect l="l" t="t" r="r" b="b"/>
            <a:pathLst>
              <a:path w="63661" h="61424" extrusionOk="0">
                <a:moveTo>
                  <a:pt x="8743" y="1468"/>
                </a:moveTo>
                <a:cubicBezTo>
                  <a:pt x="8749" y="1511"/>
                  <a:pt x="8754" y="1555"/>
                  <a:pt x="8765" y="1598"/>
                </a:cubicBezTo>
                <a:cubicBezTo>
                  <a:pt x="8750" y="1553"/>
                  <a:pt x="8745" y="1507"/>
                  <a:pt x="8743" y="1468"/>
                </a:cubicBezTo>
                <a:close/>
                <a:moveTo>
                  <a:pt x="1963" y="1461"/>
                </a:moveTo>
                <a:cubicBezTo>
                  <a:pt x="2169" y="1667"/>
                  <a:pt x="2351" y="1872"/>
                  <a:pt x="2557" y="2078"/>
                </a:cubicBezTo>
                <a:cubicBezTo>
                  <a:pt x="2534" y="2146"/>
                  <a:pt x="2511" y="2237"/>
                  <a:pt x="2488" y="2351"/>
                </a:cubicBezTo>
                <a:cubicBezTo>
                  <a:pt x="2329" y="2306"/>
                  <a:pt x="2169" y="2260"/>
                  <a:pt x="1986" y="2215"/>
                </a:cubicBezTo>
                <a:cubicBezTo>
                  <a:pt x="2100" y="2100"/>
                  <a:pt x="2169" y="2055"/>
                  <a:pt x="2283" y="1963"/>
                </a:cubicBezTo>
                <a:cubicBezTo>
                  <a:pt x="2169" y="1963"/>
                  <a:pt x="2123" y="1941"/>
                  <a:pt x="2009" y="1941"/>
                </a:cubicBezTo>
                <a:cubicBezTo>
                  <a:pt x="1963" y="1826"/>
                  <a:pt x="1918" y="1667"/>
                  <a:pt x="1895" y="1530"/>
                </a:cubicBezTo>
                <a:cubicBezTo>
                  <a:pt x="1918" y="1507"/>
                  <a:pt x="1941" y="1484"/>
                  <a:pt x="1963" y="1461"/>
                </a:cubicBezTo>
                <a:close/>
                <a:moveTo>
                  <a:pt x="2009" y="4314"/>
                </a:moveTo>
                <a:cubicBezTo>
                  <a:pt x="2009" y="4383"/>
                  <a:pt x="2032" y="4474"/>
                  <a:pt x="2032" y="4543"/>
                </a:cubicBezTo>
                <a:cubicBezTo>
                  <a:pt x="1849" y="4588"/>
                  <a:pt x="1689" y="4657"/>
                  <a:pt x="1461" y="4725"/>
                </a:cubicBezTo>
                <a:cubicBezTo>
                  <a:pt x="1393" y="4634"/>
                  <a:pt x="1301" y="4543"/>
                  <a:pt x="1210" y="4429"/>
                </a:cubicBezTo>
                <a:cubicBezTo>
                  <a:pt x="1233" y="4406"/>
                  <a:pt x="1233" y="4383"/>
                  <a:pt x="1256" y="4360"/>
                </a:cubicBezTo>
                <a:cubicBezTo>
                  <a:pt x="1507" y="4337"/>
                  <a:pt x="1758" y="4337"/>
                  <a:pt x="2009" y="4314"/>
                </a:cubicBezTo>
                <a:close/>
                <a:moveTo>
                  <a:pt x="29411" y="9040"/>
                </a:moveTo>
                <a:cubicBezTo>
                  <a:pt x="29567" y="9040"/>
                  <a:pt x="29649" y="9106"/>
                  <a:pt x="29742" y="9245"/>
                </a:cubicBezTo>
                <a:cubicBezTo>
                  <a:pt x="29765" y="9256"/>
                  <a:pt x="29788" y="9261"/>
                  <a:pt x="29812" y="9261"/>
                </a:cubicBezTo>
                <a:cubicBezTo>
                  <a:pt x="29917" y="9261"/>
                  <a:pt x="30032" y="9174"/>
                  <a:pt x="30148" y="9174"/>
                </a:cubicBezTo>
                <a:cubicBezTo>
                  <a:pt x="30219" y="9174"/>
                  <a:pt x="30290" y="9207"/>
                  <a:pt x="30358" y="9313"/>
                </a:cubicBezTo>
                <a:cubicBezTo>
                  <a:pt x="30311" y="9360"/>
                  <a:pt x="30307" y="9460"/>
                  <a:pt x="30251" y="9460"/>
                </a:cubicBezTo>
                <a:cubicBezTo>
                  <a:pt x="30225" y="9460"/>
                  <a:pt x="30187" y="9439"/>
                  <a:pt x="30130" y="9382"/>
                </a:cubicBezTo>
                <a:cubicBezTo>
                  <a:pt x="30128" y="9380"/>
                  <a:pt x="30125" y="9379"/>
                  <a:pt x="30121" y="9379"/>
                </a:cubicBezTo>
                <a:cubicBezTo>
                  <a:pt x="30079" y="9379"/>
                  <a:pt x="29937" y="9477"/>
                  <a:pt x="29833" y="9519"/>
                </a:cubicBezTo>
                <a:cubicBezTo>
                  <a:pt x="29628" y="9382"/>
                  <a:pt x="29399" y="9245"/>
                  <a:pt x="29125" y="9085"/>
                </a:cubicBezTo>
                <a:cubicBezTo>
                  <a:pt x="29244" y="9055"/>
                  <a:pt x="29336" y="9040"/>
                  <a:pt x="29411" y="9040"/>
                </a:cubicBezTo>
                <a:close/>
                <a:moveTo>
                  <a:pt x="56470" y="10454"/>
                </a:moveTo>
                <a:cubicBezTo>
                  <a:pt x="56493" y="10477"/>
                  <a:pt x="56539" y="10500"/>
                  <a:pt x="56562" y="10500"/>
                </a:cubicBezTo>
                <a:cubicBezTo>
                  <a:pt x="56516" y="10660"/>
                  <a:pt x="56470" y="10797"/>
                  <a:pt x="56402" y="10957"/>
                </a:cubicBezTo>
                <a:cubicBezTo>
                  <a:pt x="56402" y="10957"/>
                  <a:pt x="56425" y="10979"/>
                  <a:pt x="56425" y="10979"/>
                </a:cubicBezTo>
                <a:cubicBezTo>
                  <a:pt x="56470" y="11002"/>
                  <a:pt x="56493" y="11002"/>
                  <a:pt x="56539" y="11025"/>
                </a:cubicBezTo>
                <a:cubicBezTo>
                  <a:pt x="56539" y="11139"/>
                  <a:pt x="56516" y="11253"/>
                  <a:pt x="56493" y="11413"/>
                </a:cubicBezTo>
                <a:cubicBezTo>
                  <a:pt x="56356" y="11253"/>
                  <a:pt x="56242" y="11116"/>
                  <a:pt x="56105" y="10979"/>
                </a:cubicBezTo>
                <a:cubicBezTo>
                  <a:pt x="56219" y="10820"/>
                  <a:pt x="56333" y="10637"/>
                  <a:pt x="56470" y="10454"/>
                </a:cubicBezTo>
                <a:close/>
                <a:moveTo>
                  <a:pt x="35904" y="11018"/>
                </a:moveTo>
                <a:cubicBezTo>
                  <a:pt x="36160" y="11018"/>
                  <a:pt x="36180" y="11088"/>
                  <a:pt x="36293" y="11482"/>
                </a:cubicBezTo>
                <a:cubicBezTo>
                  <a:pt x="36019" y="11436"/>
                  <a:pt x="35768" y="11367"/>
                  <a:pt x="35471" y="11299"/>
                </a:cubicBezTo>
                <a:cubicBezTo>
                  <a:pt x="35585" y="11162"/>
                  <a:pt x="35631" y="11094"/>
                  <a:pt x="35699" y="11025"/>
                </a:cubicBezTo>
                <a:cubicBezTo>
                  <a:pt x="35781" y="11021"/>
                  <a:pt x="35848" y="11018"/>
                  <a:pt x="35904" y="11018"/>
                </a:cubicBezTo>
                <a:close/>
                <a:moveTo>
                  <a:pt x="60990" y="11482"/>
                </a:moveTo>
                <a:lnTo>
                  <a:pt x="60990" y="11482"/>
                </a:lnTo>
                <a:cubicBezTo>
                  <a:pt x="60967" y="11641"/>
                  <a:pt x="60967" y="11733"/>
                  <a:pt x="60944" y="11847"/>
                </a:cubicBezTo>
                <a:cubicBezTo>
                  <a:pt x="61012" y="11892"/>
                  <a:pt x="61058" y="11938"/>
                  <a:pt x="61127" y="11984"/>
                </a:cubicBezTo>
                <a:cubicBezTo>
                  <a:pt x="61195" y="11915"/>
                  <a:pt x="61264" y="11847"/>
                  <a:pt x="61355" y="11755"/>
                </a:cubicBezTo>
                <a:cubicBezTo>
                  <a:pt x="61378" y="11847"/>
                  <a:pt x="61400" y="11915"/>
                  <a:pt x="61423" y="11984"/>
                </a:cubicBezTo>
                <a:cubicBezTo>
                  <a:pt x="61492" y="11961"/>
                  <a:pt x="61560" y="11938"/>
                  <a:pt x="61583" y="11938"/>
                </a:cubicBezTo>
                <a:cubicBezTo>
                  <a:pt x="61697" y="12007"/>
                  <a:pt x="61766" y="12075"/>
                  <a:pt x="61857" y="12166"/>
                </a:cubicBezTo>
                <a:cubicBezTo>
                  <a:pt x="61857" y="12189"/>
                  <a:pt x="61834" y="12258"/>
                  <a:pt x="61834" y="12326"/>
                </a:cubicBezTo>
                <a:cubicBezTo>
                  <a:pt x="61812" y="12328"/>
                  <a:pt x="61791" y="12329"/>
                  <a:pt x="61770" y="12329"/>
                </a:cubicBezTo>
                <a:cubicBezTo>
                  <a:pt x="61507" y="12329"/>
                  <a:pt x="61317" y="12199"/>
                  <a:pt x="61127" y="12029"/>
                </a:cubicBezTo>
                <a:cubicBezTo>
                  <a:pt x="61058" y="12144"/>
                  <a:pt x="60967" y="12235"/>
                  <a:pt x="60921" y="12303"/>
                </a:cubicBezTo>
                <a:cubicBezTo>
                  <a:pt x="60716" y="12189"/>
                  <a:pt x="60556" y="12098"/>
                  <a:pt x="60351" y="11984"/>
                </a:cubicBezTo>
                <a:cubicBezTo>
                  <a:pt x="60487" y="11915"/>
                  <a:pt x="60624" y="11892"/>
                  <a:pt x="60716" y="11801"/>
                </a:cubicBezTo>
                <a:cubicBezTo>
                  <a:pt x="60807" y="11755"/>
                  <a:pt x="60853" y="11641"/>
                  <a:pt x="60990" y="11482"/>
                </a:cubicBezTo>
                <a:close/>
                <a:moveTo>
                  <a:pt x="48732" y="13650"/>
                </a:moveTo>
                <a:cubicBezTo>
                  <a:pt x="48984" y="13673"/>
                  <a:pt x="49257" y="13696"/>
                  <a:pt x="49531" y="13718"/>
                </a:cubicBezTo>
                <a:cubicBezTo>
                  <a:pt x="49508" y="13787"/>
                  <a:pt x="49486" y="13878"/>
                  <a:pt x="49486" y="13947"/>
                </a:cubicBezTo>
                <a:cubicBezTo>
                  <a:pt x="49326" y="13970"/>
                  <a:pt x="49212" y="13992"/>
                  <a:pt x="49075" y="14015"/>
                </a:cubicBezTo>
                <a:cubicBezTo>
                  <a:pt x="49029" y="13970"/>
                  <a:pt x="48984" y="13924"/>
                  <a:pt x="48938" y="13855"/>
                </a:cubicBezTo>
                <a:cubicBezTo>
                  <a:pt x="48892" y="13924"/>
                  <a:pt x="48847" y="13970"/>
                  <a:pt x="48824" y="14038"/>
                </a:cubicBezTo>
                <a:cubicBezTo>
                  <a:pt x="48595" y="13970"/>
                  <a:pt x="48687" y="13833"/>
                  <a:pt x="48732" y="13650"/>
                </a:cubicBezTo>
                <a:close/>
                <a:moveTo>
                  <a:pt x="58798" y="14631"/>
                </a:moveTo>
                <a:cubicBezTo>
                  <a:pt x="58821" y="14723"/>
                  <a:pt x="58844" y="14791"/>
                  <a:pt x="58867" y="14883"/>
                </a:cubicBezTo>
                <a:cubicBezTo>
                  <a:pt x="58935" y="14837"/>
                  <a:pt x="59027" y="14814"/>
                  <a:pt x="59141" y="14768"/>
                </a:cubicBezTo>
                <a:lnTo>
                  <a:pt x="59141" y="14768"/>
                </a:lnTo>
                <a:cubicBezTo>
                  <a:pt x="59072" y="15042"/>
                  <a:pt x="58844" y="15019"/>
                  <a:pt x="58684" y="15065"/>
                </a:cubicBezTo>
                <a:cubicBezTo>
                  <a:pt x="58776" y="15339"/>
                  <a:pt x="58479" y="15271"/>
                  <a:pt x="58433" y="15453"/>
                </a:cubicBezTo>
                <a:cubicBezTo>
                  <a:pt x="58319" y="15385"/>
                  <a:pt x="58251" y="15316"/>
                  <a:pt x="58182" y="15271"/>
                </a:cubicBezTo>
                <a:cubicBezTo>
                  <a:pt x="58251" y="15202"/>
                  <a:pt x="58296" y="15134"/>
                  <a:pt x="58365" y="15088"/>
                </a:cubicBezTo>
                <a:cubicBezTo>
                  <a:pt x="58319" y="15019"/>
                  <a:pt x="58273" y="14951"/>
                  <a:pt x="58251" y="14905"/>
                </a:cubicBezTo>
                <a:cubicBezTo>
                  <a:pt x="58433" y="14814"/>
                  <a:pt x="58593" y="14723"/>
                  <a:pt x="58798" y="14631"/>
                </a:cubicBezTo>
                <a:close/>
                <a:moveTo>
                  <a:pt x="62017" y="14403"/>
                </a:moveTo>
                <a:cubicBezTo>
                  <a:pt x="62062" y="14540"/>
                  <a:pt x="62085" y="14631"/>
                  <a:pt x="62131" y="14700"/>
                </a:cubicBezTo>
                <a:cubicBezTo>
                  <a:pt x="61834" y="14905"/>
                  <a:pt x="61583" y="15088"/>
                  <a:pt x="61264" y="15339"/>
                </a:cubicBezTo>
                <a:cubicBezTo>
                  <a:pt x="61140" y="15586"/>
                  <a:pt x="61044" y="15683"/>
                  <a:pt x="60807" y="15683"/>
                </a:cubicBezTo>
                <a:cubicBezTo>
                  <a:pt x="60737" y="15683"/>
                  <a:pt x="60655" y="15674"/>
                  <a:pt x="60556" y="15659"/>
                </a:cubicBezTo>
                <a:cubicBezTo>
                  <a:pt x="61058" y="15225"/>
                  <a:pt x="61469" y="14768"/>
                  <a:pt x="62017" y="14403"/>
                </a:cubicBezTo>
                <a:close/>
                <a:moveTo>
                  <a:pt x="6711" y="15974"/>
                </a:moveTo>
                <a:cubicBezTo>
                  <a:pt x="6711" y="15975"/>
                  <a:pt x="6711" y="15977"/>
                  <a:pt x="6711" y="15978"/>
                </a:cubicBezTo>
                <a:cubicBezTo>
                  <a:pt x="6711" y="15976"/>
                  <a:pt x="6711" y="15975"/>
                  <a:pt x="6711" y="15974"/>
                </a:cubicBezTo>
                <a:close/>
                <a:moveTo>
                  <a:pt x="41885" y="30198"/>
                </a:moveTo>
                <a:cubicBezTo>
                  <a:pt x="41930" y="30198"/>
                  <a:pt x="41999" y="30221"/>
                  <a:pt x="42067" y="30244"/>
                </a:cubicBezTo>
                <a:cubicBezTo>
                  <a:pt x="42022" y="30427"/>
                  <a:pt x="41885" y="30632"/>
                  <a:pt x="42182" y="30769"/>
                </a:cubicBezTo>
                <a:cubicBezTo>
                  <a:pt x="42136" y="30883"/>
                  <a:pt x="42090" y="30997"/>
                  <a:pt x="42045" y="31111"/>
                </a:cubicBezTo>
                <a:lnTo>
                  <a:pt x="41976" y="31111"/>
                </a:lnTo>
                <a:cubicBezTo>
                  <a:pt x="41953" y="31043"/>
                  <a:pt x="41930" y="30974"/>
                  <a:pt x="41908" y="30860"/>
                </a:cubicBezTo>
                <a:cubicBezTo>
                  <a:pt x="41839" y="30792"/>
                  <a:pt x="41748" y="30700"/>
                  <a:pt x="41657" y="30609"/>
                </a:cubicBezTo>
                <a:cubicBezTo>
                  <a:pt x="41748" y="30449"/>
                  <a:pt x="41816" y="30335"/>
                  <a:pt x="41885" y="30198"/>
                </a:cubicBezTo>
                <a:close/>
                <a:moveTo>
                  <a:pt x="44852" y="32070"/>
                </a:moveTo>
                <a:cubicBezTo>
                  <a:pt x="44741" y="32137"/>
                  <a:pt x="44629" y="32182"/>
                  <a:pt x="44454" y="32290"/>
                </a:cubicBezTo>
                <a:lnTo>
                  <a:pt x="44454" y="32290"/>
                </a:lnTo>
                <a:cubicBezTo>
                  <a:pt x="44451" y="32286"/>
                  <a:pt x="44448" y="32282"/>
                  <a:pt x="44445" y="32278"/>
                </a:cubicBezTo>
                <a:lnTo>
                  <a:pt x="44445" y="32278"/>
                </a:lnTo>
                <a:cubicBezTo>
                  <a:pt x="44444" y="32285"/>
                  <a:pt x="44442" y="32291"/>
                  <a:pt x="44441" y="32298"/>
                </a:cubicBezTo>
                <a:cubicBezTo>
                  <a:pt x="44446" y="32296"/>
                  <a:pt x="44450" y="32293"/>
                  <a:pt x="44454" y="32290"/>
                </a:cubicBezTo>
                <a:lnTo>
                  <a:pt x="44454" y="32290"/>
                </a:lnTo>
                <a:cubicBezTo>
                  <a:pt x="44559" y="32420"/>
                  <a:pt x="44730" y="32483"/>
                  <a:pt x="44921" y="32526"/>
                </a:cubicBezTo>
                <a:cubicBezTo>
                  <a:pt x="44898" y="32367"/>
                  <a:pt x="44875" y="32207"/>
                  <a:pt x="44852" y="32070"/>
                </a:cubicBezTo>
                <a:close/>
                <a:moveTo>
                  <a:pt x="40127" y="31819"/>
                </a:moveTo>
                <a:lnTo>
                  <a:pt x="40127" y="31819"/>
                </a:lnTo>
                <a:cubicBezTo>
                  <a:pt x="40492" y="31956"/>
                  <a:pt x="40515" y="32001"/>
                  <a:pt x="40310" y="32344"/>
                </a:cubicBezTo>
                <a:cubicBezTo>
                  <a:pt x="40378" y="32344"/>
                  <a:pt x="40470" y="32367"/>
                  <a:pt x="40584" y="32390"/>
                </a:cubicBezTo>
                <a:cubicBezTo>
                  <a:pt x="40607" y="32504"/>
                  <a:pt x="40607" y="32618"/>
                  <a:pt x="40629" y="32846"/>
                </a:cubicBezTo>
                <a:cubicBezTo>
                  <a:pt x="40492" y="32732"/>
                  <a:pt x="40447" y="32686"/>
                  <a:pt x="40424" y="32663"/>
                </a:cubicBezTo>
                <a:cubicBezTo>
                  <a:pt x="40333" y="32709"/>
                  <a:pt x="40241" y="32755"/>
                  <a:pt x="40150" y="32800"/>
                </a:cubicBezTo>
                <a:cubicBezTo>
                  <a:pt x="40104" y="32755"/>
                  <a:pt x="40082" y="32686"/>
                  <a:pt x="40036" y="32595"/>
                </a:cubicBezTo>
                <a:cubicBezTo>
                  <a:pt x="40127" y="32595"/>
                  <a:pt x="40196" y="32572"/>
                  <a:pt x="40241" y="32572"/>
                </a:cubicBezTo>
                <a:cubicBezTo>
                  <a:pt x="40104" y="32390"/>
                  <a:pt x="39968" y="32184"/>
                  <a:pt x="39808" y="31956"/>
                </a:cubicBezTo>
                <a:lnTo>
                  <a:pt x="39808" y="31956"/>
                </a:lnTo>
                <a:cubicBezTo>
                  <a:pt x="39968" y="32001"/>
                  <a:pt x="40059" y="32047"/>
                  <a:pt x="40173" y="32116"/>
                </a:cubicBezTo>
                <a:cubicBezTo>
                  <a:pt x="40150" y="32001"/>
                  <a:pt x="40150" y="31910"/>
                  <a:pt x="40127" y="31819"/>
                </a:cubicBezTo>
                <a:close/>
                <a:moveTo>
                  <a:pt x="38895" y="33371"/>
                </a:moveTo>
                <a:cubicBezTo>
                  <a:pt x="38895" y="33531"/>
                  <a:pt x="38872" y="33691"/>
                  <a:pt x="38872" y="33919"/>
                </a:cubicBezTo>
                <a:cubicBezTo>
                  <a:pt x="38758" y="33873"/>
                  <a:pt x="38689" y="33828"/>
                  <a:pt x="38598" y="33782"/>
                </a:cubicBezTo>
                <a:cubicBezTo>
                  <a:pt x="38530" y="33850"/>
                  <a:pt x="38484" y="33942"/>
                  <a:pt x="38370" y="34056"/>
                </a:cubicBezTo>
                <a:cubicBezTo>
                  <a:pt x="38301" y="33896"/>
                  <a:pt x="38256" y="33782"/>
                  <a:pt x="38210" y="33691"/>
                </a:cubicBezTo>
                <a:cubicBezTo>
                  <a:pt x="38438" y="33576"/>
                  <a:pt x="38644" y="33485"/>
                  <a:pt x="38895" y="33371"/>
                </a:cubicBezTo>
                <a:close/>
                <a:moveTo>
                  <a:pt x="41512" y="34913"/>
                </a:moveTo>
                <a:cubicBezTo>
                  <a:pt x="41515" y="34924"/>
                  <a:pt x="41517" y="34935"/>
                  <a:pt x="41520" y="34946"/>
                </a:cubicBezTo>
                <a:lnTo>
                  <a:pt x="41542" y="34923"/>
                </a:lnTo>
                <a:cubicBezTo>
                  <a:pt x="41532" y="34920"/>
                  <a:pt x="41522" y="34916"/>
                  <a:pt x="41512" y="34913"/>
                </a:cubicBezTo>
                <a:close/>
                <a:moveTo>
                  <a:pt x="36019" y="35425"/>
                </a:moveTo>
                <a:cubicBezTo>
                  <a:pt x="36133" y="35494"/>
                  <a:pt x="36247" y="35539"/>
                  <a:pt x="36384" y="35608"/>
                </a:cubicBezTo>
                <a:cubicBezTo>
                  <a:pt x="36361" y="35722"/>
                  <a:pt x="36338" y="35859"/>
                  <a:pt x="36293" y="36087"/>
                </a:cubicBezTo>
                <a:cubicBezTo>
                  <a:pt x="36201" y="35973"/>
                  <a:pt x="36179" y="35927"/>
                  <a:pt x="36133" y="35882"/>
                </a:cubicBezTo>
                <a:cubicBezTo>
                  <a:pt x="36087" y="35813"/>
                  <a:pt x="36042" y="35768"/>
                  <a:pt x="36019" y="35745"/>
                </a:cubicBezTo>
                <a:cubicBezTo>
                  <a:pt x="35999" y="35735"/>
                  <a:pt x="35980" y="35731"/>
                  <a:pt x="35962" y="35731"/>
                </a:cubicBezTo>
                <a:cubicBezTo>
                  <a:pt x="35868" y="35731"/>
                  <a:pt x="35802" y="35851"/>
                  <a:pt x="35710" y="35851"/>
                </a:cubicBezTo>
                <a:cubicBezTo>
                  <a:pt x="35663" y="35851"/>
                  <a:pt x="35608" y="35819"/>
                  <a:pt x="35539" y="35722"/>
                </a:cubicBezTo>
                <a:cubicBezTo>
                  <a:pt x="35699" y="35631"/>
                  <a:pt x="35859" y="35539"/>
                  <a:pt x="36019" y="35425"/>
                </a:cubicBezTo>
                <a:close/>
                <a:moveTo>
                  <a:pt x="6802" y="35220"/>
                </a:moveTo>
                <a:cubicBezTo>
                  <a:pt x="6871" y="35494"/>
                  <a:pt x="6939" y="35745"/>
                  <a:pt x="7008" y="36019"/>
                </a:cubicBezTo>
                <a:cubicBezTo>
                  <a:pt x="6922" y="36166"/>
                  <a:pt x="6837" y="36234"/>
                  <a:pt x="6744" y="36234"/>
                </a:cubicBezTo>
                <a:cubicBezTo>
                  <a:pt x="6664" y="36234"/>
                  <a:pt x="6578" y="36183"/>
                  <a:pt x="6483" y="36087"/>
                </a:cubicBezTo>
                <a:cubicBezTo>
                  <a:pt x="6528" y="35950"/>
                  <a:pt x="6574" y="35790"/>
                  <a:pt x="6620" y="35631"/>
                </a:cubicBezTo>
                <a:cubicBezTo>
                  <a:pt x="6528" y="35608"/>
                  <a:pt x="6414" y="35562"/>
                  <a:pt x="6300" y="35517"/>
                </a:cubicBezTo>
                <a:cubicBezTo>
                  <a:pt x="6460" y="35402"/>
                  <a:pt x="6620" y="35334"/>
                  <a:pt x="6802" y="35220"/>
                </a:cubicBezTo>
                <a:close/>
                <a:moveTo>
                  <a:pt x="30609" y="39694"/>
                </a:moveTo>
                <a:cubicBezTo>
                  <a:pt x="30609" y="39762"/>
                  <a:pt x="30632" y="39831"/>
                  <a:pt x="30632" y="39899"/>
                </a:cubicBezTo>
                <a:cubicBezTo>
                  <a:pt x="30640" y="39891"/>
                  <a:pt x="30648" y="39883"/>
                  <a:pt x="30656" y="39876"/>
                </a:cubicBezTo>
                <a:lnTo>
                  <a:pt x="30656" y="39876"/>
                </a:lnTo>
                <a:cubicBezTo>
                  <a:pt x="30640" y="39816"/>
                  <a:pt x="30625" y="39756"/>
                  <a:pt x="30609" y="39694"/>
                </a:cubicBezTo>
                <a:close/>
                <a:moveTo>
                  <a:pt x="37615" y="38372"/>
                </a:moveTo>
                <a:cubicBezTo>
                  <a:pt x="37679" y="38372"/>
                  <a:pt x="37740" y="38401"/>
                  <a:pt x="37776" y="38461"/>
                </a:cubicBezTo>
                <a:cubicBezTo>
                  <a:pt x="37822" y="38552"/>
                  <a:pt x="37776" y="38781"/>
                  <a:pt x="37731" y="38781"/>
                </a:cubicBezTo>
                <a:cubicBezTo>
                  <a:pt x="37530" y="38821"/>
                  <a:pt x="37523" y="39143"/>
                  <a:pt x="37339" y="39143"/>
                </a:cubicBezTo>
                <a:cubicBezTo>
                  <a:pt x="37313" y="39143"/>
                  <a:pt x="37284" y="39137"/>
                  <a:pt x="37251" y="39123"/>
                </a:cubicBezTo>
                <a:cubicBezTo>
                  <a:pt x="37114" y="39351"/>
                  <a:pt x="36977" y="39534"/>
                  <a:pt x="36840" y="39785"/>
                </a:cubicBezTo>
                <a:cubicBezTo>
                  <a:pt x="36774" y="39751"/>
                  <a:pt x="36722" y="39737"/>
                  <a:pt x="36680" y="39737"/>
                </a:cubicBezTo>
                <a:cubicBezTo>
                  <a:pt x="36553" y="39737"/>
                  <a:pt x="36527" y="39875"/>
                  <a:pt x="36475" y="40013"/>
                </a:cubicBezTo>
                <a:cubicBezTo>
                  <a:pt x="36361" y="39945"/>
                  <a:pt x="36247" y="39876"/>
                  <a:pt x="36110" y="39785"/>
                </a:cubicBezTo>
                <a:cubicBezTo>
                  <a:pt x="36498" y="39397"/>
                  <a:pt x="36863" y="39054"/>
                  <a:pt x="37228" y="38689"/>
                </a:cubicBezTo>
                <a:cubicBezTo>
                  <a:pt x="37297" y="38621"/>
                  <a:pt x="37365" y="38507"/>
                  <a:pt x="37457" y="38438"/>
                </a:cubicBezTo>
                <a:cubicBezTo>
                  <a:pt x="37500" y="38395"/>
                  <a:pt x="37558" y="38372"/>
                  <a:pt x="37615" y="38372"/>
                </a:cubicBezTo>
                <a:close/>
                <a:moveTo>
                  <a:pt x="8195" y="39146"/>
                </a:moveTo>
                <a:cubicBezTo>
                  <a:pt x="8309" y="39169"/>
                  <a:pt x="8400" y="39214"/>
                  <a:pt x="8491" y="39237"/>
                </a:cubicBezTo>
                <a:cubicBezTo>
                  <a:pt x="8583" y="39420"/>
                  <a:pt x="8674" y="39625"/>
                  <a:pt x="8788" y="39853"/>
                </a:cubicBezTo>
                <a:cubicBezTo>
                  <a:pt x="8697" y="39945"/>
                  <a:pt x="8583" y="40059"/>
                  <a:pt x="8491" y="40150"/>
                </a:cubicBezTo>
                <a:cubicBezTo>
                  <a:pt x="8446" y="40150"/>
                  <a:pt x="8423" y="40127"/>
                  <a:pt x="8377" y="40104"/>
                </a:cubicBezTo>
                <a:cubicBezTo>
                  <a:pt x="8354" y="39968"/>
                  <a:pt x="8332" y="39808"/>
                  <a:pt x="8309" y="39648"/>
                </a:cubicBezTo>
                <a:lnTo>
                  <a:pt x="8103" y="39648"/>
                </a:lnTo>
                <a:cubicBezTo>
                  <a:pt x="8172" y="39534"/>
                  <a:pt x="8218" y="39443"/>
                  <a:pt x="8286" y="39351"/>
                </a:cubicBezTo>
                <a:cubicBezTo>
                  <a:pt x="8263" y="39283"/>
                  <a:pt x="8240" y="39237"/>
                  <a:pt x="8195" y="39146"/>
                </a:cubicBezTo>
                <a:close/>
                <a:moveTo>
                  <a:pt x="13034" y="47363"/>
                </a:moveTo>
                <a:cubicBezTo>
                  <a:pt x="13034" y="47363"/>
                  <a:pt x="13034" y="47364"/>
                  <a:pt x="13034" y="47364"/>
                </a:cubicBezTo>
                <a:lnTo>
                  <a:pt x="13034" y="47364"/>
                </a:lnTo>
                <a:cubicBezTo>
                  <a:pt x="13041" y="47363"/>
                  <a:pt x="13042" y="47363"/>
                  <a:pt x="13034" y="47363"/>
                </a:cubicBezTo>
                <a:close/>
                <a:moveTo>
                  <a:pt x="13741" y="52407"/>
                </a:moveTo>
                <a:cubicBezTo>
                  <a:pt x="13598" y="52694"/>
                  <a:pt x="13381" y="52871"/>
                  <a:pt x="13123" y="52871"/>
                </a:cubicBezTo>
                <a:cubicBezTo>
                  <a:pt x="13094" y="52871"/>
                  <a:pt x="13064" y="52868"/>
                  <a:pt x="13034" y="52864"/>
                </a:cubicBezTo>
                <a:cubicBezTo>
                  <a:pt x="13148" y="52704"/>
                  <a:pt x="13216" y="52590"/>
                  <a:pt x="13308" y="52453"/>
                </a:cubicBezTo>
                <a:cubicBezTo>
                  <a:pt x="13422" y="52430"/>
                  <a:pt x="13581" y="52430"/>
                  <a:pt x="13741" y="52407"/>
                </a:cubicBezTo>
                <a:close/>
                <a:moveTo>
                  <a:pt x="5387" y="5821"/>
                </a:moveTo>
                <a:cubicBezTo>
                  <a:pt x="5935" y="5981"/>
                  <a:pt x="6483" y="6163"/>
                  <a:pt x="7053" y="6323"/>
                </a:cubicBezTo>
                <a:cubicBezTo>
                  <a:pt x="7099" y="6460"/>
                  <a:pt x="7145" y="6597"/>
                  <a:pt x="7213" y="6780"/>
                </a:cubicBezTo>
                <a:cubicBezTo>
                  <a:pt x="7350" y="6711"/>
                  <a:pt x="7464" y="6620"/>
                  <a:pt x="7601" y="6574"/>
                </a:cubicBezTo>
                <a:cubicBezTo>
                  <a:pt x="7763" y="6493"/>
                  <a:pt x="7933" y="6397"/>
                  <a:pt x="8105" y="6397"/>
                </a:cubicBezTo>
                <a:cubicBezTo>
                  <a:pt x="8225" y="6397"/>
                  <a:pt x="8347" y="6443"/>
                  <a:pt x="8469" y="6574"/>
                </a:cubicBezTo>
                <a:cubicBezTo>
                  <a:pt x="8491" y="6597"/>
                  <a:pt x="8531" y="6597"/>
                  <a:pt x="8574" y="6597"/>
                </a:cubicBezTo>
                <a:cubicBezTo>
                  <a:pt x="8617" y="6597"/>
                  <a:pt x="8663" y="6597"/>
                  <a:pt x="8697" y="6620"/>
                </a:cubicBezTo>
                <a:cubicBezTo>
                  <a:pt x="8971" y="6711"/>
                  <a:pt x="9222" y="6825"/>
                  <a:pt x="9519" y="6962"/>
                </a:cubicBezTo>
                <a:cubicBezTo>
                  <a:pt x="9610" y="6917"/>
                  <a:pt x="9724" y="6825"/>
                  <a:pt x="9838" y="6734"/>
                </a:cubicBezTo>
                <a:cubicBezTo>
                  <a:pt x="9975" y="6757"/>
                  <a:pt x="10112" y="6780"/>
                  <a:pt x="10272" y="6825"/>
                </a:cubicBezTo>
                <a:cubicBezTo>
                  <a:pt x="10523" y="7190"/>
                  <a:pt x="10911" y="7373"/>
                  <a:pt x="11367" y="7510"/>
                </a:cubicBezTo>
                <a:cubicBezTo>
                  <a:pt x="11345" y="7350"/>
                  <a:pt x="11322" y="7213"/>
                  <a:pt x="11299" y="7099"/>
                </a:cubicBezTo>
                <a:cubicBezTo>
                  <a:pt x="11504" y="7053"/>
                  <a:pt x="11710" y="7031"/>
                  <a:pt x="11915" y="7008"/>
                </a:cubicBezTo>
                <a:cubicBezTo>
                  <a:pt x="11961" y="6848"/>
                  <a:pt x="11984" y="6734"/>
                  <a:pt x="12007" y="6597"/>
                </a:cubicBezTo>
                <a:cubicBezTo>
                  <a:pt x="12143" y="6665"/>
                  <a:pt x="12235" y="6711"/>
                  <a:pt x="12372" y="6780"/>
                </a:cubicBezTo>
                <a:cubicBezTo>
                  <a:pt x="12440" y="6688"/>
                  <a:pt x="12509" y="6597"/>
                  <a:pt x="12600" y="6506"/>
                </a:cubicBezTo>
                <a:cubicBezTo>
                  <a:pt x="12610" y="6505"/>
                  <a:pt x="12619" y="6504"/>
                  <a:pt x="12629" y="6504"/>
                </a:cubicBezTo>
                <a:cubicBezTo>
                  <a:pt x="12830" y="6504"/>
                  <a:pt x="13081" y="6723"/>
                  <a:pt x="13125" y="6962"/>
                </a:cubicBezTo>
                <a:cubicBezTo>
                  <a:pt x="13148" y="7145"/>
                  <a:pt x="13193" y="7305"/>
                  <a:pt x="13239" y="7487"/>
                </a:cubicBezTo>
                <a:cubicBezTo>
                  <a:pt x="13376" y="7464"/>
                  <a:pt x="13490" y="7464"/>
                  <a:pt x="13627" y="7464"/>
                </a:cubicBezTo>
                <a:cubicBezTo>
                  <a:pt x="13604" y="7601"/>
                  <a:pt x="13581" y="7715"/>
                  <a:pt x="13559" y="7807"/>
                </a:cubicBezTo>
                <a:cubicBezTo>
                  <a:pt x="13581" y="7830"/>
                  <a:pt x="13581" y="7830"/>
                  <a:pt x="13604" y="7852"/>
                </a:cubicBezTo>
                <a:cubicBezTo>
                  <a:pt x="13673" y="7761"/>
                  <a:pt x="13718" y="7693"/>
                  <a:pt x="13787" y="7624"/>
                </a:cubicBezTo>
                <a:cubicBezTo>
                  <a:pt x="13939" y="7677"/>
                  <a:pt x="14086" y="7700"/>
                  <a:pt x="14230" y="7700"/>
                </a:cubicBezTo>
                <a:cubicBezTo>
                  <a:pt x="14517" y="7700"/>
                  <a:pt x="14791" y="7609"/>
                  <a:pt x="15065" y="7487"/>
                </a:cubicBezTo>
                <a:cubicBezTo>
                  <a:pt x="14951" y="7350"/>
                  <a:pt x="14837" y="7259"/>
                  <a:pt x="14700" y="7099"/>
                </a:cubicBezTo>
                <a:cubicBezTo>
                  <a:pt x="14883" y="7099"/>
                  <a:pt x="15019" y="7099"/>
                  <a:pt x="15134" y="7122"/>
                </a:cubicBezTo>
                <a:cubicBezTo>
                  <a:pt x="15179" y="7190"/>
                  <a:pt x="15248" y="7305"/>
                  <a:pt x="15293" y="7396"/>
                </a:cubicBezTo>
                <a:cubicBezTo>
                  <a:pt x="15354" y="7387"/>
                  <a:pt x="15414" y="7383"/>
                  <a:pt x="15474" y="7383"/>
                </a:cubicBezTo>
                <a:cubicBezTo>
                  <a:pt x="15876" y="7383"/>
                  <a:pt x="16269" y="7556"/>
                  <a:pt x="16667" y="7556"/>
                </a:cubicBezTo>
                <a:cubicBezTo>
                  <a:pt x="16817" y="7556"/>
                  <a:pt x="16968" y="7532"/>
                  <a:pt x="17119" y="7464"/>
                </a:cubicBezTo>
                <a:cubicBezTo>
                  <a:pt x="17256" y="7601"/>
                  <a:pt x="17370" y="7715"/>
                  <a:pt x="17507" y="7852"/>
                </a:cubicBezTo>
                <a:cubicBezTo>
                  <a:pt x="17507" y="7898"/>
                  <a:pt x="17485" y="7944"/>
                  <a:pt x="17462" y="8035"/>
                </a:cubicBezTo>
                <a:cubicBezTo>
                  <a:pt x="17530" y="8058"/>
                  <a:pt x="17622" y="8103"/>
                  <a:pt x="17690" y="8149"/>
                </a:cubicBezTo>
                <a:cubicBezTo>
                  <a:pt x="17667" y="8309"/>
                  <a:pt x="17622" y="8446"/>
                  <a:pt x="17599" y="8628"/>
                </a:cubicBezTo>
                <a:cubicBezTo>
                  <a:pt x="17765" y="8647"/>
                  <a:pt x="17901" y="8680"/>
                  <a:pt x="18020" y="8680"/>
                </a:cubicBezTo>
                <a:cubicBezTo>
                  <a:pt x="18048" y="8680"/>
                  <a:pt x="18075" y="8678"/>
                  <a:pt x="18101" y="8674"/>
                </a:cubicBezTo>
                <a:cubicBezTo>
                  <a:pt x="18237" y="8654"/>
                  <a:pt x="18371" y="8641"/>
                  <a:pt x="18504" y="8641"/>
                </a:cubicBezTo>
                <a:cubicBezTo>
                  <a:pt x="18819" y="8641"/>
                  <a:pt x="19134" y="8710"/>
                  <a:pt x="19470" y="8902"/>
                </a:cubicBezTo>
                <a:cubicBezTo>
                  <a:pt x="19448" y="8720"/>
                  <a:pt x="19448" y="8628"/>
                  <a:pt x="19448" y="8514"/>
                </a:cubicBezTo>
                <a:cubicBezTo>
                  <a:pt x="19562" y="8469"/>
                  <a:pt x="19676" y="8446"/>
                  <a:pt x="19813" y="8400"/>
                </a:cubicBezTo>
                <a:cubicBezTo>
                  <a:pt x="19836" y="8286"/>
                  <a:pt x="19858" y="8195"/>
                  <a:pt x="19904" y="8058"/>
                </a:cubicBezTo>
                <a:cubicBezTo>
                  <a:pt x="19973" y="8126"/>
                  <a:pt x="20041" y="8149"/>
                  <a:pt x="20087" y="8195"/>
                </a:cubicBezTo>
                <a:cubicBezTo>
                  <a:pt x="20064" y="8263"/>
                  <a:pt x="20041" y="8309"/>
                  <a:pt x="20018" y="8332"/>
                </a:cubicBezTo>
                <a:cubicBezTo>
                  <a:pt x="20155" y="8446"/>
                  <a:pt x="20292" y="8560"/>
                  <a:pt x="20452" y="8697"/>
                </a:cubicBezTo>
                <a:cubicBezTo>
                  <a:pt x="20612" y="8537"/>
                  <a:pt x="20771" y="8377"/>
                  <a:pt x="20977" y="8195"/>
                </a:cubicBezTo>
                <a:cubicBezTo>
                  <a:pt x="21023" y="8218"/>
                  <a:pt x="21114" y="8240"/>
                  <a:pt x="21251" y="8286"/>
                </a:cubicBezTo>
                <a:cubicBezTo>
                  <a:pt x="21068" y="8400"/>
                  <a:pt x="20954" y="8491"/>
                  <a:pt x="20794" y="8583"/>
                </a:cubicBezTo>
                <a:cubicBezTo>
                  <a:pt x="20817" y="8651"/>
                  <a:pt x="20817" y="8720"/>
                  <a:pt x="20840" y="8879"/>
                </a:cubicBezTo>
                <a:cubicBezTo>
                  <a:pt x="20954" y="8720"/>
                  <a:pt x="21023" y="8628"/>
                  <a:pt x="21091" y="8537"/>
                </a:cubicBezTo>
                <a:cubicBezTo>
                  <a:pt x="21161" y="8555"/>
                  <a:pt x="21225" y="8565"/>
                  <a:pt x="21288" y="8565"/>
                </a:cubicBezTo>
                <a:cubicBezTo>
                  <a:pt x="21474" y="8565"/>
                  <a:pt x="21658" y="8479"/>
                  <a:pt x="21981" y="8240"/>
                </a:cubicBezTo>
                <a:cubicBezTo>
                  <a:pt x="22027" y="8377"/>
                  <a:pt x="22072" y="8491"/>
                  <a:pt x="22141" y="8628"/>
                </a:cubicBezTo>
                <a:cubicBezTo>
                  <a:pt x="22278" y="8606"/>
                  <a:pt x="22415" y="8583"/>
                  <a:pt x="22552" y="8560"/>
                </a:cubicBezTo>
                <a:cubicBezTo>
                  <a:pt x="22712" y="8606"/>
                  <a:pt x="22894" y="8674"/>
                  <a:pt x="23100" y="8765"/>
                </a:cubicBezTo>
                <a:cubicBezTo>
                  <a:pt x="23145" y="8857"/>
                  <a:pt x="23237" y="8971"/>
                  <a:pt x="23328" y="9085"/>
                </a:cubicBezTo>
                <a:cubicBezTo>
                  <a:pt x="23419" y="9108"/>
                  <a:pt x="23510" y="9108"/>
                  <a:pt x="23625" y="9131"/>
                </a:cubicBezTo>
                <a:cubicBezTo>
                  <a:pt x="23670" y="9039"/>
                  <a:pt x="23693" y="8971"/>
                  <a:pt x="23739" y="8902"/>
                </a:cubicBezTo>
                <a:cubicBezTo>
                  <a:pt x="23830" y="8948"/>
                  <a:pt x="23921" y="8994"/>
                  <a:pt x="24013" y="9039"/>
                </a:cubicBezTo>
                <a:cubicBezTo>
                  <a:pt x="24081" y="8948"/>
                  <a:pt x="24172" y="8879"/>
                  <a:pt x="24241" y="8811"/>
                </a:cubicBezTo>
                <a:cubicBezTo>
                  <a:pt x="24355" y="8857"/>
                  <a:pt x="24446" y="8879"/>
                  <a:pt x="24538" y="8925"/>
                </a:cubicBezTo>
                <a:cubicBezTo>
                  <a:pt x="24538" y="8971"/>
                  <a:pt x="24538" y="9062"/>
                  <a:pt x="24538" y="9153"/>
                </a:cubicBezTo>
                <a:cubicBezTo>
                  <a:pt x="24606" y="9108"/>
                  <a:pt x="24652" y="9085"/>
                  <a:pt x="24697" y="9062"/>
                </a:cubicBezTo>
                <a:cubicBezTo>
                  <a:pt x="24743" y="9153"/>
                  <a:pt x="24812" y="9268"/>
                  <a:pt x="24903" y="9427"/>
                </a:cubicBezTo>
                <a:cubicBezTo>
                  <a:pt x="25017" y="9222"/>
                  <a:pt x="25108" y="9085"/>
                  <a:pt x="25200" y="8948"/>
                </a:cubicBezTo>
                <a:cubicBezTo>
                  <a:pt x="25359" y="9108"/>
                  <a:pt x="25519" y="9245"/>
                  <a:pt x="25656" y="9382"/>
                </a:cubicBezTo>
                <a:cubicBezTo>
                  <a:pt x="25610" y="9450"/>
                  <a:pt x="25588" y="9519"/>
                  <a:pt x="25542" y="9633"/>
                </a:cubicBezTo>
                <a:cubicBezTo>
                  <a:pt x="25554" y="9632"/>
                  <a:pt x="25567" y="9632"/>
                  <a:pt x="25579" y="9632"/>
                </a:cubicBezTo>
                <a:cubicBezTo>
                  <a:pt x="25925" y="9632"/>
                  <a:pt x="26180" y="9873"/>
                  <a:pt x="26481" y="9873"/>
                </a:cubicBezTo>
                <a:cubicBezTo>
                  <a:pt x="26560" y="9873"/>
                  <a:pt x="26642" y="9857"/>
                  <a:pt x="26729" y="9815"/>
                </a:cubicBezTo>
                <a:cubicBezTo>
                  <a:pt x="26752" y="9952"/>
                  <a:pt x="26752" y="10044"/>
                  <a:pt x="26752" y="10158"/>
                </a:cubicBezTo>
                <a:cubicBezTo>
                  <a:pt x="26820" y="10181"/>
                  <a:pt x="26911" y="10203"/>
                  <a:pt x="27003" y="10226"/>
                </a:cubicBezTo>
                <a:cubicBezTo>
                  <a:pt x="27208" y="10044"/>
                  <a:pt x="27391" y="9793"/>
                  <a:pt x="27733" y="9793"/>
                </a:cubicBezTo>
                <a:cubicBezTo>
                  <a:pt x="27752" y="9958"/>
                  <a:pt x="27681" y="10005"/>
                  <a:pt x="27557" y="10005"/>
                </a:cubicBezTo>
                <a:cubicBezTo>
                  <a:pt x="27527" y="10005"/>
                  <a:pt x="27495" y="10002"/>
                  <a:pt x="27459" y="9998"/>
                </a:cubicBezTo>
                <a:cubicBezTo>
                  <a:pt x="27459" y="10226"/>
                  <a:pt x="27459" y="10432"/>
                  <a:pt x="27459" y="10660"/>
                </a:cubicBezTo>
                <a:lnTo>
                  <a:pt x="27414" y="10660"/>
                </a:lnTo>
                <a:cubicBezTo>
                  <a:pt x="27482" y="10751"/>
                  <a:pt x="27551" y="10820"/>
                  <a:pt x="27619" y="10911"/>
                </a:cubicBezTo>
                <a:cubicBezTo>
                  <a:pt x="27939" y="10911"/>
                  <a:pt x="28098" y="10614"/>
                  <a:pt x="28327" y="10454"/>
                </a:cubicBezTo>
                <a:cubicBezTo>
                  <a:pt x="28372" y="10432"/>
                  <a:pt x="28395" y="10363"/>
                  <a:pt x="28441" y="10340"/>
                </a:cubicBezTo>
                <a:cubicBezTo>
                  <a:pt x="28624" y="10145"/>
                  <a:pt x="28709" y="10054"/>
                  <a:pt x="28816" y="10054"/>
                </a:cubicBezTo>
                <a:cubicBezTo>
                  <a:pt x="28908" y="10054"/>
                  <a:pt x="29016" y="10122"/>
                  <a:pt x="29217" y="10249"/>
                </a:cubicBezTo>
                <a:cubicBezTo>
                  <a:pt x="29514" y="10432"/>
                  <a:pt x="29833" y="10546"/>
                  <a:pt x="30153" y="10683"/>
                </a:cubicBezTo>
                <a:cubicBezTo>
                  <a:pt x="30267" y="10728"/>
                  <a:pt x="30381" y="10797"/>
                  <a:pt x="30541" y="10888"/>
                </a:cubicBezTo>
                <a:cubicBezTo>
                  <a:pt x="30586" y="10820"/>
                  <a:pt x="30632" y="10751"/>
                  <a:pt x="30700" y="10637"/>
                </a:cubicBezTo>
                <a:cubicBezTo>
                  <a:pt x="30837" y="10728"/>
                  <a:pt x="30974" y="10820"/>
                  <a:pt x="31134" y="10934"/>
                </a:cubicBezTo>
                <a:cubicBezTo>
                  <a:pt x="31248" y="10797"/>
                  <a:pt x="31340" y="10637"/>
                  <a:pt x="31431" y="10477"/>
                </a:cubicBezTo>
                <a:cubicBezTo>
                  <a:pt x="31454" y="10470"/>
                  <a:pt x="31474" y="10467"/>
                  <a:pt x="31491" y="10467"/>
                </a:cubicBezTo>
                <a:cubicBezTo>
                  <a:pt x="31639" y="10467"/>
                  <a:pt x="31566" y="10708"/>
                  <a:pt x="31750" y="10728"/>
                </a:cubicBezTo>
                <a:cubicBezTo>
                  <a:pt x="31865" y="10728"/>
                  <a:pt x="31956" y="10979"/>
                  <a:pt x="32070" y="11162"/>
                </a:cubicBezTo>
                <a:cubicBezTo>
                  <a:pt x="32161" y="11139"/>
                  <a:pt x="32275" y="11094"/>
                  <a:pt x="32412" y="11048"/>
                </a:cubicBezTo>
                <a:cubicBezTo>
                  <a:pt x="32458" y="11116"/>
                  <a:pt x="32504" y="11185"/>
                  <a:pt x="32595" y="11322"/>
                </a:cubicBezTo>
                <a:cubicBezTo>
                  <a:pt x="32869" y="11276"/>
                  <a:pt x="33166" y="11208"/>
                  <a:pt x="33439" y="11162"/>
                </a:cubicBezTo>
                <a:cubicBezTo>
                  <a:pt x="33439" y="11185"/>
                  <a:pt x="33439" y="11208"/>
                  <a:pt x="33439" y="11253"/>
                </a:cubicBezTo>
                <a:cubicBezTo>
                  <a:pt x="33645" y="11345"/>
                  <a:pt x="33828" y="11459"/>
                  <a:pt x="34079" y="11573"/>
                </a:cubicBezTo>
                <a:cubicBezTo>
                  <a:pt x="34101" y="11619"/>
                  <a:pt x="34147" y="11710"/>
                  <a:pt x="34216" y="11870"/>
                </a:cubicBezTo>
                <a:cubicBezTo>
                  <a:pt x="34307" y="11733"/>
                  <a:pt x="34375" y="11641"/>
                  <a:pt x="34489" y="11504"/>
                </a:cubicBezTo>
                <a:cubicBezTo>
                  <a:pt x="34535" y="11641"/>
                  <a:pt x="34535" y="11687"/>
                  <a:pt x="34558" y="11755"/>
                </a:cubicBezTo>
                <a:cubicBezTo>
                  <a:pt x="34604" y="11777"/>
                  <a:pt x="34644" y="11786"/>
                  <a:pt x="34681" y="11786"/>
                </a:cubicBezTo>
                <a:cubicBezTo>
                  <a:pt x="34890" y="11786"/>
                  <a:pt x="34970" y="11488"/>
                  <a:pt x="35178" y="11488"/>
                </a:cubicBezTo>
                <a:cubicBezTo>
                  <a:pt x="35205" y="11488"/>
                  <a:pt x="35234" y="11493"/>
                  <a:pt x="35266" y="11504"/>
                </a:cubicBezTo>
                <a:cubicBezTo>
                  <a:pt x="35517" y="11550"/>
                  <a:pt x="35768" y="11596"/>
                  <a:pt x="36042" y="11641"/>
                </a:cubicBezTo>
                <a:cubicBezTo>
                  <a:pt x="36087" y="11687"/>
                  <a:pt x="36133" y="11778"/>
                  <a:pt x="36224" y="11870"/>
                </a:cubicBezTo>
                <a:cubicBezTo>
                  <a:pt x="36338" y="11641"/>
                  <a:pt x="36430" y="11436"/>
                  <a:pt x="36544" y="11208"/>
                </a:cubicBezTo>
                <a:cubicBezTo>
                  <a:pt x="36567" y="11230"/>
                  <a:pt x="36612" y="11230"/>
                  <a:pt x="36635" y="11253"/>
                </a:cubicBezTo>
                <a:cubicBezTo>
                  <a:pt x="36612" y="11390"/>
                  <a:pt x="36567" y="11527"/>
                  <a:pt x="36544" y="11664"/>
                </a:cubicBezTo>
                <a:cubicBezTo>
                  <a:pt x="36681" y="11596"/>
                  <a:pt x="36726" y="11573"/>
                  <a:pt x="36818" y="11345"/>
                </a:cubicBezTo>
                <a:lnTo>
                  <a:pt x="37137" y="11345"/>
                </a:lnTo>
                <a:cubicBezTo>
                  <a:pt x="37137" y="11527"/>
                  <a:pt x="37137" y="11687"/>
                  <a:pt x="37137" y="11870"/>
                </a:cubicBezTo>
                <a:cubicBezTo>
                  <a:pt x="37274" y="11915"/>
                  <a:pt x="37388" y="11938"/>
                  <a:pt x="37502" y="11984"/>
                </a:cubicBezTo>
                <a:cubicBezTo>
                  <a:pt x="37525" y="12052"/>
                  <a:pt x="37548" y="12098"/>
                  <a:pt x="37594" y="12189"/>
                </a:cubicBezTo>
                <a:cubicBezTo>
                  <a:pt x="37776" y="12121"/>
                  <a:pt x="37959" y="12029"/>
                  <a:pt x="38141" y="11938"/>
                </a:cubicBezTo>
                <a:cubicBezTo>
                  <a:pt x="38164" y="11938"/>
                  <a:pt x="38164" y="11892"/>
                  <a:pt x="38187" y="11892"/>
                </a:cubicBezTo>
                <a:cubicBezTo>
                  <a:pt x="38429" y="11671"/>
                  <a:pt x="38628" y="11562"/>
                  <a:pt x="38814" y="11562"/>
                </a:cubicBezTo>
                <a:cubicBezTo>
                  <a:pt x="39031" y="11562"/>
                  <a:pt x="39232" y="11711"/>
                  <a:pt x="39465" y="12007"/>
                </a:cubicBezTo>
                <a:cubicBezTo>
                  <a:pt x="39557" y="12144"/>
                  <a:pt x="39671" y="12235"/>
                  <a:pt x="39831" y="12326"/>
                </a:cubicBezTo>
                <a:cubicBezTo>
                  <a:pt x="39853" y="12417"/>
                  <a:pt x="39876" y="12509"/>
                  <a:pt x="39899" y="12577"/>
                </a:cubicBezTo>
                <a:cubicBezTo>
                  <a:pt x="40059" y="12646"/>
                  <a:pt x="40219" y="12714"/>
                  <a:pt x="40401" y="12805"/>
                </a:cubicBezTo>
                <a:cubicBezTo>
                  <a:pt x="40447" y="12760"/>
                  <a:pt x="40515" y="12691"/>
                  <a:pt x="40607" y="12646"/>
                </a:cubicBezTo>
                <a:cubicBezTo>
                  <a:pt x="40698" y="12714"/>
                  <a:pt x="40789" y="12783"/>
                  <a:pt x="40926" y="12874"/>
                </a:cubicBezTo>
                <a:cubicBezTo>
                  <a:pt x="40903" y="12760"/>
                  <a:pt x="40881" y="12714"/>
                  <a:pt x="40858" y="12623"/>
                </a:cubicBezTo>
                <a:cubicBezTo>
                  <a:pt x="41109" y="12577"/>
                  <a:pt x="41360" y="12554"/>
                  <a:pt x="41634" y="12532"/>
                </a:cubicBezTo>
                <a:cubicBezTo>
                  <a:pt x="41520" y="12440"/>
                  <a:pt x="41428" y="12372"/>
                  <a:pt x="41337" y="12280"/>
                </a:cubicBezTo>
                <a:cubicBezTo>
                  <a:pt x="41497" y="12212"/>
                  <a:pt x="41657" y="12166"/>
                  <a:pt x="41794" y="12121"/>
                </a:cubicBezTo>
                <a:cubicBezTo>
                  <a:pt x="41816" y="12121"/>
                  <a:pt x="41839" y="12144"/>
                  <a:pt x="41839" y="12144"/>
                </a:cubicBezTo>
                <a:cubicBezTo>
                  <a:pt x="41953" y="11847"/>
                  <a:pt x="42067" y="11550"/>
                  <a:pt x="42204" y="11185"/>
                </a:cubicBezTo>
                <a:lnTo>
                  <a:pt x="42912" y="11185"/>
                </a:lnTo>
                <a:cubicBezTo>
                  <a:pt x="42958" y="11367"/>
                  <a:pt x="42980" y="11550"/>
                  <a:pt x="43003" y="11778"/>
                </a:cubicBezTo>
                <a:cubicBezTo>
                  <a:pt x="43026" y="11801"/>
                  <a:pt x="43095" y="11870"/>
                  <a:pt x="43232" y="11961"/>
                </a:cubicBezTo>
                <a:cubicBezTo>
                  <a:pt x="43209" y="11755"/>
                  <a:pt x="43209" y="11619"/>
                  <a:pt x="43209" y="11436"/>
                </a:cubicBezTo>
                <a:lnTo>
                  <a:pt x="43209" y="11436"/>
                </a:lnTo>
                <a:cubicBezTo>
                  <a:pt x="43346" y="11504"/>
                  <a:pt x="43460" y="11527"/>
                  <a:pt x="43574" y="11573"/>
                </a:cubicBezTo>
                <a:cubicBezTo>
                  <a:pt x="43528" y="11664"/>
                  <a:pt x="43505" y="11755"/>
                  <a:pt x="43460" y="11847"/>
                </a:cubicBezTo>
                <a:cubicBezTo>
                  <a:pt x="43483" y="11847"/>
                  <a:pt x="43505" y="11870"/>
                  <a:pt x="43505" y="11870"/>
                </a:cubicBezTo>
                <a:cubicBezTo>
                  <a:pt x="43597" y="11801"/>
                  <a:pt x="43688" y="11733"/>
                  <a:pt x="43802" y="11619"/>
                </a:cubicBezTo>
                <a:cubicBezTo>
                  <a:pt x="43825" y="11687"/>
                  <a:pt x="43848" y="11755"/>
                  <a:pt x="43871" y="11801"/>
                </a:cubicBezTo>
                <a:cubicBezTo>
                  <a:pt x="44076" y="11847"/>
                  <a:pt x="44304" y="11870"/>
                  <a:pt x="44464" y="11961"/>
                </a:cubicBezTo>
                <a:cubicBezTo>
                  <a:pt x="44624" y="12075"/>
                  <a:pt x="44738" y="12258"/>
                  <a:pt x="44875" y="12417"/>
                </a:cubicBezTo>
                <a:cubicBezTo>
                  <a:pt x="45058" y="12349"/>
                  <a:pt x="45195" y="12303"/>
                  <a:pt x="45331" y="12258"/>
                </a:cubicBezTo>
                <a:cubicBezTo>
                  <a:pt x="45583" y="12554"/>
                  <a:pt x="45811" y="12851"/>
                  <a:pt x="46085" y="13171"/>
                </a:cubicBezTo>
                <a:cubicBezTo>
                  <a:pt x="46199" y="13034"/>
                  <a:pt x="46244" y="12942"/>
                  <a:pt x="46313" y="12851"/>
                </a:cubicBezTo>
                <a:cubicBezTo>
                  <a:pt x="46336" y="12851"/>
                  <a:pt x="46359" y="12874"/>
                  <a:pt x="46381" y="12874"/>
                </a:cubicBezTo>
                <a:cubicBezTo>
                  <a:pt x="46381" y="12965"/>
                  <a:pt x="46359" y="13057"/>
                  <a:pt x="46359" y="13148"/>
                </a:cubicBezTo>
                <a:cubicBezTo>
                  <a:pt x="46404" y="13171"/>
                  <a:pt x="46473" y="13193"/>
                  <a:pt x="46518" y="13239"/>
                </a:cubicBezTo>
                <a:cubicBezTo>
                  <a:pt x="46861" y="13285"/>
                  <a:pt x="47203" y="13353"/>
                  <a:pt x="47546" y="13422"/>
                </a:cubicBezTo>
                <a:cubicBezTo>
                  <a:pt x="47682" y="13467"/>
                  <a:pt x="47888" y="13353"/>
                  <a:pt x="47956" y="13718"/>
                </a:cubicBezTo>
                <a:cubicBezTo>
                  <a:pt x="47865" y="13696"/>
                  <a:pt x="47819" y="13673"/>
                  <a:pt x="47705" y="13650"/>
                </a:cubicBezTo>
                <a:lnTo>
                  <a:pt x="47705" y="13650"/>
                </a:lnTo>
                <a:cubicBezTo>
                  <a:pt x="47751" y="13810"/>
                  <a:pt x="47797" y="13970"/>
                  <a:pt x="47842" y="14129"/>
                </a:cubicBezTo>
                <a:cubicBezTo>
                  <a:pt x="47979" y="14106"/>
                  <a:pt x="48093" y="14106"/>
                  <a:pt x="48207" y="14084"/>
                </a:cubicBezTo>
                <a:cubicBezTo>
                  <a:pt x="48230" y="14198"/>
                  <a:pt x="48230" y="14312"/>
                  <a:pt x="48230" y="14472"/>
                </a:cubicBezTo>
                <a:cubicBezTo>
                  <a:pt x="48344" y="14380"/>
                  <a:pt x="48413" y="14312"/>
                  <a:pt x="48481" y="14243"/>
                </a:cubicBezTo>
                <a:cubicBezTo>
                  <a:pt x="48573" y="14266"/>
                  <a:pt x="48641" y="14266"/>
                  <a:pt x="48687" y="14289"/>
                </a:cubicBezTo>
                <a:cubicBezTo>
                  <a:pt x="48801" y="14472"/>
                  <a:pt x="48892" y="14609"/>
                  <a:pt x="49029" y="14791"/>
                </a:cubicBezTo>
                <a:cubicBezTo>
                  <a:pt x="49166" y="14631"/>
                  <a:pt x="49280" y="14495"/>
                  <a:pt x="49394" y="14426"/>
                </a:cubicBezTo>
                <a:cubicBezTo>
                  <a:pt x="49508" y="14335"/>
                  <a:pt x="49668" y="14312"/>
                  <a:pt x="49805" y="14243"/>
                </a:cubicBezTo>
                <a:cubicBezTo>
                  <a:pt x="49897" y="14129"/>
                  <a:pt x="49965" y="13992"/>
                  <a:pt x="50033" y="13901"/>
                </a:cubicBezTo>
                <a:cubicBezTo>
                  <a:pt x="50193" y="13878"/>
                  <a:pt x="50330" y="13855"/>
                  <a:pt x="50444" y="13833"/>
                </a:cubicBezTo>
                <a:cubicBezTo>
                  <a:pt x="50536" y="13924"/>
                  <a:pt x="50604" y="13992"/>
                  <a:pt x="50627" y="14038"/>
                </a:cubicBezTo>
                <a:cubicBezTo>
                  <a:pt x="50901" y="13992"/>
                  <a:pt x="51083" y="13970"/>
                  <a:pt x="51289" y="13947"/>
                </a:cubicBezTo>
                <a:cubicBezTo>
                  <a:pt x="51272" y="13828"/>
                  <a:pt x="51208" y="13804"/>
                  <a:pt x="51129" y="13804"/>
                </a:cubicBezTo>
                <a:cubicBezTo>
                  <a:pt x="51075" y="13804"/>
                  <a:pt x="51013" y="13816"/>
                  <a:pt x="50955" y="13816"/>
                </a:cubicBezTo>
                <a:cubicBezTo>
                  <a:pt x="50872" y="13816"/>
                  <a:pt x="50798" y="13791"/>
                  <a:pt x="50764" y="13673"/>
                </a:cubicBezTo>
                <a:lnTo>
                  <a:pt x="50764" y="13673"/>
                </a:lnTo>
                <a:cubicBezTo>
                  <a:pt x="50992" y="13696"/>
                  <a:pt x="51198" y="13696"/>
                  <a:pt x="51403" y="13696"/>
                </a:cubicBezTo>
                <a:cubicBezTo>
                  <a:pt x="51403" y="13673"/>
                  <a:pt x="51403" y="13650"/>
                  <a:pt x="51403" y="13604"/>
                </a:cubicBezTo>
                <a:cubicBezTo>
                  <a:pt x="51449" y="13673"/>
                  <a:pt x="51517" y="13741"/>
                  <a:pt x="51586" y="13833"/>
                </a:cubicBezTo>
                <a:cubicBezTo>
                  <a:pt x="51563" y="13901"/>
                  <a:pt x="51517" y="13970"/>
                  <a:pt x="51471" y="14061"/>
                </a:cubicBezTo>
                <a:cubicBezTo>
                  <a:pt x="51571" y="14115"/>
                  <a:pt x="51667" y="14148"/>
                  <a:pt x="51757" y="14148"/>
                </a:cubicBezTo>
                <a:cubicBezTo>
                  <a:pt x="51896" y="14148"/>
                  <a:pt x="52023" y="14071"/>
                  <a:pt x="52133" y="13878"/>
                </a:cubicBezTo>
                <a:cubicBezTo>
                  <a:pt x="52179" y="14038"/>
                  <a:pt x="52202" y="14152"/>
                  <a:pt x="52248" y="14312"/>
                </a:cubicBezTo>
                <a:cubicBezTo>
                  <a:pt x="52613" y="14198"/>
                  <a:pt x="52932" y="14084"/>
                  <a:pt x="53252" y="13970"/>
                </a:cubicBezTo>
                <a:cubicBezTo>
                  <a:pt x="53457" y="14106"/>
                  <a:pt x="53617" y="14221"/>
                  <a:pt x="53777" y="14312"/>
                </a:cubicBezTo>
                <a:cubicBezTo>
                  <a:pt x="53777" y="14315"/>
                  <a:pt x="53777" y="14317"/>
                  <a:pt x="53778" y="14317"/>
                </a:cubicBezTo>
                <a:cubicBezTo>
                  <a:pt x="53783" y="14317"/>
                  <a:pt x="53803" y="14263"/>
                  <a:pt x="53822" y="14243"/>
                </a:cubicBezTo>
                <a:cubicBezTo>
                  <a:pt x="54028" y="14243"/>
                  <a:pt x="54211" y="14221"/>
                  <a:pt x="54393" y="14221"/>
                </a:cubicBezTo>
                <a:cubicBezTo>
                  <a:pt x="54439" y="14038"/>
                  <a:pt x="54462" y="13924"/>
                  <a:pt x="54484" y="13787"/>
                </a:cubicBezTo>
                <a:lnTo>
                  <a:pt x="54850" y="13787"/>
                </a:lnTo>
                <a:cubicBezTo>
                  <a:pt x="54872" y="13650"/>
                  <a:pt x="54918" y="13536"/>
                  <a:pt x="54941" y="13353"/>
                </a:cubicBezTo>
                <a:cubicBezTo>
                  <a:pt x="54999" y="13334"/>
                  <a:pt x="55055" y="13325"/>
                  <a:pt x="55109" y="13325"/>
                </a:cubicBezTo>
                <a:cubicBezTo>
                  <a:pt x="55431" y="13325"/>
                  <a:pt x="55674" y="13630"/>
                  <a:pt x="55968" y="13650"/>
                </a:cubicBezTo>
                <a:cubicBezTo>
                  <a:pt x="56059" y="13878"/>
                  <a:pt x="56151" y="14106"/>
                  <a:pt x="56242" y="14335"/>
                </a:cubicBezTo>
                <a:cubicBezTo>
                  <a:pt x="56425" y="14426"/>
                  <a:pt x="56630" y="14540"/>
                  <a:pt x="56813" y="14631"/>
                </a:cubicBezTo>
                <a:cubicBezTo>
                  <a:pt x="56858" y="14495"/>
                  <a:pt x="56904" y="14358"/>
                  <a:pt x="56950" y="14221"/>
                </a:cubicBezTo>
                <a:cubicBezTo>
                  <a:pt x="57109" y="14266"/>
                  <a:pt x="57223" y="14312"/>
                  <a:pt x="57338" y="14358"/>
                </a:cubicBezTo>
                <a:cubicBezTo>
                  <a:pt x="57315" y="14426"/>
                  <a:pt x="57315" y="14495"/>
                  <a:pt x="57292" y="14586"/>
                </a:cubicBezTo>
                <a:cubicBezTo>
                  <a:pt x="57223" y="14563"/>
                  <a:pt x="57178" y="14563"/>
                  <a:pt x="57086" y="14540"/>
                </a:cubicBezTo>
                <a:cubicBezTo>
                  <a:pt x="57086" y="14631"/>
                  <a:pt x="57064" y="14700"/>
                  <a:pt x="57041" y="14791"/>
                </a:cubicBezTo>
                <a:cubicBezTo>
                  <a:pt x="57155" y="14883"/>
                  <a:pt x="57246" y="14951"/>
                  <a:pt x="57383" y="15042"/>
                </a:cubicBezTo>
                <a:cubicBezTo>
                  <a:pt x="57429" y="15042"/>
                  <a:pt x="57520" y="14997"/>
                  <a:pt x="57634" y="14951"/>
                </a:cubicBezTo>
                <a:cubicBezTo>
                  <a:pt x="57657" y="14997"/>
                  <a:pt x="57657" y="15042"/>
                  <a:pt x="57680" y="15088"/>
                </a:cubicBezTo>
                <a:cubicBezTo>
                  <a:pt x="57611" y="15179"/>
                  <a:pt x="57543" y="15293"/>
                  <a:pt x="57475" y="15385"/>
                </a:cubicBezTo>
                <a:cubicBezTo>
                  <a:pt x="57429" y="15453"/>
                  <a:pt x="57383" y="15522"/>
                  <a:pt x="57338" y="15613"/>
                </a:cubicBezTo>
                <a:cubicBezTo>
                  <a:pt x="57475" y="15796"/>
                  <a:pt x="57634" y="15978"/>
                  <a:pt x="57771" y="16161"/>
                </a:cubicBezTo>
                <a:cubicBezTo>
                  <a:pt x="57771" y="16184"/>
                  <a:pt x="57748" y="16206"/>
                  <a:pt x="57726" y="16229"/>
                </a:cubicBezTo>
                <a:cubicBezTo>
                  <a:pt x="57611" y="16206"/>
                  <a:pt x="57475" y="16184"/>
                  <a:pt x="57360" y="16138"/>
                </a:cubicBezTo>
                <a:lnTo>
                  <a:pt x="57360" y="16138"/>
                </a:lnTo>
                <a:cubicBezTo>
                  <a:pt x="57383" y="16206"/>
                  <a:pt x="57406" y="16275"/>
                  <a:pt x="57429" y="16366"/>
                </a:cubicBezTo>
                <a:cubicBezTo>
                  <a:pt x="57360" y="16389"/>
                  <a:pt x="57292" y="16412"/>
                  <a:pt x="57246" y="16412"/>
                </a:cubicBezTo>
                <a:cubicBezTo>
                  <a:pt x="57132" y="16229"/>
                  <a:pt x="57018" y="16047"/>
                  <a:pt x="56881" y="15841"/>
                </a:cubicBezTo>
                <a:cubicBezTo>
                  <a:pt x="57018" y="15773"/>
                  <a:pt x="57155" y="15681"/>
                  <a:pt x="57292" y="15613"/>
                </a:cubicBezTo>
                <a:cubicBezTo>
                  <a:pt x="57086" y="15590"/>
                  <a:pt x="56904" y="15567"/>
                  <a:pt x="56676" y="15522"/>
                </a:cubicBezTo>
                <a:lnTo>
                  <a:pt x="56676" y="15522"/>
                </a:lnTo>
                <a:cubicBezTo>
                  <a:pt x="56676" y="15750"/>
                  <a:pt x="56698" y="15932"/>
                  <a:pt x="56676" y="16115"/>
                </a:cubicBezTo>
                <a:cubicBezTo>
                  <a:pt x="56676" y="16275"/>
                  <a:pt x="56653" y="16435"/>
                  <a:pt x="56653" y="16640"/>
                </a:cubicBezTo>
                <a:cubicBezTo>
                  <a:pt x="56402" y="16526"/>
                  <a:pt x="56242" y="16389"/>
                  <a:pt x="56242" y="16069"/>
                </a:cubicBezTo>
                <a:cubicBezTo>
                  <a:pt x="55968" y="16161"/>
                  <a:pt x="55740" y="16229"/>
                  <a:pt x="55489" y="16298"/>
                </a:cubicBezTo>
                <a:cubicBezTo>
                  <a:pt x="55512" y="16435"/>
                  <a:pt x="55557" y="16549"/>
                  <a:pt x="55580" y="16731"/>
                </a:cubicBezTo>
                <a:cubicBezTo>
                  <a:pt x="55352" y="16640"/>
                  <a:pt x="55169" y="16572"/>
                  <a:pt x="54987" y="16503"/>
                </a:cubicBezTo>
                <a:cubicBezTo>
                  <a:pt x="54964" y="16389"/>
                  <a:pt x="54941" y="16298"/>
                  <a:pt x="54895" y="16161"/>
                </a:cubicBezTo>
                <a:cubicBezTo>
                  <a:pt x="54781" y="16252"/>
                  <a:pt x="54713" y="16298"/>
                  <a:pt x="54599" y="16366"/>
                </a:cubicBezTo>
                <a:cubicBezTo>
                  <a:pt x="54553" y="16321"/>
                  <a:pt x="54507" y="16252"/>
                  <a:pt x="54439" y="16161"/>
                </a:cubicBezTo>
                <a:cubicBezTo>
                  <a:pt x="54188" y="16343"/>
                  <a:pt x="53914" y="16526"/>
                  <a:pt x="53663" y="16709"/>
                </a:cubicBezTo>
                <a:cubicBezTo>
                  <a:pt x="53389" y="16891"/>
                  <a:pt x="53138" y="17097"/>
                  <a:pt x="52841" y="17302"/>
                </a:cubicBezTo>
                <a:cubicBezTo>
                  <a:pt x="52909" y="17393"/>
                  <a:pt x="52955" y="17507"/>
                  <a:pt x="53046" y="17667"/>
                </a:cubicBezTo>
                <a:cubicBezTo>
                  <a:pt x="53092" y="17553"/>
                  <a:pt x="53115" y="17462"/>
                  <a:pt x="53138" y="17416"/>
                </a:cubicBezTo>
                <a:cubicBezTo>
                  <a:pt x="53343" y="17530"/>
                  <a:pt x="53526" y="17644"/>
                  <a:pt x="53708" y="17736"/>
                </a:cubicBezTo>
                <a:cubicBezTo>
                  <a:pt x="53777" y="17667"/>
                  <a:pt x="53845" y="17599"/>
                  <a:pt x="53914" y="17507"/>
                </a:cubicBezTo>
                <a:cubicBezTo>
                  <a:pt x="53800" y="17485"/>
                  <a:pt x="53686" y="17462"/>
                  <a:pt x="53549" y="17416"/>
                </a:cubicBezTo>
                <a:cubicBezTo>
                  <a:pt x="53617" y="17348"/>
                  <a:pt x="53686" y="17279"/>
                  <a:pt x="53731" y="17211"/>
                </a:cubicBezTo>
                <a:cubicBezTo>
                  <a:pt x="53845" y="17211"/>
                  <a:pt x="53959" y="17234"/>
                  <a:pt x="54051" y="17234"/>
                </a:cubicBezTo>
                <a:cubicBezTo>
                  <a:pt x="54096" y="17325"/>
                  <a:pt x="54119" y="17393"/>
                  <a:pt x="54142" y="17462"/>
                </a:cubicBezTo>
                <a:cubicBezTo>
                  <a:pt x="54256" y="17439"/>
                  <a:pt x="54370" y="17416"/>
                  <a:pt x="54507" y="17370"/>
                </a:cubicBezTo>
                <a:cubicBezTo>
                  <a:pt x="54576" y="17416"/>
                  <a:pt x="54644" y="17485"/>
                  <a:pt x="54758" y="17576"/>
                </a:cubicBezTo>
                <a:cubicBezTo>
                  <a:pt x="54621" y="17599"/>
                  <a:pt x="54553" y="17599"/>
                  <a:pt x="54462" y="17599"/>
                </a:cubicBezTo>
                <a:cubicBezTo>
                  <a:pt x="54462" y="17736"/>
                  <a:pt x="54484" y="17850"/>
                  <a:pt x="54530" y="18055"/>
                </a:cubicBezTo>
                <a:cubicBezTo>
                  <a:pt x="54416" y="18078"/>
                  <a:pt x="54325" y="18078"/>
                  <a:pt x="54256" y="18078"/>
                </a:cubicBezTo>
                <a:cubicBezTo>
                  <a:pt x="54211" y="17827"/>
                  <a:pt x="54165" y="17667"/>
                  <a:pt x="54142" y="17507"/>
                </a:cubicBezTo>
                <a:cubicBezTo>
                  <a:pt x="54096" y="17644"/>
                  <a:pt x="54051" y="17759"/>
                  <a:pt x="54005" y="17873"/>
                </a:cubicBezTo>
                <a:cubicBezTo>
                  <a:pt x="53914" y="17850"/>
                  <a:pt x="53800" y="17827"/>
                  <a:pt x="53708" y="17781"/>
                </a:cubicBezTo>
                <a:lnTo>
                  <a:pt x="53708" y="17781"/>
                </a:lnTo>
                <a:cubicBezTo>
                  <a:pt x="53754" y="17941"/>
                  <a:pt x="53822" y="18101"/>
                  <a:pt x="53891" y="18306"/>
                </a:cubicBezTo>
                <a:cubicBezTo>
                  <a:pt x="53777" y="18329"/>
                  <a:pt x="53640" y="18352"/>
                  <a:pt x="53503" y="18375"/>
                </a:cubicBezTo>
                <a:cubicBezTo>
                  <a:pt x="53434" y="18466"/>
                  <a:pt x="53343" y="18580"/>
                  <a:pt x="53229" y="18694"/>
                </a:cubicBezTo>
                <a:cubicBezTo>
                  <a:pt x="53183" y="18580"/>
                  <a:pt x="53138" y="18512"/>
                  <a:pt x="53092" y="18443"/>
                </a:cubicBezTo>
                <a:cubicBezTo>
                  <a:pt x="53183" y="18398"/>
                  <a:pt x="53252" y="18352"/>
                  <a:pt x="53343" y="18306"/>
                </a:cubicBezTo>
                <a:cubicBezTo>
                  <a:pt x="53320" y="18212"/>
                  <a:pt x="53272" y="18166"/>
                  <a:pt x="53190" y="18166"/>
                </a:cubicBezTo>
                <a:cubicBezTo>
                  <a:pt x="53113" y="18166"/>
                  <a:pt x="53007" y="18206"/>
                  <a:pt x="52864" y="18284"/>
                </a:cubicBezTo>
                <a:cubicBezTo>
                  <a:pt x="52841" y="18649"/>
                  <a:pt x="53366" y="19082"/>
                  <a:pt x="52681" y="19356"/>
                </a:cubicBezTo>
                <a:cubicBezTo>
                  <a:pt x="52792" y="19428"/>
                  <a:pt x="52886" y="19456"/>
                  <a:pt x="52970" y="19456"/>
                </a:cubicBezTo>
                <a:cubicBezTo>
                  <a:pt x="53233" y="19456"/>
                  <a:pt x="53392" y="19185"/>
                  <a:pt x="53617" y="19151"/>
                </a:cubicBezTo>
                <a:cubicBezTo>
                  <a:pt x="53549" y="19037"/>
                  <a:pt x="53503" y="18945"/>
                  <a:pt x="53457" y="18854"/>
                </a:cubicBezTo>
                <a:cubicBezTo>
                  <a:pt x="53731" y="18649"/>
                  <a:pt x="53982" y="18443"/>
                  <a:pt x="54256" y="18238"/>
                </a:cubicBezTo>
                <a:lnTo>
                  <a:pt x="54256" y="18238"/>
                </a:lnTo>
                <a:cubicBezTo>
                  <a:pt x="54393" y="18420"/>
                  <a:pt x="54074" y="18535"/>
                  <a:pt x="54188" y="18763"/>
                </a:cubicBezTo>
                <a:cubicBezTo>
                  <a:pt x="54211" y="18352"/>
                  <a:pt x="54758" y="18375"/>
                  <a:pt x="54804" y="17964"/>
                </a:cubicBezTo>
                <a:cubicBezTo>
                  <a:pt x="54872" y="17918"/>
                  <a:pt x="54987" y="17873"/>
                  <a:pt x="55146" y="17781"/>
                </a:cubicBezTo>
                <a:cubicBezTo>
                  <a:pt x="55169" y="17781"/>
                  <a:pt x="55238" y="17804"/>
                  <a:pt x="55306" y="17827"/>
                </a:cubicBezTo>
                <a:cubicBezTo>
                  <a:pt x="55306" y="17918"/>
                  <a:pt x="55283" y="17987"/>
                  <a:pt x="55260" y="18101"/>
                </a:cubicBezTo>
                <a:cubicBezTo>
                  <a:pt x="55375" y="18032"/>
                  <a:pt x="55466" y="17964"/>
                  <a:pt x="55557" y="17941"/>
                </a:cubicBezTo>
                <a:cubicBezTo>
                  <a:pt x="55575" y="17937"/>
                  <a:pt x="55591" y="17935"/>
                  <a:pt x="55607" y="17935"/>
                </a:cubicBezTo>
                <a:cubicBezTo>
                  <a:pt x="55675" y="17935"/>
                  <a:pt x="55730" y="17968"/>
                  <a:pt x="55785" y="17987"/>
                </a:cubicBezTo>
                <a:cubicBezTo>
                  <a:pt x="55512" y="18124"/>
                  <a:pt x="55375" y="18352"/>
                  <a:pt x="55306" y="18580"/>
                </a:cubicBezTo>
                <a:cubicBezTo>
                  <a:pt x="54987" y="18808"/>
                  <a:pt x="54690" y="19014"/>
                  <a:pt x="54393" y="19219"/>
                </a:cubicBezTo>
                <a:cubicBezTo>
                  <a:pt x="54439" y="19356"/>
                  <a:pt x="54484" y="19425"/>
                  <a:pt x="54530" y="19516"/>
                </a:cubicBezTo>
                <a:cubicBezTo>
                  <a:pt x="54433" y="19600"/>
                  <a:pt x="54327" y="19649"/>
                  <a:pt x="54212" y="19649"/>
                </a:cubicBezTo>
                <a:cubicBezTo>
                  <a:pt x="54139" y="19649"/>
                  <a:pt x="54062" y="19629"/>
                  <a:pt x="53982" y="19585"/>
                </a:cubicBezTo>
                <a:lnTo>
                  <a:pt x="53982" y="19585"/>
                </a:lnTo>
                <a:cubicBezTo>
                  <a:pt x="54005" y="19790"/>
                  <a:pt x="53937" y="19973"/>
                  <a:pt x="53800" y="20110"/>
                </a:cubicBezTo>
                <a:cubicBezTo>
                  <a:pt x="53663" y="20132"/>
                  <a:pt x="53526" y="20178"/>
                  <a:pt x="53343" y="20201"/>
                </a:cubicBezTo>
                <a:cubicBezTo>
                  <a:pt x="53343" y="20269"/>
                  <a:pt x="53343" y="20315"/>
                  <a:pt x="53343" y="20406"/>
                </a:cubicBezTo>
                <a:cubicBezTo>
                  <a:pt x="53275" y="20429"/>
                  <a:pt x="53206" y="20452"/>
                  <a:pt x="53115" y="20475"/>
                </a:cubicBezTo>
                <a:cubicBezTo>
                  <a:pt x="53138" y="20566"/>
                  <a:pt x="53161" y="20657"/>
                  <a:pt x="53183" y="20771"/>
                </a:cubicBezTo>
                <a:lnTo>
                  <a:pt x="52978" y="20771"/>
                </a:lnTo>
                <a:cubicBezTo>
                  <a:pt x="52978" y="21365"/>
                  <a:pt x="52955" y="21433"/>
                  <a:pt x="52521" y="21456"/>
                </a:cubicBezTo>
                <a:cubicBezTo>
                  <a:pt x="52544" y="21388"/>
                  <a:pt x="52544" y="21319"/>
                  <a:pt x="52567" y="21228"/>
                </a:cubicBezTo>
                <a:lnTo>
                  <a:pt x="52567" y="21228"/>
                </a:lnTo>
                <a:cubicBezTo>
                  <a:pt x="52499" y="21319"/>
                  <a:pt x="52453" y="21365"/>
                  <a:pt x="52407" y="21433"/>
                </a:cubicBezTo>
                <a:lnTo>
                  <a:pt x="52065" y="21433"/>
                </a:lnTo>
                <a:cubicBezTo>
                  <a:pt x="52088" y="21821"/>
                  <a:pt x="51791" y="21958"/>
                  <a:pt x="51563" y="22187"/>
                </a:cubicBezTo>
                <a:cubicBezTo>
                  <a:pt x="51357" y="22392"/>
                  <a:pt x="51198" y="22620"/>
                  <a:pt x="50992" y="22871"/>
                </a:cubicBezTo>
                <a:cubicBezTo>
                  <a:pt x="50810" y="22780"/>
                  <a:pt x="50695" y="22712"/>
                  <a:pt x="50581" y="22643"/>
                </a:cubicBezTo>
                <a:cubicBezTo>
                  <a:pt x="50558" y="22666"/>
                  <a:pt x="50558" y="22666"/>
                  <a:pt x="50536" y="22689"/>
                </a:cubicBezTo>
                <a:cubicBezTo>
                  <a:pt x="50604" y="22780"/>
                  <a:pt x="50673" y="22871"/>
                  <a:pt x="50764" y="22963"/>
                </a:cubicBezTo>
                <a:cubicBezTo>
                  <a:pt x="50650" y="23077"/>
                  <a:pt x="50513" y="23191"/>
                  <a:pt x="50376" y="23305"/>
                </a:cubicBezTo>
                <a:cubicBezTo>
                  <a:pt x="50376" y="23351"/>
                  <a:pt x="50399" y="23419"/>
                  <a:pt x="50399" y="23510"/>
                </a:cubicBezTo>
                <a:cubicBezTo>
                  <a:pt x="50285" y="23510"/>
                  <a:pt x="50170" y="23488"/>
                  <a:pt x="50102" y="23488"/>
                </a:cubicBezTo>
                <a:cubicBezTo>
                  <a:pt x="50033" y="23579"/>
                  <a:pt x="49988" y="23647"/>
                  <a:pt x="49897" y="23739"/>
                </a:cubicBezTo>
                <a:cubicBezTo>
                  <a:pt x="49805" y="23579"/>
                  <a:pt x="49737" y="23488"/>
                  <a:pt x="49668" y="23374"/>
                </a:cubicBezTo>
                <a:cubicBezTo>
                  <a:pt x="49737" y="23282"/>
                  <a:pt x="49805" y="23214"/>
                  <a:pt x="49897" y="23122"/>
                </a:cubicBezTo>
                <a:cubicBezTo>
                  <a:pt x="49828" y="23054"/>
                  <a:pt x="49760" y="23008"/>
                  <a:pt x="49691" y="22940"/>
                </a:cubicBezTo>
                <a:cubicBezTo>
                  <a:pt x="49577" y="23077"/>
                  <a:pt x="49463" y="23214"/>
                  <a:pt x="49326" y="23374"/>
                </a:cubicBezTo>
                <a:lnTo>
                  <a:pt x="49120" y="23374"/>
                </a:lnTo>
                <a:cubicBezTo>
                  <a:pt x="49052" y="23465"/>
                  <a:pt x="48984" y="23579"/>
                  <a:pt x="48915" y="23693"/>
                </a:cubicBezTo>
                <a:cubicBezTo>
                  <a:pt x="48938" y="23899"/>
                  <a:pt x="49349" y="23921"/>
                  <a:pt x="49189" y="24264"/>
                </a:cubicBezTo>
                <a:cubicBezTo>
                  <a:pt x="49143" y="24218"/>
                  <a:pt x="49075" y="24195"/>
                  <a:pt x="49029" y="24150"/>
                </a:cubicBezTo>
                <a:lnTo>
                  <a:pt x="48915" y="24150"/>
                </a:lnTo>
                <a:cubicBezTo>
                  <a:pt x="48961" y="24218"/>
                  <a:pt x="49006" y="24264"/>
                  <a:pt x="49052" y="24309"/>
                </a:cubicBezTo>
                <a:cubicBezTo>
                  <a:pt x="48915" y="24332"/>
                  <a:pt x="48847" y="24355"/>
                  <a:pt x="48755" y="24355"/>
                </a:cubicBezTo>
                <a:cubicBezTo>
                  <a:pt x="48664" y="24264"/>
                  <a:pt x="48595" y="24150"/>
                  <a:pt x="48504" y="24035"/>
                </a:cubicBezTo>
                <a:cubicBezTo>
                  <a:pt x="48367" y="24127"/>
                  <a:pt x="48253" y="24195"/>
                  <a:pt x="48139" y="24264"/>
                </a:cubicBezTo>
                <a:cubicBezTo>
                  <a:pt x="48207" y="24401"/>
                  <a:pt x="48253" y="24538"/>
                  <a:pt x="48299" y="24675"/>
                </a:cubicBezTo>
                <a:cubicBezTo>
                  <a:pt x="48276" y="24697"/>
                  <a:pt x="48276" y="24697"/>
                  <a:pt x="48253" y="24720"/>
                </a:cubicBezTo>
                <a:cubicBezTo>
                  <a:pt x="48185" y="24629"/>
                  <a:pt x="48093" y="24538"/>
                  <a:pt x="48002" y="24446"/>
                </a:cubicBezTo>
                <a:cubicBezTo>
                  <a:pt x="47888" y="24606"/>
                  <a:pt x="47751" y="24766"/>
                  <a:pt x="47614" y="24926"/>
                </a:cubicBezTo>
                <a:lnTo>
                  <a:pt x="47409" y="24926"/>
                </a:lnTo>
                <a:cubicBezTo>
                  <a:pt x="47340" y="25108"/>
                  <a:pt x="47272" y="25268"/>
                  <a:pt x="47203" y="25428"/>
                </a:cubicBezTo>
                <a:cubicBezTo>
                  <a:pt x="47226" y="25451"/>
                  <a:pt x="47226" y="25473"/>
                  <a:pt x="47249" y="25473"/>
                </a:cubicBezTo>
                <a:cubicBezTo>
                  <a:pt x="47431" y="25337"/>
                  <a:pt x="47614" y="25222"/>
                  <a:pt x="47797" y="25085"/>
                </a:cubicBezTo>
                <a:cubicBezTo>
                  <a:pt x="47911" y="25177"/>
                  <a:pt x="47979" y="25268"/>
                  <a:pt x="48093" y="25359"/>
                </a:cubicBezTo>
                <a:cubicBezTo>
                  <a:pt x="47956" y="25473"/>
                  <a:pt x="47865" y="25565"/>
                  <a:pt x="47728" y="25679"/>
                </a:cubicBezTo>
                <a:cubicBezTo>
                  <a:pt x="47682" y="25656"/>
                  <a:pt x="47591" y="25610"/>
                  <a:pt x="47523" y="25588"/>
                </a:cubicBezTo>
                <a:cubicBezTo>
                  <a:pt x="47203" y="25770"/>
                  <a:pt x="47203" y="26113"/>
                  <a:pt x="47089" y="26409"/>
                </a:cubicBezTo>
                <a:lnTo>
                  <a:pt x="46838" y="26409"/>
                </a:lnTo>
                <a:cubicBezTo>
                  <a:pt x="46815" y="26478"/>
                  <a:pt x="46815" y="26569"/>
                  <a:pt x="46815" y="26683"/>
                </a:cubicBezTo>
                <a:cubicBezTo>
                  <a:pt x="46724" y="26660"/>
                  <a:pt x="46655" y="26638"/>
                  <a:pt x="46564" y="26615"/>
                </a:cubicBezTo>
                <a:cubicBezTo>
                  <a:pt x="46381" y="26729"/>
                  <a:pt x="46199" y="26866"/>
                  <a:pt x="45971" y="27026"/>
                </a:cubicBezTo>
                <a:cubicBezTo>
                  <a:pt x="45925" y="26934"/>
                  <a:pt x="45879" y="26866"/>
                  <a:pt x="45879" y="26843"/>
                </a:cubicBezTo>
                <a:cubicBezTo>
                  <a:pt x="46085" y="26569"/>
                  <a:pt x="46290" y="26341"/>
                  <a:pt x="46473" y="26113"/>
                </a:cubicBezTo>
                <a:cubicBezTo>
                  <a:pt x="46473" y="26090"/>
                  <a:pt x="46450" y="26067"/>
                  <a:pt x="46427" y="26044"/>
                </a:cubicBezTo>
                <a:cubicBezTo>
                  <a:pt x="46518" y="26044"/>
                  <a:pt x="46610" y="26021"/>
                  <a:pt x="46724" y="26021"/>
                </a:cubicBezTo>
                <a:cubicBezTo>
                  <a:pt x="46655" y="25930"/>
                  <a:pt x="46633" y="25884"/>
                  <a:pt x="46564" y="25816"/>
                </a:cubicBezTo>
                <a:cubicBezTo>
                  <a:pt x="46427" y="25953"/>
                  <a:pt x="46313" y="26090"/>
                  <a:pt x="46199" y="26250"/>
                </a:cubicBezTo>
                <a:cubicBezTo>
                  <a:pt x="46153" y="26227"/>
                  <a:pt x="46108" y="26204"/>
                  <a:pt x="46039" y="26181"/>
                </a:cubicBezTo>
                <a:cubicBezTo>
                  <a:pt x="45925" y="26386"/>
                  <a:pt x="45834" y="26569"/>
                  <a:pt x="45719" y="26775"/>
                </a:cubicBezTo>
                <a:cubicBezTo>
                  <a:pt x="45674" y="26775"/>
                  <a:pt x="45605" y="26752"/>
                  <a:pt x="45537" y="26729"/>
                </a:cubicBezTo>
                <a:cubicBezTo>
                  <a:pt x="45537" y="26775"/>
                  <a:pt x="45514" y="26797"/>
                  <a:pt x="45514" y="26843"/>
                </a:cubicBezTo>
                <a:cubicBezTo>
                  <a:pt x="45697" y="26957"/>
                  <a:pt x="45879" y="27094"/>
                  <a:pt x="46108" y="27254"/>
                </a:cubicBezTo>
                <a:cubicBezTo>
                  <a:pt x="46067" y="27264"/>
                  <a:pt x="46030" y="27268"/>
                  <a:pt x="45996" y="27268"/>
                </a:cubicBezTo>
                <a:cubicBezTo>
                  <a:pt x="45720" y="27268"/>
                  <a:pt x="45621" y="26977"/>
                  <a:pt x="45377" y="26957"/>
                </a:cubicBezTo>
                <a:lnTo>
                  <a:pt x="45377" y="26957"/>
                </a:lnTo>
                <a:cubicBezTo>
                  <a:pt x="45514" y="27163"/>
                  <a:pt x="45628" y="27368"/>
                  <a:pt x="45719" y="27551"/>
                </a:cubicBezTo>
                <a:cubicBezTo>
                  <a:pt x="45468" y="27642"/>
                  <a:pt x="45286" y="27733"/>
                  <a:pt x="45080" y="27824"/>
                </a:cubicBezTo>
                <a:cubicBezTo>
                  <a:pt x="45103" y="27961"/>
                  <a:pt x="45126" y="28053"/>
                  <a:pt x="45172" y="28212"/>
                </a:cubicBezTo>
                <a:cubicBezTo>
                  <a:pt x="45058" y="28144"/>
                  <a:pt x="45012" y="28098"/>
                  <a:pt x="44921" y="28030"/>
                </a:cubicBezTo>
                <a:cubicBezTo>
                  <a:pt x="44898" y="28121"/>
                  <a:pt x="44875" y="28190"/>
                  <a:pt x="44806" y="28327"/>
                </a:cubicBezTo>
                <a:cubicBezTo>
                  <a:pt x="44806" y="28327"/>
                  <a:pt x="44715" y="28349"/>
                  <a:pt x="44647" y="28395"/>
                </a:cubicBezTo>
                <a:cubicBezTo>
                  <a:pt x="44647" y="28464"/>
                  <a:pt x="44647" y="28532"/>
                  <a:pt x="44647" y="28669"/>
                </a:cubicBezTo>
                <a:cubicBezTo>
                  <a:pt x="44533" y="28601"/>
                  <a:pt x="44441" y="28555"/>
                  <a:pt x="44350" y="28486"/>
                </a:cubicBezTo>
                <a:cubicBezTo>
                  <a:pt x="44327" y="28509"/>
                  <a:pt x="44304" y="28532"/>
                  <a:pt x="44281" y="28532"/>
                </a:cubicBezTo>
                <a:cubicBezTo>
                  <a:pt x="44327" y="28623"/>
                  <a:pt x="44373" y="28692"/>
                  <a:pt x="44464" y="28852"/>
                </a:cubicBezTo>
                <a:cubicBezTo>
                  <a:pt x="44327" y="28760"/>
                  <a:pt x="44236" y="28692"/>
                  <a:pt x="44145" y="28646"/>
                </a:cubicBezTo>
                <a:cubicBezTo>
                  <a:pt x="44167" y="28532"/>
                  <a:pt x="44167" y="28464"/>
                  <a:pt x="44190" y="28372"/>
                </a:cubicBezTo>
                <a:cubicBezTo>
                  <a:pt x="44122" y="28327"/>
                  <a:pt x="44053" y="28258"/>
                  <a:pt x="43985" y="28212"/>
                </a:cubicBezTo>
                <a:cubicBezTo>
                  <a:pt x="43848" y="28327"/>
                  <a:pt x="43711" y="28441"/>
                  <a:pt x="43597" y="28555"/>
                </a:cubicBezTo>
                <a:cubicBezTo>
                  <a:pt x="43597" y="28578"/>
                  <a:pt x="43597" y="28578"/>
                  <a:pt x="43597" y="28578"/>
                </a:cubicBezTo>
                <a:cubicBezTo>
                  <a:pt x="43460" y="28715"/>
                  <a:pt x="43300" y="28852"/>
                  <a:pt x="43163" y="28989"/>
                </a:cubicBezTo>
                <a:cubicBezTo>
                  <a:pt x="43140" y="28966"/>
                  <a:pt x="43140" y="28966"/>
                  <a:pt x="43117" y="28943"/>
                </a:cubicBezTo>
                <a:cubicBezTo>
                  <a:pt x="43026" y="29103"/>
                  <a:pt x="42958" y="29240"/>
                  <a:pt x="42866" y="29399"/>
                </a:cubicBezTo>
                <a:cubicBezTo>
                  <a:pt x="42980" y="29514"/>
                  <a:pt x="43095" y="29628"/>
                  <a:pt x="43232" y="29765"/>
                </a:cubicBezTo>
                <a:cubicBezTo>
                  <a:pt x="42729" y="29742"/>
                  <a:pt x="42364" y="29536"/>
                  <a:pt x="42113" y="29126"/>
                </a:cubicBezTo>
                <a:cubicBezTo>
                  <a:pt x="41999" y="29057"/>
                  <a:pt x="41862" y="29011"/>
                  <a:pt x="41679" y="28920"/>
                </a:cubicBezTo>
                <a:cubicBezTo>
                  <a:pt x="41748" y="28874"/>
                  <a:pt x="41771" y="28852"/>
                  <a:pt x="41839" y="28783"/>
                </a:cubicBezTo>
                <a:cubicBezTo>
                  <a:pt x="41794" y="28692"/>
                  <a:pt x="41497" y="28578"/>
                  <a:pt x="41794" y="28372"/>
                </a:cubicBezTo>
                <a:cubicBezTo>
                  <a:pt x="41774" y="28370"/>
                  <a:pt x="41757" y="28369"/>
                  <a:pt x="41741" y="28369"/>
                </a:cubicBezTo>
                <a:cubicBezTo>
                  <a:pt x="41602" y="28369"/>
                  <a:pt x="41568" y="28453"/>
                  <a:pt x="41588" y="28555"/>
                </a:cubicBezTo>
                <a:cubicBezTo>
                  <a:pt x="41588" y="28783"/>
                  <a:pt x="41634" y="29034"/>
                  <a:pt x="41634" y="29240"/>
                </a:cubicBezTo>
                <a:cubicBezTo>
                  <a:pt x="41542" y="29377"/>
                  <a:pt x="41474" y="29491"/>
                  <a:pt x="41451" y="29559"/>
                </a:cubicBezTo>
                <a:cubicBezTo>
                  <a:pt x="41246" y="29650"/>
                  <a:pt x="41040" y="29673"/>
                  <a:pt x="40926" y="29787"/>
                </a:cubicBezTo>
                <a:cubicBezTo>
                  <a:pt x="40823" y="29911"/>
                  <a:pt x="40813" y="30091"/>
                  <a:pt x="40644" y="30091"/>
                </a:cubicBezTo>
                <a:cubicBezTo>
                  <a:pt x="40626" y="30091"/>
                  <a:pt x="40606" y="30089"/>
                  <a:pt x="40584" y="30084"/>
                </a:cubicBezTo>
                <a:cubicBezTo>
                  <a:pt x="40470" y="30290"/>
                  <a:pt x="40424" y="30495"/>
                  <a:pt x="40150" y="30518"/>
                </a:cubicBezTo>
                <a:cubicBezTo>
                  <a:pt x="40241" y="30792"/>
                  <a:pt x="40264" y="31111"/>
                  <a:pt x="40059" y="31340"/>
                </a:cubicBezTo>
                <a:cubicBezTo>
                  <a:pt x="39950" y="31492"/>
                  <a:pt x="39799" y="31729"/>
                  <a:pt x="39526" y="31729"/>
                </a:cubicBezTo>
                <a:cubicBezTo>
                  <a:pt x="39513" y="31729"/>
                  <a:pt x="39501" y="31729"/>
                  <a:pt x="39488" y="31728"/>
                </a:cubicBezTo>
                <a:cubicBezTo>
                  <a:pt x="39465" y="31796"/>
                  <a:pt x="39443" y="31865"/>
                  <a:pt x="39397" y="32001"/>
                </a:cubicBezTo>
                <a:cubicBezTo>
                  <a:pt x="39283" y="31887"/>
                  <a:pt x="39214" y="31796"/>
                  <a:pt x="39123" y="31705"/>
                </a:cubicBezTo>
                <a:cubicBezTo>
                  <a:pt x="38986" y="31705"/>
                  <a:pt x="38895" y="31750"/>
                  <a:pt x="38803" y="31979"/>
                </a:cubicBezTo>
                <a:cubicBezTo>
                  <a:pt x="38918" y="31887"/>
                  <a:pt x="38963" y="31842"/>
                  <a:pt x="39032" y="31796"/>
                </a:cubicBezTo>
                <a:cubicBezTo>
                  <a:pt x="39077" y="31819"/>
                  <a:pt x="39123" y="31865"/>
                  <a:pt x="39191" y="31910"/>
                </a:cubicBezTo>
                <a:cubicBezTo>
                  <a:pt x="39123" y="32070"/>
                  <a:pt x="39055" y="32230"/>
                  <a:pt x="39009" y="32412"/>
                </a:cubicBezTo>
                <a:cubicBezTo>
                  <a:pt x="38895" y="32390"/>
                  <a:pt x="38803" y="32344"/>
                  <a:pt x="38621" y="32298"/>
                </a:cubicBezTo>
                <a:lnTo>
                  <a:pt x="38621" y="32298"/>
                </a:lnTo>
                <a:cubicBezTo>
                  <a:pt x="38689" y="32435"/>
                  <a:pt x="38735" y="32481"/>
                  <a:pt x="38758" y="32549"/>
                </a:cubicBezTo>
                <a:cubicBezTo>
                  <a:pt x="38503" y="32825"/>
                  <a:pt x="38308" y="33218"/>
                  <a:pt x="37861" y="33218"/>
                </a:cubicBezTo>
                <a:cubicBezTo>
                  <a:pt x="37827" y="33218"/>
                  <a:pt x="37791" y="33216"/>
                  <a:pt x="37753" y="33211"/>
                </a:cubicBezTo>
                <a:cubicBezTo>
                  <a:pt x="37753" y="33348"/>
                  <a:pt x="37753" y="33462"/>
                  <a:pt x="37753" y="33554"/>
                </a:cubicBezTo>
                <a:cubicBezTo>
                  <a:pt x="37719" y="33548"/>
                  <a:pt x="37687" y="33546"/>
                  <a:pt x="37656" y="33546"/>
                </a:cubicBezTo>
                <a:cubicBezTo>
                  <a:pt x="37425" y="33546"/>
                  <a:pt x="37306" y="33692"/>
                  <a:pt x="37206" y="33873"/>
                </a:cubicBezTo>
                <a:cubicBezTo>
                  <a:pt x="37069" y="34124"/>
                  <a:pt x="36886" y="34330"/>
                  <a:pt x="36681" y="34604"/>
                </a:cubicBezTo>
                <a:cubicBezTo>
                  <a:pt x="36703" y="34649"/>
                  <a:pt x="36703" y="34763"/>
                  <a:pt x="36726" y="34946"/>
                </a:cubicBezTo>
                <a:cubicBezTo>
                  <a:pt x="36530" y="34881"/>
                  <a:pt x="36381" y="34769"/>
                  <a:pt x="36254" y="34769"/>
                </a:cubicBezTo>
                <a:cubicBezTo>
                  <a:pt x="36203" y="34769"/>
                  <a:pt x="36156" y="34786"/>
                  <a:pt x="36110" y="34832"/>
                </a:cubicBezTo>
                <a:cubicBezTo>
                  <a:pt x="36110" y="34992"/>
                  <a:pt x="36133" y="35129"/>
                  <a:pt x="36064" y="35174"/>
                </a:cubicBezTo>
                <a:cubicBezTo>
                  <a:pt x="35859" y="35334"/>
                  <a:pt x="35631" y="35471"/>
                  <a:pt x="35402" y="35608"/>
                </a:cubicBezTo>
                <a:cubicBezTo>
                  <a:pt x="35357" y="35722"/>
                  <a:pt x="35311" y="35859"/>
                  <a:pt x="35243" y="35973"/>
                </a:cubicBezTo>
                <a:lnTo>
                  <a:pt x="35197" y="35973"/>
                </a:lnTo>
                <a:cubicBezTo>
                  <a:pt x="35197" y="36064"/>
                  <a:pt x="35220" y="36156"/>
                  <a:pt x="35243" y="36270"/>
                </a:cubicBezTo>
                <a:lnTo>
                  <a:pt x="35014" y="36270"/>
                </a:lnTo>
                <a:cubicBezTo>
                  <a:pt x="35014" y="36338"/>
                  <a:pt x="35014" y="36407"/>
                  <a:pt x="35014" y="36521"/>
                </a:cubicBezTo>
                <a:cubicBezTo>
                  <a:pt x="34855" y="36589"/>
                  <a:pt x="34695" y="36658"/>
                  <a:pt x="34512" y="36749"/>
                </a:cubicBezTo>
                <a:cubicBezTo>
                  <a:pt x="34492" y="37097"/>
                  <a:pt x="34306" y="37353"/>
                  <a:pt x="34038" y="37353"/>
                </a:cubicBezTo>
                <a:cubicBezTo>
                  <a:pt x="34007" y="37353"/>
                  <a:pt x="33975" y="37350"/>
                  <a:pt x="33942" y="37343"/>
                </a:cubicBezTo>
                <a:cubicBezTo>
                  <a:pt x="33805" y="37525"/>
                  <a:pt x="33668" y="37662"/>
                  <a:pt x="33485" y="37890"/>
                </a:cubicBezTo>
                <a:cubicBezTo>
                  <a:pt x="33462" y="37731"/>
                  <a:pt x="33462" y="37685"/>
                  <a:pt x="33462" y="37617"/>
                </a:cubicBezTo>
                <a:lnTo>
                  <a:pt x="33417" y="37617"/>
                </a:lnTo>
                <a:cubicBezTo>
                  <a:pt x="33417" y="37708"/>
                  <a:pt x="33394" y="37799"/>
                  <a:pt x="33371" y="37913"/>
                </a:cubicBezTo>
                <a:cubicBezTo>
                  <a:pt x="33303" y="37868"/>
                  <a:pt x="33211" y="37822"/>
                  <a:pt x="33143" y="37799"/>
                </a:cubicBezTo>
                <a:cubicBezTo>
                  <a:pt x="32937" y="37845"/>
                  <a:pt x="32914" y="38005"/>
                  <a:pt x="32937" y="38164"/>
                </a:cubicBezTo>
                <a:cubicBezTo>
                  <a:pt x="32937" y="38324"/>
                  <a:pt x="32960" y="38484"/>
                  <a:pt x="32983" y="38666"/>
                </a:cubicBezTo>
                <a:cubicBezTo>
                  <a:pt x="32869" y="38666"/>
                  <a:pt x="32800" y="38644"/>
                  <a:pt x="32755" y="38644"/>
                </a:cubicBezTo>
                <a:cubicBezTo>
                  <a:pt x="32595" y="38803"/>
                  <a:pt x="32435" y="38940"/>
                  <a:pt x="32298" y="39054"/>
                </a:cubicBezTo>
                <a:cubicBezTo>
                  <a:pt x="32182" y="39038"/>
                  <a:pt x="32114" y="38887"/>
                  <a:pt x="31988" y="38887"/>
                </a:cubicBezTo>
                <a:cubicBezTo>
                  <a:pt x="31941" y="38887"/>
                  <a:pt x="31887" y="38908"/>
                  <a:pt x="31819" y="38963"/>
                </a:cubicBezTo>
                <a:cubicBezTo>
                  <a:pt x="31887" y="39009"/>
                  <a:pt x="31933" y="39032"/>
                  <a:pt x="32024" y="39077"/>
                </a:cubicBezTo>
                <a:cubicBezTo>
                  <a:pt x="31694" y="39276"/>
                  <a:pt x="31789" y="39879"/>
                  <a:pt x="31241" y="39879"/>
                </a:cubicBezTo>
                <a:cubicBezTo>
                  <a:pt x="31221" y="39879"/>
                  <a:pt x="31201" y="39878"/>
                  <a:pt x="31180" y="39876"/>
                </a:cubicBezTo>
                <a:cubicBezTo>
                  <a:pt x="31088" y="39808"/>
                  <a:pt x="30997" y="39739"/>
                  <a:pt x="30906" y="39671"/>
                </a:cubicBezTo>
                <a:cubicBezTo>
                  <a:pt x="30823" y="39733"/>
                  <a:pt x="30739" y="39796"/>
                  <a:pt x="30656" y="39876"/>
                </a:cubicBezTo>
                <a:lnTo>
                  <a:pt x="30656" y="39876"/>
                </a:lnTo>
                <a:cubicBezTo>
                  <a:pt x="30686" y="39991"/>
                  <a:pt x="30716" y="40106"/>
                  <a:pt x="30746" y="40241"/>
                </a:cubicBezTo>
                <a:cubicBezTo>
                  <a:pt x="30700" y="40264"/>
                  <a:pt x="30655" y="40264"/>
                  <a:pt x="30563" y="40287"/>
                </a:cubicBezTo>
                <a:cubicBezTo>
                  <a:pt x="30518" y="40538"/>
                  <a:pt x="30221" y="40424"/>
                  <a:pt x="30061" y="40584"/>
                </a:cubicBezTo>
                <a:cubicBezTo>
                  <a:pt x="30061" y="40652"/>
                  <a:pt x="30061" y="40744"/>
                  <a:pt x="30039" y="40858"/>
                </a:cubicBezTo>
                <a:cubicBezTo>
                  <a:pt x="29970" y="40881"/>
                  <a:pt x="29902" y="40903"/>
                  <a:pt x="29833" y="40949"/>
                </a:cubicBezTo>
                <a:cubicBezTo>
                  <a:pt x="29879" y="41017"/>
                  <a:pt x="29924" y="41086"/>
                  <a:pt x="30016" y="41223"/>
                </a:cubicBezTo>
                <a:cubicBezTo>
                  <a:pt x="29879" y="41200"/>
                  <a:pt x="29787" y="41200"/>
                  <a:pt x="29650" y="41200"/>
                </a:cubicBezTo>
                <a:cubicBezTo>
                  <a:pt x="29582" y="41291"/>
                  <a:pt x="29445" y="41405"/>
                  <a:pt x="29331" y="41520"/>
                </a:cubicBezTo>
                <a:cubicBezTo>
                  <a:pt x="29240" y="41520"/>
                  <a:pt x="29148" y="41497"/>
                  <a:pt x="29057" y="41497"/>
                </a:cubicBezTo>
                <a:cubicBezTo>
                  <a:pt x="28989" y="41611"/>
                  <a:pt x="28897" y="41725"/>
                  <a:pt x="28806" y="41885"/>
                </a:cubicBezTo>
                <a:cubicBezTo>
                  <a:pt x="28601" y="41885"/>
                  <a:pt x="28464" y="42022"/>
                  <a:pt x="28327" y="42250"/>
                </a:cubicBezTo>
                <a:cubicBezTo>
                  <a:pt x="28098" y="42592"/>
                  <a:pt x="28030" y="43003"/>
                  <a:pt x="27847" y="43277"/>
                </a:cubicBezTo>
                <a:cubicBezTo>
                  <a:pt x="27642" y="43391"/>
                  <a:pt x="27482" y="43460"/>
                  <a:pt x="27277" y="43574"/>
                </a:cubicBezTo>
                <a:cubicBezTo>
                  <a:pt x="27185" y="43551"/>
                  <a:pt x="27048" y="43528"/>
                  <a:pt x="26889" y="43483"/>
                </a:cubicBezTo>
                <a:cubicBezTo>
                  <a:pt x="26843" y="43620"/>
                  <a:pt x="26797" y="43734"/>
                  <a:pt x="26774" y="43871"/>
                </a:cubicBezTo>
                <a:cubicBezTo>
                  <a:pt x="26843" y="43939"/>
                  <a:pt x="26889" y="43985"/>
                  <a:pt x="26957" y="44030"/>
                </a:cubicBezTo>
                <a:cubicBezTo>
                  <a:pt x="26866" y="44122"/>
                  <a:pt x="26797" y="44213"/>
                  <a:pt x="26683" y="44350"/>
                </a:cubicBezTo>
                <a:cubicBezTo>
                  <a:pt x="26660" y="44236"/>
                  <a:pt x="26638" y="44167"/>
                  <a:pt x="26638" y="44122"/>
                </a:cubicBezTo>
                <a:cubicBezTo>
                  <a:pt x="26546" y="44122"/>
                  <a:pt x="26455" y="44145"/>
                  <a:pt x="26364" y="44167"/>
                </a:cubicBezTo>
                <a:cubicBezTo>
                  <a:pt x="26432" y="44259"/>
                  <a:pt x="26523" y="44327"/>
                  <a:pt x="26569" y="44396"/>
                </a:cubicBezTo>
                <a:cubicBezTo>
                  <a:pt x="26478" y="44555"/>
                  <a:pt x="26409" y="44715"/>
                  <a:pt x="26341" y="44875"/>
                </a:cubicBezTo>
                <a:cubicBezTo>
                  <a:pt x="26232" y="44723"/>
                  <a:pt x="26165" y="44508"/>
                  <a:pt x="25921" y="44508"/>
                </a:cubicBezTo>
                <a:cubicBezTo>
                  <a:pt x="25910" y="44508"/>
                  <a:pt x="25897" y="44509"/>
                  <a:pt x="25884" y="44510"/>
                </a:cubicBezTo>
                <a:cubicBezTo>
                  <a:pt x="25861" y="44670"/>
                  <a:pt x="25861" y="44852"/>
                  <a:pt x="25861" y="45012"/>
                </a:cubicBezTo>
                <a:cubicBezTo>
                  <a:pt x="25818" y="45030"/>
                  <a:pt x="25781" y="45038"/>
                  <a:pt x="25749" y="45038"/>
                </a:cubicBezTo>
                <a:cubicBezTo>
                  <a:pt x="25585" y="45038"/>
                  <a:pt x="25569" y="44826"/>
                  <a:pt x="25473" y="44806"/>
                </a:cubicBezTo>
                <a:cubicBezTo>
                  <a:pt x="25542" y="44624"/>
                  <a:pt x="25588" y="44487"/>
                  <a:pt x="25656" y="44327"/>
                </a:cubicBezTo>
                <a:cubicBezTo>
                  <a:pt x="25633" y="44327"/>
                  <a:pt x="25633" y="44327"/>
                  <a:pt x="25610" y="44304"/>
                </a:cubicBezTo>
                <a:cubicBezTo>
                  <a:pt x="25382" y="44578"/>
                  <a:pt x="25154" y="44852"/>
                  <a:pt x="24903" y="45149"/>
                </a:cubicBezTo>
                <a:cubicBezTo>
                  <a:pt x="24926" y="45194"/>
                  <a:pt x="24948" y="45263"/>
                  <a:pt x="24971" y="45377"/>
                </a:cubicBezTo>
                <a:cubicBezTo>
                  <a:pt x="24834" y="45331"/>
                  <a:pt x="24766" y="45309"/>
                  <a:pt x="24652" y="45263"/>
                </a:cubicBezTo>
                <a:cubicBezTo>
                  <a:pt x="24583" y="45331"/>
                  <a:pt x="24515" y="45400"/>
                  <a:pt x="24423" y="45468"/>
                </a:cubicBezTo>
                <a:cubicBezTo>
                  <a:pt x="24492" y="45583"/>
                  <a:pt x="24560" y="45697"/>
                  <a:pt x="24606" y="45834"/>
                </a:cubicBezTo>
                <a:cubicBezTo>
                  <a:pt x="24469" y="45902"/>
                  <a:pt x="24355" y="45971"/>
                  <a:pt x="24241" y="46039"/>
                </a:cubicBezTo>
                <a:cubicBezTo>
                  <a:pt x="24241" y="46130"/>
                  <a:pt x="24241" y="46244"/>
                  <a:pt x="24264" y="46336"/>
                </a:cubicBezTo>
                <a:cubicBezTo>
                  <a:pt x="24241" y="46336"/>
                  <a:pt x="24218" y="46336"/>
                  <a:pt x="24195" y="46359"/>
                </a:cubicBezTo>
                <a:cubicBezTo>
                  <a:pt x="24241" y="46427"/>
                  <a:pt x="24287" y="46496"/>
                  <a:pt x="24355" y="46587"/>
                </a:cubicBezTo>
                <a:cubicBezTo>
                  <a:pt x="24298" y="46617"/>
                  <a:pt x="24249" y="46630"/>
                  <a:pt x="24207" y="46630"/>
                </a:cubicBezTo>
                <a:cubicBezTo>
                  <a:pt x="24002" y="46630"/>
                  <a:pt x="23936" y="46335"/>
                  <a:pt x="23672" y="46335"/>
                </a:cubicBezTo>
                <a:cubicBezTo>
                  <a:pt x="23664" y="46335"/>
                  <a:pt x="23656" y="46335"/>
                  <a:pt x="23647" y="46336"/>
                </a:cubicBezTo>
                <a:cubicBezTo>
                  <a:pt x="23693" y="46381"/>
                  <a:pt x="23716" y="46427"/>
                  <a:pt x="23762" y="46496"/>
                </a:cubicBezTo>
                <a:cubicBezTo>
                  <a:pt x="23670" y="46518"/>
                  <a:pt x="23625" y="46541"/>
                  <a:pt x="23533" y="46587"/>
                </a:cubicBezTo>
                <a:cubicBezTo>
                  <a:pt x="23647" y="46724"/>
                  <a:pt x="23739" y="46861"/>
                  <a:pt x="23830" y="46998"/>
                </a:cubicBezTo>
                <a:cubicBezTo>
                  <a:pt x="23807" y="46998"/>
                  <a:pt x="23807" y="47021"/>
                  <a:pt x="23784" y="47021"/>
                </a:cubicBezTo>
                <a:cubicBezTo>
                  <a:pt x="23602" y="46906"/>
                  <a:pt x="23419" y="46792"/>
                  <a:pt x="23237" y="46678"/>
                </a:cubicBezTo>
                <a:cubicBezTo>
                  <a:pt x="23214" y="46701"/>
                  <a:pt x="23214" y="46724"/>
                  <a:pt x="23214" y="46724"/>
                </a:cubicBezTo>
                <a:cubicBezTo>
                  <a:pt x="23419" y="46861"/>
                  <a:pt x="23625" y="47021"/>
                  <a:pt x="23876" y="47180"/>
                </a:cubicBezTo>
                <a:cubicBezTo>
                  <a:pt x="23693" y="47317"/>
                  <a:pt x="23556" y="47409"/>
                  <a:pt x="23419" y="47500"/>
                </a:cubicBezTo>
                <a:cubicBezTo>
                  <a:pt x="23351" y="47454"/>
                  <a:pt x="23305" y="47431"/>
                  <a:pt x="23237" y="47386"/>
                </a:cubicBezTo>
                <a:lnTo>
                  <a:pt x="23237" y="47386"/>
                </a:lnTo>
                <a:cubicBezTo>
                  <a:pt x="23259" y="47523"/>
                  <a:pt x="23282" y="47660"/>
                  <a:pt x="23305" y="47774"/>
                </a:cubicBezTo>
                <a:cubicBezTo>
                  <a:pt x="23168" y="47842"/>
                  <a:pt x="23031" y="47911"/>
                  <a:pt x="22871" y="47979"/>
                </a:cubicBezTo>
                <a:cubicBezTo>
                  <a:pt x="22871" y="48048"/>
                  <a:pt x="22871" y="48093"/>
                  <a:pt x="22871" y="48162"/>
                </a:cubicBezTo>
                <a:cubicBezTo>
                  <a:pt x="22620" y="48139"/>
                  <a:pt x="22392" y="48116"/>
                  <a:pt x="22118" y="48070"/>
                </a:cubicBezTo>
                <a:lnTo>
                  <a:pt x="22118" y="48070"/>
                </a:lnTo>
                <a:cubicBezTo>
                  <a:pt x="22141" y="48207"/>
                  <a:pt x="22141" y="48299"/>
                  <a:pt x="22164" y="48344"/>
                </a:cubicBezTo>
                <a:cubicBezTo>
                  <a:pt x="22004" y="48481"/>
                  <a:pt x="21867" y="48595"/>
                  <a:pt x="21753" y="48710"/>
                </a:cubicBezTo>
                <a:cubicBezTo>
                  <a:pt x="21776" y="48778"/>
                  <a:pt x="21799" y="48847"/>
                  <a:pt x="21844" y="48915"/>
                </a:cubicBezTo>
                <a:cubicBezTo>
                  <a:pt x="21684" y="49006"/>
                  <a:pt x="21547" y="49098"/>
                  <a:pt x="21388" y="49166"/>
                </a:cubicBezTo>
                <a:cubicBezTo>
                  <a:pt x="21296" y="49303"/>
                  <a:pt x="21205" y="49463"/>
                  <a:pt x="21114" y="49600"/>
                </a:cubicBezTo>
                <a:cubicBezTo>
                  <a:pt x="21023" y="49554"/>
                  <a:pt x="20977" y="49531"/>
                  <a:pt x="20908" y="49508"/>
                </a:cubicBezTo>
                <a:cubicBezTo>
                  <a:pt x="20863" y="49691"/>
                  <a:pt x="20840" y="49851"/>
                  <a:pt x="20817" y="50011"/>
                </a:cubicBezTo>
                <a:cubicBezTo>
                  <a:pt x="20703" y="50011"/>
                  <a:pt x="20589" y="49988"/>
                  <a:pt x="20543" y="49988"/>
                </a:cubicBezTo>
                <a:cubicBezTo>
                  <a:pt x="20429" y="50056"/>
                  <a:pt x="20338" y="50102"/>
                  <a:pt x="20269" y="50148"/>
                </a:cubicBezTo>
                <a:cubicBezTo>
                  <a:pt x="20338" y="50307"/>
                  <a:pt x="20429" y="50467"/>
                  <a:pt x="20543" y="50695"/>
                </a:cubicBezTo>
                <a:cubicBezTo>
                  <a:pt x="20315" y="50695"/>
                  <a:pt x="20132" y="50673"/>
                  <a:pt x="19927" y="50673"/>
                </a:cubicBezTo>
                <a:cubicBezTo>
                  <a:pt x="19904" y="50718"/>
                  <a:pt x="19858" y="50810"/>
                  <a:pt x="19790" y="50901"/>
                </a:cubicBezTo>
                <a:cubicBezTo>
                  <a:pt x="19744" y="50878"/>
                  <a:pt x="19676" y="50855"/>
                  <a:pt x="19630" y="50832"/>
                </a:cubicBezTo>
                <a:cubicBezTo>
                  <a:pt x="19448" y="51312"/>
                  <a:pt x="19105" y="51563"/>
                  <a:pt x="18603" y="51677"/>
                </a:cubicBezTo>
                <a:cubicBezTo>
                  <a:pt x="18649" y="51723"/>
                  <a:pt x="18672" y="51768"/>
                  <a:pt x="18763" y="51859"/>
                </a:cubicBezTo>
                <a:cubicBezTo>
                  <a:pt x="18626" y="51837"/>
                  <a:pt x="18512" y="51837"/>
                  <a:pt x="18398" y="51814"/>
                </a:cubicBezTo>
                <a:cubicBezTo>
                  <a:pt x="18329" y="51974"/>
                  <a:pt x="18261" y="52133"/>
                  <a:pt x="18169" y="52316"/>
                </a:cubicBezTo>
                <a:cubicBezTo>
                  <a:pt x="18079" y="52339"/>
                  <a:pt x="17942" y="52384"/>
                  <a:pt x="17716" y="52429"/>
                </a:cubicBezTo>
                <a:lnTo>
                  <a:pt x="17716" y="52429"/>
                </a:lnTo>
                <a:cubicBezTo>
                  <a:pt x="17717" y="52425"/>
                  <a:pt x="17629" y="52398"/>
                  <a:pt x="17485" y="52316"/>
                </a:cubicBezTo>
                <a:lnTo>
                  <a:pt x="17485" y="52316"/>
                </a:lnTo>
                <a:cubicBezTo>
                  <a:pt x="17576" y="52476"/>
                  <a:pt x="17622" y="52544"/>
                  <a:pt x="17690" y="52636"/>
                </a:cubicBezTo>
                <a:cubicBezTo>
                  <a:pt x="17530" y="52932"/>
                  <a:pt x="17530" y="53069"/>
                  <a:pt x="17622" y="53366"/>
                </a:cubicBezTo>
                <a:cubicBezTo>
                  <a:pt x="17507" y="53366"/>
                  <a:pt x="17393" y="53343"/>
                  <a:pt x="17279" y="53343"/>
                </a:cubicBezTo>
                <a:cubicBezTo>
                  <a:pt x="17165" y="53252"/>
                  <a:pt x="17028" y="53161"/>
                  <a:pt x="16937" y="53069"/>
                </a:cubicBezTo>
                <a:cubicBezTo>
                  <a:pt x="16914" y="52841"/>
                  <a:pt x="16914" y="52636"/>
                  <a:pt x="16914" y="52430"/>
                </a:cubicBezTo>
                <a:cubicBezTo>
                  <a:pt x="17005" y="52339"/>
                  <a:pt x="17097" y="52247"/>
                  <a:pt x="17211" y="52179"/>
                </a:cubicBezTo>
                <a:cubicBezTo>
                  <a:pt x="17188" y="52156"/>
                  <a:pt x="17188" y="52111"/>
                  <a:pt x="17165" y="52088"/>
                </a:cubicBezTo>
                <a:cubicBezTo>
                  <a:pt x="17051" y="52133"/>
                  <a:pt x="16914" y="52156"/>
                  <a:pt x="16800" y="52202"/>
                </a:cubicBezTo>
                <a:cubicBezTo>
                  <a:pt x="16572" y="52750"/>
                  <a:pt x="16412" y="53297"/>
                  <a:pt x="16526" y="53937"/>
                </a:cubicBezTo>
                <a:cubicBezTo>
                  <a:pt x="16457" y="53937"/>
                  <a:pt x="16389" y="53959"/>
                  <a:pt x="16320" y="53959"/>
                </a:cubicBezTo>
                <a:cubicBezTo>
                  <a:pt x="16298" y="54142"/>
                  <a:pt x="16298" y="54325"/>
                  <a:pt x="16298" y="54507"/>
                </a:cubicBezTo>
                <a:cubicBezTo>
                  <a:pt x="15910" y="54462"/>
                  <a:pt x="15590" y="54416"/>
                  <a:pt x="15271" y="54370"/>
                </a:cubicBezTo>
                <a:lnTo>
                  <a:pt x="15271" y="54370"/>
                </a:lnTo>
                <a:cubicBezTo>
                  <a:pt x="15225" y="54621"/>
                  <a:pt x="15681" y="54484"/>
                  <a:pt x="15567" y="54804"/>
                </a:cubicBezTo>
                <a:cubicBezTo>
                  <a:pt x="15453" y="54735"/>
                  <a:pt x="15339" y="54667"/>
                  <a:pt x="15225" y="54621"/>
                </a:cubicBezTo>
                <a:cubicBezTo>
                  <a:pt x="15202" y="54621"/>
                  <a:pt x="15179" y="54644"/>
                  <a:pt x="15179" y="54667"/>
                </a:cubicBezTo>
                <a:cubicBezTo>
                  <a:pt x="15248" y="54735"/>
                  <a:pt x="15316" y="54827"/>
                  <a:pt x="15430" y="54941"/>
                </a:cubicBezTo>
                <a:cubicBezTo>
                  <a:pt x="15293" y="55032"/>
                  <a:pt x="15179" y="55101"/>
                  <a:pt x="15065" y="55169"/>
                </a:cubicBezTo>
                <a:cubicBezTo>
                  <a:pt x="14974" y="54872"/>
                  <a:pt x="14883" y="54621"/>
                  <a:pt x="14814" y="54393"/>
                </a:cubicBezTo>
                <a:cubicBezTo>
                  <a:pt x="14951" y="54302"/>
                  <a:pt x="15088" y="54210"/>
                  <a:pt x="15271" y="54096"/>
                </a:cubicBezTo>
                <a:cubicBezTo>
                  <a:pt x="15179" y="54005"/>
                  <a:pt x="15111" y="53937"/>
                  <a:pt x="15042" y="53845"/>
                </a:cubicBezTo>
                <a:cubicBezTo>
                  <a:pt x="15042" y="53777"/>
                  <a:pt x="15065" y="53685"/>
                  <a:pt x="15088" y="53594"/>
                </a:cubicBezTo>
                <a:cubicBezTo>
                  <a:pt x="15179" y="53617"/>
                  <a:pt x="15248" y="53617"/>
                  <a:pt x="15339" y="53617"/>
                </a:cubicBezTo>
                <a:cubicBezTo>
                  <a:pt x="15293" y="53731"/>
                  <a:pt x="15271" y="53822"/>
                  <a:pt x="15248" y="53937"/>
                </a:cubicBezTo>
                <a:cubicBezTo>
                  <a:pt x="15385" y="53822"/>
                  <a:pt x="15499" y="53754"/>
                  <a:pt x="15636" y="53663"/>
                </a:cubicBezTo>
                <a:cubicBezTo>
                  <a:pt x="15636" y="53617"/>
                  <a:pt x="15613" y="53549"/>
                  <a:pt x="15613" y="53434"/>
                </a:cubicBezTo>
                <a:cubicBezTo>
                  <a:pt x="15453" y="53457"/>
                  <a:pt x="15339" y="53480"/>
                  <a:pt x="15202" y="53503"/>
                </a:cubicBezTo>
                <a:cubicBezTo>
                  <a:pt x="15202" y="53389"/>
                  <a:pt x="15179" y="53320"/>
                  <a:pt x="15156" y="53183"/>
                </a:cubicBezTo>
                <a:lnTo>
                  <a:pt x="15156" y="53183"/>
                </a:lnTo>
                <a:cubicBezTo>
                  <a:pt x="15293" y="53206"/>
                  <a:pt x="15385" y="53229"/>
                  <a:pt x="15544" y="53252"/>
                </a:cubicBezTo>
                <a:cubicBezTo>
                  <a:pt x="15499" y="53092"/>
                  <a:pt x="15453" y="53001"/>
                  <a:pt x="15430" y="52887"/>
                </a:cubicBezTo>
                <a:lnTo>
                  <a:pt x="15088" y="52887"/>
                </a:lnTo>
                <a:cubicBezTo>
                  <a:pt x="14883" y="53183"/>
                  <a:pt x="14677" y="53480"/>
                  <a:pt x="14472" y="53800"/>
                </a:cubicBezTo>
                <a:cubicBezTo>
                  <a:pt x="14403" y="53754"/>
                  <a:pt x="14335" y="53708"/>
                  <a:pt x="14221" y="53640"/>
                </a:cubicBezTo>
                <a:cubicBezTo>
                  <a:pt x="14449" y="53092"/>
                  <a:pt x="14677" y="52567"/>
                  <a:pt x="14928" y="51974"/>
                </a:cubicBezTo>
                <a:cubicBezTo>
                  <a:pt x="14723" y="51951"/>
                  <a:pt x="14540" y="51951"/>
                  <a:pt x="14312" y="51928"/>
                </a:cubicBezTo>
                <a:cubicBezTo>
                  <a:pt x="14335" y="51814"/>
                  <a:pt x="14380" y="51700"/>
                  <a:pt x="14403" y="51540"/>
                </a:cubicBezTo>
                <a:cubicBezTo>
                  <a:pt x="14312" y="51471"/>
                  <a:pt x="14198" y="51426"/>
                  <a:pt x="14106" y="51357"/>
                </a:cubicBezTo>
                <a:cubicBezTo>
                  <a:pt x="14084" y="51220"/>
                  <a:pt x="14061" y="51061"/>
                  <a:pt x="14015" y="50832"/>
                </a:cubicBezTo>
                <a:cubicBezTo>
                  <a:pt x="13969" y="50878"/>
                  <a:pt x="13901" y="50901"/>
                  <a:pt x="13855" y="50924"/>
                </a:cubicBezTo>
                <a:cubicBezTo>
                  <a:pt x="13833" y="50832"/>
                  <a:pt x="13810" y="50741"/>
                  <a:pt x="13810" y="50650"/>
                </a:cubicBezTo>
                <a:cubicBezTo>
                  <a:pt x="13901" y="50604"/>
                  <a:pt x="13992" y="50536"/>
                  <a:pt x="14084" y="50490"/>
                </a:cubicBezTo>
                <a:cubicBezTo>
                  <a:pt x="14129" y="50399"/>
                  <a:pt x="14129" y="50399"/>
                  <a:pt x="13627" y="50056"/>
                </a:cubicBezTo>
                <a:cubicBezTo>
                  <a:pt x="13353" y="50079"/>
                  <a:pt x="13125" y="50079"/>
                  <a:pt x="12897" y="50102"/>
                </a:cubicBezTo>
                <a:cubicBezTo>
                  <a:pt x="12828" y="49965"/>
                  <a:pt x="12805" y="49874"/>
                  <a:pt x="12760" y="49760"/>
                </a:cubicBezTo>
                <a:cubicBezTo>
                  <a:pt x="12874" y="49668"/>
                  <a:pt x="12965" y="49600"/>
                  <a:pt x="13102" y="49486"/>
                </a:cubicBezTo>
                <a:cubicBezTo>
                  <a:pt x="13011" y="49189"/>
                  <a:pt x="12897" y="48892"/>
                  <a:pt x="12783" y="48573"/>
                </a:cubicBezTo>
                <a:cubicBezTo>
                  <a:pt x="12988" y="48458"/>
                  <a:pt x="13193" y="48322"/>
                  <a:pt x="13445" y="48185"/>
                </a:cubicBezTo>
                <a:cubicBezTo>
                  <a:pt x="13467" y="48116"/>
                  <a:pt x="13490" y="48025"/>
                  <a:pt x="13513" y="47956"/>
                </a:cubicBezTo>
                <a:cubicBezTo>
                  <a:pt x="13353" y="47751"/>
                  <a:pt x="13217" y="47592"/>
                  <a:pt x="13034" y="47364"/>
                </a:cubicBezTo>
                <a:lnTo>
                  <a:pt x="13034" y="47364"/>
                </a:lnTo>
                <a:cubicBezTo>
                  <a:pt x="13022" y="47366"/>
                  <a:pt x="12987" y="47371"/>
                  <a:pt x="12942" y="47386"/>
                </a:cubicBezTo>
                <a:cubicBezTo>
                  <a:pt x="13056" y="47614"/>
                  <a:pt x="13171" y="47819"/>
                  <a:pt x="13285" y="48025"/>
                </a:cubicBezTo>
                <a:cubicBezTo>
                  <a:pt x="13171" y="48048"/>
                  <a:pt x="13102" y="48070"/>
                  <a:pt x="13011" y="48070"/>
                </a:cubicBezTo>
                <a:cubicBezTo>
                  <a:pt x="12965" y="47979"/>
                  <a:pt x="12920" y="47865"/>
                  <a:pt x="12897" y="47774"/>
                </a:cubicBezTo>
                <a:cubicBezTo>
                  <a:pt x="12874" y="47774"/>
                  <a:pt x="12874" y="47774"/>
                  <a:pt x="12851" y="47797"/>
                </a:cubicBezTo>
                <a:cubicBezTo>
                  <a:pt x="12851" y="47797"/>
                  <a:pt x="12828" y="47819"/>
                  <a:pt x="12828" y="47819"/>
                </a:cubicBezTo>
                <a:cubicBezTo>
                  <a:pt x="12920" y="48139"/>
                  <a:pt x="12920" y="48139"/>
                  <a:pt x="12554" y="48230"/>
                </a:cubicBezTo>
                <a:cubicBezTo>
                  <a:pt x="12395" y="48116"/>
                  <a:pt x="12258" y="48002"/>
                  <a:pt x="12098" y="47911"/>
                </a:cubicBezTo>
                <a:cubicBezTo>
                  <a:pt x="12049" y="47927"/>
                  <a:pt x="11978" y="47943"/>
                  <a:pt x="11932" y="47943"/>
                </a:cubicBezTo>
                <a:cubicBezTo>
                  <a:pt x="11914" y="47943"/>
                  <a:pt x="11899" y="47940"/>
                  <a:pt x="11892" y="47934"/>
                </a:cubicBezTo>
                <a:cubicBezTo>
                  <a:pt x="11801" y="47774"/>
                  <a:pt x="11710" y="47591"/>
                  <a:pt x="11664" y="47386"/>
                </a:cubicBezTo>
                <a:cubicBezTo>
                  <a:pt x="11641" y="47294"/>
                  <a:pt x="11687" y="47180"/>
                  <a:pt x="11733" y="46975"/>
                </a:cubicBezTo>
                <a:cubicBezTo>
                  <a:pt x="11938" y="47157"/>
                  <a:pt x="12098" y="47294"/>
                  <a:pt x="12235" y="47431"/>
                </a:cubicBezTo>
                <a:cubicBezTo>
                  <a:pt x="12143" y="47545"/>
                  <a:pt x="12098" y="47614"/>
                  <a:pt x="12029" y="47682"/>
                </a:cubicBezTo>
                <a:cubicBezTo>
                  <a:pt x="12052" y="47728"/>
                  <a:pt x="12075" y="47797"/>
                  <a:pt x="12098" y="47865"/>
                </a:cubicBezTo>
                <a:cubicBezTo>
                  <a:pt x="12151" y="47794"/>
                  <a:pt x="12207" y="47771"/>
                  <a:pt x="12265" y="47771"/>
                </a:cubicBezTo>
                <a:cubicBezTo>
                  <a:pt x="12355" y="47771"/>
                  <a:pt x="12448" y="47828"/>
                  <a:pt x="12531" y="47842"/>
                </a:cubicBezTo>
                <a:cubicBezTo>
                  <a:pt x="12440" y="47751"/>
                  <a:pt x="12372" y="47682"/>
                  <a:pt x="12326" y="47637"/>
                </a:cubicBezTo>
                <a:cubicBezTo>
                  <a:pt x="12395" y="47409"/>
                  <a:pt x="12463" y="47203"/>
                  <a:pt x="12554" y="46975"/>
                </a:cubicBezTo>
                <a:cubicBezTo>
                  <a:pt x="12577" y="46952"/>
                  <a:pt x="12646" y="46929"/>
                  <a:pt x="12668" y="46906"/>
                </a:cubicBezTo>
                <a:cubicBezTo>
                  <a:pt x="12760" y="46678"/>
                  <a:pt x="12805" y="46496"/>
                  <a:pt x="12874" y="46313"/>
                </a:cubicBezTo>
                <a:cubicBezTo>
                  <a:pt x="12838" y="46268"/>
                  <a:pt x="12809" y="46252"/>
                  <a:pt x="12783" y="46252"/>
                </a:cubicBezTo>
                <a:cubicBezTo>
                  <a:pt x="12703" y="46252"/>
                  <a:pt x="12657" y="46408"/>
                  <a:pt x="12572" y="46408"/>
                </a:cubicBezTo>
                <a:cubicBezTo>
                  <a:pt x="12541" y="46408"/>
                  <a:pt x="12506" y="46389"/>
                  <a:pt x="12463" y="46336"/>
                </a:cubicBezTo>
                <a:cubicBezTo>
                  <a:pt x="12463" y="46176"/>
                  <a:pt x="12463" y="45948"/>
                  <a:pt x="12486" y="45674"/>
                </a:cubicBezTo>
                <a:cubicBezTo>
                  <a:pt x="12417" y="45605"/>
                  <a:pt x="12303" y="45514"/>
                  <a:pt x="12189" y="45400"/>
                </a:cubicBezTo>
                <a:cubicBezTo>
                  <a:pt x="12189" y="45331"/>
                  <a:pt x="12212" y="45240"/>
                  <a:pt x="12258" y="45149"/>
                </a:cubicBezTo>
                <a:cubicBezTo>
                  <a:pt x="12189" y="45080"/>
                  <a:pt x="12121" y="45012"/>
                  <a:pt x="12029" y="44943"/>
                </a:cubicBezTo>
                <a:cubicBezTo>
                  <a:pt x="11961" y="44898"/>
                  <a:pt x="11892" y="44829"/>
                  <a:pt x="11778" y="44761"/>
                </a:cubicBezTo>
                <a:cubicBezTo>
                  <a:pt x="11892" y="44715"/>
                  <a:pt x="11938" y="44692"/>
                  <a:pt x="12007" y="44670"/>
                </a:cubicBezTo>
                <a:cubicBezTo>
                  <a:pt x="12007" y="44533"/>
                  <a:pt x="12007" y="44396"/>
                  <a:pt x="12007" y="44190"/>
                </a:cubicBezTo>
                <a:cubicBezTo>
                  <a:pt x="12143" y="44281"/>
                  <a:pt x="12258" y="44350"/>
                  <a:pt x="12349" y="44396"/>
                </a:cubicBezTo>
                <a:cubicBezTo>
                  <a:pt x="12486" y="44350"/>
                  <a:pt x="12600" y="44304"/>
                  <a:pt x="12760" y="44259"/>
                </a:cubicBezTo>
                <a:cubicBezTo>
                  <a:pt x="12760" y="44350"/>
                  <a:pt x="12783" y="44441"/>
                  <a:pt x="12783" y="44533"/>
                </a:cubicBezTo>
                <a:cubicBezTo>
                  <a:pt x="12851" y="44487"/>
                  <a:pt x="12920" y="44464"/>
                  <a:pt x="12988" y="44441"/>
                </a:cubicBezTo>
                <a:cubicBezTo>
                  <a:pt x="12965" y="44327"/>
                  <a:pt x="12920" y="44190"/>
                  <a:pt x="12897" y="44076"/>
                </a:cubicBezTo>
                <a:cubicBezTo>
                  <a:pt x="12554" y="44076"/>
                  <a:pt x="12212" y="44053"/>
                  <a:pt x="11824" y="44030"/>
                </a:cubicBezTo>
                <a:cubicBezTo>
                  <a:pt x="11915" y="43802"/>
                  <a:pt x="11961" y="43642"/>
                  <a:pt x="12029" y="43483"/>
                </a:cubicBezTo>
                <a:cubicBezTo>
                  <a:pt x="12007" y="43163"/>
                  <a:pt x="11984" y="42821"/>
                  <a:pt x="11961" y="42433"/>
                </a:cubicBezTo>
                <a:cubicBezTo>
                  <a:pt x="11847" y="42341"/>
                  <a:pt x="11687" y="42227"/>
                  <a:pt x="11527" y="42113"/>
                </a:cubicBezTo>
                <a:cubicBezTo>
                  <a:pt x="11527" y="41953"/>
                  <a:pt x="11527" y="41771"/>
                  <a:pt x="11504" y="41565"/>
                </a:cubicBezTo>
                <a:cubicBezTo>
                  <a:pt x="11733" y="41497"/>
                  <a:pt x="11961" y="41405"/>
                  <a:pt x="12235" y="41314"/>
                </a:cubicBezTo>
                <a:cubicBezTo>
                  <a:pt x="12235" y="41474"/>
                  <a:pt x="12235" y="41611"/>
                  <a:pt x="12258" y="41748"/>
                </a:cubicBezTo>
                <a:cubicBezTo>
                  <a:pt x="12166" y="41816"/>
                  <a:pt x="12098" y="41862"/>
                  <a:pt x="12007" y="41930"/>
                </a:cubicBezTo>
                <a:cubicBezTo>
                  <a:pt x="12189" y="41930"/>
                  <a:pt x="12280" y="41908"/>
                  <a:pt x="12395" y="41725"/>
                </a:cubicBezTo>
                <a:cubicBezTo>
                  <a:pt x="12600" y="41314"/>
                  <a:pt x="12668" y="40881"/>
                  <a:pt x="12691" y="40401"/>
                </a:cubicBezTo>
                <a:lnTo>
                  <a:pt x="12691" y="40401"/>
                </a:lnTo>
                <a:cubicBezTo>
                  <a:pt x="12600" y="40470"/>
                  <a:pt x="12509" y="40538"/>
                  <a:pt x="12417" y="40607"/>
                </a:cubicBezTo>
                <a:cubicBezTo>
                  <a:pt x="12417" y="40584"/>
                  <a:pt x="12417" y="40584"/>
                  <a:pt x="12417" y="40561"/>
                </a:cubicBezTo>
                <a:cubicBezTo>
                  <a:pt x="12303" y="40561"/>
                  <a:pt x="12212" y="40584"/>
                  <a:pt x="12098" y="40584"/>
                </a:cubicBezTo>
                <a:cubicBezTo>
                  <a:pt x="11984" y="40264"/>
                  <a:pt x="11847" y="39922"/>
                  <a:pt x="11733" y="39579"/>
                </a:cubicBezTo>
                <a:cubicBezTo>
                  <a:pt x="11733" y="39557"/>
                  <a:pt x="11778" y="39534"/>
                  <a:pt x="11847" y="39465"/>
                </a:cubicBezTo>
                <a:cubicBezTo>
                  <a:pt x="11345" y="39374"/>
                  <a:pt x="11596" y="38895"/>
                  <a:pt x="11390" y="38644"/>
                </a:cubicBezTo>
                <a:cubicBezTo>
                  <a:pt x="11253" y="38621"/>
                  <a:pt x="11116" y="38575"/>
                  <a:pt x="10979" y="38530"/>
                </a:cubicBezTo>
                <a:cubicBezTo>
                  <a:pt x="11116" y="38347"/>
                  <a:pt x="11253" y="38187"/>
                  <a:pt x="11390" y="38027"/>
                </a:cubicBezTo>
                <a:lnTo>
                  <a:pt x="11687" y="38027"/>
                </a:lnTo>
                <a:cubicBezTo>
                  <a:pt x="11573" y="37822"/>
                  <a:pt x="11482" y="37639"/>
                  <a:pt x="11367" y="37411"/>
                </a:cubicBezTo>
                <a:cubicBezTo>
                  <a:pt x="11185" y="37480"/>
                  <a:pt x="11025" y="37548"/>
                  <a:pt x="10842" y="37639"/>
                </a:cubicBezTo>
                <a:cubicBezTo>
                  <a:pt x="10820" y="37594"/>
                  <a:pt x="10797" y="37548"/>
                  <a:pt x="10774" y="37502"/>
                </a:cubicBezTo>
                <a:cubicBezTo>
                  <a:pt x="10865" y="37320"/>
                  <a:pt x="11139" y="37434"/>
                  <a:pt x="11139" y="37183"/>
                </a:cubicBezTo>
                <a:cubicBezTo>
                  <a:pt x="11099" y="37137"/>
                  <a:pt x="11063" y="37120"/>
                  <a:pt x="11029" y="37120"/>
                </a:cubicBezTo>
                <a:cubicBezTo>
                  <a:pt x="10933" y="37120"/>
                  <a:pt x="10851" y="37253"/>
                  <a:pt x="10727" y="37253"/>
                </a:cubicBezTo>
                <a:cubicBezTo>
                  <a:pt x="10720" y="37253"/>
                  <a:pt x="10713" y="37252"/>
                  <a:pt x="10705" y="37251"/>
                </a:cubicBezTo>
                <a:cubicBezTo>
                  <a:pt x="10683" y="37023"/>
                  <a:pt x="10637" y="36818"/>
                  <a:pt x="10637" y="36589"/>
                </a:cubicBezTo>
                <a:cubicBezTo>
                  <a:pt x="10614" y="36407"/>
                  <a:pt x="10523" y="36315"/>
                  <a:pt x="10409" y="36224"/>
                </a:cubicBezTo>
                <a:cubicBezTo>
                  <a:pt x="10386" y="36338"/>
                  <a:pt x="10340" y="36452"/>
                  <a:pt x="10317" y="36521"/>
                </a:cubicBezTo>
                <a:cubicBezTo>
                  <a:pt x="10112" y="36498"/>
                  <a:pt x="9907" y="36498"/>
                  <a:pt x="9678" y="36475"/>
                </a:cubicBezTo>
                <a:cubicBezTo>
                  <a:pt x="9815" y="36315"/>
                  <a:pt x="9929" y="36156"/>
                  <a:pt x="10066" y="35996"/>
                </a:cubicBezTo>
                <a:cubicBezTo>
                  <a:pt x="10087" y="36006"/>
                  <a:pt x="10115" y="36008"/>
                  <a:pt x="10147" y="36008"/>
                </a:cubicBezTo>
                <a:cubicBezTo>
                  <a:pt x="10167" y="36008"/>
                  <a:pt x="10189" y="36008"/>
                  <a:pt x="10211" y="36008"/>
                </a:cubicBezTo>
                <a:cubicBezTo>
                  <a:pt x="10301" y="36008"/>
                  <a:pt x="10395" y="36023"/>
                  <a:pt x="10409" y="36179"/>
                </a:cubicBezTo>
                <a:cubicBezTo>
                  <a:pt x="10432" y="36042"/>
                  <a:pt x="10477" y="35927"/>
                  <a:pt x="10523" y="35745"/>
                </a:cubicBezTo>
                <a:cubicBezTo>
                  <a:pt x="10614" y="35882"/>
                  <a:pt x="10660" y="35973"/>
                  <a:pt x="10728" y="36064"/>
                </a:cubicBezTo>
                <a:cubicBezTo>
                  <a:pt x="10934" y="35859"/>
                  <a:pt x="10888" y="35790"/>
                  <a:pt x="10432" y="35585"/>
                </a:cubicBezTo>
                <a:cubicBezTo>
                  <a:pt x="10470" y="35432"/>
                  <a:pt x="10536" y="35372"/>
                  <a:pt x="10619" y="35372"/>
                </a:cubicBezTo>
                <a:cubicBezTo>
                  <a:pt x="10685" y="35372"/>
                  <a:pt x="10762" y="35410"/>
                  <a:pt x="10842" y="35471"/>
                </a:cubicBezTo>
                <a:cubicBezTo>
                  <a:pt x="10865" y="35402"/>
                  <a:pt x="10888" y="35334"/>
                  <a:pt x="10911" y="35220"/>
                </a:cubicBezTo>
                <a:cubicBezTo>
                  <a:pt x="10797" y="35197"/>
                  <a:pt x="10683" y="35151"/>
                  <a:pt x="10523" y="35106"/>
                </a:cubicBezTo>
                <a:cubicBezTo>
                  <a:pt x="10523" y="34946"/>
                  <a:pt x="10523" y="34763"/>
                  <a:pt x="10477" y="34581"/>
                </a:cubicBezTo>
                <a:cubicBezTo>
                  <a:pt x="10409" y="34398"/>
                  <a:pt x="10409" y="34170"/>
                  <a:pt x="10226" y="34010"/>
                </a:cubicBezTo>
                <a:cubicBezTo>
                  <a:pt x="10112" y="33896"/>
                  <a:pt x="10135" y="33668"/>
                  <a:pt x="10112" y="33485"/>
                </a:cubicBezTo>
                <a:cubicBezTo>
                  <a:pt x="10226" y="33371"/>
                  <a:pt x="10340" y="33280"/>
                  <a:pt x="10454" y="33188"/>
                </a:cubicBezTo>
                <a:cubicBezTo>
                  <a:pt x="10363" y="32823"/>
                  <a:pt x="10295" y="32481"/>
                  <a:pt x="10203" y="32093"/>
                </a:cubicBezTo>
                <a:cubicBezTo>
                  <a:pt x="10112" y="32161"/>
                  <a:pt x="10044" y="32230"/>
                  <a:pt x="9952" y="32298"/>
                </a:cubicBezTo>
                <a:cubicBezTo>
                  <a:pt x="9633" y="32001"/>
                  <a:pt x="9815" y="31591"/>
                  <a:pt x="9678" y="31271"/>
                </a:cubicBezTo>
                <a:cubicBezTo>
                  <a:pt x="9715" y="31240"/>
                  <a:pt x="9747" y="31228"/>
                  <a:pt x="9775" y="31228"/>
                </a:cubicBezTo>
                <a:cubicBezTo>
                  <a:pt x="9849" y="31228"/>
                  <a:pt x="9890" y="31319"/>
                  <a:pt x="9907" y="31385"/>
                </a:cubicBezTo>
                <a:cubicBezTo>
                  <a:pt x="9929" y="31591"/>
                  <a:pt x="9998" y="31773"/>
                  <a:pt x="10112" y="31956"/>
                </a:cubicBezTo>
                <a:cubicBezTo>
                  <a:pt x="10340" y="31750"/>
                  <a:pt x="10249" y="31454"/>
                  <a:pt x="10180" y="31317"/>
                </a:cubicBezTo>
                <a:cubicBezTo>
                  <a:pt x="10089" y="31111"/>
                  <a:pt x="10203" y="30769"/>
                  <a:pt x="9884" y="30700"/>
                </a:cubicBezTo>
                <a:cubicBezTo>
                  <a:pt x="9838" y="30792"/>
                  <a:pt x="9815" y="30929"/>
                  <a:pt x="9747" y="31066"/>
                </a:cubicBezTo>
                <a:cubicBezTo>
                  <a:pt x="9450" y="30769"/>
                  <a:pt x="9724" y="30290"/>
                  <a:pt x="9313" y="30084"/>
                </a:cubicBezTo>
                <a:cubicBezTo>
                  <a:pt x="9245" y="30130"/>
                  <a:pt x="9199" y="30153"/>
                  <a:pt x="9108" y="30198"/>
                </a:cubicBezTo>
                <a:cubicBezTo>
                  <a:pt x="9108" y="30084"/>
                  <a:pt x="9131" y="29970"/>
                  <a:pt x="9131" y="29856"/>
                </a:cubicBezTo>
                <a:lnTo>
                  <a:pt x="9131" y="29856"/>
                </a:lnTo>
                <a:cubicBezTo>
                  <a:pt x="8902" y="29947"/>
                  <a:pt x="8697" y="30039"/>
                  <a:pt x="8491" y="30130"/>
                </a:cubicBezTo>
                <a:cubicBezTo>
                  <a:pt x="8446" y="30084"/>
                  <a:pt x="8400" y="30039"/>
                  <a:pt x="8332" y="30016"/>
                </a:cubicBezTo>
                <a:cubicBezTo>
                  <a:pt x="8354" y="29879"/>
                  <a:pt x="8354" y="29765"/>
                  <a:pt x="8377" y="29628"/>
                </a:cubicBezTo>
                <a:cubicBezTo>
                  <a:pt x="8560" y="29582"/>
                  <a:pt x="8742" y="29536"/>
                  <a:pt x="8948" y="29468"/>
                </a:cubicBezTo>
                <a:cubicBezTo>
                  <a:pt x="9016" y="29559"/>
                  <a:pt x="9108" y="29628"/>
                  <a:pt x="9199" y="29742"/>
                </a:cubicBezTo>
                <a:cubicBezTo>
                  <a:pt x="9267" y="29673"/>
                  <a:pt x="9313" y="29628"/>
                  <a:pt x="9382" y="29559"/>
                </a:cubicBezTo>
                <a:cubicBezTo>
                  <a:pt x="9336" y="29468"/>
                  <a:pt x="9290" y="29399"/>
                  <a:pt x="9245" y="29308"/>
                </a:cubicBezTo>
                <a:cubicBezTo>
                  <a:pt x="9290" y="29285"/>
                  <a:pt x="9336" y="29262"/>
                  <a:pt x="9382" y="29240"/>
                </a:cubicBezTo>
                <a:cubicBezTo>
                  <a:pt x="9290" y="28874"/>
                  <a:pt x="9199" y="28532"/>
                  <a:pt x="9085" y="28167"/>
                </a:cubicBezTo>
                <a:cubicBezTo>
                  <a:pt x="8971" y="28349"/>
                  <a:pt x="8834" y="28532"/>
                  <a:pt x="8697" y="28737"/>
                </a:cubicBezTo>
                <a:cubicBezTo>
                  <a:pt x="8651" y="28601"/>
                  <a:pt x="8628" y="28509"/>
                  <a:pt x="8583" y="28395"/>
                </a:cubicBezTo>
                <a:cubicBezTo>
                  <a:pt x="8469" y="28418"/>
                  <a:pt x="8377" y="28418"/>
                  <a:pt x="8263" y="28441"/>
                </a:cubicBezTo>
                <a:cubicBezTo>
                  <a:pt x="8035" y="28281"/>
                  <a:pt x="8103" y="28076"/>
                  <a:pt x="8537" y="27802"/>
                </a:cubicBezTo>
                <a:cubicBezTo>
                  <a:pt x="8469" y="27756"/>
                  <a:pt x="8423" y="27733"/>
                  <a:pt x="8332" y="27688"/>
                </a:cubicBezTo>
                <a:cubicBezTo>
                  <a:pt x="8377" y="27596"/>
                  <a:pt x="8423" y="27505"/>
                  <a:pt x="8469" y="27368"/>
                </a:cubicBezTo>
                <a:cubicBezTo>
                  <a:pt x="8514" y="27391"/>
                  <a:pt x="8537" y="27414"/>
                  <a:pt x="8560" y="27436"/>
                </a:cubicBezTo>
                <a:cubicBezTo>
                  <a:pt x="8628" y="27573"/>
                  <a:pt x="8697" y="27710"/>
                  <a:pt x="8788" y="27847"/>
                </a:cubicBezTo>
                <a:cubicBezTo>
                  <a:pt x="8811" y="27893"/>
                  <a:pt x="8925" y="27893"/>
                  <a:pt x="8971" y="27893"/>
                </a:cubicBezTo>
                <a:cubicBezTo>
                  <a:pt x="8948" y="27551"/>
                  <a:pt x="8948" y="27231"/>
                  <a:pt x="8925" y="26889"/>
                </a:cubicBezTo>
                <a:cubicBezTo>
                  <a:pt x="8834" y="26797"/>
                  <a:pt x="8742" y="26706"/>
                  <a:pt x="8674" y="26638"/>
                </a:cubicBezTo>
                <a:cubicBezTo>
                  <a:pt x="8651" y="26021"/>
                  <a:pt x="8628" y="25428"/>
                  <a:pt x="8606" y="24834"/>
                </a:cubicBezTo>
                <a:cubicBezTo>
                  <a:pt x="8309" y="24401"/>
                  <a:pt x="8354" y="23876"/>
                  <a:pt x="8309" y="23396"/>
                </a:cubicBezTo>
                <a:cubicBezTo>
                  <a:pt x="8172" y="23237"/>
                  <a:pt x="8058" y="23100"/>
                  <a:pt x="7944" y="22963"/>
                </a:cubicBezTo>
                <a:cubicBezTo>
                  <a:pt x="7921" y="23077"/>
                  <a:pt x="7875" y="23214"/>
                  <a:pt x="7829" y="23374"/>
                </a:cubicBezTo>
                <a:cubicBezTo>
                  <a:pt x="7715" y="23168"/>
                  <a:pt x="7624" y="23008"/>
                  <a:pt x="7533" y="22871"/>
                </a:cubicBezTo>
                <a:cubicBezTo>
                  <a:pt x="7556" y="22734"/>
                  <a:pt x="7556" y="22620"/>
                  <a:pt x="7601" y="22438"/>
                </a:cubicBezTo>
                <a:cubicBezTo>
                  <a:pt x="7670" y="22529"/>
                  <a:pt x="7738" y="22575"/>
                  <a:pt x="7829" y="22666"/>
                </a:cubicBezTo>
                <a:cubicBezTo>
                  <a:pt x="7898" y="22597"/>
                  <a:pt x="8035" y="22506"/>
                  <a:pt x="8012" y="22438"/>
                </a:cubicBezTo>
                <a:cubicBezTo>
                  <a:pt x="8012" y="22209"/>
                  <a:pt x="8035" y="21958"/>
                  <a:pt x="7921" y="21707"/>
                </a:cubicBezTo>
                <a:cubicBezTo>
                  <a:pt x="7898" y="21639"/>
                  <a:pt x="7875" y="21570"/>
                  <a:pt x="7875" y="21479"/>
                </a:cubicBezTo>
                <a:cubicBezTo>
                  <a:pt x="7807" y="21182"/>
                  <a:pt x="7761" y="20863"/>
                  <a:pt x="7647" y="20543"/>
                </a:cubicBezTo>
                <a:cubicBezTo>
                  <a:pt x="7601" y="20383"/>
                  <a:pt x="7647" y="20224"/>
                  <a:pt x="7647" y="20064"/>
                </a:cubicBezTo>
                <a:cubicBezTo>
                  <a:pt x="7647" y="19904"/>
                  <a:pt x="7624" y="19744"/>
                  <a:pt x="7601" y="19607"/>
                </a:cubicBezTo>
                <a:cubicBezTo>
                  <a:pt x="7441" y="19402"/>
                  <a:pt x="7305" y="19219"/>
                  <a:pt x="7145" y="19037"/>
                </a:cubicBezTo>
                <a:cubicBezTo>
                  <a:pt x="7190" y="18991"/>
                  <a:pt x="7236" y="18968"/>
                  <a:pt x="7282" y="18923"/>
                </a:cubicBezTo>
                <a:cubicBezTo>
                  <a:pt x="7213" y="18854"/>
                  <a:pt x="7168" y="18786"/>
                  <a:pt x="7076" y="18717"/>
                </a:cubicBezTo>
                <a:cubicBezTo>
                  <a:pt x="7168" y="18649"/>
                  <a:pt x="7236" y="18603"/>
                  <a:pt x="7282" y="18557"/>
                </a:cubicBezTo>
                <a:cubicBezTo>
                  <a:pt x="7053" y="18329"/>
                  <a:pt x="7053" y="18055"/>
                  <a:pt x="7168" y="17759"/>
                </a:cubicBezTo>
                <a:cubicBezTo>
                  <a:pt x="7076" y="17736"/>
                  <a:pt x="7008" y="17690"/>
                  <a:pt x="6894" y="17644"/>
                </a:cubicBezTo>
                <a:cubicBezTo>
                  <a:pt x="6962" y="17576"/>
                  <a:pt x="7008" y="17507"/>
                  <a:pt x="7076" y="17439"/>
                </a:cubicBezTo>
                <a:cubicBezTo>
                  <a:pt x="6985" y="17188"/>
                  <a:pt x="6894" y="16937"/>
                  <a:pt x="6825" y="16663"/>
                </a:cubicBezTo>
                <a:cubicBezTo>
                  <a:pt x="6734" y="16777"/>
                  <a:pt x="6643" y="16891"/>
                  <a:pt x="6506" y="17028"/>
                </a:cubicBezTo>
                <a:cubicBezTo>
                  <a:pt x="6528" y="16823"/>
                  <a:pt x="6551" y="16640"/>
                  <a:pt x="6551" y="16412"/>
                </a:cubicBezTo>
                <a:cubicBezTo>
                  <a:pt x="6574" y="16412"/>
                  <a:pt x="6665" y="16389"/>
                  <a:pt x="6780" y="16343"/>
                </a:cubicBezTo>
                <a:cubicBezTo>
                  <a:pt x="6734" y="16229"/>
                  <a:pt x="6688" y="16138"/>
                  <a:pt x="6643" y="16024"/>
                </a:cubicBezTo>
                <a:cubicBezTo>
                  <a:pt x="6679" y="16005"/>
                  <a:pt x="6701" y="15972"/>
                  <a:pt x="6709" y="15972"/>
                </a:cubicBezTo>
                <a:cubicBezTo>
                  <a:pt x="6709" y="15972"/>
                  <a:pt x="6710" y="15972"/>
                  <a:pt x="6711" y="15974"/>
                </a:cubicBezTo>
                <a:lnTo>
                  <a:pt x="6711" y="15974"/>
                </a:lnTo>
                <a:cubicBezTo>
                  <a:pt x="6665" y="15588"/>
                  <a:pt x="6620" y="15292"/>
                  <a:pt x="6574" y="14951"/>
                </a:cubicBezTo>
                <a:cubicBezTo>
                  <a:pt x="6711" y="14860"/>
                  <a:pt x="6620" y="14677"/>
                  <a:pt x="6597" y="14517"/>
                </a:cubicBezTo>
                <a:cubicBezTo>
                  <a:pt x="6551" y="14380"/>
                  <a:pt x="6506" y="14221"/>
                  <a:pt x="6437" y="14015"/>
                </a:cubicBezTo>
                <a:cubicBezTo>
                  <a:pt x="6414" y="14015"/>
                  <a:pt x="6346" y="13970"/>
                  <a:pt x="6300" y="13947"/>
                </a:cubicBezTo>
                <a:cubicBezTo>
                  <a:pt x="6255" y="13833"/>
                  <a:pt x="6209" y="13696"/>
                  <a:pt x="6186" y="13581"/>
                </a:cubicBezTo>
                <a:cubicBezTo>
                  <a:pt x="6209" y="13513"/>
                  <a:pt x="6255" y="13445"/>
                  <a:pt x="6255" y="13422"/>
                </a:cubicBezTo>
                <a:cubicBezTo>
                  <a:pt x="6300" y="13171"/>
                  <a:pt x="6049" y="12988"/>
                  <a:pt x="6277" y="12805"/>
                </a:cubicBezTo>
                <a:cubicBezTo>
                  <a:pt x="6186" y="12714"/>
                  <a:pt x="6072" y="12600"/>
                  <a:pt x="5981" y="12509"/>
                </a:cubicBezTo>
                <a:cubicBezTo>
                  <a:pt x="6026" y="12303"/>
                  <a:pt x="6072" y="12098"/>
                  <a:pt x="6118" y="11870"/>
                </a:cubicBezTo>
                <a:cubicBezTo>
                  <a:pt x="5981" y="11824"/>
                  <a:pt x="5867" y="11801"/>
                  <a:pt x="5752" y="11778"/>
                </a:cubicBezTo>
                <a:cubicBezTo>
                  <a:pt x="5752" y="11710"/>
                  <a:pt x="5752" y="11687"/>
                  <a:pt x="5752" y="11641"/>
                </a:cubicBezTo>
                <a:cubicBezTo>
                  <a:pt x="5821" y="11619"/>
                  <a:pt x="5867" y="11619"/>
                  <a:pt x="5889" y="11619"/>
                </a:cubicBezTo>
                <a:cubicBezTo>
                  <a:pt x="5844" y="11094"/>
                  <a:pt x="5775" y="10614"/>
                  <a:pt x="5798" y="10112"/>
                </a:cubicBezTo>
                <a:cubicBezTo>
                  <a:pt x="5798" y="9861"/>
                  <a:pt x="5752" y="9610"/>
                  <a:pt x="5661" y="9450"/>
                </a:cubicBezTo>
                <a:cubicBezTo>
                  <a:pt x="5593" y="9290"/>
                  <a:pt x="5661" y="9199"/>
                  <a:pt x="5570" y="8971"/>
                </a:cubicBezTo>
                <a:lnTo>
                  <a:pt x="5570" y="8971"/>
                </a:lnTo>
                <a:cubicBezTo>
                  <a:pt x="5752" y="9062"/>
                  <a:pt x="5867" y="9085"/>
                  <a:pt x="5912" y="9153"/>
                </a:cubicBezTo>
                <a:cubicBezTo>
                  <a:pt x="5981" y="9290"/>
                  <a:pt x="6026" y="9473"/>
                  <a:pt x="6049" y="9633"/>
                </a:cubicBezTo>
                <a:cubicBezTo>
                  <a:pt x="6072" y="9952"/>
                  <a:pt x="6140" y="10249"/>
                  <a:pt x="6346" y="10500"/>
                </a:cubicBezTo>
                <a:cubicBezTo>
                  <a:pt x="6369" y="10523"/>
                  <a:pt x="6346" y="10569"/>
                  <a:pt x="6346" y="10614"/>
                </a:cubicBezTo>
                <a:cubicBezTo>
                  <a:pt x="6460" y="10591"/>
                  <a:pt x="6574" y="10591"/>
                  <a:pt x="6711" y="10569"/>
                </a:cubicBezTo>
                <a:lnTo>
                  <a:pt x="6711" y="10569"/>
                </a:lnTo>
                <a:cubicBezTo>
                  <a:pt x="6688" y="10728"/>
                  <a:pt x="6665" y="10820"/>
                  <a:pt x="6665" y="10934"/>
                </a:cubicBezTo>
                <a:cubicBezTo>
                  <a:pt x="6693" y="10940"/>
                  <a:pt x="6719" y="10943"/>
                  <a:pt x="6741" y="10943"/>
                </a:cubicBezTo>
                <a:cubicBezTo>
                  <a:pt x="6883" y="10943"/>
                  <a:pt x="6923" y="10830"/>
                  <a:pt x="6962" y="10751"/>
                </a:cubicBezTo>
                <a:cubicBezTo>
                  <a:pt x="6871" y="10409"/>
                  <a:pt x="6437" y="10317"/>
                  <a:pt x="6437" y="9884"/>
                </a:cubicBezTo>
                <a:lnTo>
                  <a:pt x="6437" y="9884"/>
                </a:lnTo>
                <a:cubicBezTo>
                  <a:pt x="6574" y="9998"/>
                  <a:pt x="6688" y="10066"/>
                  <a:pt x="6802" y="10135"/>
                </a:cubicBezTo>
                <a:cubicBezTo>
                  <a:pt x="6894" y="10089"/>
                  <a:pt x="6985" y="10021"/>
                  <a:pt x="7099" y="9952"/>
                </a:cubicBezTo>
                <a:cubicBezTo>
                  <a:pt x="6894" y="9838"/>
                  <a:pt x="6688" y="9747"/>
                  <a:pt x="6483" y="9656"/>
                </a:cubicBezTo>
                <a:cubicBezTo>
                  <a:pt x="6506" y="9519"/>
                  <a:pt x="6528" y="9427"/>
                  <a:pt x="6551" y="9313"/>
                </a:cubicBezTo>
                <a:cubicBezTo>
                  <a:pt x="6643" y="9336"/>
                  <a:pt x="6734" y="9336"/>
                  <a:pt x="6825" y="9359"/>
                </a:cubicBezTo>
                <a:cubicBezTo>
                  <a:pt x="7008" y="9176"/>
                  <a:pt x="7190" y="8994"/>
                  <a:pt x="7396" y="8788"/>
                </a:cubicBezTo>
                <a:cubicBezTo>
                  <a:pt x="7419" y="8879"/>
                  <a:pt x="7419" y="8971"/>
                  <a:pt x="7464" y="9153"/>
                </a:cubicBezTo>
                <a:cubicBezTo>
                  <a:pt x="7601" y="9039"/>
                  <a:pt x="7693" y="8948"/>
                  <a:pt x="7852" y="8834"/>
                </a:cubicBezTo>
                <a:cubicBezTo>
                  <a:pt x="7715" y="8674"/>
                  <a:pt x="7624" y="8514"/>
                  <a:pt x="7487" y="8423"/>
                </a:cubicBezTo>
                <a:cubicBezTo>
                  <a:pt x="7145" y="8195"/>
                  <a:pt x="6780" y="7989"/>
                  <a:pt x="6460" y="7738"/>
                </a:cubicBezTo>
                <a:cubicBezTo>
                  <a:pt x="6302" y="7600"/>
                  <a:pt x="6160" y="7478"/>
                  <a:pt x="5947" y="7478"/>
                </a:cubicBezTo>
                <a:cubicBezTo>
                  <a:pt x="5914" y="7478"/>
                  <a:pt x="5880" y="7481"/>
                  <a:pt x="5844" y="7487"/>
                </a:cubicBezTo>
                <a:cubicBezTo>
                  <a:pt x="5798" y="7487"/>
                  <a:pt x="5730" y="7396"/>
                  <a:pt x="5684" y="7350"/>
                </a:cubicBezTo>
                <a:cubicBezTo>
                  <a:pt x="5821" y="7168"/>
                  <a:pt x="5935" y="7008"/>
                  <a:pt x="6072" y="6802"/>
                </a:cubicBezTo>
                <a:cubicBezTo>
                  <a:pt x="5867" y="6665"/>
                  <a:pt x="5684" y="6528"/>
                  <a:pt x="5478" y="6392"/>
                </a:cubicBezTo>
                <a:cubicBezTo>
                  <a:pt x="5478" y="6369"/>
                  <a:pt x="5478" y="6300"/>
                  <a:pt x="5456" y="6209"/>
                </a:cubicBezTo>
                <a:cubicBezTo>
                  <a:pt x="5364" y="6163"/>
                  <a:pt x="5273" y="6118"/>
                  <a:pt x="5159" y="6072"/>
                </a:cubicBezTo>
                <a:cubicBezTo>
                  <a:pt x="5159" y="6072"/>
                  <a:pt x="5159" y="6049"/>
                  <a:pt x="5159" y="6026"/>
                </a:cubicBezTo>
                <a:cubicBezTo>
                  <a:pt x="5227" y="6004"/>
                  <a:pt x="5319" y="6004"/>
                  <a:pt x="5387" y="5981"/>
                </a:cubicBezTo>
                <a:cubicBezTo>
                  <a:pt x="5387" y="5958"/>
                  <a:pt x="5387" y="5912"/>
                  <a:pt x="5387" y="5821"/>
                </a:cubicBezTo>
                <a:close/>
                <a:moveTo>
                  <a:pt x="14354" y="55648"/>
                </a:moveTo>
                <a:cubicBezTo>
                  <a:pt x="14401" y="55648"/>
                  <a:pt x="14458" y="55658"/>
                  <a:pt x="14540" y="55671"/>
                </a:cubicBezTo>
                <a:cubicBezTo>
                  <a:pt x="14563" y="55831"/>
                  <a:pt x="14609" y="55991"/>
                  <a:pt x="14631" y="56151"/>
                </a:cubicBezTo>
                <a:cubicBezTo>
                  <a:pt x="14472" y="56173"/>
                  <a:pt x="14266" y="56219"/>
                  <a:pt x="13947" y="56288"/>
                </a:cubicBezTo>
                <a:cubicBezTo>
                  <a:pt x="13992" y="56402"/>
                  <a:pt x="14038" y="56516"/>
                  <a:pt x="14061" y="56607"/>
                </a:cubicBezTo>
                <a:cubicBezTo>
                  <a:pt x="13969" y="56721"/>
                  <a:pt x="13901" y="56835"/>
                  <a:pt x="13810" y="56972"/>
                </a:cubicBezTo>
                <a:cubicBezTo>
                  <a:pt x="13673" y="56904"/>
                  <a:pt x="13536" y="56835"/>
                  <a:pt x="13399" y="56744"/>
                </a:cubicBezTo>
                <a:cubicBezTo>
                  <a:pt x="13353" y="56425"/>
                  <a:pt x="13445" y="56128"/>
                  <a:pt x="13627" y="55877"/>
                </a:cubicBezTo>
                <a:lnTo>
                  <a:pt x="14038" y="55877"/>
                </a:lnTo>
                <a:cubicBezTo>
                  <a:pt x="14198" y="55701"/>
                  <a:pt x="14246" y="55648"/>
                  <a:pt x="14354" y="55648"/>
                </a:cubicBezTo>
                <a:close/>
                <a:moveTo>
                  <a:pt x="15304" y="59950"/>
                </a:moveTo>
                <a:lnTo>
                  <a:pt x="15304" y="59950"/>
                </a:lnTo>
                <a:cubicBezTo>
                  <a:pt x="15300" y="59954"/>
                  <a:pt x="15297" y="59958"/>
                  <a:pt x="15293" y="59962"/>
                </a:cubicBezTo>
                <a:lnTo>
                  <a:pt x="15316" y="59962"/>
                </a:lnTo>
                <a:cubicBezTo>
                  <a:pt x="15312" y="59958"/>
                  <a:pt x="15308" y="59954"/>
                  <a:pt x="15304" y="59950"/>
                </a:cubicBezTo>
                <a:close/>
                <a:moveTo>
                  <a:pt x="3447" y="0"/>
                </a:moveTo>
                <a:cubicBezTo>
                  <a:pt x="3789" y="206"/>
                  <a:pt x="3698" y="480"/>
                  <a:pt x="3538" y="731"/>
                </a:cubicBezTo>
                <a:cubicBezTo>
                  <a:pt x="3630" y="777"/>
                  <a:pt x="3675" y="799"/>
                  <a:pt x="3721" y="822"/>
                </a:cubicBezTo>
                <a:cubicBezTo>
                  <a:pt x="3721" y="845"/>
                  <a:pt x="3721" y="891"/>
                  <a:pt x="3721" y="913"/>
                </a:cubicBezTo>
                <a:cubicBezTo>
                  <a:pt x="3584" y="913"/>
                  <a:pt x="3470" y="936"/>
                  <a:pt x="3356" y="936"/>
                </a:cubicBezTo>
                <a:cubicBezTo>
                  <a:pt x="3277" y="936"/>
                  <a:pt x="3199" y="886"/>
                  <a:pt x="3135" y="886"/>
                </a:cubicBezTo>
                <a:cubicBezTo>
                  <a:pt x="3125" y="886"/>
                  <a:pt x="3114" y="887"/>
                  <a:pt x="3105" y="891"/>
                </a:cubicBezTo>
                <a:cubicBezTo>
                  <a:pt x="3023" y="945"/>
                  <a:pt x="2945" y="965"/>
                  <a:pt x="2870" y="965"/>
                </a:cubicBezTo>
                <a:cubicBezTo>
                  <a:pt x="2693" y="965"/>
                  <a:pt x="2528" y="854"/>
                  <a:pt x="2351" y="822"/>
                </a:cubicBezTo>
                <a:lnTo>
                  <a:pt x="2283" y="822"/>
                </a:lnTo>
                <a:cubicBezTo>
                  <a:pt x="2283" y="913"/>
                  <a:pt x="2283" y="959"/>
                  <a:pt x="2260" y="1050"/>
                </a:cubicBezTo>
                <a:cubicBezTo>
                  <a:pt x="2162" y="1059"/>
                  <a:pt x="2064" y="1073"/>
                  <a:pt x="1970" y="1073"/>
                </a:cubicBezTo>
                <a:cubicBezTo>
                  <a:pt x="1802" y="1073"/>
                  <a:pt x="1647" y="1027"/>
                  <a:pt x="1530" y="822"/>
                </a:cubicBezTo>
                <a:cubicBezTo>
                  <a:pt x="1416" y="959"/>
                  <a:pt x="1324" y="1073"/>
                  <a:pt x="1210" y="1210"/>
                </a:cubicBezTo>
                <a:cubicBezTo>
                  <a:pt x="1279" y="1302"/>
                  <a:pt x="1324" y="1393"/>
                  <a:pt x="1393" y="1461"/>
                </a:cubicBezTo>
                <a:cubicBezTo>
                  <a:pt x="1301" y="1553"/>
                  <a:pt x="1256" y="1598"/>
                  <a:pt x="1187" y="1667"/>
                </a:cubicBezTo>
                <a:lnTo>
                  <a:pt x="1256" y="1712"/>
                </a:lnTo>
                <a:cubicBezTo>
                  <a:pt x="1301" y="1667"/>
                  <a:pt x="1370" y="1621"/>
                  <a:pt x="1438" y="1575"/>
                </a:cubicBezTo>
                <a:cubicBezTo>
                  <a:pt x="1781" y="2351"/>
                  <a:pt x="1781" y="2351"/>
                  <a:pt x="1667" y="2694"/>
                </a:cubicBezTo>
                <a:cubicBezTo>
                  <a:pt x="1530" y="2785"/>
                  <a:pt x="1393" y="2899"/>
                  <a:pt x="1256" y="2991"/>
                </a:cubicBezTo>
                <a:cubicBezTo>
                  <a:pt x="1210" y="2968"/>
                  <a:pt x="1164" y="2945"/>
                  <a:pt x="1073" y="2899"/>
                </a:cubicBezTo>
                <a:cubicBezTo>
                  <a:pt x="1005" y="3150"/>
                  <a:pt x="959" y="3379"/>
                  <a:pt x="868" y="3630"/>
                </a:cubicBezTo>
                <a:cubicBezTo>
                  <a:pt x="776" y="3675"/>
                  <a:pt x="594" y="3721"/>
                  <a:pt x="594" y="3949"/>
                </a:cubicBezTo>
                <a:cubicBezTo>
                  <a:pt x="617" y="4109"/>
                  <a:pt x="571" y="4292"/>
                  <a:pt x="548" y="4406"/>
                </a:cubicBezTo>
                <a:cubicBezTo>
                  <a:pt x="411" y="4497"/>
                  <a:pt x="320" y="4543"/>
                  <a:pt x="183" y="4611"/>
                </a:cubicBezTo>
                <a:cubicBezTo>
                  <a:pt x="297" y="4725"/>
                  <a:pt x="388" y="4794"/>
                  <a:pt x="503" y="4885"/>
                </a:cubicBezTo>
                <a:cubicBezTo>
                  <a:pt x="274" y="4976"/>
                  <a:pt x="0" y="4999"/>
                  <a:pt x="69" y="5364"/>
                </a:cubicBezTo>
                <a:cubicBezTo>
                  <a:pt x="160" y="5433"/>
                  <a:pt x="274" y="5501"/>
                  <a:pt x="411" y="5593"/>
                </a:cubicBezTo>
                <a:cubicBezTo>
                  <a:pt x="388" y="5593"/>
                  <a:pt x="388" y="5615"/>
                  <a:pt x="366" y="5615"/>
                </a:cubicBezTo>
                <a:cubicBezTo>
                  <a:pt x="525" y="5821"/>
                  <a:pt x="685" y="6026"/>
                  <a:pt x="845" y="6232"/>
                </a:cubicBezTo>
                <a:cubicBezTo>
                  <a:pt x="799" y="6346"/>
                  <a:pt x="754" y="6437"/>
                  <a:pt x="731" y="6528"/>
                </a:cubicBezTo>
                <a:cubicBezTo>
                  <a:pt x="845" y="6643"/>
                  <a:pt x="959" y="6757"/>
                  <a:pt x="1073" y="6848"/>
                </a:cubicBezTo>
                <a:cubicBezTo>
                  <a:pt x="1050" y="6962"/>
                  <a:pt x="1028" y="7076"/>
                  <a:pt x="1028" y="7190"/>
                </a:cubicBezTo>
                <a:cubicBezTo>
                  <a:pt x="1028" y="7213"/>
                  <a:pt x="1096" y="7259"/>
                  <a:pt x="1164" y="7305"/>
                </a:cubicBezTo>
                <a:cubicBezTo>
                  <a:pt x="1164" y="7190"/>
                  <a:pt x="1164" y="7099"/>
                  <a:pt x="1164" y="6939"/>
                </a:cubicBezTo>
                <a:cubicBezTo>
                  <a:pt x="1370" y="7031"/>
                  <a:pt x="1507" y="7099"/>
                  <a:pt x="1667" y="7190"/>
                </a:cubicBezTo>
                <a:cubicBezTo>
                  <a:pt x="1644" y="7327"/>
                  <a:pt x="1621" y="7442"/>
                  <a:pt x="1598" y="7556"/>
                </a:cubicBezTo>
                <a:cubicBezTo>
                  <a:pt x="1588" y="7557"/>
                  <a:pt x="1578" y="7557"/>
                  <a:pt x="1568" y="7557"/>
                </a:cubicBezTo>
                <a:cubicBezTo>
                  <a:pt x="1450" y="7557"/>
                  <a:pt x="1327" y="7488"/>
                  <a:pt x="1224" y="7488"/>
                </a:cubicBezTo>
                <a:cubicBezTo>
                  <a:pt x="1154" y="7488"/>
                  <a:pt x="1094" y="7519"/>
                  <a:pt x="1050" y="7624"/>
                </a:cubicBezTo>
                <a:cubicBezTo>
                  <a:pt x="1233" y="7670"/>
                  <a:pt x="1438" y="7715"/>
                  <a:pt x="1644" y="7761"/>
                </a:cubicBezTo>
                <a:cubicBezTo>
                  <a:pt x="1644" y="7830"/>
                  <a:pt x="1667" y="7921"/>
                  <a:pt x="1667" y="8012"/>
                </a:cubicBezTo>
                <a:cubicBezTo>
                  <a:pt x="1507" y="8012"/>
                  <a:pt x="1370" y="8012"/>
                  <a:pt x="1256" y="8035"/>
                </a:cubicBezTo>
                <a:cubicBezTo>
                  <a:pt x="1256" y="7944"/>
                  <a:pt x="1279" y="7875"/>
                  <a:pt x="1301" y="7784"/>
                </a:cubicBezTo>
                <a:lnTo>
                  <a:pt x="1301" y="7784"/>
                </a:lnTo>
                <a:cubicBezTo>
                  <a:pt x="1164" y="7852"/>
                  <a:pt x="1073" y="7921"/>
                  <a:pt x="959" y="7989"/>
                </a:cubicBezTo>
                <a:cubicBezTo>
                  <a:pt x="982" y="8058"/>
                  <a:pt x="982" y="8149"/>
                  <a:pt x="982" y="8263"/>
                </a:cubicBezTo>
                <a:cubicBezTo>
                  <a:pt x="1050" y="8218"/>
                  <a:pt x="1119" y="8218"/>
                  <a:pt x="1187" y="8172"/>
                </a:cubicBezTo>
                <a:cubicBezTo>
                  <a:pt x="1210" y="8332"/>
                  <a:pt x="1233" y="8469"/>
                  <a:pt x="1256" y="8560"/>
                </a:cubicBezTo>
                <a:cubicBezTo>
                  <a:pt x="1667" y="8994"/>
                  <a:pt x="2032" y="9382"/>
                  <a:pt x="2214" y="9815"/>
                </a:cubicBezTo>
                <a:cubicBezTo>
                  <a:pt x="2123" y="10135"/>
                  <a:pt x="2032" y="10363"/>
                  <a:pt x="1963" y="10614"/>
                </a:cubicBezTo>
                <a:cubicBezTo>
                  <a:pt x="2032" y="10706"/>
                  <a:pt x="2100" y="10797"/>
                  <a:pt x="2169" y="10888"/>
                </a:cubicBezTo>
                <a:cubicBezTo>
                  <a:pt x="2123" y="11116"/>
                  <a:pt x="2078" y="11367"/>
                  <a:pt x="2032" y="11619"/>
                </a:cubicBezTo>
                <a:cubicBezTo>
                  <a:pt x="1895" y="11641"/>
                  <a:pt x="1781" y="11687"/>
                  <a:pt x="1667" y="11710"/>
                </a:cubicBezTo>
                <a:cubicBezTo>
                  <a:pt x="1689" y="11915"/>
                  <a:pt x="1689" y="12098"/>
                  <a:pt x="1712" y="12280"/>
                </a:cubicBezTo>
                <a:cubicBezTo>
                  <a:pt x="1689" y="12258"/>
                  <a:pt x="1667" y="12258"/>
                  <a:pt x="1621" y="12235"/>
                </a:cubicBezTo>
                <a:cubicBezTo>
                  <a:pt x="1484" y="12463"/>
                  <a:pt x="1347" y="12668"/>
                  <a:pt x="1187" y="12897"/>
                </a:cubicBezTo>
                <a:cubicBezTo>
                  <a:pt x="1210" y="12897"/>
                  <a:pt x="1233" y="12920"/>
                  <a:pt x="1256" y="12942"/>
                </a:cubicBezTo>
                <a:cubicBezTo>
                  <a:pt x="1416" y="12760"/>
                  <a:pt x="1553" y="12577"/>
                  <a:pt x="1689" y="12417"/>
                </a:cubicBezTo>
                <a:cubicBezTo>
                  <a:pt x="1735" y="12417"/>
                  <a:pt x="1758" y="12417"/>
                  <a:pt x="1781" y="12440"/>
                </a:cubicBezTo>
                <a:cubicBezTo>
                  <a:pt x="1781" y="12554"/>
                  <a:pt x="1781" y="12691"/>
                  <a:pt x="1781" y="12828"/>
                </a:cubicBezTo>
                <a:cubicBezTo>
                  <a:pt x="1781" y="13034"/>
                  <a:pt x="1781" y="13262"/>
                  <a:pt x="1781" y="13467"/>
                </a:cubicBezTo>
                <a:cubicBezTo>
                  <a:pt x="1781" y="13467"/>
                  <a:pt x="1826" y="13490"/>
                  <a:pt x="1872" y="13513"/>
                </a:cubicBezTo>
                <a:cubicBezTo>
                  <a:pt x="1941" y="13422"/>
                  <a:pt x="1986" y="13330"/>
                  <a:pt x="2055" y="13239"/>
                </a:cubicBezTo>
                <a:cubicBezTo>
                  <a:pt x="2100" y="13330"/>
                  <a:pt x="2146" y="13399"/>
                  <a:pt x="2169" y="13467"/>
                </a:cubicBezTo>
                <a:cubicBezTo>
                  <a:pt x="1918" y="13581"/>
                  <a:pt x="2032" y="13741"/>
                  <a:pt x="2100" y="13901"/>
                </a:cubicBezTo>
                <a:cubicBezTo>
                  <a:pt x="2214" y="13924"/>
                  <a:pt x="2306" y="13947"/>
                  <a:pt x="2420" y="13970"/>
                </a:cubicBezTo>
                <a:cubicBezTo>
                  <a:pt x="2351" y="14038"/>
                  <a:pt x="2329" y="14084"/>
                  <a:pt x="2260" y="14152"/>
                </a:cubicBezTo>
                <a:cubicBezTo>
                  <a:pt x="2488" y="14472"/>
                  <a:pt x="2717" y="14814"/>
                  <a:pt x="2945" y="15134"/>
                </a:cubicBezTo>
                <a:cubicBezTo>
                  <a:pt x="3127" y="15111"/>
                  <a:pt x="3264" y="15111"/>
                  <a:pt x="3470" y="15088"/>
                </a:cubicBezTo>
                <a:lnTo>
                  <a:pt x="3470" y="15088"/>
                </a:lnTo>
                <a:cubicBezTo>
                  <a:pt x="3287" y="15293"/>
                  <a:pt x="3219" y="15453"/>
                  <a:pt x="3424" y="15613"/>
                </a:cubicBezTo>
                <a:cubicBezTo>
                  <a:pt x="3516" y="15590"/>
                  <a:pt x="3561" y="15567"/>
                  <a:pt x="3630" y="15544"/>
                </a:cubicBezTo>
                <a:lnTo>
                  <a:pt x="3630" y="15544"/>
                </a:lnTo>
                <a:cubicBezTo>
                  <a:pt x="3493" y="15727"/>
                  <a:pt x="3470" y="15910"/>
                  <a:pt x="3698" y="16138"/>
                </a:cubicBezTo>
                <a:cubicBezTo>
                  <a:pt x="3470" y="16115"/>
                  <a:pt x="3310" y="16092"/>
                  <a:pt x="3150" y="16069"/>
                </a:cubicBezTo>
                <a:cubicBezTo>
                  <a:pt x="3150" y="16206"/>
                  <a:pt x="3150" y="16298"/>
                  <a:pt x="3150" y="16389"/>
                </a:cubicBezTo>
                <a:cubicBezTo>
                  <a:pt x="3288" y="16368"/>
                  <a:pt x="3389" y="16354"/>
                  <a:pt x="3464" y="16354"/>
                </a:cubicBezTo>
                <a:cubicBezTo>
                  <a:pt x="3639" y="16354"/>
                  <a:pt x="3680" y="16431"/>
                  <a:pt x="3744" y="16686"/>
                </a:cubicBezTo>
                <a:cubicBezTo>
                  <a:pt x="3538" y="16709"/>
                  <a:pt x="3356" y="16731"/>
                  <a:pt x="3105" y="16777"/>
                </a:cubicBezTo>
                <a:cubicBezTo>
                  <a:pt x="3105" y="16846"/>
                  <a:pt x="3127" y="16960"/>
                  <a:pt x="3105" y="17074"/>
                </a:cubicBezTo>
                <a:cubicBezTo>
                  <a:pt x="3082" y="17188"/>
                  <a:pt x="3059" y="17302"/>
                  <a:pt x="3036" y="17393"/>
                </a:cubicBezTo>
                <a:lnTo>
                  <a:pt x="2876" y="17393"/>
                </a:lnTo>
                <a:cubicBezTo>
                  <a:pt x="2876" y="17690"/>
                  <a:pt x="2854" y="17918"/>
                  <a:pt x="2831" y="18169"/>
                </a:cubicBezTo>
                <a:cubicBezTo>
                  <a:pt x="2922" y="18032"/>
                  <a:pt x="3013" y="17895"/>
                  <a:pt x="3150" y="17736"/>
                </a:cubicBezTo>
                <a:lnTo>
                  <a:pt x="3150" y="17736"/>
                </a:lnTo>
                <a:cubicBezTo>
                  <a:pt x="3424" y="18192"/>
                  <a:pt x="3242" y="18580"/>
                  <a:pt x="3105" y="19014"/>
                </a:cubicBezTo>
                <a:cubicBezTo>
                  <a:pt x="3303" y="18841"/>
                  <a:pt x="3474" y="18761"/>
                  <a:pt x="3607" y="18761"/>
                </a:cubicBezTo>
                <a:cubicBezTo>
                  <a:pt x="3720" y="18761"/>
                  <a:pt x="3806" y="18818"/>
                  <a:pt x="3858" y="18923"/>
                </a:cubicBezTo>
                <a:cubicBezTo>
                  <a:pt x="3789" y="18991"/>
                  <a:pt x="3721" y="19060"/>
                  <a:pt x="3698" y="19082"/>
                </a:cubicBezTo>
                <a:cubicBezTo>
                  <a:pt x="3835" y="19767"/>
                  <a:pt x="3972" y="20383"/>
                  <a:pt x="4132" y="21091"/>
                </a:cubicBezTo>
                <a:lnTo>
                  <a:pt x="3835" y="21091"/>
                </a:lnTo>
                <a:cubicBezTo>
                  <a:pt x="3767" y="20749"/>
                  <a:pt x="3721" y="20452"/>
                  <a:pt x="3652" y="20178"/>
                </a:cubicBezTo>
                <a:cubicBezTo>
                  <a:pt x="3584" y="20178"/>
                  <a:pt x="3493" y="20155"/>
                  <a:pt x="3424" y="20155"/>
                </a:cubicBezTo>
                <a:cubicBezTo>
                  <a:pt x="3493" y="20361"/>
                  <a:pt x="3561" y="20520"/>
                  <a:pt x="3630" y="20703"/>
                </a:cubicBezTo>
                <a:cubicBezTo>
                  <a:pt x="3538" y="20771"/>
                  <a:pt x="3493" y="20840"/>
                  <a:pt x="3424" y="20908"/>
                </a:cubicBezTo>
                <a:cubicBezTo>
                  <a:pt x="3470" y="21023"/>
                  <a:pt x="3493" y="21137"/>
                  <a:pt x="3538" y="21251"/>
                </a:cubicBezTo>
                <a:cubicBezTo>
                  <a:pt x="3630" y="21251"/>
                  <a:pt x="3698" y="21228"/>
                  <a:pt x="3789" y="21205"/>
                </a:cubicBezTo>
                <a:cubicBezTo>
                  <a:pt x="3789" y="21251"/>
                  <a:pt x="3789" y="21319"/>
                  <a:pt x="3789" y="21365"/>
                </a:cubicBezTo>
                <a:cubicBezTo>
                  <a:pt x="3721" y="21388"/>
                  <a:pt x="3652" y="21411"/>
                  <a:pt x="3584" y="21433"/>
                </a:cubicBezTo>
                <a:cubicBezTo>
                  <a:pt x="3698" y="21936"/>
                  <a:pt x="3926" y="22369"/>
                  <a:pt x="3881" y="22894"/>
                </a:cubicBezTo>
                <a:cubicBezTo>
                  <a:pt x="4018" y="22849"/>
                  <a:pt x="4155" y="22826"/>
                  <a:pt x="4337" y="22780"/>
                </a:cubicBezTo>
                <a:cubicBezTo>
                  <a:pt x="4497" y="23054"/>
                  <a:pt x="4680" y="23328"/>
                  <a:pt x="4839" y="23602"/>
                </a:cubicBezTo>
                <a:cubicBezTo>
                  <a:pt x="4725" y="23762"/>
                  <a:pt x="4657" y="23853"/>
                  <a:pt x="4657" y="23876"/>
                </a:cubicBezTo>
                <a:cubicBezTo>
                  <a:pt x="4657" y="24195"/>
                  <a:pt x="4657" y="24401"/>
                  <a:pt x="4680" y="24606"/>
                </a:cubicBezTo>
                <a:lnTo>
                  <a:pt x="4657" y="24606"/>
                </a:lnTo>
                <a:cubicBezTo>
                  <a:pt x="4771" y="24812"/>
                  <a:pt x="4885" y="25040"/>
                  <a:pt x="5022" y="25291"/>
                </a:cubicBezTo>
                <a:cubicBezTo>
                  <a:pt x="5045" y="25291"/>
                  <a:pt x="5113" y="25314"/>
                  <a:pt x="5205" y="25337"/>
                </a:cubicBezTo>
                <a:cubicBezTo>
                  <a:pt x="5136" y="25451"/>
                  <a:pt x="5090" y="25542"/>
                  <a:pt x="5068" y="25565"/>
                </a:cubicBezTo>
                <a:cubicBezTo>
                  <a:pt x="5182" y="25725"/>
                  <a:pt x="5273" y="25839"/>
                  <a:pt x="5342" y="25930"/>
                </a:cubicBezTo>
                <a:cubicBezTo>
                  <a:pt x="5250" y="26501"/>
                  <a:pt x="5547" y="26957"/>
                  <a:pt x="5593" y="27459"/>
                </a:cubicBezTo>
                <a:cubicBezTo>
                  <a:pt x="5593" y="27528"/>
                  <a:pt x="5730" y="27596"/>
                  <a:pt x="5798" y="27642"/>
                </a:cubicBezTo>
                <a:cubicBezTo>
                  <a:pt x="5844" y="27619"/>
                  <a:pt x="5889" y="27573"/>
                  <a:pt x="5935" y="27551"/>
                </a:cubicBezTo>
                <a:lnTo>
                  <a:pt x="6095" y="27551"/>
                </a:lnTo>
                <a:cubicBezTo>
                  <a:pt x="6118" y="27802"/>
                  <a:pt x="6140" y="28053"/>
                  <a:pt x="6186" y="28327"/>
                </a:cubicBezTo>
                <a:cubicBezTo>
                  <a:pt x="6003" y="28304"/>
                  <a:pt x="5889" y="28304"/>
                  <a:pt x="5775" y="28304"/>
                </a:cubicBezTo>
                <a:cubicBezTo>
                  <a:pt x="5775" y="28327"/>
                  <a:pt x="5752" y="28349"/>
                  <a:pt x="5752" y="28372"/>
                </a:cubicBezTo>
                <a:cubicBezTo>
                  <a:pt x="5867" y="28418"/>
                  <a:pt x="5958" y="28464"/>
                  <a:pt x="6026" y="28509"/>
                </a:cubicBezTo>
                <a:cubicBezTo>
                  <a:pt x="6003" y="28692"/>
                  <a:pt x="5981" y="28852"/>
                  <a:pt x="5958" y="29034"/>
                </a:cubicBezTo>
                <a:cubicBezTo>
                  <a:pt x="5844" y="29148"/>
                  <a:pt x="5707" y="29285"/>
                  <a:pt x="5593" y="29377"/>
                </a:cubicBezTo>
                <a:cubicBezTo>
                  <a:pt x="5752" y="29559"/>
                  <a:pt x="5935" y="29719"/>
                  <a:pt x="6118" y="29902"/>
                </a:cubicBezTo>
                <a:cubicBezTo>
                  <a:pt x="5958" y="29970"/>
                  <a:pt x="5867" y="29993"/>
                  <a:pt x="5752" y="30039"/>
                </a:cubicBezTo>
                <a:cubicBezTo>
                  <a:pt x="5935" y="30427"/>
                  <a:pt x="6095" y="30792"/>
                  <a:pt x="6300" y="31203"/>
                </a:cubicBezTo>
                <a:cubicBezTo>
                  <a:pt x="6460" y="31317"/>
                  <a:pt x="6460" y="31317"/>
                  <a:pt x="6460" y="31499"/>
                </a:cubicBezTo>
                <a:cubicBezTo>
                  <a:pt x="6391" y="31454"/>
                  <a:pt x="6346" y="31408"/>
                  <a:pt x="6323" y="31385"/>
                </a:cubicBezTo>
                <a:cubicBezTo>
                  <a:pt x="6300" y="31773"/>
                  <a:pt x="6277" y="32138"/>
                  <a:pt x="6255" y="32481"/>
                </a:cubicBezTo>
                <a:cubicBezTo>
                  <a:pt x="6528" y="33006"/>
                  <a:pt x="6551" y="33554"/>
                  <a:pt x="6597" y="34033"/>
                </a:cubicBezTo>
                <a:cubicBezTo>
                  <a:pt x="6255" y="34238"/>
                  <a:pt x="5981" y="34421"/>
                  <a:pt x="5661" y="34604"/>
                </a:cubicBezTo>
                <a:cubicBezTo>
                  <a:pt x="5981" y="34809"/>
                  <a:pt x="5981" y="34832"/>
                  <a:pt x="6026" y="35311"/>
                </a:cubicBezTo>
                <a:cubicBezTo>
                  <a:pt x="5912" y="35380"/>
                  <a:pt x="5798" y="35448"/>
                  <a:pt x="5684" y="35517"/>
                </a:cubicBezTo>
                <a:cubicBezTo>
                  <a:pt x="5593" y="35448"/>
                  <a:pt x="5501" y="35380"/>
                  <a:pt x="5410" y="35334"/>
                </a:cubicBezTo>
                <a:cubicBezTo>
                  <a:pt x="5410" y="35334"/>
                  <a:pt x="5387" y="35357"/>
                  <a:pt x="5364" y="35380"/>
                </a:cubicBezTo>
                <a:cubicBezTo>
                  <a:pt x="5501" y="35722"/>
                  <a:pt x="5638" y="36087"/>
                  <a:pt x="5798" y="36521"/>
                </a:cubicBezTo>
                <a:cubicBezTo>
                  <a:pt x="5912" y="36133"/>
                  <a:pt x="5456" y="35790"/>
                  <a:pt x="5958" y="35517"/>
                </a:cubicBezTo>
                <a:cubicBezTo>
                  <a:pt x="6026" y="35722"/>
                  <a:pt x="6072" y="35882"/>
                  <a:pt x="6118" y="36064"/>
                </a:cubicBezTo>
                <a:cubicBezTo>
                  <a:pt x="6300" y="36224"/>
                  <a:pt x="6528" y="36338"/>
                  <a:pt x="6460" y="36612"/>
                </a:cubicBezTo>
                <a:cubicBezTo>
                  <a:pt x="6643" y="36612"/>
                  <a:pt x="6665" y="36772"/>
                  <a:pt x="6734" y="36840"/>
                </a:cubicBezTo>
                <a:cubicBezTo>
                  <a:pt x="6688" y="36932"/>
                  <a:pt x="6665" y="37023"/>
                  <a:pt x="6643" y="37114"/>
                </a:cubicBezTo>
                <a:cubicBezTo>
                  <a:pt x="6825" y="37092"/>
                  <a:pt x="6962" y="37092"/>
                  <a:pt x="7076" y="37069"/>
                </a:cubicBezTo>
                <a:cubicBezTo>
                  <a:pt x="7122" y="37297"/>
                  <a:pt x="7168" y="37457"/>
                  <a:pt x="7213" y="37639"/>
                </a:cubicBezTo>
                <a:lnTo>
                  <a:pt x="6802" y="37639"/>
                </a:lnTo>
                <a:cubicBezTo>
                  <a:pt x="7053" y="37890"/>
                  <a:pt x="7259" y="38096"/>
                  <a:pt x="7464" y="38324"/>
                </a:cubicBezTo>
                <a:cubicBezTo>
                  <a:pt x="7282" y="38461"/>
                  <a:pt x="7145" y="38552"/>
                  <a:pt x="7008" y="38644"/>
                </a:cubicBezTo>
                <a:cubicBezTo>
                  <a:pt x="7031" y="38666"/>
                  <a:pt x="7031" y="38666"/>
                  <a:pt x="7031" y="38689"/>
                </a:cubicBezTo>
                <a:cubicBezTo>
                  <a:pt x="7145" y="38666"/>
                  <a:pt x="7259" y="38621"/>
                  <a:pt x="7350" y="38598"/>
                </a:cubicBezTo>
                <a:cubicBezTo>
                  <a:pt x="7373" y="38621"/>
                  <a:pt x="7396" y="38666"/>
                  <a:pt x="7396" y="38712"/>
                </a:cubicBezTo>
                <a:cubicBezTo>
                  <a:pt x="7213" y="38803"/>
                  <a:pt x="7008" y="38918"/>
                  <a:pt x="6802" y="39032"/>
                </a:cubicBezTo>
                <a:cubicBezTo>
                  <a:pt x="6939" y="39054"/>
                  <a:pt x="7076" y="39077"/>
                  <a:pt x="7213" y="39100"/>
                </a:cubicBezTo>
                <a:cubicBezTo>
                  <a:pt x="7259" y="39214"/>
                  <a:pt x="7282" y="39306"/>
                  <a:pt x="7327" y="39397"/>
                </a:cubicBezTo>
                <a:cubicBezTo>
                  <a:pt x="7168" y="39579"/>
                  <a:pt x="7031" y="39739"/>
                  <a:pt x="6848" y="39945"/>
                </a:cubicBezTo>
                <a:cubicBezTo>
                  <a:pt x="7053" y="39853"/>
                  <a:pt x="7190" y="39808"/>
                  <a:pt x="7327" y="39739"/>
                </a:cubicBezTo>
                <a:cubicBezTo>
                  <a:pt x="7373" y="39899"/>
                  <a:pt x="7419" y="40013"/>
                  <a:pt x="7464" y="40150"/>
                </a:cubicBezTo>
                <a:cubicBezTo>
                  <a:pt x="7396" y="40241"/>
                  <a:pt x="7327" y="40333"/>
                  <a:pt x="7259" y="40447"/>
                </a:cubicBezTo>
                <a:cubicBezTo>
                  <a:pt x="7396" y="40698"/>
                  <a:pt x="7419" y="40949"/>
                  <a:pt x="7236" y="41132"/>
                </a:cubicBezTo>
                <a:cubicBezTo>
                  <a:pt x="7305" y="41314"/>
                  <a:pt x="7373" y="41451"/>
                  <a:pt x="7441" y="41634"/>
                </a:cubicBezTo>
                <a:cubicBezTo>
                  <a:pt x="7327" y="41611"/>
                  <a:pt x="7282" y="41588"/>
                  <a:pt x="7259" y="41588"/>
                </a:cubicBezTo>
                <a:cubicBezTo>
                  <a:pt x="7373" y="41748"/>
                  <a:pt x="7487" y="41908"/>
                  <a:pt x="7601" y="42067"/>
                </a:cubicBezTo>
                <a:cubicBezTo>
                  <a:pt x="7670" y="42067"/>
                  <a:pt x="7761" y="42022"/>
                  <a:pt x="7921" y="41976"/>
                </a:cubicBezTo>
                <a:lnTo>
                  <a:pt x="7921" y="41976"/>
                </a:lnTo>
                <a:cubicBezTo>
                  <a:pt x="7829" y="42182"/>
                  <a:pt x="7761" y="42296"/>
                  <a:pt x="7670" y="42455"/>
                </a:cubicBezTo>
                <a:cubicBezTo>
                  <a:pt x="7601" y="42341"/>
                  <a:pt x="7533" y="42273"/>
                  <a:pt x="7510" y="42227"/>
                </a:cubicBezTo>
                <a:cubicBezTo>
                  <a:pt x="7305" y="42204"/>
                  <a:pt x="7145" y="42159"/>
                  <a:pt x="6962" y="42136"/>
                </a:cubicBezTo>
                <a:cubicBezTo>
                  <a:pt x="6939" y="42067"/>
                  <a:pt x="6894" y="41999"/>
                  <a:pt x="6871" y="41930"/>
                </a:cubicBezTo>
                <a:cubicBezTo>
                  <a:pt x="6939" y="41885"/>
                  <a:pt x="7008" y="41839"/>
                  <a:pt x="7145" y="41748"/>
                </a:cubicBezTo>
                <a:cubicBezTo>
                  <a:pt x="6848" y="41748"/>
                  <a:pt x="6757" y="41862"/>
                  <a:pt x="6780" y="42022"/>
                </a:cubicBezTo>
                <a:cubicBezTo>
                  <a:pt x="6848" y="42433"/>
                  <a:pt x="6939" y="42821"/>
                  <a:pt x="7031" y="43232"/>
                </a:cubicBezTo>
                <a:cubicBezTo>
                  <a:pt x="7031" y="43232"/>
                  <a:pt x="7076" y="43232"/>
                  <a:pt x="7099" y="43254"/>
                </a:cubicBezTo>
                <a:cubicBezTo>
                  <a:pt x="7145" y="43186"/>
                  <a:pt x="7168" y="43117"/>
                  <a:pt x="7190" y="43049"/>
                </a:cubicBezTo>
                <a:lnTo>
                  <a:pt x="7578" y="43049"/>
                </a:lnTo>
                <a:cubicBezTo>
                  <a:pt x="7556" y="43163"/>
                  <a:pt x="7533" y="43232"/>
                  <a:pt x="7487" y="43437"/>
                </a:cubicBezTo>
                <a:cubicBezTo>
                  <a:pt x="7693" y="43346"/>
                  <a:pt x="7829" y="43277"/>
                  <a:pt x="7989" y="43232"/>
                </a:cubicBezTo>
                <a:cubicBezTo>
                  <a:pt x="7989" y="43277"/>
                  <a:pt x="8012" y="43323"/>
                  <a:pt x="8012" y="43368"/>
                </a:cubicBezTo>
                <a:cubicBezTo>
                  <a:pt x="7829" y="43574"/>
                  <a:pt x="7647" y="43802"/>
                  <a:pt x="7464" y="44030"/>
                </a:cubicBezTo>
                <a:cubicBezTo>
                  <a:pt x="7578" y="44145"/>
                  <a:pt x="7693" y="44259"/>
                  <a:pt x="7807" y="44350"/>
                </a:cubicBezTo>
                <a:cubicBezTo>
                  <a:pt x="7784" y="44487"/>
                  <a:pt x="7784" y="44601"/>
                  <a:pt x="7761" y="44761"/>
                </a:cubicBezTo>
                <a:cubicBezTo>
                  <a:pt x="7487" y="44784"/>
                  <a:pt x="7487" y="44989"/>
                  <a:pt x="7441" y="45217"/>
                </a:cubicBezTo>
                <a:cubicBezTo>
                  <a:pt x="7373" y="45126"/>
                  <a:pt x="7327" y="45058"/>
                  <a:pt x="7305" y="44966"/>
                </a:cubicBezTo>
                <a:cubicBezTo>
                  <a:pt x="7282" y="44943"/>
                  <a:pt x="7259" y="44921"/>
                  <a:pt x="7213" y="44852"/>
                </a:cubicBezTo>
                <a:cubicBezTo>
                  <a:pt x="7168" y="44989"/>
                  <a:pt x="7122" y="45080"/>
                  <a:pt x="7099" y="45172"/>
                </a:cubicBezTo>
                <a:cubicBezTo>
                  <a:pt x="7350" y="45377"/>
                  <a:pt x="7601" y="45560"/>
                  <a:pt x="7807" y="45719"/>
                </a:cubicBezTo>
                <a:cubicBezTo>
                  <a:pt x="7807" y="45879"/>
                  <a:pt x="7807" y="45993"/>
                  <a:pt x="7807" y="46107"/>
                </a:cubicBezTo>
                <a:cubicBezTo>
                  <a:pt x="7944" y="46267"/>
                  <a:pt x="8058" y="46404"/>
                  <a:pt x="8172" y="46518"/>
                </a:cubicBezTo>
                <a:cubicBezTo>
                  <a:pt x="7989" y="46906"/>
                  <a:pt x="7464" y="47089"/>
                  <a:pt x="7533" y="47637"/>
                </a:cubicBezTo>
                <a:cubicBezTo>
                  <a:pt x="7670" y="47728"/>
                  <a:pt x="7784" y="47842"/>
                  <a:pt x="7921" y="47956"/>
                </a:cubicBezTo>
                <a:cubicBezTo>
                  <a:pt x="7921" y="47934"/>
                  <a:pt x="7921" y="47934"/>
                  <a:pt x="7944" y="47911"/>
                </a:cubicBezTo>
                <a:cubicBezTo>
                  <a:pt x="7852" y="47819"/>
                  <a:pt x="7761" y="47751"/>
                  <a:pt x="7693" y="47660"/>
                </a:cubicBezTo>
                <a:cubicBezTo>
                  <a:pt x="7715" y="47568"/>
                  <a:pt x="7738" y="47477"/>
                  <a:pt x="7761" y="47431"/>
                </a:cubicBezTo>
                <a:cubicBezTo>
                  <a:pt x="7966" y="47363"/>
                  <a:pt x="8149" y="47294"/>
                  <a:pt x="8354" y="47226"/>
                </a:cubicBezTo>
                <a:cubicBezTo>
                  <a:pt x="8354" y="47249"/>
                  <a:pt x="8377" y="47272"/>
                  <a:pt x="8377" y="47294"/>
                </a:cubicBezTo>
                <a:cubicBezTo>
                  <a:pt x="8263" y="47386"/>
                  <a:pt x="8126" y="47454"/>
                  <a:pt x="8012" y="47545"/>
                </a:cubicBezTo>
                <a:cubicBezTo>
                  <a:pt x="8172" y="47682"/>
                  <a:pt x="8332" y="47797"/>
                  <a:pt x="8514" y="47956"/>
                </a:cubicBezTo>
                <a:cubicBezTo>
                  <a:pt x="8446" y="48048"/>
                  <a:pt x="8377" y="48139"/>
                  <a:pt x="8286" y="48253"/>
                </a:cubicBezTo>
                <a:cubicBezTo>
                  <a:pt x="8309" y="48299"/>
                  <a:pt x="8332" y="48367"/>
                  <a:pt x="8354" y="48413"/>
                </a:cubicBezTo>
                <a:cubicBezTo>
                  <a:pt x="8446" y="48390"/>
                  <a:pt x="8514" y="48344"/>
                  <a:pt x="8583" y="48322"/>
                </a:cubicBezTo>
                <a:lnTo>
                  <a:pt x="8583" y="48322"/>
                </a:lnTo>
                <a:cubicBezTo>
                  <a:pt x="8560" y="48413"/>
                  <a:pt x="8560" y="48481"/>
                  <a:pt x="8537" y="48595"/>
                </a:cubicBezTo>
                <a:cubicBezTo>
                  <a:pt x="8628" y="48595"/>
                  <a:pt x="8697" y="48595"/>
                  <a:pt x="8742" y="48618"/>
                </a:cubicBezTo>
                <a:cubicBezTo>
                  <a:pt x="8788" y="48824"/>
                  <a:pt x="8834" y="49052"/>
                  <a:pt x="8879" y="49303"/>
                </a:cubicBezTo>
                <a:cubicBezTo>
                  <a:pt x="8994" y="49257"/>
                  <a:pt x="9062" y="49235"/>
                  <a:pt x="9222" y="49166"/>
                </a:cubicBezTo>
                <a:lnTo>
                  <a:pt x="9222" y="49166"/>
                </a:lnTo>
                <a:cubicBezTo>
                  <a:pt x="9199" y="49326"/>
                  <a:pt x="9199" y="49440"/>
                  <a:pt x="9199" y="49577"/>
                </a:cubicBezTo>
                <a:cubicBezTo>
                  <a:pt x="9131" y="49600"/>
                  <a:pt x="9062" y="49668"/>
                  <a:pt x="8925" y="49737"/>
                </a:cubicBezTo>
                <a:cubicBezTo>
                  <a:pt x="9085" y="49760"/>
                  <a:pt x="9176" y="49782"/>
                  <a:pt x="9267" y="49805"/>
                </a:cubicBezTo>
                <a:cubicBezTo>
                  <a:pt x="9267" y="49896"/>
                  <a:pt x="9267" y="49988"/>
                  <a:pt x="9267" y="50056"/>
                </a:cubicBezTo>
                <a:cubicBezTo>
                  <a:pt x="9176" y="50033"/>
                  <a:pt x="9085" y="50011"/>
                  <a:pt x="8971" y="49965"/>
                </a:cubicBezTo>
                <a:lnTo>
                  <a:pt x="8971" y="49965"/>
                </a:lnTo>
                <a:cubicBezTo>
                  <a:pt x="8971" y="50193"/>
                  <a:pt x="8994" y="50376"/>
                  <a:pt x="8994" y="50558"/>
                </a:cubicBezTo>
                <a:cubicBezTo>
                  <a:pt x="8925" y="50581"/>
                  <a:pt x="8857" y="50627"/>
                  <a:pt x="8765" y="50650"/>
                </a:cubicBezTo>
                <a:cubicBezTo>
                  <a:pt x="8879" y="50810"/>
                  <a:pt x="8971" y="50924"/>
                  <a:pt x="9039" y="51038"/>
                </a:cubicBezTo>
                <a:cubicBezTo>
                  <a:pt x="9016" y="51061"/>
                  <a:pt x="8994" y="51061"/>
                  <a:pt x="8948" y="51061"/>
                </a:cubicBezTo>
                <a:cubicBezTo>
                  <a:pt x="8925" y="51198"/>
                  <a:pt x="8902" y="51334"/>
                  <a:pt x="8879" y="51471"/>
                </a:cubicBezTo>
                <a:cubicBezTo>
                  <a:pt x="8994" y="51540"/>
                  <a:pt x="9085" y="51608"/>
                  <a:pt x="9153" y="51677"/>
                </a:cubicBezTo>
                <a:cubicBezTo>
                  <a:pt x="9062" y="51882"/>
                  <a:pt x="8948" y="52088"/>
                  <a:pt x="8857" y="52293"/>
                </a:cubicBezTo>
                <a:lnTo>
                  <a:pt x="8879" y="52293"/>
                </a:lnTo>
                <a:cubicBezTo>
                  <a:pt x="8879" y="52384"/>
                  <a:pt x="8857" y="52499"/>
                  <a:pt x="8857" y="52613"/>
                </a:cubicBezTo>
                <a:cubicBezTo>
                  <a:pt x="9016" y="52772"/>
                  <a:pt x="9176" y="52955"/>
                  <a:pt x="9359" y="53138"/>
                </a:cubicBezTo>
                <a:cubicBezTo>
                  <a:pt x="9199" y="53183"/>
                  <a:pt x="9085" y="53229"/>
                  <a:pt x="8925" y="53275"/>
                </a:cubicBezTo>
                <a:cubicBezTo>
                  <a:pt x="9176" y="53389"/>
                  <a:pt x="9382" y="53480"/>
                  <a:pt x="9541" y="53549"/>
                </a:cubicBezTo>
                <a:cubicBezTo>
                  <a:pt x="9678" y="53891"/>
                  <a:pt x="9564" y="54028"/>
                  <a:pt x="9267" y="54119"/>
                </a:cubicBezTo>
                <a:cubicBezTo>
                  <a:pt x="9404" y="54188"/>
                  <a:pt x="9496" y="54210"/>
                  <a:pt x="9633" y="54279"/>
                </a:cubicBezTo>
                <a:cubicBezTo>
                  <a:pt x="9496" y="54439"/>
                  <a:pt x="9382" y="54553"/>
                  <a:pt x="9313" y="54621"/>
                </a:cubicBezTo>
                <a:cubicBezTo>
                  <a:pt x="9359" y="54872"/>
                  <a:pt x="9359" y="55032"/>
                  <a:pt x="9404" y="55260"/>
                </a:cubicBezTo>
                <a:cubicBezTo>
                  <a:pt x="9404" y="55260"/>
                  <a:pt x="9473" y="55306"/>
                  <a:pt x="9587" y="55352"/>
                </a:cubicBezTo>
                <a:cubicBezTo>
                  <a:pt x="9541" y="55808"/>
                  <a:pt x="9519" y="56288"/>
                  <a:pt x="9473" y="56790"/>
                </a:cubicBezTo>
                <a:cubicBezTo>
                  <a:pt x="9610" y="56744"/>
                  <a:pt x="9724" y="56698"/>
                  <a:pt x="9929" y="56607"/>
                </a:cubicBezTo>
                <a:lnTo>
                  <a:pt x="9929" y="56607"/>
                </a:lnTo>
                <a:cubicBezTo>
                  <a:pt x="9838" y="56813"/>
                  <a:pt x="9792" y="56927"/>
                  <a:pt x="9724" y="57064"/>
                </a:cubicBezTo>
                <a:cubicBezTo>
                  <a:pt x="9838" y="57086"/>
                  <a:pt x="9929" y="57086"/>
                  <a:pt x="9998" y="57109"/>
                </a:cubicBezTo>
                <a:cubicBezTo>
                  <a:pt x="10021" y="57246"/>
                  <a:pt x="10044" y="57360"/>
                  <a:pt x="10066" y="57474"/>
                </a:cubicBezTo>
                <a:cubicBezTo>
                  <a:pt x="9975" y="57497"/>
                  <a:pt x="9929" y="57497"/>
                  <a:pt x="9907" y="57497"/>
                </a:cubicBezTo>
                <a:cubicBezTo>
                  <a:pt x="9747" y="57680"/>
                  <a:pt x="9633" y="57817"/>
                  <a:pt x="9496" y="57977"/>
                </a:cubicBezTo>
                <a:cubicBezTo>
                  <a:pt x="9541" y="58136"/>
                  <a:pt x="9610" y="58296"/>
                  <a:pt x="9656" y="58433"/>
                </a:cubicBezTo>
                <a:cubicBezTo>
                  <a:pt x="9541" y="58456"/>
                  <a:pt x="9450" y="58456"/>
                  <a:pt x="9290" y="58456"/>
                </a:cubicBezTo>
                <a:cubicBezTo>
                  <a:pt x="9550" y="58629"/>
                  <a:pt x="9669" y="58708"/>
                  <a:pt x="9764" y="58708"/>
                </a:cubicBezTo>
                <a:cubicBezTo>
                  <a:pt x="9843" y="58708"/>
                  <a:pt x="9906" y="58652"/>
                  <a:pt x="10021" y="58547"/>
                </a:cubicBezTo>
                <a:cubicBezTo>
                  <a:pt x="9975" y="58479"/>
                  <a:pt x="9929" y="58410"/>
                  <a:pt x="9861" y="58273"/>
                </a:cubicBezTo>
                <a:lnTo>
                  <a:pt x="9861" y="58273"/>
                </a:lnTo>
                <a:cubicBezTo>
                  <a:pt x="10066" y="58296"/>
                  <a:pt x="10226" y="58296"/>
                  <a:pt x="10409" y="58319"/>
                </a:cubicBezTo>
                <a:cubicBezTo>
                  <a:pt x="10340" y="58456"/>
                  <a:pt x="10295" y="58524"/>
                  <a:pt x="10272" y="58570"/>
                </a:cubicBezTo>
                <a:cubicBezTo>
                  <a:pt x="10340" y="58684"/>
                  <a:pt x="10386" y="58776"/>
                  <a:pt x="10409" y="58821"/>
                </a:cubicBezTo>
                <a:cubicBezTo>
                  <a:pt x="10340" y="58935"/>
                  <a:pt x="10272" y="59004"/>
                  <a:pt x="10226" y="59049"/>
                </a:cubicBezTo>
                <a:cubicBezTo>
                  <a:pt x="10340" y="59072"/>
                  <a:pt x="10454" y="59072"/>
                  <a:pt x="10546" y="59072"/>
                </a:cubicBezTo>
                <a:cubicBezTo>
                  <a:pt x="10660" y="59164"/>
                  <a:pt x="10751" y="59232"/>
                  <a:pt x="10820" y="59300"/>
                </a:cubicBezTo>
                <a:cubicBezTo>
                  <a:pt x="10797" y="59460"/>
                  <a:pt x="10774" y="59597"/>
                  <a:pt x="10774" y="59666"/>
                </a:cubicBezTo>
                <a:cubicBezTo>
                  <a:pt x="10979" y="59917"/>
                  <a:pt x="11139" y="60145"/>
                  <a:pt x="11322" y="60373"/>
                </a:cubicBezTo>
                <a:cubicBezTo>
                  <a:pt x="11208" y="60419"/>
                  <a:pt x="11139" y="60442"/>
                  <a:pt x="11025" y="60465"/>
                </a:cubicBezTo>
                <a:cubicBezTo>
                  <a:pt x="11162" y="60579"/>
                  <a:pt x="11276" y="60647"/>
                  <a:pt x="11390" y="60738"/>
                </a:cubicBezTo>
                <a:cubicBezTo>
                  <a:pt x="11322" y="60853"/>
                  <a:pt x="11276" y="60967"/>
                  <a:pt x="11230" y="61058"/>
                </a:cubicBezTo>
                <a:cubicBezTo>
                  <a:pt x="11253" y="61081"/>
                  <a:pt x="11276" y="61104"/>
                  <a:pt x="11299" y="61127"/>
                </a:cubicBezTo>
                <a:cubicBezTo>
                  <a:pt x="11436" y="61012"/>
                  <a:pt x="11573" y="60898"/>
                  <a:pt x="11733" y="60761"/>
                </a:cubicBezTo>
                <a:cubicBezTo>
                  <a:pt x="11801" y="60807"/>
                  <a:pt x="11915" y="60875"/>
                  <a:pt x="12029" y="60944"/>
                </a:cubicBezTo>
                <a:cubicBezTo>
                  <a:pt x="12121" y="60898"/>
                  <a:pt x="12212" y="60853"/>
                  <a:pt x="12326" y="60807"/>
                </a:cubicBezTo>
                <a:cubicBezTo>
                  <a:pt x="12417" y="60898"/>
                  <a:pt x="12509" y="60990"/>
                  <a:pt x="12668" y="61149"/>
                </a:cubicBezTo>
                <a:cubicBezTo>
                  <a:pt x="12600" y="60990"/>
                  <a:pt x="12577" y="60898"/>
                  <a:pt x="12554" y="60807"/>
                </a:cubicBezTo>
                <a:cubicBezTo>
                  <a:pt x="12235" y="60807"/>
                  <a:pt x="12212" y="60487"/>
                  <a:pt x="12007" y="60373"/>
                </a:cubicBezTo>
                <a:cubicBezTo>
                  <a:pt x="12029" y="60328"/>
                  <a:pt x="12052" y="60305"/>
                  <a:pt x="12052" y="60282"/>
                </a:cubicBezTo>
                <a:cubicBezTo>
                  <a:pt x="12212" y="60350"/>
                  <a:pt x="12395" y="60419"/>
                  <a:pt x="12554" y="60465"/>
                </a:cubicBezTo>
                <a:cubicBezTo>
                  <a:pt x="12554" y="60465"/>
                  <a:pt x="12577" y="60442"/>
                  <a:pt x="12577" y="60419"/>
                </a:cubicBezTo>
                <a:cubicBezTo>
                  <a:pt x="12417" y="60282"/>
                  <a:pt x="12258" y="60145"/>
                  <a:pt x="12098" y="60008"/>
                </a:cubicBezTo>
                <a:cubicBezTo>
                  <a:pt x="12212" y="59894"/>
                  <a:pt x="12486" y="60031"/>
                  <a:pt x="12349" y="59643"/>
                </a:cubicBezTo>
                <a:lnTo>
                  <a:pt x="12349" y="59643"/>
                </a:lnTo>
                <a:cubicBezTo>
                  <a:pt x="12646" y="59848"/>
                  <a:pt x="12851" y="60008"/>
                  <a:pt x="13056" y="60145"/>
                </a:cubicBezTo>
                <a:cubicBezTo>
                  <a:pt x="13079" y="60122"/>
                  <a:pt x="13079" y="60099"/>
                  <a:pt x="13102" y="60077"/>
                </a:cubicBezTo>
                <a:cubicBezTo>
                  <a:pt x="13148" y="60236"/>
                  <a:pt x="13193" y="60373"/>
                  <a:pt x="13239" y="60533"/>
                </a:cubicBezTo>
                <a:cubicBezTo>
                  <a:pt x="13148" y="60556"/>
                  <a:pt x="13102" y="60556"/>
                  <a:pt x="13034" y="60579"/>
                </a:cubicBezTo>
                <a:cubicBezTo>
                  <a:pt x="12988" y="60442"/>
                  <a:pt x="12942" y="60350"/>
                  <a:pt x="12897" y="60236"/>
                </a:cubicBezTo>
                <a:cubicBezTo>
                  <a:pt x="12874" y="60259"/>
                  <a:pt x="12851" y="60259"/>
                  <a:pt x="12828" y="60259"/>
                </a:cubicBezTo>
                <a:cubicBezTo>
                  <a:pt x="12851" y="60396"/>
                  <a:pt x="12874" y="60556"/>
                  <a:pt x="12897" y="60716"/>
                </a:cubicBezTo>
                <a:cubicBezTo>
                  <a:pt x="12783" y="60738"/>
                  <a:pt x="12691" y="60784"/>
                  <a:pt x="12600" y="60807"/>
                </a:cubicBezTo>
                <a:cubicBezTo>
                  <a:pt x="12783" y="61012"/>
                  <a:pt x="12988" y="61195"/>
                  <a:pt x="13216" y="61423"/>
                </a:cubicBezTo>
                <a:cubicBezTo>
                  <a:pt x="13810" y="61104"/>
                  <a:pt x="14243" y="60647"/>
                  <a:pt x="14631" y="60145"/>
                </a:cubicBezTo>
                <a:cubicBezTo>
                  <a:pt x="14768" y="60099"/>
                  <a:pt x="14905" y="60077"/>
                  <a:pt x="15065" y="60031"/>
                </a:cubicBezTo>
                <a:cubicBezTo>
                  <a:pt x="14997" y="59962"/>
                  <a:pt x="14951" y="59894"/>
                  <a:pt x="14883" y="59825"/>
                </a:cubicBezTo>
                <a:cubicBezTo>
                  <a:pt x="14974" y="59780"/>
                  <a:pt x="15042" y="59757"/>
                  <a:pt x="15065" y="59734"/>
                </a:cubicBezTo>
                <a:cubicBezTo>
                  <a:pt x="15172" y="59820"/>
                  <a:pt x="15239" y="59885"/>
                  <a:pt x="15304" y="59950"/>
                </a:cubicBezTo>
                <a:lnTo>
                  <a:pt x="15304" y="59950"/>
                </a:lnTo>
                <a:cubicBezTo>
                  <a:pt x="15391" y="59841"/>
                  <a:pt x="15479" y="59752"/>
                  <a:pt x="15567" y="59620"/>
                </a:cubicBezTo>
                <a:cubicBezTo>
                  <a:pt x="15636" y="59689"/>
                  <a:pt x="15727" y="59780"/>
                  <a:pt x="15818" y="59871"/>
                </a:cubicBezTo>
                <a:cubicBezTo>
                  <a:pt x="15704" y="59985"/>
                  <a:pt x="15613" y="60077"/>
                  <a:pt x="15499" y="60191"/>
                </a:cubicBezTo>
                <a:cubicBezTo>
                  <a:pt x="15566" y="60213"/>
                  <a:pt x="15625" y="60225"/>
                  <a:pt x="15677" y="60225"/>
                </a:cubicBezTo>
                <a:cubicBezTo>
                  <a:pt x="15836" y="60225"/>
                  <a:pt x="15927" y="60118"/>
                  <a:pt x="15978" y="59894"/>
                </a:cubicBezTo>
                <a:cubicBezTo>
                  <a:pt x="16069" y="60077"/>
                  <a:pt x="16115" y="60168"/>
                  <a:pt x="16138" y="60236"/>
                </a:cubicBezTo>
                <a:cubicBezTo>
                  <a:pt x="16047" y="60328"/>
                  <a:pt x="15978" y="60419"/>
                  <a:pt x="15910" y="60487"/>
                </a:cubicBezTo>
                <a:cubicBezTo>
                  <a:pt x="15910" y="60510"/>
                  <a:pt x="15932" y="60533"/>
                  <a:pt x="15955" y="60579"/>
                </a:cubicBezTo>
                <a:cubicBezTo>
                  <a:pt x="16069" y="60556"/>
                  <a:pt x="16206" y="60556"/>
                  <a:pt x="16343" y="60556"/>
                </a:cubicBezTo>
                <a:cubicBezTo>
                  <a:pt x="16366" y="60305"/>
                  <a:pt x="16389" y="60122"/>
                  <a:pt x="16389" y="59894"/>
                </a:cubicBezTo>
                <a:cubicBezTo>
                  <a:pt x="16503" y="59825"/>
                  <a:pt x="16617" y="59757"/>
                  <a:pt x="16731" y="59666"/>
                </a:cubicBezTo>
                <a:cubicBezTo>
                  <a:pt x="16731" y="59574"/>
                  <a:pt x="16754" y="59483"/>
                  <a:pt x="16754" y="59346"/>
                </a:cubicBezTo>
                <a:cubicBezTo>
                  <a:pt x="16845" y="59415"/>
                  <a:pt x="16914" y="59460"/>
                  <a:pt x="16960" y="59506"/>
                </a:cubicBezTo>
                <a:cubicBezTo>
                  <a:pt x="16982" y="59437"/>
                  <a:pt x="17005" y="59369"/>
                  <a:pt x="17005" y="59346"/>
                </a:cubicBezTo>
                <a:cubicBezTo>
                  <a:pt x="17165" y="59392"/>
                  <a:pt x="17302" y="59415"/>
                  <a:pt x="17416" y="59437"/>
                </a:cubicBezTo>
                <a:cubicBezTo>
                  <a:pt x="17416" y="59209"/>
                  <a:pt x="17393" y="59027"/>
                  <a:pt x="17393" y="58890"/>
                </a:cubicBezTo>
                <a:cubicBezTo>
                  <a:pt x="17736" y="58776"/>
                  <a:pt x="18010" y="58684"/>
                  <a:pt x="18398" y="58570"/>
                </a:cubicBezTo>
                <a:lnTo>
                  <a:pt x="18398" y="58570"/>
                </a:lnTo>
                <a:cubicBezTo>
                  <a:pt x="18306" y="58730"/>
                  <a:pt x="18261" y="58821"/>
                  <a:pt x="18238" y="58935"/>
                </a:cubicBezTo>
                <a:cubicBezTo>
                  <a:pt x="18238" y="58935"/>
                  <a:pt x="18261" y="58958"/>
                  <a:pt x="18283" y="58981"/>
                </a:cubicBezTo>
                <a:cubicBezTo>
                  <a:pt x="18375" y="58935"/>
                  <a:pt x="18466" y="58890"/>
                  <a:pt x="18557" y="58844"/>
                </a:cubicBezTo>
                <a:cubicBezTo>
                  <a:pt x="18398" y="58387"/>
                  <a:pt x="18238" y="57931"/>
                  <a:pt x="18078" y="57452"/>
                </a:cubicBezTo>
                <a:cubicBezTo>
                  <a:pt x="18169" y="57429"/>
                  <a:pt x="18238" y="57429"/>
                  <a:pt x="18306" y="57429"/>
                </a:cubicBezTo>
                <a:cubicBezTo>
                  <a:pt x="18306" y="57497"/>
                  <a:pt x="18329" y="57566"/>
                  <a:pt x="18329" y="57611"/>
                </a:cubicBezTo>
                <a:cubicBezTo>
                  <a:pt x="18462" y="57632"/>
                  <a:pt x="18594" y="57661"/>
                  <a:pt x="18722" y="57661"/>
                </a:cubicBezTo>
                <a:cubicBezTo>
                  <a:pt x="18882" y="57661"/>
                  <a:pt x="19035" y="57616"/>
                  <a:pt x="19174" y="57452"/>
                </a:cubicBezTo>
                <a:cubicBezTo>
                  <a:pt x="19082" y="57429"/>
                  <a:pt x="19014" y="57406"/>
                  <a:pt x="18900" y="57383"/>
                </a:cubicBezTo>
                <a:cubicBezTo>
                  <a:pt x="18968" y="57292"/>
                  <a:pt x="19037" y="57223"/>
                  <a:pt x="19082" y="57155"/>
                </a:cubicBezTo>
                <a:cubicBezTo>
                  <a:pt x="19014" y="57064"/>
                  <a:pt x="18968" y="56972"/>
                  <a:pt x="18900" y="56904"/>
                </a:cubicBezTo>
                <a:cubicBezTo>
                  <a:pt x="18968" y="56790"/>
                  <a:pt x="18991" y="56698"/>
                  <a:pt x="19060" y="56584"/>
                </a:cubicBezTo>
                <a:cubicBezTo>
                  <a:pt x="19364" y="56584"/>
                  <a:pt x="19668" y="56512"/>
                  <a:pt x="19989" y="56512"/>
                </a:cubicBezTo>
                <a:cubicBezTo>
                  <a:pt x="20029" y="56512"/>
                  <a:pt x="20069" y="56513"/>
                  <a:pt x="20109" y="56516"/>
                </a:cubicBezTo>
                <a:cubicBezTo>
                  <a:pt x="20201" y="56516"/>
                  <a:pt x="20383" y="56425"/>
                  <a:pt x="20383" y="56402"/>
                </a:cubicBezTo>
                <a:cubicBezTo>
                  <a:pt x="20338" y="56173"/>
                  <a:pt x="20566" y="56310"/>
                  <a:pt x="20634" y="56173"/>
                </a:cubicBezTo>
                <a:cubicBezTo>
                  <a:pt x="20589" y="56128"/>
                  <a:pt x="20566" y="56059"/>
                  <a:pt x="20520" y="55991"/>
                </a:cubicBezTo>
                <a:cubicBezTo>
                  <a:pt x="20680" y="55808"/>
                  <a:pt x="20863" y="55648"/>
                  <a:pt x="20954" y="55466"/>
                </a:cubicBezTo>
                <a:cubicBezTo>
                  <a:pt x="21114" y="55123"/>
                  <a:pt x="21342" y="54895"/>
                  <a:pt x="21707" y="54804"/>
                </a:cubicBezTo>
                <a:cubicBezTo>
                  <a:pt x="21958" y="54713"/>
                  <a:pt x="22209" y="54621"/>
                  <a:pt x="22461" y="54507"/>
                </a:cubicBezTo>
                <a:cubicBezTo>
                  <a:pt x="22552" y="54462"/>
                  <a:pt x="22597" y="54393"/>
                  <a:pt x="22712" y="54302"/>
                </a:cubicBezTo>
                <a:cubicBezTo>
                  <a:pt x="22278" y="54233"/>
                  <a:pt x="22232" y="54210"/>
                  <a:pt x="22164" y="53891"/>
                </a:cubicBezTo>
                <a:lnTo>
                  <a:pt x="22164" y="53891"/>
                </a:lnTo>
                <a:cubicBezTo>
                  <a:pt x="22232" y="53914"/>
                  <a:pt x="22324" y="53914"/>
                  <a:pt x="22392" y="53937"/>
                </a:cubicBezTo>
                <a:cubicBezTo>
                  <a:pt x="22392" y="53914"/>
                  <a:pt x="22415" y="53891"/>
                  <a:pt x="22415" y="53868"/>
                </a:cubicBezTo>
                <a:cubicBezTo>
                  <a:pt x="22278" y="53800"/>
                  <a:pt x="22141" y="53731"/>
                  <a:pt x="22004" y="53663"/>
                </a:cubicBezTo>
                <a:cubicBezTo>
                  <a:pt x="22046" y="53451"/>
                  <a:pt x="22187" y="53318"/>
                  <a:pt x="22389" y="53318"/>
                </a:cubicBezTo>
                <a:cubicBezTo>
                  <a:pt x="22405" y="53318"/>
                  <a:pt x="22421" y="53319"/>
                  <a:pt x="22438" y="53320"/>
                </a:cubicBezTo>
                <a:cubicBezTo>
                  <a:pt x="22529" y="53389"/>
                  <a:pt x="22643" y="53457"/>
                  <a:pt x="22734" y="53526"/>
                </a:cubicBezTo>
                <a:cubicBezTo>
                  <a:pt x="23031" y="53434"/>
                  <a:pt x="23396" y="53549"/>
                  <a:pt x="23602" y="53206"/>
                </a:cubicBezTo>
                <a:cubicBezTo>
                  <a:pt x="23670" y="53297"/>
                  <a:pt x="23716" y="53343"/>
                  <a:pt x="23807" y="53434"/>
                </a:cubicBezTo>
                <a:cubicBezTo>
                  <a:pt x="23876" y="53275"/>
                  <a:pt x="23921" y="53183"/>
                  <a:pt x="23967" y="53092"/>
                </a:cubicBezTo>
                <a:cubicBezTo>
                  <a:pt x="24081" y="53069"/>
                  <a:pt x="24172" y="53046"/>
                  <a:pt x="24287" y="53024"/>
                </a:cubicBezTo>
                <a:cubicBezTo>
                  <a:pt x="24332" y="52795"/>
                  <a:pt x="24378" y="52590"/>
                  <a:pt x="24401" y="52384"/>
                </a:cubicBezTo>
                <a:cubicBezTo>
                  <a:pt x="24538" y="52407"/>
                  <a:pt x="24675" y="52430"/>
                  <a:pt x="24812" y="52453"/>
                </a:cubicBezTo>
                <a:cubicBezTo>
                  <a:pt x="24926" y="52247"/>
                  <a:pt x="25017" y="52088"/>
                  <a:pt x="25085" y="51905"/>
                </a:cubicBezTo>
                <a:cubicBezTo>
                  <a:pt x="24880" y="51723"/>
                  <a:pt x="24994" y="51494"/>
                  <a:pt x="24994" y="51312"/>
                </a:cubicBezTo>
                <a:cubicBezTo>
                  <a:pt x="24948" y="51198"/>
                  <a:pt x="24697" y="51380"/>
                  <a:pt x="24766" y="51083"/>
                </a:cubicBezTo>
                <a:lnTo>
                  <a:pt x="24766" y="51083"/>
                </a:lnTo>
                <a:cubicBezTo>
                  <a:pt x="24994" y="51106"/>
                  <a:pt x="25222" y="51129"/>
                  <a:pt x="25473" y="51152"/>
                </a:cubicBezTo>
                <a:cubicBezTo>
                  <a:pt x="25618" y="51178"/>
                  <a:pt x="25762" y="51219"/>
                  <a:pt x="25907" y="51219"/>
                </a:cubicBezTo>
                <a:cubicBezTo>
                  <a:pt x="26013" y="51219"/>
                  <a:pt x="26120" y="51197"/>
                  <a:pt x="26227" y="51129"/>
                </a:cubicBezTo>
                <a:cubicBezTo>
                  <a:pt x="26227" y="51038"/>
                  <a:pt x="26227" y="50969"/>
                  <a:pt x="26227" y="50855"/>
                </a:cubicBezTo>
                <a:cubicBezTo>
                  <a:pt x="26409" y="50878"/>
                  <a:pt x="26592" y="50901"/>
                  <a:pt x="26774" y="50924"/>
                </a:cubicBezTo>
                <a:cubicBezTo>
                  <a:pt x="26660" y="50513"/>
                  <a:pt x="27048" y="50102"/>
                  <a:pt x="26729" y="49668"/>
                </a:cubicBezTo>
                <a:lnTo>
                  <a:pt x="26729" y="49668"/>
                </a:lnTo>
                <a:cubicBezTo>
                  <a:pt x="26660" y="49805"/>
                  <a:pt x="26592" y="49896"/>
                  <a:pt x="26569" y="49988"/>
                </a:cubicBezTo>
                <a:cubicBezTo>
                  <a:pt x="26386" y="49988"/>
                  <a:pt x="26250" y="50011"/>
                  <a:pt x="26090" y="50011"/>
                </a:cubicBezTo>
                <a:cubicBezTo>
                  <a:pt x="26113" y="50148"/>
                  <a:pt x="26113" y="50239"/>
                  <a:pt x="26135" y="50330"/>
                </a:cubicBezTo>
                <a:cubicBezTo>
                  <a:pt x="25816" y="50513"/>
                  <a:pt x="25496" y="50673"/>
                  <a:pt x="25154" y="50878"/>
                </a:cubicBezTo>
                <a:cubicBezTo>
                  <a:pt x="25063" y="50764"/>
                  <a:pt x="24994" y="50627"/>
                  <a:pt x="24903" y="50490"/>
                </a:cubicBezTo>
                <a:cubicBezTo>
                  <a:pt x="24446" y="50969"/>
                  <a:pt x="23898" y="51380"/>
                  <a:pt x="23533" y="51951"/>
                </a:cubicBezTo>
                <a:cubicBezTo>
                  <a:pt x="23670" y="51928"/>
                  <a:pt x="23830" y="51882"/>
                  <a:pt x="23944" y="51859"/>
                </a:cubicBezTo>
                <a:cubicBezTo>
                  <a:pt x="23944" y="51791"/>
                  <a:pt x="23944" y="51723"/>
                  <a:pt x="23944" y="51677"/>
                </a:cubicBezTo>
                <a:cubicBezTo>
                  <a:pt x="23967" y="51654"/>
                  <a:pt x="23990" y="51654"/>
                  <a:pt x="24013" y="51654"/>
                </a:cubicBezTo>
                <a:cubicBezTo>
                  <a:pt x="24081" y="51768"/>
                  <a:pt x="24127" y="51859"/>
                  <a:pt x="24172" y="51974"/>
                </a:cubicBezTo>
                <a:cubicBezTo>
                  <a:pt x="24081" y="52042"/>
                  <a:pt x="24013" y="52111"/>
                  <a:pt x="23921" y="52202"/>
                </a:cubicBezTo>
                <a:cubicBezTo>
                  <a:pt x="23830" y="52225"/>
                  <a:pt x="23693" y="52247"/>
                  <a:pt x="23533" y="52247"/>
                </a:cubicBezTo>
                <a:cubicBezTo>
                  <a:pt x="23510" y="52133"/>
                  <a:pt x="23510" y="52065"/>
                  <a:pt x="23488" y="51974"/>
                </a:cubicBezTo>
                <a:cubicBezTo>
                  <a:pt x="23448" y="51951"/>
                  <a:pt x="23412" y="51942"/>
                  <a:pt x="23380" y="51942"/>
                </a:cubicBezTo>
                <a:cubicBezTo>
                  <a:pt x="23246" y="51942"/>
                  <a:pt x="23169" y="52101"/>
                  <a:pt x="23077" y="52156"/>
                </a:cubicBezTo>
                <a:cubicBezTo>
                  <a:pt x="22917" y="52225"/>
                  <a:pt x="22849" y="52453"/>
                  <a:pt x="22734" y="52658"/>
                </a:cubicBezTo>
                <a:cubicBezTo>
                  <a:pt x="22620" y="52681"/>
                  <a:pt x="22438" y="52727"/>
                  <a:pt x="22324" y="52772"/>
                </a:cubicBezTo>
                <a:cubicBezTo>
                  <a:pt x="22072" y="53115"/>
                  <a:pt x="21821" y="53434"/>
                  <a:pt x="21547" y="53822"/>
                </a:cubicBezTo>
                <a:cubicBezTo>
                  <a:pt x="21684" y="53754"/>
                  <a:pt x="21753" y="53708"/>
                  <a:pt x="21844" y="53663"/>
                </a:cubicBezTo>
                <a:cubicBezTo>
                  <a:pt x="21890" y="53731"/>
                  <a:pt x="21936" y="53777"/>
                  <a:pt x="22027" y="53891"/>
                </a:cubicBezTo>
                <a:lnTo>
                  <a:pt x="21753" y="53891"/>
                </a:lnTo>
                <a:cubicBezTo>
                  <a:pt x="21684" y="54005"/>
                  <a:pt x="21593" y="54119"/>
                  <a:pt x="21525" y="54279"/>
                </a:cubicBezTo>
                <a:cubicBezTo>
                  <a:pt x="21456" y="54210"/>
                  <a:pt x="21388" y="54188"/>
                  <a:pt x="21342" y="54142"/>
                </a:cubicBezTo>
                <a:cubicBezTo>
                  <a:pt x="21411" y="54051"/>
                  <a:pt x="21456" y="53982"/>
                  <a:pt x="21570" y="53845"/>
                </a:cubicBezTo>
                <a:lnTo>
                  <a:pt x="21570" y="53845"/>
                </a:lnTo>
                <a:cubicBezTo>
                  <a:pt x="21068" y="54028"/>
                  <a:pt x="20771" y="54302"/>
                  <a:pt x="20566" y="54735"/>
                </a:cubicBezTo>
                <a:cubicBezTo>
                  <a:pt x="20087" y="54804"/>
                  <a:pt x="19904" y="55352"/>
                  <a:pt x="19470" y="55534"/>
                </a:cubicBezTo>
                <a:cubicBezTo>
                  <a:pt x="19470" y="55534"/>
                  <a:pt x="19470" y="55557"/>
                  <a:pt x="19448" y="55580"/>
                </a:cubicBezTo>
                <a:cubicBezTo>
                  <a:pt x="19470" y="55626"/>
                  <a:pt x="19493" y="55694"/>
                  <a:pt x="19493" y="55694"/>
                </a:cubicBezTo>
                <a:cubicBezTo>
                  <a:pt x="19265" y="55877"/>
                  <a:pt x="19082" y="56014"/>
                  <a:pt x="18900" y="56173"/>
                </a:cubicBezTo>
                <a:cubicBezTo>
                  <a:pt x="18672" y="56356"/>
                  <a:pt x="18489" y="56561"/>
                  <a:pt x="18283" y="56767"/>
                </a:cubicBezTo>
                <a:cubicBezTo>
                  <a:pt x="18101" y="56949"/>
                  <a:pt x="17941" y="57132"/>
                  <a:pt x="17758" y="57315"/>
                </a:cubicBezTo>
                <a:cubicBezTo>
                  <a:pt x="17667" y="57292"/>
                  <a:pt x="17576" y="57269"/>
                  <a:pt x="17485" y="57223"/>
                </a:cubicBezTo>
                <a:cubicBezTo>
                  <a:pt x="17439" y="56927"/>
                  <a:pt x="17553" y="56676"/>
                  <a:pt x="17781" y="56470"/>
                </a:cubicBezTo>
                <a:cubicBezTo>
                  <a:pt x="17850" y="56493"/>
                  <a:pt x="17941" y="56539"/>
                  <a:pt x="18032" y="56584"/>
                </a:cubicBezTo>
                <a:cubicBezTo>
                  <a:pt x="18010" y="56470"/>
                  <a:pt x="17987" y="56379"/>
                  <a:pt x="17964" y="56288"/>
                </a:cubicBezTo>
                <a:cubicBezTo>
                  <a:pt x="18078" y="56265"/>
                  <a:pt x="18169" y="56242"/>
                  <a:pt x="18238" y="56242"/>
                </a:cubicBezTo>
                <a:cubicBezTo>
                  <a:pt x="18261" y="56128"/>
                  <a:pt x="18283" y="56036"/>
                  <a:pt x="18306" y="55922"/>
                </a:cubicBezTo>
                <a:cubicBezTo>
                  <a:pt x="18466" y="55968"/>
                  <a:pt x="18626" y="55991"/>
                  <a:pt x="18786" y="56014"/>
                </a:cubicBezTo>
                <a:cubicBezTo>
                  <a:pt x="18808" y="55808"/>
                  <a:pt x="18831" y="55603"/>
                  <a:pt x="18854" y="55352"/>
                </a:cubicBezTo>
                <a:cubicBezTo>
                  <a:pt x="18991" y="55329"/>
                  <a:pt x="19128" y="55306"/>
                  <a:pt x="19288" y="55283"/>
                </a:cubicBezTo>
                <a:cubicBezTo>
                  <a:pt x="19288" y="55238"/>
                  <a:pt x="19288" y="55169"/>
                  <a:pt x="19288" y="55123"/>
                </a:cubicBezTo>
                <a:cubicBezTo>
                  <a:pt x="19470" y="55055"/>
                  <a:pt x="19630" y="54987"/>
                  <a:pt x="19813" y="54918"/>
                </a:cubicBezTo>
                <a:cubicBezTo>
                  <a:pt x="19790" y="54804"/>
                  <a:pt x="19767" y="54690"/>
                  <a:pt x="19721" y="54507"/>
                </a:cubicBezTo>
                <a:cubicBezTo>
                  <a:pt x="19881" y="54484"/>
                  <a:pt x="20041" y="54439"/>
                  <a:pt x="20178" y="54416"/>
                </a:cubicBezTo>
                <a:cubicBezTo>
                  <a:pt x="20680" y="53891"/>
                  <a:pt x="21205" y="53389"/>
                  <a:pt x="21707" y="52887"/>
                </a:cubicBezTo>
                <a:cubicBezTo>
                  <a:pt x="21684" y="52841"/>
                  <a:pt x="21639" y="52772"/>
                  <a:pt x="21639" y="52750"/>
                </a:cubicBezTo>
                <a:cubicBezTo>
                  <a:pt x="21776" y="52727"/>
                  <a:pt x="21958" y="52750"/>
                  <a:pt x="22027" y="52681"/>
                </a:cubicBezTo>
                <a:cubicBezTo>
                  <a:pt x="22324" y="52362"/>
                  <a:pt x="22712" y="52156"/>
                  <a:pt x="22917" y="51745"/>
                </a:cubicBezTo>
                <a:cubicBezTo>
                  <a:pt x="22940" y="51677"/>
                  <a:pt x="23031" y="51631"/>
                  <a:pt x="23077" y="51586"/>
                </a:cubicBezTo>
                <a:cubicBezTo>
                  <a:pt x="23054" y="51517"/>
                  <a:pt x="23054" y="51471"/>
                  <a:pt x="23031" y="51380"/>
                </a:cubicBezTo>
                <a:lnTo>
                  <a:pt x="23031" y="51380"/>
                </a:lnTo>
                <a:cubicBezTo>
                  <a:pt x="23122" y="51426"/>
                  <a:pt x="23168" y="51449"/>
                  <a:pt x="23237" y="51471"/>
                </a:cubicBezTo>
                <a:cubicBezTo>
                  <a:pt x="23328" y="51152"/>
                  <a:pt x="23670" y="51198"/>
                  <a:pt x="23807" y="51061"/>
                </a:cubicBezTo>
                <a:cubicBezTo>
                  <a:pt x="23898" y="50787"/>
                  <a:pt x="23967" y="50604"/>
                  <a:pt x="24058" y="50376"/>
                </a:cubicBezTo>
                <a:cubicBezTo>
                  <a:pt x="24218" y="50421"/>
                  <a:pt x="24332" y="50467"/>
                  <a:pt x="24469" y="50513"/>
                </a:cubicBezTo>
                <a:cubicBezTo>
                  <a:pt x="24469" y="50490"/>
                  <a:pt x="24469" y="50490"/>
                  <a:pt x="24492" y="50467"/>
                </a:cubicBezTo>
                <a:cubicBezTo>
                  <a:pt x="24446" y="50421"/>
                  <a:pt x="24378" y="50376"/>
                  <a:pt x="24332" y="50330"/>
                </a:cubicBezTo>
                <a:cubicBezTo>
                  <a:pt x="24469" y="50216"/>
                  <a:pt x="24606" y="50102"/>
                  <a:pt x="24766" y="49988"/>
                </a:cubicBezTo>
                <a:cubicBezTo>
                  <a:pt x="24812" y="50033"/>
                  <a:pt x="24857" y="50102"/>
                  <a:pt x="24903" y="50148"/>
                </a:cubicBezTo>
                <a:cubicBezTo>
                  <a:pt x="24926" y="50148"/>
                  <a:pt x="24926" y="50125"/>
                  <a:pt x="24926" y="50125"/>
                </a:cubicBezTo>
                <a:cubicBezTo>
                  <a:pt x="24880" y="50033"/>
                  <a:pt x="24857" y="49942"/>
                  <a:pt x="24812" y="49851"/>
                </a:cubicBezTo>
                <a:cubicBezTo>
                  <a:pt x="24880" y="49805"/>
                  <a:pt x="24926" y="49760"/>
                  <a:pt x="24971" y="49737"/>
                </a:cubicBezTo>
                <a:cubicBezTo>
                  <a:pt x="25063" y="49896"/>
                  <a:pt x="25154" y="50056"/>
                  <a:pt x="25245" y="50216"/>
                </a:cubicBezTo>
                <a:cubicBezTo>
                  <a:pt x="25339" y="50042"/>
                  <a:pt x="25464" y="50017"/>
                  <a:pt x="25588" y="50017"/>
                </a:cubicBezTo>
                <a:cubicBezTo>
                  <a:pt x="25638" y="50017"/>
                  <a:pt x="25688" y="50021"/>
                  <a:pt x="25735" y="50021"/>
                </a:cubicBezTo>
                <a:cubicBezTo>
                  <a:pt x="25771" y="50021"/>
                  <a:pt x="25806" y="50019"/>
                  <a:pt x="25839" y="50011"/>
                </a:cubicBezTo>
                <a:cubicBezTo>
                  <a:pt x="26182" y="49514"/>
                  <a:pt x="26238" y="49433"/>
                  <a:pt x="26394" y="49433"/>
                </a:cubicBezTo>
                <a:cubicBezTo>
                  <a:pt x="26425" y="49433"/>
                  <a:pt x="26459" y="49436"/>
                  <a:pt x="26501" y="49440"/>
                </a:cubicBezTo>
                <a:cubicBezTo>
                  <a:pt x="26478" y="49394"/>
                  <a:pt x="26432" y="49349"/>
                  <a:pt x="26364" y="49257"/>
                </a:cubicBezTo>
                <a:lnTo>
                  <a:pt x="26364" y="49257"/>
                </a:lnTo>
                <a:cubicBezTo>
                  <a:pt x="26501" y="49280"/>
                  <a:pt x="26592" y="49280"/>
                  <a:pt x="26706" y="49280"/>
                </a:cubicBezTo>
                <a:cubicBezTo>
                  <a:pt x="26660" y="49189"/>
                  <a:pt x="26615" y="49120"/>
                  <a:pt x="26569" y="49006"/>
                </a:cubicBezTo>
                <a:cubicBezTo>
                  <a:pt x="26386" y="49120"/>
                  <a:pt x="26227" y="49235"/>
                  <a:pt x="26067" y="49326"/>
                </a:cubicBezTo>
                <a:cubicBezTo>
                  <a:pt x="26067" y="49235"/>
                  <a:pt x="26044" y="49166"/>
                  <a:pt x="26044" y="49098"/>
                </a:cubicBezTo>
                <a:cubicBezTo>
                  <a:pt x="26181" y="48983"/>
                  <a:pt x="26318" y="48892"/>
                  <a:pt x="26478" y="48778"/>
                </a:cubicBezTo>
                <a:cubicBezTo>
                  <a:pt x="26364" y="48687"/>
                  <a:pt x="26272" y="48618"/>
                  <a:pt x="26181" y="48550"/>
                </a:cubicBezTo>
                <a:cubicBezTo>
                  <a:pt x="26113" y="48618"/>
                  <a:pt x="26067" y="48641"/>
                  <a:pt x="26021" y="48687"/>
                </a:cubicBezTo>
                <a:cubicBezTo>
                  <a:pt x="26021" y="48664"/>
                  <a:pt x="25998" y="48641"/>
                  <a:pt x="25976" y="48618"/>
                </a:cubicBezTo>
                <a:cubicBezTo>
                  <a:pt x="26044" y="48527"/>
                  <a:pt x="26113" y="48436"/>
                  <a:pt x="26158" y="48367"/>
                </a:cubicBezTo>
                <a:cubicBezTo>
                  <a:pt x="26341" y="48458"/>
                  <a:pt x="26478" y="48527"/>
                  <a:pt x="26592" y="48573"/>
                </a:cubicBezTo>
                <a:cubicBezTo>
                  <a:pt x="27094" y="48436"/>
                  <a:pt x="26957" y="47934"/>
                  <a:pt x="27185" y="47637"/>
                </a:cubicBezTo>
                <a:cubicBezTo>
                  <a:pt x="27299" y="47682"/>
                  <a:pt x="27391" y="47751"/>
                  <a:pt x="27459" y="47774"/>
                </a:cubicBezTo>
                <a:cubicBezTo>
                  <a:pt x="27733" y="47591"/>
                  <a:pt x="27961" y="47431"/>
                  <a:pt x="28235" y="47226"/>
                </a:cubicBezTo>
                <a:cubicBezTo>
                  <a:pt x="28304" y="47363"/>
                  <a:pt x="28372" y="47477"/>
                  <a:pt x="28441" y="47568"/>
                </a:cubicBezTo>
                <a:cubicBezTo>
                  <a:pt x="28287" y="47722"/>
                  <a:pt x="28158" y="47876"/>
                  <a:pt x="27969" y="47876"/>
                </a:cubicBezTo>
                <a:cubicBezTo>
                  <a:pt x="27906" y="47876"/>
                  <a:pt x="27836" y="47859"/>
                  <a:pt x="27756" y="47819"/>
                </a:cubicBezTo>
                <a:lnTo>
                  <a:pt x="27756" y="47819"/>
                </a:lnTo>
                <a:cubicBezTo>
                  <a:pt x="27840" y="47929"/>
                  <a:pt x="27922" y="47966"/>
                  <a:pt x="28002" y="47966"/>
                </a:cubicBezTo>
                <a:cubicBezTo>
                  <a:pt x="28167" y="47966"/>
                  <a:pt x="28327" y="47811"/>
                  <a:pt x="28486" y="47811"/>
                </a:cubicBezTo>
                <a:cubicBezTo>
                  <a:pt x="28524" y="47811"/>
                  <a:pt x="28562" y="47820"/>
                  <a:pt x="28601" y="47842"/>
                </a:cubicBezTo>
                <a:cubicBezTo>
                  <a:pt x="28212" y="48230"/>
                  <a:pt x="28053" y="48458"/>
                  <a:pt x="28030" y="48710"/>
                </a:cubicBezTo>
                <a:cubicBezTo>
                  <a:pt x="28304" y="48527"/>
                  <a:pt x="28532" y="48344"/>
                  <a:pt x="28760" y="48185"/>
                </a:cubicBezTo>
                <a:cubicBezTo>
                  <a:pt x="28897" y="48093"/>
                  <a:pt x="29034" y="48025"/>
                  <a:pt x="29171" y="47956"/>
                </a:cubicBezTo>
                <a:cubicBezTo>
                  <a:pt x="29285" y="47911"/>
                  <a:pt x="29399" y="47934"/>
                  <a:pt x="29514" y="47911"/>
                </a:cubicBezTo>
                <a:cubicBezTo>
                  <a:pt x="29514" y="47728"/>
                  <a:pt x="29514" y="47637"/>
                  <a:pt x="29514" y="47545"/>
                </a:cubicBezTo>
                <a:cubicBezTo>
                  <a:pt x="30358" y="46701"/>
                  <a:pt x="30427" y="46610"/>
                  <a:pt x="30518" y="46199"/>
                </a:cubicBezTo>
                <a:lnTo>
                  <a:pt x="30518" y="46199"/>
                </a:lnTo>
                <a:cubicBezTo>
                  <a:pt x="30390" y="46364"/>
                  <a:pt x="30276" y="46528"/>
                  <a:pt x="30095" y="46528"/>
                </a:cubicBezTo>
                <a:cubicBezTo>
                  <a:pt x="30050" y="46528"/>
                  <a:pt x="30001" y="46518"/>
                  <a:pt x="29947" y="46496"/>
                </a:cubicBezTo>
                <a:cubicBezTo>
                  <a:pt x="29875" y="46675"/>
                  <a:pt x="29775" y="46798"/>
                  <a:pt x="29603" y="46798"/>
                </a:cubicBezTo>
                <a:cubicBezTo>
                  <a:pt x="29556" y="46798"/>
                  <a:pt x="29504" y="46789"/>
                  <a:pt x="29445" y="46769"/>
                </a:cubicBezTo>
                <a:cubicBezTo>
                  <a:pt x="29445" y="46861"/>
                  <a:pt x="29445" y="46906"/>
                  <a:pt x="29445" y="46998"/>
                </a:cubicBezTo>
                <a:cubicBezTo>
                  <a:pt x="29331" y="46929"/>
                  <a:pt x="29240" y="46861"/>
                  <a:pt x="29148" y="46815"/>
                </a:cubicBezTo>
                <a:cubicBezTo>
                  <a:pt x="29125" y="46952"/>
                  <a:pt x="29080" y="47066"/>
                  <a:pt x="29057" y="47203"/>
                </a:cubicBezTo>
                <a:cubicBezTo>
                  <a:pt x="28920" y="47135"/>
                  <a:pt x="28806" y="47089"/>
                  <a:pt x="28692" y="47043"/>
                </a:cubicBezTo>
                <a:cubicBezTo>
                  <a:pt x="28715" y="46906"/>
                  <a:pt x="28737" y="46769"/>
                  <a:pt x="28760" y="46632"/>
                </a:cubicBezTo>
                <a:cubicBezTo>
                  <a:pt x="28874" y="46610"/>
                  <a:pt x="28989" y="46610"/>
                  <a:pt x="29080" y="46610"/>
                </a:cubicBezTo>
                <a:cubicBezTo>
                  <a:pt x="29103" y="46496"/>
                  <a:pt x="29125" y="46404"/>
                  <a:pt x="29148" y="46290"/>
                </a:cubicBezTo>
                <a:lnTo>
                  <a:pt x="29514" y="46290"/>
                </a:lnTo>
                <a:cubicBezTo>
                  <a:pt x="29491" y="46222"/>
                  <a:pt x="29468" y="46153"/>
                  <a:pt x="29422" y="46062"/>
                </a:cubicBezTo>
                <a:cubicBezTo>
                  <a:pt x="29856" y="45971"/>
                  <a:pt x="29833" y="45514"/>
                  <a:pt x="30084" y="45286"/>
                </a:cubicBezTo>
                <a:cubicBezTo>
                  <a:pt x="30084" y="45194"/>
                  <a:pt x="30084" y="45126"/>
                  <a:pt x="30084" y="45012"/>
                </a:cubicBezTo>
                <a:cubicBezTo>
                  <a:pt x="30221" y="45058"/>
                  <a:pt x="30312" y="45103"/>
                  <a:pt x="30404" y="45149"/>
                </a:cubicBezTo>
                <a:cubicBezTo>
                  <a:pt x="30518" y="44784"/>
                  <a:pt x="30815" y="44670"/>
                  <a:pt x="31157" y="44510"/>
                </a:cubicBezTo>
                <a:cubicBezTo>
                  <a:pt x="31134" y="44487"/>
                  <a:pt x="31111" y="44418"/>
                  <a:pt x="31111" y="44396"/>
                </a:cubicBezTo>
                <a:cubicBezTo>
                  <a:pt x="31248" y="44304"/>
                  <a:pt x="31385" y="44213"/>
                  <a:pt x="31499" y="44099"/>
                </a:cubicBezTo>
                <a:cubicBezTo>
                  <a:pt x="31591" y="44008"/>
                  <a:pt x="31682" y="43893"/>
                  <a:pt x="31773" y="43802"/>
                </a:cubicBezTo>
                <a:cubicBezTo>
                  <a:pt x="32138" y="43483"/>
                  <a:pt x="32526" y="43186"/>
                  <a:pt x="32892" y="42866"/>
                </a:cubicBezTo>
                <a:cubicBezTo>
                  <a:pt x="33074" y="42684"/>
                  <a:pt x="33211" y="42478"/>
                  <a:pt x="33348" y="42319"/>
                </a:cubicBezTo>
                <a:cubicBezTo>
                  <a:pt x="33508" y="42204"/>
                  <a:pt x="33645" y="42136"/>
                  <a:pt x="33736" y="42022"/>
                </a:cubicBezTo>
                <a:cubicBezTo>
                  <a:pt x="34261" y="41405"/>
                  <a:pt x="34832" y="40835"/>
                  <a:pt x="35471" y="40333"/>
                </a:cubicBezTo>
                <a:cubicBezTo>
                  <a:pt x="35585" y="40241"/>
                  <a:pt x="35790" y="40196"/>
                  <a:pt x="35859" y="40059"/>
                </a:cubicBezTo>
                <a:cubicBezTo>
                  <a:pt x="35917" y="39957"/>
                  <a:pt x="35984" y="39939"/>
                  <a:pt x="36073" y="39939"/>
                </a:cubicBezTo>
                <a:cubicBezTo>
                  <a:pt x="36123" y="39939"/>
                  <a:pt x="36181" y="39945"/>
                  <a:pt x="36247" y="39945"/>
                </a:cubicBezTo>
                <a:cubicBezTo>
                  <a:pt x="36133" y="40150"/>
                  <a:pt x="36064" y="40310"/>
                  <a:pt x="35973" y="40470"/>
                </a:cubicBezTo>
                <a:cubicBezTo>
                  <a:pt x="35859" y="40538"/>
                  <a:pt x="35745" y="40607"/>
                  <a:pt x="35654" y="40675"/>
                </a:cubicBezTo>
                <a:cubicBezTo>
                  <a:pt x="35608" y="41109"/>
                  <a:pt x="35585" y="41132"/>
                  <a:pt x="35174" y="41154"/>
                </a:cubicBezTo>
                <a:cubicBezTo>
                  <a:pt x="34832" y="41360"/>
                  <a:pt x="34923" y="41885"/>
                  <a:pt x="34489" y="42045"/>
                </a:cubicBezTo>
                <a:cubicBezTo>
                  <a:pt x="34444" y="41999"/>
                  <a:pt x="34421" y="41953"/>
                  <a:pt x="34375" y="41908"/>
                </a:cubicBezTo>
                <a:cubicBezTo>
                  <a:pt x="34261" y="41953"/>
                  <a:pt x="34170" y="42022"/>
                  <a:pt x="34101" y="42067"/>
                </a:cubicBezTo>
                <a:cubicBezTo>
                  <a:pt x="34033" y="42273"/>
                  <a:pt x="33964" y="42455"/>
                  <a:pt x="33896" y="42638"/>
                </a:cubicBezTo>
                <a:cubicBezTo>
                  <a:pt x="33782" y="42592"/>
                  <a:pt x="33691" y="42570"/>
                  <a:pt x="33531" y="42524"/>
                </a:cubicBezTo>
                <a:cubicBezTo>
                  <a:pt x="33531" y="42912"/>
                  <a:pt x="32960" y="42866"/>
                  <a:pt x="32983" y="43300"/>
                </a:cubicBezTo>
                <a:cubicBezTo>
                  <a:pt x="32663" y="43574"/>
                  <a:pt x="32344" y="43848"/>
                  <a:pt x="31979" y="44190"/>
                </a:cubicBezTo>
                <a:cubicBezTo>
                  <a:pt x="31819" y="44327"/>
                  <a:pt x="31613" y="44533"/>
                  <a:pt x="31408" y="44715"/>
                </a:cubicBezTo>
                <a:cubicBezTo>
                  <a:pt x="31465" y="44784"/>
                  <a:pt x="31516" y="44812"/>
                  <a:pt x="31568" y="44812"/>
                </a:cubicBezTo>
                <a:cubicBezTo>
                  <a:pt x="31619" y="44812"/>
                  <a:pt x="31671" y="44784"/>
                  <a:pt x="31728" y="44738"/>
                </a:cubicBezTo>
                <a:cubicBezTo>
                  <a:pt x="31787" y="44689"/>
                  <a:pt x="31842" y="44665"/>
                  <a:pt x="31892" y="44665"/>
                </a:cubicBezTo>
                <a:cubicBezTo>
                  <a:pt x="31959" y="44665"/>
                  <a:pt x="32018" y="44706"/>
                  <a:pt x="32070" y="44784"/>
                </a:cubicBezTo>
                <a:cubicBezTo>
                  <a:pt x="32047" y="44852"/>
                  <a:pt x="32024" y="44921"/>
                  <a:pt x="32001" y="44989"/>
                </a:cubicBezTo>
                <a:cubicBezTo>
                  <a:pt x="32044" y="44998"/>
                  <a:pt x="32082" y="45002"/>
                  <a:pt x="32115" y="45002"/>
                </a:cubicBezTo>
                <a:cubicBezTo>
                  <a:pt x="32332" y="45002"/>
                  <a:pt x="32367" y="44822"/>
                  <a:pt x="32367" y="44624"/>
                </a:cubicBezTo>
                <a:cubicBezTo>
                  <a:pt x="32435" y="44647"/>
                  <a:pt x="32481" y="44670"/>
                  <a:pt x="32526" y="44670"/>
                </a:cubicBezTo>
                <a:cubicBezTo>
                  <a:pt x="32595" y="44601"/>
                  <a:pt x="32641" y="44510"/>
                  <a:pt x="32709" y="44441"/>
                </a:cubicBezTo>
                <a:cubicBezTo>
                  <a:pt x="32686" y="44350"/>
                  <a:pt x="32641" y="44281"/>
                  <a:pt x="32618" y="44213"/>
                </a:cubicBezTo>
                <a:cubicBezTo>
                  <a:pt x="32892" y="44122"/>
                  <a:pt x="33143" y="44053"/>
                  <a:pt x="33348" y="43985"/>
                </a:cubicBezTo>
                <a:cubicBezTo>
                  <a:pt x="33599" y="43688"/>
                  <a:pt x="33828" y="43414"/>
                  <a:pt x="34101" y="43072"/>
                </a:cubicBezTo>
                <a:cubicBezTo>
                  <a:pt x="34124" y="43003"/>
                  <a:pt x="34147" y="42866"/>
                  <a:pt x="34170" y="42707"/>
                </a:cubicBezTo>
                <a:cubicBezTo>
                  <a:pt x="34261" y="42729"/>
                  <a:pt x="34307" y="42729"/>
                  <a:pt x="34375" y="42729"/>
                </a:cubicBezTo>
                <a:cubicBezTo>
                  <a:pt x="34398" y="42638"/>
                  <a:pt x="34398" y="42570"/>
                  <a:pt x="34421" y="42501"/>
                </a:cubicBezTo>
                <a:cubicBezTo>
                  <a:pt x="34535" y="42524"/>
                  <a:pt x="34604" y="42547"/>
                  <a:pt x="34718" y="42570"/>
                </a:cubicBezTo>
                <a:cubicBezTo>
                  <a:pt x="34626" y="42433"/>
                  <a:pt x="34558" y="42319"/>
                  <a:pt x="34489" y="42204"/>
                </a:cubicBezTo>
                <a:cubicBezTo>
                  <a:pt x="34809" y="41999"/>
                  <a:pt x="35014" y="41634"/>
                  <a:pt x="35425" y="41634"/>
                </a:cubicBezTo>
                <a:cubicBezTo>
                  <a:pt x="35448" y="41497"/>
                  <a:pt x="35471" y="41360"/>
                  <a:pt x="35494" y="41223"/>
                </a:cubicBezTo>
                <a:cubicBezTo>
                  <a:pt x="35631" y="41177"/>
                  <a:pt x="35745" y="41154"/>
                  <a:pt x="35836" y="41132"/>
                </a:cubicBezTo>
                <a:cubicBezTo>
                  <a:pt x="35905" y="41223"/>
                  <a:pt x="35973" y="41291"/>
                  <a:pt x="36019" y="41360"/>
                </a:cubicBezTo>
                <a:cubicBezTo>
                  <a:pt x="36179" y="41177"/>
                  <a:pt x="36338" y="41017"/>
                  <a:pt x="36475" y="40881"/>
                </a:cubicBezTo>
                <a:cubicBezTo>
                  <a:pt x="36452" y="40812"/>
                  <a:pt x="36407" y="40744"/>
                  <a:pt x="36361" y="40675"/>
                </a:cubicBezTo>
                <a:cubicBezTo>
                  <a:pt x="36407" y="40629"/>
                  <a:pt x="36452" y="40584"/>
                  <a:pt x="36498" y="40538"/>
                </a:cubicBezTo>
                <a:cubicBezTo>
                  <a:pt x="36544" y="40584"/>
                  <a:pt x="36612" y="40629"/>
                  <a:pt x="36703" y="40698"/>
                </a:cubicBezTo>
                <a:cubicBezTo>
                  <a:pt x="36658" y="40561"/>
                  <a:pt x="36612" y="40470"/>
                  <a:pt x="36567" y="40310"/>
                </a:cubicBezTo>
                <a:lnTo>
                  <a:pt x="36567" y="40310"/>
                </a:lnTo>
                <a:cubicBezTo>
                  <a:pt x="36726" y="40401"/>
                  <a:pt x="36795" y="40447"/>
                  <a:pt x="36909" y="40515"/>
                </a:cubicBezTo>
                <a:cubicBezTo>
                  <a:pt x="36886" y="40378"/>
                  <a:pt x="36886" y="40264"/>
                  <a:pt x="36863" y="40127"/>
                </a:cubicBezTo>
                <a:lnTo>
                  <a:pt x="36863" y="40127"/>
                </a:lnTo>
                <a:cubicBezTo>
                  <a:pt x="37023" y="40196"/>
                  <a:pt x="37114" y="40241"/>
                  <a:pt x="37228" y="40310"/>
                </a:cubicBezTo>
                <a:cubicBezTo>
                  <a:pt x="37480" y="40013"/>
                  <a:pt x="37731" y="39716"/>
                  <a:pt x="37959" y="39443"/>
                </a:cubicBezTo>
                <a:cubicBezTo>
                  <a:pt x="37936" y="39351"/>
                  <a:pt x="37913" y="39283"/>
                  <a:pt x="37890" y="39169"/>
                </a:cubicBezTo>
                <a:lnTo>
                  <a:pt x="37890" y="39169"/>
                </a:lnTo>
                <a:cubicBezTo>
                  <a:pt x="37982" y="39214"/>
                  <a:pt x="38027" y="39237"/>
                  <a:pt x="38096" y="39260"/>
                </a:cubicBezTo>
                <a:cubicBezTo>
                  <a:pt x="38073" y="39169"/>
                  <a:pt x="38073" y="39077"/>
                  <a:pt x="38050" y="38963"/>
                </a:cubicBezTo>
                <a:lnTo>
                  <a:pt x="38050" y="38963"/>
                </a:lnTo>
                <a:cubicBezTo>
                  <a:pt x="38164" y="39009"/>
                  <a:pt x="38256" y="39032"/>
                  <a:pt x="38278" y="39032"/>
                </a:cubicBezTo>
                <a:cubicBezTo>
                  <a:pt x="38370" y="38872"/>
                  <a:pt x="38438" y="38712"/>
                  <a:pt x="38484" y="38598"/>
                </a:cubicBezTo>
                <a:lnTo>
                  <a:pt x="38666" y="38598"/>
                </a:lnTo>
                <a:cubicBezTo>
                  <a:pt x="38803" y="38324"/>
                  <a:pt x="38918" y="38119"/>
                  <a:pt x="39032" y="37890"/>
                </a:cubicBezTo>
                <a:cubicBezTo>
                  <a:pt x="39009" y="37890"/>
                  <a:pt x="38986" y="37868"/>
                  <a:pt x="38963" y="37845"/>
                </a:cubicBezTo>
                <a:cubicBezTo>
                  <a:pt x="38872" y="37890"/>
                  <a:pt x="38781" y="37936"/>
                  <a:pt x="38712" y="37982"/>
                </a:cubicBezTo>
                <a:cubicBezTo>
                  <a:pt x="38689" y="38050"/>
                  <a:pt x="38689" y="38119"/>
                  <a:pt x="38689" y="38187"/>
                </a:cubicBezTo>
                <a:cubicBezTo>
                  <a:pt x="38575" y="38141"/>
                  <a:pt x="38507" y="38119"/>
                  <a:pt x="38415" y="38096"/>
                </a:cubicBezTo>
                <a:cubicBezTo>
                  <a:pt x="38393" y="38210"/>
                  <a:pt x="38393" y="38301"/>
                  <a:pt x="38370" y="38370"/>
                </a:cubicBezTo>
                <a:cubicBezTo>
                  <a:pt x="38181" y="38445"/>
                  <a:pt x="38070" y="38490"/>
                  <a:pt x="37994" y="38490"/>
                </a:cubicBezTo>
                <a:cubicBezTo>
                  <a:pt x="37886" y="38490"/>
                  <a:pt x="37847" y="38401"/>
                  <a:pt x="37753" y="38187"/>
                </a:cubicBezTo>
                <a:cubicBezTo>
                  <a:pt x="38347" y="37525"/>
                  <a:pt x="39009" y="36909"/>
                  <a:pt x="39739" y="36407"/>
                </a:cubicBezTo>
                <a:cubicBezTo>
                  <a:pt x="39716" y="36338"/>
                  <a:pt x="39671" y="36293"/>
                  <a:pt x="39648" y="36224"/>
                </a:cubicBezTo>
                <a:lnTo>
                  <a:pt x="39899" y="36224"/>
                </a:lnTo>
                <a:cubicBezTo>
                  <a:pt x="39968" y="36064"/>
                  <a:pt x="40036" y="35950"/>
                  <a:pt x="40104" y="35790"/>
                </a:cubicBezTo>
                <a:lnTo>
                  <a:pt x="40333" y="35790"/>
                </a:lnTo>
                <a:cubicBezTo>
                  <a:pt x="40333" y="35745"/>
                  <a:pt x="40356" y="35676"/>
                  <a:pt x="40378" y="35608"/>
                </a:cubicBezTo>
                <a:cubicBezTo>
                  <a:pt x="40378" y="35631"/>
                  <a:pt x="40401" y="35631"/>
                  <a:pt x="40424" y="35654"/>
                </a:cubicBezTo>
                <a:cubicBezTo>
                  <a:pt x="40584" y="35425"/>
                  <a:pt x="40766" y="35220"/>
                  <a:pt x="40926" y="35037"/>
                </a:cubicBezTo>
                <a:lnTo>
                  <a:pt x="41177" y="35037"/>
                </a:lnTo>
                <a:cubicBezTo>
                  <a:pt x="41154" y="34946"/>
                  <a:pt x="41132" y="34900"/>
                  <a:pt x="41063" y="34763"/>
                </a:cubicBezTo>
                <a:lnTo>
                  <a:pt x="41063" y="34763"/>
                </a:lnTo>
                <a:cubicBezTo>
                  <a:pt x="41254" y="34827"/>
                  <a:pt x="41385" y="34871"/>
                  <a:pt x="41512" y="34913"/>
                </a:cubicBezTo>
                <a:lnTo>
                  <a:pt x="41512" y="34913"/>
                </a:lnTo>
                <a:cubicBezTo>
                  <a:pt x="41488" y="34810"/>
                  <a:pt x="41447" y="34709"/>
                  <a:pt x="41406" y="34626"/>
                </a:cubicBezTo>
                <a:cubicBezTo>
                  <a:pt x="41787" y="34290"/>
                  <a:pt x="41925" y="33690"/>
                  <a:pt x="42535" y="33690"/>
                </a:cubicBezTo>
                <a:cubicBezTo>
                  <a:pt x="42547" y="33690"/>
                  <a:pt x="42558" y="33690"/>
                  <a:pt x="42570" y="33691"/>
                </a:cubicBezTo>
                <a:cubicBezTo>
                  <a:pt x="42478" y="33508"/>
                  <a:pt x="42319" y="33348"/>
                  <a:pt x="42296" y="33166"/>
                </a:cubicBezTo>
                <a:cubicBezTo>
                  <a:pt x="42273" y="33006"/>
                  <a:pt x="42410" y="32823"/>
                  <a:pt x="42455" y="32663"/>
                </a:cubicBezTo>
                <a:cubicBezTo>
                  <a:pt x="42638" y="32800"/>
                  <a:pt x="42798" y="32914"/>
                  <a:pt x="43003" y="33051"/>
                </a:cubicBezTo>
                <a:cubicBezTo>
                  <a:pt x="43277" y="32549"/>
                  <a:pt x="43734" y="32412"/>
                  <a:pt x="44190" y="32344"/>
                </a:cubicBezTo>
                <a:cubicBezTo>
                  <a:pt x="44281" y="32230"/>
                  <a:pt x="44030" y="32024"/>
                  <a:pt x="44350" y="32001"/>
                </a:cubicBezTo>
                <a:cubicBezTo>
                  <a:pt x="44358" y="32118"/>
                  <a:pt x="44392" y="32208"/>
                  <a:pt x="44445" y="32278"/>
                </a:cubicBezTo>
                <a:lnTo>
                  <a:pt x="44445" y="32278"/>
                </a:lnTo>
                <a:cubicBezTo>
                  <a:pt x="44488" y="32040"/>
                  <a:pt x="44510" y="31907"/>
                  <a:pt x="44533" y="31796"/>
                </a:cubicBezTo>
                <a:cubicBezTo>
                  <a:pt x="44715" y="31750"/>
                  <a:pt x="44852" y="31705"/>
                  <a:pt x="44989" y="31636"/>
                </a:cubicBezTo>
                <a:cubicBezTo>
                  <a:pt x="44966" y="31613"/>
                  <a:pt x="44966" y="31591"/>
                  <a:pt x="44966" y="31568"/>
                </a:cubicBezTo>
                <a:lnTo>
                  <a:pt x="44966" y="31568"/>
                </a:lnTo>
                <a:cubicBezTo>
                  <a:pt x="45058" y="31613"/>
                  <a:pt x="45172" y="31636"/>
                  <a:pt x="45286" y="31682"/>
                </a:cubicBezTo>
                <a:cubicBezTo>
                  <a:pt x="45195" y="31750"/>
                  <a:pt x="45103" y="31819"/>
                  <a:pt x="45035" y="31865"/>
                </a:cubicBezTo>
                <a:cubicBezTo>
                  <a:pt x="45058" y="31887"/>
                  <a:pt x="45058" y="31887"/>
                  <a:pt x="45058" y="31910"/>
                </a:cubicBezTo>
                <a:cubicBezTo>
                  <a:pt x="45240" y="31842"/>
                  <a:pt x="45423" y="31773"/>
                  <a:pt x="45697" y="31659"/>
                </a:cubicBezTo>
                <a:cubicBezTo>
                  <a:pt x="45446" y="31568"/>
                  <a:pt x="45286" y="31499"/>
                  <a:pt x="45103" y="31454"/>
                </a:cubicBezTo>
                <a:cubicBezTo>
                  <a:pt x="45103" y="31385"/>
                  <a:pt x="45058" y="31294"/>
                  <a:pt x="45035" y="31248"/>
                </a:cubicBezTo>
                <a:cubicBezTo>
                  <a:pt x="45377" y="30952"/>
                  <a:pt x="45674" y="30678"/>
                  <a:pt x="46016" y="30381"/>
                </a:cubicBezTo>
                <a:cubicBezTo>
                  <a:pt x="46108" y="30518"/>
                  <a:pt x="46176" y="30609"/>
                  <a:pt x="46244" y="30723"/>
                </a:cubicBezTo>
                <a:cubicBezTo>
                  <a:pt x="46176" y="30769"/>
                  <a:pt x="46130" y="30815"/>
                  <a:pt x="46085" y="30860"/>
                </a:cubicBezTo>
                <a:cubicBezTo>
                  <a:pt x="46016" y="30815"/>
                  <a:pt x="45971" y="30792"/>
                  <a:pt x="45879" y="30746"/>
                </a:cubicBezTo>
                <a:lnTo>
                  <a:pt x="45879" y="30746"/>
                </a:lnTo>
                <a:cubicBezTo>
                  <a:pt x="45948" y="30860"/>
                  <a:pt x="45993" y="30952"/>
                  <a:pt x="46039" y="31020"/>
                </a:cubicBezTo>
                <a:cubicBezTo>
                  <a:pt x="46199" y="30997"/>
                  <a:pt x="46359" y="30974"/>
                  <a:pt x="46496" y="30929"/>
                </a:cubicBezTo>
                <a:cubicBezTo>
                  <a:pt x="46587" y="30404"/>
                  <a:pt x="47157" y="30244"/>
                  <a:pt x="47454" y="29833"/>
                </a:cubicBezTo>
                <a:cubicBezTo>
                  <a:pt x="47705" y="29787"/>
                  <a:pt x="47797" y="29673"/>
                  <a:pt x="47819" y="29331"/>
                </a:cubicBezTo>
                <a:cubicBezTo>
                  <a:pt x="47934" y="29262"/>
                  <a:pt x="48048" y="29217"/>
                  <a:pt x="48139" y="29194"/>
                </a:cubicBezTo>
                <a:cubicBezTo>
                  <a:pt x="48299" y="29217"/>
                  <a:pt x="48436" y="29262"/>
                  <a:pt x="48573" y="29285"/>
                </a:cubicBezTo>
                <a:cubicBezTo>
                  <a:pt x="48550" y="29194"/>
                  <a:pt x="48527" y="29148"/>
                  <a:pt x="48504" y="29103"/>
                </a:cubicBezTo>
                <a:cubicBezTo>
                  <a:pt x="48504" y="29034"/>
                  <a:pt x="48481" y="28989"/>
                  <a:pt x="48459" y="28943"/>
                </a:cubicBezTo>
                <a:cubicBezTo>
                  <a:pt x="48504" y="28897"/>
                  <a:pt x="48550" y="28874"/>
                  <a:pt x="48573" y="28852"/>
                </a:cubicBezTo>
                <a:cubicBezTo>
                  <a:pt x="48618" y="28806"/>
                  <a:pt x="48618" y="28760"/>
                  <a:pt x="48641" y="28715"/>
                </a:cubicBezTo>
                <a:cubicBezTo>
                  <a:pt x="48732" y="28783"/>
                  <a:pt x="48824" y="28829"/>
                  <a:pt x="48915" y="28874"/>
                </a:cubicBezTo>
                <a:cubicBezTo>
                  <a:pt x="49006" y="28578"/>
                  <a:pt x="49006" y="28578"/>
                  <a:pt x="49257" y="28555"/>
                </a:cubicBezTo>
                <a:cubicBezTo>
                  <a:pt x="49394" y="28395"/>
                  <a:pt x="49508" y="28258"/>
                  <a:pt x="49623" y="28098"/>
                </a:cubicBezTo>
                <a:cubicBezTo>
                  <a:pt x="49645" y="28098"/>
                  <a:pt x="49623" y="28076"/>
                  <a:pt x="49623" y="28053"/>
                </a:cubicBezTo>
                <a:cubicBezTo>
                  <a:pt x="49554" y="28076"/>
                  <a:pt x="49463" y="28098"/>
                  <a:pt x="49394" y="28121"/>
                </a:cubicBezTo>
                <a:cubicBezTo>
                  <a:pt x="49394" y="28053"/>
                  <a:pt x="49372" y="27984"/>
                  <a:pt x="49372" y="27916"/>
                </a:cubicBezTo>
                <a:cubicBezTo>
                  <a:pt x="49212" y="27916"/>
                  <a:pt x="49052" y="27916"/>
                  <a:pt x="48892" y="27893"/>
                </a:cubicBezTo>
                <a:cubicBezTo>
                  <a:pt x="48938" y="27596"/>
                  <a:pt x="49143" y="27391"/>
                  <a:pt x="49440" y="27322"/>
                </a:cubicBezTo>
                <a:cubicBezTo>
                  <a:pt x="49463" y="27277"/>
                  <a:pt x="49486" y="27231"/>
                  <a:pt x="49508" y="27140"/>
                </a:cubicBezTo>
                <a:cubicBezTo>
                  <a:pt x="49645" y="27277"/>
                  <a:pt x="49737" y="27368"/>
                  <a:pt x="49851" y="27505"/>
                </a:cubicBezTo>
                <a:cubicBezTo>
                  <a:pt x="49942" y="27391"/>
                  <a:pt x="50011" y="27277"/>
                  <a:pt x="50102" y="27163"/>
                </a:cubicBezTo>
                <a:lnTo>
                  <a:pt x="50604" y="27163"/>
                </a:lnTo>
                <a:cubicBezTo>
                  <a:pt x="50946" y="26797"/>
                  <a:pt x="51289" y="26455"/>
                  <a:pt x="51654" y="26090"/>
                </a:cubicBezTo>
                <a:cubicBezTo>
                  <a:pt x="51612" y="25986"/>
                  <a:pt x="51628" y="25881"/>
                  <a:pt x="51787" y="25881"/>
                </a:cubicBezTo>
                <a:cubicBezTo>
                  <a:pt x="51802" y="25881"/>
                  <a:pt x="51819" y="25882"/>
                  <a:pt x="51837" y="25884"/>
                </a:cubicBezTo>
                <a:cubicBezTo>
                  <a:pt x="51882" y="25976"/>
                  <a:pt x="51905" y="26067"/>
                  <a:pt x="51974" y="26204"/>
                </a:cubicBezTo>
                <a:cubicBezTo>
                  <a:pt x="52088" y="25930"/>
                  <a:pt x="52202" y="25702"/>
                  <a:pt x="52316" y="25473"/>
                </a:cubicBezTo>
                <a:cubicBezTo>
                  <a:pt x="52773" y="25040"/>
                  <a:pt x="53275" y="24606"/>
                  <a:pt x="53777" y="24150"/>
                </a:cubicBezTo>
                <a:cubicBezTo>
                  <a:pt x="53891" y="24241"/>
                  <a:pt x="53982" y="24287"/>
                  <a:pt x="54119" y="24378"/>
                </a:cubicBezTo>
                <a:cubicBezTo>
                  <a:pt x="53891" y="24013"/>
                  <a:pt x="54188" y="23579"/>
                  <a:pt x="54713" y="23442"/>
                </a:cubicBezTo>
                <a:lnTo>
                  <a:pt x="54713" y="23442"/>
                </a:lnTo>
                <a:cubicBezTo>
                  <a:pt x="54667" y="23556"/>
                  <a:pt x="54621" y="23716"/>
                  <a:pt x="54599" y="23853"/>
                </a:cubicBezTo>
                <a:cubicBezTo>
                  <a:pt x="54636" y="23864"/>
                  <a:pt x="54667" y="23868"/>
                  <a:pt x="54692" y="23868"/>
                </a:cubicBezTo>
                <a:cubicBezTo>
                  <a:pt x="54885" y="23868"/>
                  <a:pt x="54777" y="23596"/>
                  <a:pt x="54918" y="23556"/>
                </a:cubicBezTo>
                <a:cubicBezTo>
                  <a:pt x="54962" y="23571"/>
                  <a:pt x="55002" y="23577"/>
                  <a:pt x="55040" y="23577"/>
                </a:cubicBezTo>
                <a:cubicBezTo>
                  <a:pt x="55238" y="23577"/>
                  <a:pt x="55362" y="23401"/>
                  <a:pt x="55534" y="23305"/>
                </a:cubicBezTo>
                <a:cubicBezTo>
                  <a:pt x="55877" y="23122"/>
                  <a:pt x="55900" y="22575"/>
                  <a:pt x="56425" y="22575"/>
                </a:cubicBezTo>
                <a:cubicBezTo>
                  <a:pt x="56356" y="22483"/>
                  <a:pt x="56310" y="22415"/>
                  <a:pt x="56242" y="22346"/>
                </a:cubicBezTo>
                <a:cubicBezTo>
                  <a:pt x="56379" y="22255"/>
                  <a:pt x="56470" y="22209"/>
                  <a:pt x="56584" y="22164"/>
                </a:cubicBezTo>
                <a:cubicBezTo>
                  <a:pt x="56630" y="21981"/>
                  <a:pt x="56698" y="21844"/>
                  <a:pt x="56767" y="21662"/>
                </a:cubicBezTo>
                <a:cubicBezTo>
                  <a:pt x="56835" y="21684"/>
                  <a:pt x="56904" y="21707"/>
                  <a:pt x="56995" y="21730"/>
                </a:cubicBezTo>
                <a:cubicBezTo>
                  <a:pt x="56972" y="21639"/>
                  <a:pt x="56927" y="21525"/>
                  <a:pt x="56904" y="21411"/>
                </a:cubicBezTo>
                <a:lnTo>
                  <a:pt x="56904" y="21411"/>
                </a:lnTo>
                <a:cubicBezTo>
                  <a:pt x="57018" y="21456"/>
                  <a:pt x="57109" y="21502"/>
                  <a:pt x="57223" y="21548"/>
                </a:cubicBezTo>
                <a:cubicBezTo>
                  <a:pt x="57292" y="21319"/>
                  <a:pt x="57360" y="21114"/>
                  <a:pt x="57406" y="20931"/>
                </a:cubicBezTo>
                <a:cubicBezTo>
                  <a:pt x="57657" y="20931"/>
                  <a:pt x="57863" y="20908"/>
                  <a:pt x="58068" y="20908"/>
                </a:cubicBezTo>
                <a:cubicBezTo>
                  <a:pt x="58068" y="20954"/>
                  <a:pt x="58068" y="21023"/>
                  <a:pt x="58068" y="21182"/>
                </a:cubicBezTo>
                <a:cubicBezTo>
                  <a:pt x="58156" y="20993"/>
                  <a:pt x="58258" y="20929"/>
                  <a:pt x="58374" y="20929"/>
                </a:cubicBezTo>
                <a:cubicBezTo>
                  <a:pt x="58469" y="20929"/>
                  <a:pt x="58572" y="20971"/>
                  <a:pt x="58684" y="21023"/>
                </a:cubicBezTo>
                <a:cubicBezTo>
                  <a:pt x="58730" y="20749"/>
                  <a:pt x="58798" y="20498"/>
                  <a:pt x="58821" y="20269"/>
                </a:cubicBezTo>
                <a:cubicBezTo>
                  <a:pt x="58821" y="20064"/>
                  <a:pt x="58981" y="19813"/>
                  <a:pt x="58730" y="19607"/>
                </a:cubicBezTo>
                <a:lnTo>
                  <a:pt x="58730" y="19607"/>
                </a:lnTo>
                <a:cubicBezTo>
                  <a:pt x="58753" y="19767"/>
                  <a:pt x="58753" y="19927"/>
                  <a:pt x="58776" y="20110"/>
                </a:cubicBezTo>
                <a:cubicBezTo>
                  <a:pt x="58570" y="20064"/>
                  <a:pt x="58388" y="20018"/>
                  <a:pt x="58159" y="19973"/>
                </a:cubicBezTo>
                <a:lnTo>
                  <a:pt x="58159" y="19973"/>
                </a:lnTo>
                <a:cubicBezTo>
                  <a:pt x="58159" y="20132"/>
                  <a:pt x="58182" y="20224"/>
                  <a:pt x="58182" y="20338"/>
                </a:cubicBezTo>
                <a:cubicBezTo>
                  <a:pt x="58114" y="20383"/>
                  <a:pt x="58022" y="20406"/>
                  <a:pt x="57908" y="20452"/>
                </a:cubicBezTo>
                <a:cubicBezTo>
                  <a:pt x="57931" y="20315"/>
                  <a:pt x="57931" y="20224"/>
                  <a:pt x="57931" y="20110"/>
                </a:cubicBezTo>
                <a:lnTo>
                  <a:pt x="57931" y="20110"/>
                </a:lnTo>
                <a:cubicBezTo>
                  <a:pt x="57863" y="20132"/>
                  <a:pt x="57817" y="20132"/>
                  <a:pt x="57771" y="20155"/>
                </a:cubicBezTo>
                <a:cubicBezTo>
                  <a:pt x="57771" y="20132"/>
                  <a:pt x="57771" y="20110"/>
                  <a:pt x="57748" y="20110"/>
                </a:cubicBezTo>
                <a:cubicBezTo>
                  <a:pt x="58091" y="19790"/>
                  <a:pt x="58410" y="19470"/>
                  <a:pt x="58776" y="19128"/>
                </a:cubicBezTo>
                <a:lnTo>
                  <a:pt x="58776" y="19128"/>
                </a:lnTo>
                <a:cubicBezTo>
                  <a:pt x="58776" y="19242"/>
                  <a:pt x="58753" y="19311"/>
                  <a:pt x="58753" y="19402"/>
                </a:cubicBezTo>
                <a:cubicBezTo>
                  <a:pt x="58821" y="19470"/>
                  <a:pt x="58935" y="19562"/>
                  <a:pt x="59049" y="19653"/>
                </a:cubicBezTo>
                <a:cubicBezTo>
                  <a:pt x="59164" y="19516"/>
                  <a:pt x="59278" y="19379"/>
                  <a:pt x="59369" y="19242"/>
                </a:cubicBezTo>
                <a:cubicBezTo>
                  <a:pt x="59460" y="19265"/>
                  <a:pt x="59552" y="19265"/>
                  <a:pt x="59666" y="19265"/>
                </a:cubicBezTo>
                <a:cubicBezTo>
                  <a:pt x="59597" y="19128"/>
                  <a:pt x="59574" y="19060"/>
                  <a:pt x="59529" y="18991"/>
                </a:cubicBezTo>
                <a:cubicBezTo>
                  <a:pt x="59597" y="18923"/>
                  <a:pt x="59666" y="18854"/>
                  <a:pt x="59711" y="18808"/>
                </a:cubicBezTo>
                <a:cubicBezTo>
                  <a:pt x="59826" y="18854"/>
                  <a:pt x="59917" y="18900"/>
                  <a:pt x="60008" y="18945"/>
                </a:cubicBezTo>
                <a:cubicBezTo>
                  <a:pt x="59962" y="18717"/>
                  <a:pt x="59940" y="18557"/>
                  <a:pt x="59917" y="18375"/>
                </a:cubicBezTo>
                <a:cubicBezTo>
                  <a:pt x="60077" y="18352"/>
                  <a:pt x="60168" y="18329"/>
                  <a:pt x="60259" y="18329"/>
                </a:cubicBezTo>
                <a:cubicBezTo>
                  <a:pt x="60282" y="18238"/>
                  <a:pt x="60305" y="18169"/>
                  <a:pt x="60328" y="18101"/>
                </a:cubicBezTo>
                <a:cubicBezTo>
                  <a:pt x="60236" y="18032"/>
                  <a:pt x="60191" y="17964"/>
                  <a:pt x="60077" y="17850"/>
                </a:cubicBezTo>
                <a:cubicBezTo>
                  <a:pt x="60373" y="17736"/>
                  <a:pt x="60602" y="17644"/>
                  <a:pt x="60875" y="17553"/>
                </a:cubicBezTo>
                <a:cubicBezTo>
                  <a:pt x="60944" y="17667"/>
                  <a:pt x="61012" y="17759"/>
                  <a:pt x="61081" y="17850"/>
                </a:cubicBezTo>
                <a:cubicBezTo>
                  <a:pt x="61332" y="17599"/>
                  <a:pt x="61674" y="17439"/>
                  <a:pt x="61743" y="17005"/>
                </a:cubicBezTo>
                <a:cubicBezTo>
                  <a:pt x="61766" y="16937"/>
                  <a:pt x="61857" y="16823"/>
                  <a:pt x="61948" y="16777"/>
                </a:cubicBezTo>
                <a:cubicBezTo>
                  <a:pt x="62359" y="16549"/>
                  <a:pt x="62473" y="16229"/>
                  <a:pt x="62268" y="15773"/>
                </a:cubicBezTo>
                <a:cubicBezTo>
                  <a:pt x="62496" y="15567"/>
                  <a:pt x="62679" y="15362"/>
                  <a:pt x="62861" y="15179"/>
                </a:cubicBezTo>
                <a:cubicBezTo>
                  <a:pt x="62702" y="14951"/>
                  <a:pt x="62587" y="14768"/>
                  <a:pt x="62450" y="14586"/>
                </a:cubicBezTo>
                <a:cubicBezTo>
                  <a:pt x="62473" y="14563"/>
                  <a:pt x="62496" y="14563"/>
                  <a:pt x="62519" y="14540"/>
                </a:cubicBezTo>
                <a:cubicBezTo>
                  <a:pt x="62405" y="14472"/>
                  <a:pt x="62313" y="14426"/>
                  <a:pt x="62177" y="14358"/>
                </a:cubicBezTo>
                <a:cubicBezTo>
                  <a:pt x="62199" y="14221"/>
                  <a:pt x="62245" y="14106"/>
                  <a:pt x="62268" y="13970"/>
                </a:cubicBezTo>
                <a:lnTo>
                  <a:pt x="62565" y="13970"/>
                </a:lnTo>
                <a:cubicBezTo>
                  <a:pt x="62519" y="13924"/>
                  <a:pt x="62496" y="13901"/>
                  <a:pt x="62450" y="13855"/>
                </a:cubicBezTo>
                <a:cubicBezTo>
                  <a:pt x="62633" y="13673"/>
                  <a:pt x="62838" y="13490"/>
                  <a:pt x="62975" y="13330"/>
                </a:cubicBezTo>
                <a:cubicBezTo>
                  <a:pt x="62975" y="13193"/>
                  <a:pt x="62975" y="13102"/>
                  <a:pt x="62975" y="12988"/>
                </a:cubicBezTo>
                <a:cubicBezTo>
                  <a:pt x="63090" y="12988"/>
                  <a:pt x="63204" y="12988"/>
                  <a:pt x="63295" y="13011"/>
                </a:cubicBezTo>
                <a:cubicBezTo>
                  <a:pt x="63295" y="12874"/>
                  <a:pt x="63295" y="12760"/>
                  <a:pt x="63295" y="12668"/>
                </a:cubicBezTo>
                <a:cubicBezTo>
                  <a:pt x="63295" y="12646"/>
                  <a:pt x="63318" y="12646"/>
                  <a:pt x="63341" y="12646"/>
                </a:cubicBezTo>
                <a:cubicBezTo>
                  <a:pt x="63386" y="12691"/>
                  <a:pt x="63409" y="12760"/>
                  <a:pt x="63500" y="12874"/>
                </a:cubicBezTo>
                <a:cubicBezTo>
                  <a:pt x="63546" y="12577"/>
                  <a:pt x="63615" y="12326"/>
                  <a:pt x="63660" y="12121"/>
                </a:cubicBezTo>
                <a:cubicBezTo>
                  <a:pt x="63500" y="12007"/>
                  <a:pt x="63409" y="11915"/>
                  <a:pt x="63272" y="11801"/>
                </a:cubicBezTo>
                <a:cubicBezTo>
                  <a:pt x="62998" y="11870"/>
                  <a:pt x="62702" y="11938"/>
                  <a:pt x="62450" y="11984"/>
                </a:cubicBezTo>
                <a:cubicBezTo>
                  <a:pt x="62313" y="11847"/>
                  <a:pt x="62177" y="11733"/>
                  <a:pt x="62062" y="11641"/>
                </a:cubicBezTo>
                <a:cubicBezTo>
                  <a:pt x="61971" y="11664"/>
                  <a:pt x="61925" y="11710"/>
                  <a:pt x="61857" y="11733"/>
                </a:cubicBezTo>
                <a:cubicBezTo>
                  <a:pt x="61811" y="11641"/>
                  <a:pt x="61811" y="11573"/>
                  <a:pt x="61789" y="11527"/>
                </a:cubicBezTo>
                <a:cubicBezTo>
                  <a:pt x="61355" y="11413"/>
                  <a:pt x="60898" y="11436"/>
                  <a:pt x="60556" y="11071"/>
                </a:cubicBezTo>
                <a:cubicBezTo>
                  <a:pt x="60396" y="11185"/>
                  <a:pt x="60236" y="11322"/>
                  <a:pt x="60054" y="11436"/>
                </a:cubicBezTo>
                <a:cubicBezTo>
                  <a:pt x="60054" y="11413"/>
                  <a:pt x="60054" y="11367"/>
                  <a:pt x="60031" y="11367"/>
                </a:cubicBezTo>
                <a:cubicBezTo>
                  <a:pt x="60031" y="11345"/>
                  <a:pt x="59985" y="11345"/>
                  <a:pt x="59962" y="11345"/>
                </a:cubicBezTo>
                <a:cubicBezTo>
                  <a:pt x="59962" y="11367"/>
                  <a:pt x="59940" y="11390"/>
                  <a:pt x="59917" y="11413"/>
                </a:cubicBezTo>
                <a:cubicBezTo>
                  <a:pt x="59940" y="11436"/>
                  <a:pt x="59985" y="11482"/>
                  <a:pt x="60008" y="11550"/>
                </a:cubicBezTo>
                <a:cubicBezTo>
                  <a:pt x="59871" y="11573"/>
                  <a:pt x="59734" y="11596"/>
                  <a:pt x="59666" y="11596"/>
                </a:cubicBezTo>
                <a:cubicBezTo>
                  <a:pt x="59597" y="11413"/>
                  <a:pt x="59506" y="11253"/>
                  <a:pt x="59438" y="11071"/>
                </a:cubicBezTo>
                <a:cubicBezTo>
                  <a:pt x="59620" y="10888"/>
                  <a:pt x="59438" y="10683"/>
                  <a:pt x="59438" y="10477"/>
                </a:cubicBezTo>
                <a:cubicBezTo>
                  <a:pt x="59209" y="10454"/>
                  <a:pt x="59004" y="10432"/>
                  <a:pt x="58798" y="10409"/>
                </a:cubicBezTo>
                <a:cubicBezTo>
                  <a:pt x="58776" y="10295"/>
                  <a:pt x="58753" y="10203"/>
                  <a:pt x="58730" y="10112"/>
                </a:cubicBezTo>
                <a:cubicBezTo>
                  <a:pt x="58593" y="10089"/>
                  <a:pt x="58479" y="10089"/>
                  <a:pt x="58388" y="10066"/>
                </a:cubicBezTo>
                <a:cubicBezTo>
                  <a:pt x="58319" y="10158"/>
                  <a:pt x="58296" y="10203"/>
                  <a:pt x="58228" y="10317"/>
                </a:cubicBezTo>
                <a:cubicBezTo>
                  <a:pt x="58182" y="10203"/>
                  <a:pt x="58159" y="10135"/>
                  <a:pt x="58136" y="10044"/>
                </a:cubicBezTo>
                <a:cubicBezTo>
                  <a:pt x="58091" y="10089"/>
                  <a:pt x="58045" y="10112"/>
                  <a:pt x="58000" y="10135"/>
                </a:cubicBezTo>
                <a:cubicBezTo>
                  <a:pt x="58068" y="10203"/>
                  <a:pt x="58091" y="10249"/>
                  <a:pt x="58136" y="10317"/>
                </a:cubicBezTo>
                <a:cubicBezTo>
                  <a:pt x="58045" y="10363"/>
                  <a:pt x="57977" y="10386"/>
                  <a:pt x="57908" y="10432"/>
                </a:cubicBezTo>
                <a:cubicBezTo>
                  <a:pt x="57703" y="10317"/>
                  <a:pt x="57726" y="10181"/>
                  <a:pt x="57863" y="10044"/>
                </a:cubicBezTo>
                <a:cubicBezTo>
                  <a:pt x="57771" y="9998"/>
                  <a:pt x="57703" y="9975"/>
                  <a:pt x="57611" y="9929"/>
                </a:cubicBezTo>
                <a:lnTo>
                  <a:pt x="57611" y="9929"/>
                </a:lnTo>
                <a:cubicBezTo>
                  <a:pt x="57657" y="10181"/>
                  <a:pt x="57497" y="10226"/>
                  <a:pt x="57360" y="10317"/>
                </a:cubicBezTo>
                <a:cubicBezTo>
                  <a:pt x="57269" y="10249"/>
                  <a:pt x="57178" y="10181"/>
                  <a:pt x="57155" y="10158"/>
                </a:cubicBezTo>
                <a:cubicBezTo>
                  <a:pt x="56881" y="10112"/>
                  <a:pt x="56676" y="10044"/>
                  <a:pt x="56493" y="10021"/>
                </a:cubicBezTo>
                <a:cubicBezTo>
                  <a:pt x="56333" y="10021"/>
                  <a:pt x="56173" y="10044"/>
                  <a:pt x="56014" y="10066"/>
                </a:cubicBezTo>
                <a:cubicBezTo>
                  <a:pt x="56082" y="10158"/>
                  <a:pt x="56151" y="10249"/>
                  <a:pt x="56219" y="10363"/>
                </a:cubicBezTo>
                <a:cubicBezTo>
                  <a:pt x="56059" y="10432"/>
                  <a:pt x="55900" y="10500"/>
                  <a:pt x="55740" y="10569"/>
                </a:cubicBezTo>
                <a:cubicBezTo>
                  <a:pt x="55763" y="10477"/>
                  <a:pt x="55763" y="10409"/>
                  <a:pt x="55785" y="10317"/>
                </a:cubicBezTo>
                <a:lnTo>
                  <a:pt x="55785" y="10317"/>
                </a:lnTo>
                <a:cubicBezTo>
                  <a:pt x="55671" y="10386"/>
                  <a:pt x="55603" y="10432"/>
                  <a:pt x="55443" y="10500"/>
                </a:cubicBezTo>
                <a:cubicBezTo>
                  <a:pt x="55489" y="10272"/>
                  <a:pt x="55534" y="10089"/>
                  <a:pt x="55580" y="9907"/>
                </a:cubicBezTo>
                <a:cubicBezTo>
                  <a:pt x="55534" y="9907"/>
                  <a:pt x="55489" y="9884"/>
                  <a:pt x="55420" y="9838"/>
                </a:cubicBezTo>
                <a:cubicBezTo>
                  <a:pt x="55397" y="10021"/>
                  <a:pt x="55375" y="10158"/>
                  <a:pt x="55329" y="10340"/>
                </a:cubicBezTo>
                <a:cubicBezTo>
                  <a:pt x="54987" y="10295"/>
                  <a:pt x="54644" y="10226"/>
                  <a:pt x="54370" y="10181"/>
                </a:cubicBezTo>
                <a:cubicBezTo>
                  <a:pt x="54142" y="9838"/>
                  <a:pt x="53959" y="9564"/>
                  <a:pt x="53777" y="9313"/>
                </a:cubicBezTo>
                <a:cubicBezTo>
                  <a:pt x="53549" y="9359"/>
                  <a:pt x="53366" y="9382"/>
                  <a:pt x="53183" y="9404"/>
                </a:cubicBezTo>
                <a:cubicBezTo>
                  <a:pt x="53161" y="9336"/>
                  <a:pt x="53138" y="9290"/>
                  <a:pt x="53115" y="9222"/>
                </a:cubicBezTo>
                <a:cubicBezTo>
                  <a:pt x="53024" y="9404"/>
                  <a:pt x="52955" y="9519"/>
                  <a:pt x="52909" y="9678"/>
                </a:cubicBezTo>
                <a:cubicBezTo>
                  <a:pt x="52773" y="9564"/>
                  <a:pt x="52636" y="9496"/>
                  <a:pt x="52499" y="9382"/>
                </a:cubicBezTo>
                <a:cubicBezTo>
                  <a:pt x="52590" y="9336"/>
                  <a:pt x="52636" y="9313"/>
                  <a:pt x="52727" y="9268"/>
                </a:cubicBezTo>
                <a:cubicBezTo>
                  <a:pt x="52476" y="8948"/>
                  <a:pt x="51951" y="9222"/>
                  <a:pt x="51814" y="8765"/>
                </a:cubicBezTo>
                <a:cubicBezTo>
                  <a:pt x="51882" y="8697"/>
                  <a:pt x="51974" y="8628"/>
                  <a:pt x="52042" y="8560"/>
                </a:cubicBezTo>
                <a:cubicBezTo>
                  <a:pt x="52156" y="8560"/>
                  <a:pt x="52293" y="8583"/>
                  <a:pt x="52407" y="8583"/>
                </a:cubicBezTo>
                <a:cubicBezTo>
                  <a:pt x="52407" y="8583"/>
                  <a:pt x="52407" y="8560"/>
                  <a:pt x="52407" y="8537"/>
                </a:cubicBezTo>
                <a:cubicBezTo>
                  <a:pt x="52316" y="8514"/>
                  <a:pt x="52225" y="8469"/>
                  <a:pt x="52065" y="8400"/>
                </a:cubicBezTo>
                <a:cubicBezTo>
                  <a:pt x="52176" y="8354"/>
                  <a:pt x="52272" y="8338"/>
                  <a:pt x="52360" y="8338"/>
                </a:cubicBezTo>
                <a:cubicBezTo>
                  <a:pt x="52490" y="8338"/>
                  <a:pt x="52605" y="8373"/>
                  <a:pt x="52727" y="8400"/>
                </a:cubicBezTo>
                <a:cubicBezTo>
                  <a:pt x="52544" y="8263"/>
                  <a:pt x="52362" y="8126"/>
                  <a:pt x="52202" y="7966"/>
                </a:cubicBezTo>
                <a:cubicBezTo>
                  <a:pt x="51930" y="8239"/>
                  <a:pt x="51680" y="8466"/>
                  <a:pt x="51430" y="8715"/>
                </a:cubicBezTo>
                <a:lnTo>
                  <a:pt x="51430" y="8715"/>
                </a:lnTo>
                <a:cubicBezTo>
                  <a:pt x="51429" y="8714"/>
                  <a:pt x="51428" y="8714"/>
                  <a:pt x="51428" y="8714"/>
                </a:cubicBezTo>
                <a:cubicBezTo>
                  <a:pt x="51426" y="8714"/>
                  <a:pt x="51426" y="8716"/>
                  <a:pt x="51426" y="8720"/>
                </a:cubicBezTo>
                <a:cubicBezTo>
                  <a:pt x="51427" y="8718"/>
                  <a:pt x="51429" y="8717"/>
                  <a:pt x="51430" y="8715"/>
                </a:cubicBezTo>
                <a:lnTo>
                  <a:pt x="51430" y="8715"/>
                </a:lnTo>
                <a:cubicBezTo>
                  <a:pt x="51438" y="8724"/>
                  <a:pt x="51455" y="8766"/>
                  <a:pt x="51471" y="8834"/>
                </a:cubicBezTo>
                <a:cubicBezTo>
                  <a:pt x="51335" y="8834"/>
                  <a:pt x="51198" y="8834"/>
                  <a:pt x="51083" y="8857"/>
                </a:cubicBezTo>
                <a:cubicBezTo>
                  <a:pt x="50969" y="8857"/>
                  <a:pt x="50855" y="8879"/>
                  <a:pt x="50741" y="8879"/>
                </a:cubicBezTo>
                <a:cubicBezTo>
                  <a:pt x="50695" y="8811"/>
                  <a:pt x="50627" y="8697"/>
                  <a:pt x="50558" y="8583"/>
                </a:cubicBezTo>
                <a:cubicBezTo>
                  <a:pt x="50673" y="8560"/>
                  <a:pt x="50764" y="8560"/>
                  <a:pt x="50855" y="8537"/>
                </a:cubicBezTo>
                <a:cubicBezTo>
                  <a:pt x="50855" y="8469"/>
                  <a:pt x="50855" y="8423"/>
                  <a:pt x="50855" y="8377"/>
                </a:cubicBezTo>
                <a:lnTo>
                  <a:pt x="51175" y="8377"/>
                </a:lnTo>
                <a:cubicBezTo>
                  <a:pt x="51129" y="8286"/>
                  <a:pt x="51106" y="8218"/>
                  <a:pt x="51083" y="8149"/>
                </a:cubicBezTo>
                <a:lnTo>
                  <a:pt x="50285" y="8149"/>
                </a:lnTo>
                <a:cubicBezTo>
                  <a:pt x="50193" y="8058"/>
                  <a:pt x="50102" y="7966"/>
                  <a:pt x="50079" y="7944"/>
                </a:cubicBezTo>
                <a:cubicBezTo>
                  <a:pt x="49600" y="7944"/>
                  <a:pt x="49212" y="7921"/>
                  <a:pt x="48847" y="7898"/>
                </a:cubicBezTo>
                <a:cubicBezTo>
                  <a:pt x="48778" y="7966"/>
                  <a:pt x="48710" y="8081"/>
                  <a:pt x="48664" y="8081"/>
                </a:cubicBezTo>
                <a:cubicBezTo>
                  <a:pt x="48436" y="8058"/>
                  <a:pt x="48185" y="8012"/>
                  <a:pt x="47934" y="7966"/>
                </a:cubicBezTo>
                <a:cubicBezTo>
                  <a:pt x="47934" y="7966"/>
                  <a:pt x="47934" y="7921"/>
                  <a:pt x="47934" y="7852"/>
                </a:cubicBezTo>
                <a:lnTo>
                  <a:pt x="48276" y="7852"/>
                </a:lnTo>
                <a:cubicBezTo>
                  <a:pt x="48299" y="7738"/>
                  <a:pt x="48322" y="7647"/>
                  <a:pt x="48322" y="7533"/>
                </a:cubicBezTo>
                <a:cubicBezTo>
                  <a:pt x="48116" y="7533"/>
                  <a:pt x="47934" y="7533"/>
                  <a:pt x="47751" y="7510"/>
                </a:cubicBezTo>
                <a:cubicBezTo>
                  <a:pt x="47751" y="7898"/>
                  <a:pt x="47546" y="8172"/>
                  <a:pt x="47363" y="8423"/>
                </a:cubicBezTo>
                <a:cubicBezTo>
                  <a:pt x="47180" y="8400"/>
                  <a:pt x="47021" y="8377"/>
                  <a:pt x="46861" y="8355"/>
                </a:cubicBezTo>
                <a:lnTo>
                  <a:pt x="46861" y="8286"/>
                </a:lnTo>
                <a:cubicBezTo>
                  <a:pt x="46952" y="8240"/>
                  <a:pt x="47066" y="8195"/>
                  <a:pt x="47226" y="8126"/>
                </a:cubicBezTo>
                <a:cubicBezTo>
                  <a:pt x="46952" y="8058"/>
                  <a:pt x="46769" y="8012"/>
                  <a:pt x="46587" y="7944"/>
                </a:cubicBezTo>
                <a:cubicBezTo>
                  <a:pt x="46564" y="7830"/>
                  <a:pt x="46541" y="7738"/>
                  <a:pt x="46496" y="7624"/>
                </a:cubicBezTo>
                <a:cubicBezTo>
                  <a:pt x="46404" y="7715"/>
                  <a:pt x="46313" y="7784"/>
                  <a:pt x="46222" y="7852"/>
                </a:cubicBezTo>
                <a:cubicBezTo>
                  <a:pt x="45879" y="7807"/>
                  <a:pt x="45560" y="7738"/>
                  <a:pt x="45240" y="7693"/>
                </a:cubicBezTo>
                <a:cubicBezTo>
                  <a:pt x="45126" y="7807"/>
                  <a:pt x="45080" y="8012"/>
                  <a:pt x="45058" y="8400"/>
                </a:cubicBezTo>
                <a:cubicBezTo>
                  <a:pt x="44784" y="8355"/>
                  <a:pt x="44510" y="8309"/>
                  <a:pt x="44281" y="8263"/>
                </a:cubicBezTo>
                <a:cubicBezTo>
                  <a:pt x="44099" y="8012"/>
                  <a:pt x="43939" y="7761"/>
                  <a:pt x="43734" y="7464"/>
                </a:cubicBezTo>
                <a:cubicBezTo>
                  <a:pt x="43140" y="7373"/>
                  <a:pt x="42478" y="7259"/>
                  <a:pt x="41794" y="7168"/>
                </a:cubicBezTo>
                <a:lnTo>
                  <a:pt x="41794" y="7168"/>
                </a:lnTo>
                <a:cubicBezTo>
                  <a:pt x="41816" y="7305"/>
                  <a:pt x="41862" y="7373"/>
                  <a:pt x="41885" y="7510"/>
                </a:cubicBezTo>
                <a:cubicBezTo>
                  <a:pt x="41702" y="7442"/>
                  <a:pt x="41565" y="7396"/>
                  <a:pt x="41451" y="7350"/>
                </a:cubicBezTo>
                <a:cubicBezTo>
                  <a:pt x="41383" y="7213"/>
                  <a:pt x="41314" y="7076"/>
                  <a:pt x="41223" y="6917"/>
                </a:cubicBezTo>
                <a:cubicBezTo>
                  <a:pt x="41177" y="6939"/>
                  <a:pt x="41109" y="6962"/>
                  <a:pt x="41063" y="6962"/>
                </a:cubicBezTo>
                <a:cubicBezTo>
                  <a:pt x="40995" y="6894"/>
                  <a:pt x="40926" y="6825"/>
                  <a:pt x="40858" y="6757"/>
                </a:cubicBezTo>
                <a:cubicBezTo>
                  <a:pt x="40675" y="6802"/>
                  <a:pt x="40538" y="6825"/>
                  <a:pt x="40378" y="6848"/>
                </a:cubicBezTo>
                <a:cubicBezTo>
                  <a:pt x="40378" y="6825"/>
                  <a:pt x="40401" y="6802"/>
                  <a:pt x="40401" y="6780"/>
                </a:cubicBezTo>
                <a:cubicBezTo>
                  <a:pt x="40287" y="6734"/>
                  <a:pt x="40150" y="6665"/>
                  <a:pt x="40036" y="6597"/>
                </a:cubicBezTo>
                <a:cubicBezTo>
                  <a:pt x="39968" y="6665"/>
                  <a:pt x="39876" y="6734"/>
                  <a:pt x="39785" y="6848"/>
                </a:cubicBezTo>
                <a:cubicBezTo>
                  <a:pt x="39644" y="6660"/>
                  <a:pt x="39492" y="6608"/>
                  <a:pt x="39337" y="6608"/>
                </a:cubicBezTo>
                <a:cubicBezTo>
                  <a:pt x="39141" y="6608"/>
                  <a:pt x="38941" y="6693"/>
                  <a:pt x="38757" y="6693"/>
                </a:cubicBezTo>
                <a:cubicBezTo>
                  <a:pt x="38734" y="6693"/>
                  <a:pt x="38712" y="6691"/>
                  <a:pt x="38689" y="6688"/>
                </a:cubicBezTo>
                <a:cubicBezTo>
                  <a:pt x="38621" y="6780"/>
                  <a:pt x="38575" y="6825"/>
                  <a:pt x="38530" y="6917"/>
                </a:cubicBezTo>
                <a:cubicBezTo>
                  <a:pt x="37982" y="6597"/>
                  <a:pt x="37913" y="5935"/>
                  <a:pt x="37434" y="5547"/>
                </a:cubicBezTo>
                <a:cubicBezTo>
                  <a:pt x="37343" y="5661"/>
                  <a:pt x="37274" y="5775"/>
                  <a:pt x="37183" y="5889"/>
                </a:cubicBezTo>
                <a:cubicBezTo>
                  <a:pt x="37320" y="5889"/>
                  <a:pt x="37434" y="5889"/>
                  <a:pt x="37548" y="5867"/>
                </a:cubicBezTo>
                <a:lnTo>
                  <a:pt x="37548" y="5867"/>
                </a:lnTo>
                <a:cubicBezTo>
                  <a:pt x="37023" y="6483"/>
                  <a:pt x="36909" y="6551"/>
                  <a:pt x="36544" y="6551"/>
                </a:cubicBezTo>
                <a:cubicBezTo>
                  <a:pt x="36521" y="6437"/>
                  <a:pt x="36498" y="6300"/>
                  <a:pt x="36475" y="6140"/>
                </a:cubicBezTo>
                <a:cubicBezTo>
                  <a:pt x="36361" y="6255"/>
                  <a:pt x="36270" y="6323"/>
                  <a:pt x="36179" y="6392"/>
                </a:cubicBezTo>
                <a:cubicBezTo>
                  <a:pt x="35836" y="6300"/>
                  <a:pt x="35517" y="6209"/>
                  <a:pt x="35129" y="6095"/>
                </a:cubicBezTo>
                <a:cubicBezTo>
                  <a:pt x="35083" y="6118"/>
                  <a:pt x="34992" y="6140"/>
                  <a:pt x="34877" y="6163"/>
                </a:cubicBezTo>
                <a:cubicBezTo>
                  <a:pt x="34581" y="6049"/>
                  <a:pt x="34284" y="5935"/>
                  <a:pt x="33987" y="5935"/>
                </a:cubicBezTo>
                <a:cubicBezTo>
                  <a:pt x="33097" y="5935"/>
                  <a:pt x="32207" y="5935"/>
                  <a:pt x="31385" y="5570"/>
                </a:cubicBezTo>
                <a:cubicBezTo>
                  <a:pt x="31265" y="5515"/>
                  <a:pt x="31149" y="5481"/>
                  <a:pt x="31042" y="5481"/>
                </a:cubicBezTo>
                <a:cubicBezTo>
                  <a:pt x="30925" y="5481"/>
                  <a:pt x="30818" y="5521"/>
                  <a:pt x="30723" y="5615"/>
                </a:cubicBezTo>
                <a:cubicBezTo>
                  <a:pt x="30563" y="5570"/>
                  <a:pt x="30449" y="5547"/>
                  <a:pt x="30335" y="5524"/>
                </a:cubicBezTo>
                <a:cubicBezTo>
                  <a:pt x="30221" y="5661"/>
                  <a:pt x="30153" y="5798"/>
                  <a:pt x="30039" y="6004"/>
                </a:cubicBezTo>
                <a:cubicBezTo>
                  <a:pt x="29924" y="5821"/>
                  <a:pt x="29856" y="5707"/>
                  <a:pt x="29810" y="5615"/>
                </a:cubicBezTo>
                <a:cubicBezTo>
                  <a:pt x="29856" y="5456"/>
                  <a:pt x="30039" y="5364"/>
                  <a:pt x="29856" y="5205"/>
                </a:cubicBezTo>
                <a:lnTo>
                  <a:pt x="29856" y="5205"/>
                </a:lnTo>
                <a:cubicBezTo>
                  <a:pt x="29787" y="5250"/>
                  <a:pt x="29719" y="5319"/>
                  <a:pt x="29628" y="5364"/>
                </a:cubicBezTo>
                <a:cubicBezTo>
                  <a:pt x="29491" y="5273"/>
                  <a:pt x="29377" y="5205"/>
                  <a:pt x="29262" y="5113"/>
                </a:cubicBezTo>
                <a:cubicBezTo>
                  <a:pt x="29285" y="4771"/>
                  <a:pt x="29924" y="4794"/>
                  <a:pt x="29696" y="4314"/>
                </a:cubicBezTo>
                <a:lnTo>
                  <a:pt x="29696" y="4314"/>
                </a:lnTo>
                <a:cubicBezTo>
                  <a:pt x="29331" y="4337"/>
                  <a:pt x="28966" y="4360"/>
                  <a:pt x="28669" y="4360"/>
                </a:cubicBezTo>
                <a:cubicBezTo>
                  <a:pt x="28464" y="4132"/>
                  <a:pt x="28258" y="3949"/>
                  <a:pt x="28030" y="3698"/>
                </a:cubicBezTo>
                <a:cubicBezTo>
                  <a:pt x="27710" y="4086"/>
                  <a:pt x="27436" y="4429"/>
                  <a:pt x="27163" y="4748"/>
                </a:cubicBezTo>
                <a:cubicBezTo>
                  <a:pt x="27003" y="4680"/>
                  <a:pt x="26889" y="4634"/>
                  <a:pt x="26843" y="4611"/>
                </a:cubicBezTo>
                <a:cubicBezTo>
                  <a:pt x="26546" y="4680"/>
                  <a:pt x="26341" y="4725"/>
                  <a:pt x="26113" y="4794"/>
                </a:cubicBezTo>
                <a:cubicBezTo>
                  <a:pt x="26067" y="4634"/>
                  <a:pt x="26044" y="4520"/>
                  <a:pt x="26021" y="4406"/>
                </a:cubicBezTo>
                <a:cubicBezTo>
                  <a:pt x="25907" y="4360"/>
                  <a:pt x="25816" y="4292"/>
                  <a:pt x="25656" y="4223"/>
                </a:cubicBezTo>
                <a:lnTo>
                  <a:pt x="25656" y="4223"/>
                </a:lnTo>
                <a:cubicBezTo>
                  <a:pt x="25725" y="4429"/>
                  <a:pt x="25976" y="4520"/>
                  <a:pt x="25747" y="4771"/>
                </a:cubicBezTo>
                <a:cubicBezTo>
                  <a:pt x="25633" y="4634"/>
                  <a:pt x="25542" y="4497"/>
                  <a:pt x="25451" y="4383"/>
                </a:cubicBezTo>
                <a:cubicBezTo>
                  <a:pt x="25473" y="4132"/>
                  <a:pt x="25473" y="3926"/>
                  <a:pt x="25496" y="3721"/>
                </a:cubicBezTo>
                <a:cubicBezTo>
                  <a:pt x="25542" y="3653"/>
                  <a:pt x="25610" y="3584"/>
                  <a:pt x="25679" y="3493"/>
                </a:cubicBezTo>
                <a:cubicBezTo>
                  <a:pt x="24994" y="3379"/>
                  <a:pt x="24355" y="3287"/>
                  <a:pt x="23693" y="3196"/>
                </a:cubicBezTo>
                <a:cubicBezTo>
                  <a:pt x="23739" y="3059"/>
                  <a:pt x="23784" y="2968"/>
                  <a:pt x="23830" y="2854"/>
                </a:cubicBezTo>
                <a:lnTo>
                  <a:pt x="23830" y="2854"/>
                </a:lnTo>
                <a:cubicBezTo>
                  <a:pt x="23647" y="2876"/>
                  <a:pt x="23510" y="2876"/>
                  <a:pt x="23396" y="2922"/>
                </a:cubicBezTo>
                <a:cubicBezTo>
                  <a:pt x="23031" y="3036"/>
                  <a:pt x="22643" y="2991"/>
                  <a:pt x="22278" y="3196"/>
                </a:cubicBezTo>
                <a:cubicBezTo>
                  <a:pt x="22095" y="3310"/>
                  <a:pt x="22027" y="3424"/>
                  <a:pt x="22118" y="3698"/>
                </a:cubicBezTo>
                <a:cubicBezTo>
                  <a:pt x="22209" y="3561"/>
                  <a:pt x="22278" y="3447"/>
                  <a:pt x="22346" y="3333"/>
                </a:cubicBezTo>
                <a:cubicBezTo>
                  <a:pt x="22461" y="3379"/>
                  <a:pt x="22575" y="3424"/>
                  <a:pt x="22666" y="3447"/>
                </a:cubicBezTo>
                <a:cubicBezTo>
                  <a:pt x="22666" y="3653"/>
                  <a:pt x="22689" y="3835"/>
                  <a:pt x="22689" y="4041"/>
                </a:cubicBezTo>
                <a:cubicBezTo>
                  <a:pt x="22575" y="3972"/>
                  <a:pt x="22461" y="3904"/>
                  <a:pt x="22324" y="3835"/>
                </a:cubicBezTo>
                <a:lnTo>
                  <a:pt x="21639" y="3835"/>
                </a:lnTo>
                <a:cubicBezTo>
                  <a:pt x="21662" y="3721"/>
                  <a:pt x="21662" y="3675"/>
                  <a:pt x="21662" y="3607"/>
                </a:cubicBezTo>
                <a:lnTo>
                  <a:pt x="21913" y="3607"/>
                </a:lnTo>
                <a:cubicBezTo>
                  <a:pt x="21913" y="3584"/>
                  <a:pt x="21913" y="3561"/>
                  <a:pt x="21913" y="3538"/>
                </a:cubicBezTo>
                <a:cubicBezTo>
                  <a:pt x="21821" y="3493"/>
                  <a:pt x="21707" y="3470"/>
                  <a:pt x="21639" y="3447"/>
                </a:cubicBezTo>
                <a:cubicBezTo>
                  <a:pt x="21570" y="3584"/>
                  <a:pt x="21502" y="3698"/>
                  <a:pt x="21388" y="3881"/>
                </a:cubicBezTo>
                <a:cubicBezTo>
                  <a:pt x="21296" y="3698"/>
                  <a:pt x="20977" y="3744"/>
                  <a:pt x="21159" y="3470"/>
                </a:cubicBezTo>
                <a:lnTo>
                  <a:pt x="21159" y="3470"/>
                </a:lnTo>
                <a:cubicBezTo>
                  <a:pt x="21228" y="3493"/>
                  <a:pt x="21274" y="3516"/>
                  <a:pt x="21411" y="3607"/>
                </a:cubicBezTo>
                <a:cubicBezTo>
                  <a:pt x="21319" y="3447"/>
                  <a:pt x="21274" y="3379"/>
                  <a:pt x="21228" y="3264"/>
                </a:cubicBezTo>
                <a:cubicBezTo>
                  <a:pt x="21091" y="3379"/>
                  <a:pt x="20977" y="3470"/>
                  <a:pt x="20863" y="3561"/>
                </a:cubicBezTo>
                <a:cubicBezTo>
                  <a:pt x="20817" y="3516"/>
                  <a:pt x="20794" y="3470"/>
                  <a:pt x="20771" y="3424"/>
                </a:cubicBezTo>
                <a:cubicBezTo>
                  <a:pt x="20703" y="3470"/>
                  <a:pt x="20680" y="3493"/>
                  <a:pt x="20612" y="3538"/>
                </a:cubicBezTo>
                <a:cubicBezTo>
                  <a:pt x="20520" y="3401"/>
                  <a:pt x="20452" y="3287"/>
                  <a:pt x="20361" y="3150"/>
                </a:cubicBezTo>
                <a:cubicBezTo>
                  <a:pt x="20429" y="3128"/>
                  <a:pt x="20498" y="3105"/>
                  <a:pt x="20612" y="3059"/>
                </a:cubicBezTo>
                <a:cubicBezTo>
                  <a:pt x="20543" y="2968"/>
                  <a:pt x="20498" y="2922"/>
                  <a:pt x="20429" y="2831"/>
                </a:cubicBezTo>
                <a:cubicBezTo>
                  <a:pt x="20338" y="2968"/>
                  <a:pt x="20269" y="3059"/>
                  <a:pt x="20155" y="3196"/>
                </a:cubicBezTo>
                <a:cubicBezTo>
                  <a:pt x="20132" y="2991"/>
                  <a:pt x="20087" y="2808"/>
                  <a:pt x="20064" y="2648"/>
                </a:cubicBezTo>
                <a:lnTo>
                  <a:pt x="20064" y="2648"/>
                </a:lnTo>
                <a:cubicBezTo>
                  <a:pt x="20155" y="2694"/>
                  <a:pt x="20246" y="2717"/>
                  <a:pt x="20406" y="2785"/>
                </a:cubicBezTo>
                <a:cubicBezTo>
                  <a:pt x="20361" y="2557"/>
                  <a:pt x="20315" y="2374"/>
                  <a:pt x="20269" y="2123"/>
                </a:cubicBezTo>
                <a:cubicBezTo>
                  <a:pt x="19676" y="2420"/>
                  <a:pt x="19151" y="2694"/>
                  <a:pt x="18626" y="2945"/>
                </a:cubicBezTo>
                <a:cubicBezTo>
                  <a:pt x="18533" y="2982"/>
                  <a:pt x="18363" y="3019"/>
                  <a:pt x="18292" y="3019"/>
                </a:cubicBezTo>
                <a:cubicBezTo>
                  <a:pt x="18276" y="3019"/>
                  <a:pt x="18265" y="3018"/>
                  <a:pt x="18261" y="3013"/>
                </a:cubicBezTo>
                <a:cubicBezTo>
                  <a:pt x="18124" y="2785"/>
                  <a:pt x="17873" y="2922"/>
                  <a:pt x="17690" y="2831"/>
                </a:cubicBezTo>
                <a:cubicBezTo>
                  <a:pt x="17616" y="2719"/>
                  <a:pt x="17557" y="2578"/>
                  <a:pt x="17415" y="2578"/>
                </a:cubicBezTo>
                <a:cubicBezTo>
                  <a:pt x="17382" y="2578"/>
                  <a:pt x="17345" y="2585"/>
                  <a:pt x="17302" y="2603"/>
                </a:cubicBezTo>
                <a:cubicBezTo>
                  <a:pt x="17234" y="2739"/>
                  <a:pt x="17188" y="2876"/>
                  <a:pt x="17097" y="3036"/>
                </a:cubicBezTo>
                <a:cubicBezTo>
                  <a:pt x="17005" y="2899"/>
                  <a:pt x="16982" y="2762"/>
                  <a:pt x="16891" y="2717"/>
                </a:cubicBezTo>
                <a:cubicBezTo>
                  <a:pt x="16800" y="2648"/>
                  <a:pt x="16663" y="2648"/>
                  <a:pt x="16549" y="2625"/>
                </a:cubicBezTo>
                <a:cubicBezTo>
                  <a:pt x="16549" y="2580"/>
                  <a:pt x="16549" y="2557"/>
                  <a:pt x="16549" y="2534"/>
                </a:cubicBezTo>
                <a:cubicBezTo>
                  <a:pt x="16663" y="2488"/>
                  <a:pt x="16754" y="2443"/>
                  <a:pt x="16914" y="2374"/>
                </a:cubicBezTo>
                <a:cubicBezTo>
                  <a:pt x="16823" y="2260"/>
                  <a:pt x="16754" y="2169"/>
                  <a:pt x="16663" y="2078"/>
                </a:cubicBezTo>
                <a:cubicBezTo>
                  <a:pt x="16412" y="2397"/>
                  <a:pt x="16184" y="2671"/>
                  <a:pt x="15978" y="2922"/>
                </a:cubicBezTo>
                <a:cubicBezTo>
                  <a:pt x="15590" y="2831"/>
                  <a:pt x="15271" y="2739"/>
                  <a:pt x="14928" y="2648"/>
                </a:cubicBezTo>
                <a:cubicBezTo>
                  <a:pt x="14860" y="2694"/>
                  <a:pt x="14746" y="2762"/>
                  <a:pt x="14654" y="2831"/>
                </a:cubicBezTo>
                <a:cubicBezTo>
                  <a:pt x="14586" y="2739"/>
                  <a:pt x="14563" y="2648"/>
                  <a:pt x="14494" y="2603"/>
                </a:cubicBezTo>
                <a:cubicBezTo>
                  <a:pt x="14449" y="2534"/>
                  <a:pt x="14380" y="2488"/>
                  <a:pt x="14312" y="2443"/>
                </a:cubicBezTo>
                <a:cubicBezTo>
                  <a:pt x="14289" y="2466"/>
                  <a:pt x="14266" y="2466"/>
                  <a:pt x="14198" y="2488"/>
                </a:cubicBezTo>
                <a:cubicBezTo>
                  <a:pt x="14175" y="2374"/>
                  <a:pt x="14152" y="2260"/>
                  <a:pt x="14129" y="2146"/>
                </a:cubicBezTo>
                <a:cubicBezTo>
                  <a:pt x="14061" y="2169"/>
                  <a:pt x="13969" y="2192"/>
                  <a:pt x="13855" y="2237"/>
                </a:cubicBezTo>
                <a:cubicBezTo>
                  <a:pt x="13741" y="1941"/>
                  <a:pt x="13490" y="1895"/>
                  <a:pt x="13216" y="1895"/>
                </a:cubicBezTo>
                <a:cubicBezTo>
                  <a:pt x="13011" y="1895"/>
                  <a:pt x="12828" y="1918"/>
                  <a:pt x="12600" y="1941"/>
                </a:cubicBezTo>
                <a:cubicBezTo>
                  <a:pt x="12600" y="2032"/>
                  <a:pt x="12577" y="2123"/>
                  <a:pt x="12577" y="2215"/>
                </a:cubicBezTo>
                <a:cubicBezTo>
                  <a:pt x="12417" y="2283"/>
                  <a:pt x="12280" y="2329"/>
                  <a:pt x="12143" y="2374"/>
                </a:cubicBezTo>
                <a:cubicBezTo>
                  <a:pt x="11755" y="2146"/>
                  <a:pt x="11390" y="1872"/>
                  <a:pt x="10979" y="1690"/>
                </a:cubicBezTo>
                <a:cubicBezTo>
                  <a:pt x="10705" y="1575"/>
                  <a:pt x="10591" y="1416"/>
                  <a:pt x="10591" y="1142"/>
                </a:cubicBezTo>
                <a:cubicBezTo>
                  <a:pt x="10569" y="1165"/>
                  <a:pt x="10523" y="1187"/>
                  <a:pt x="10500" y="1187"/>
                </a:cubicBezTo>
                <a:cubicBezTo>
                  <a:pt x="10432" y="1096"/>
                  <a:pt x="10340" y="982"/>
                  <a:pt x="10249" y="845"/>
                </a:cubicBezTo>
                <a:cubicBezTo>
                  <a:pt x="10044" y="891"/>
                  <a:pt x="9815" y="936"/>
                  <a:pt x="9633" y="1005"/>
                </a:cubicBezTo>
                <a:cubicBezTo>
                  <a:pt x="9427" y="1096"/>
                  <a:pt x="9245" y="1210"/>
                  <a:pt x="9039" y="1302"/>
                </a:cubicBezTo>
                <a:lnTo>
                  <a:pt x="9062" y="1347"/>
                </a:lnTo>
                <a:cubicBezTo>
                  <a:pt x="8948" y="1347"/>
                  <a:pt x="8857" y="1324"/>
                  <a:pt x="8720" y="1324"/>
                </a:cubicBezTo>
                <a:cubicBezTo>
                  <a:pt x="8728" y="1356"/>
                  <a:pt x="8733" y="1387"/>
                  <a:pt x="8737" y="1418"/>
                </a:cubicBezTo>
                <a:lnTo>
                  <a:pt x="8737" y="1418"/>
                </a:lnTo>
                <a:cubicBezTo>
                  <a:pt x="8648" y="1464"/>
                  <a:pt x="8581" y="1531"/>
                  <a:pt x="8514" y="1598"/>
                </a:cubicBezTo>
                <a:cubicBezTo>
                  <a:pt x="8423" y="1507"/>
                  <a:pt x="8332" y="1416"/>
                  <a:pt x="8263" y="1347"/>
                </a:cubicBezTo>
                <a:cubicBezTo>
                  <a:pt x="8172" y="1393"/>
                  <a:pt x="8103" y="1416"/>
                  <a:pt x="8058" y="1438"/>
                </a:cubicBezTo>
                <a:cubicBezTo>
                  <a:pt x="8012" y="1279"/>
                  <a:pt x="7966" y="1142"/>
                  <a:pt x="7921" y="1005"/>
                </a:cubicBezTo>
                <a:cubicBezTo>
                  <a:pt x="7670" y="1005"/>
                  <a:pt x="7441" y="1028"/>
                  <a:pt x="7259" y="1050"/>
                </a:cubicBezTo>
                <a:cubicBezTo>
                  <a:pt x="7053" y="891"/>
                  <a:pt x="6871" y="754"/>
                  <a:pt x="6688" y="617"/>
                </a:cubicBezTo>
                <a:cubicBezTo>
                  <a:pt x="6506" y="731"/>
                  <a:pt x="6346" y="845"/>
                  <a:pt x="6209" y="913"/>
                </a:cubicBezTo>
                <a:cubicBezTo>
                  <a:pt x="6049" y="1005"/>
                  <a:pt x="5889" y="1073"/>
                  <a:pt x="5730" y="1142"/>
                </a:cubicBezTo>
                <a:cubicBezTo>
                  <a:pt x="5661" y="1073"/>
                  <a:pt x="5593" y="959"/>
                  <a:pt x="5478" y="777"/>
                </a:cubicBezTo>
                <a:cubicBezTo>
                  <a:pt x="5456" y="982"/>
                  <a:pt x="5456" y="1096"/>
                  <a:pt x="5433" y="1233"/>
                </a:cubicBezTo>
                <a:cubicBezTo>
                  <a:pt x="5364" y="1210"/>
                  <a:pt x="5296" y="1210"/>
                  <a:pt x="5205" y="1210"/>
                </a:cubicBezTo>
                <a:cubicBezTo>
                  <a:pt x="5227" y="1096"/>
                  <a:pt x="5250" y="1005"/>
                  <a:pt x="5273" y="891"/>
                </a:cubicBezTo>
                <a:cubicBezTo>
                  <a:pt x="5182" y="868"/>
                  <a:pt x="5090" y="822"/>
                  <a:pt x="4999" y="777"/>
                </a:cubicBezTo>
                <a:cubicBezTo>
                  <a:pt x="4862" y="913"/>
                  <a:pt x="4748" y="1050"/>
                  <a:pt x="4588" y="1233"/>
                </a:cubicBezTo>
                <a:cubicBezTo>
                  <a:pt x="4429" y="1165"/>
                  <a:pt x="4246" y="1096"/>
                  <a:pt x="4086" y="1050"/>
                </a:cubicBezTo>
                <a:cubicBezTo>
                  <a:pt x="4086" y="891"/>
                  <a:pt x="4086" y="799"/>
                  <a:pt x="4109" y="708"/>
                </a:cubicBezTo>
                <a:cubicBezTo>
                  <a:pt x="3995" y="662"/>
                  <a:pt x="3926" y="617"/>
                  <a:pt x="3835" y="594"/>
                </a:cubicBezTo>
                <a:cubicBezTo>
                  <a:pt x="3767" y="183"/>
                  <a:pt x="3698" y="46"/>
                  <a:pt x="34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rot="7166016">
            <a:off x="6194931" y="-1264243"/>
            <a:ext cx="1863645" cy="1917868"/>
          </a:xfrm>
          <a:custGeom>
            <a:avLst/>
            <a:gdLst/>
            <a:ahLst/>
            <a:cxnLst/>
            <a:rect l="l" t="t" r="r" b="b"/>
            <a:pathLst>
              <a:path w="74548" h="76717" extrusionOk="0">
                <a:moveTo>
                  <a:pt x="47203" y="3014"/>
                </a:moveTo>
                <a:cubicBezTo>
                  <a:pt x="47226" y="3288"/>
                  <a:pt x="47249" y="3470"/>
                  <a:pt x="47272" y="3653"/>
                </a:cubicBezTo>
                <a:cubicBezTo>
                  <a:pt x="47386" y="3584"/>
                  <a:pt x="47454" y="3516"/>
                  <a:pt x="47637" y="3402"/>
                </a:cubicBezTo>
                <a:lnTo>
                  <a:pt x="47637" y="3402"/>
                </a:lnTo>
                <a:cubicBezTo>
                  <a:pt x="47568" y="3653"/>
                  <a:pt x="47523" y="3835"/>
                  <a:pt x="47477" y="3995"/>
                </a:cubicBezTo>
                <a:lnTo>
                  <a:pt x="47021" y="3995"/>
                </a:lnTo>
                <a:cubicBezTo>
                  <a:pt x="46929" y="3767"/>
                  <a:pt x="46861" y="3539"/>
                  <a:pt x="46770" y="3219"/>
                </a:cubicBezTo>
                <a:cubicBezTo>
                  <a:pt x="46884" y="3173"/>
                  <a:pt x="47021" y="3105"/>
                  <a:pt x="47203" y="3014"/>
                </a:cubicBezTo>
                <a:close/>
                <a:moveTo>
                  <a:pt x="38667" y="4726"/>
                </a:moveTo>
                <a:cubicBezTo>
                  <a:pt x="39077" y="4771"/>
                  <a:pt x="39557" y="4817"/>
                  <a:pt x="40059" y="4885"/>
                </a:cubicBezTo>
                <a:lnTo>
                  <a:pt x="40059" y="5410"/>
                </a:lnTo>
                <a:cubicBezTo>
                  <a:pt x="39831" y="5502"/>
                  <a:pt x="39602" y="5593"/>
                  <a:pt x="39351" y="5684"/>
                </a:cubicBezTo>
                <a:cubicBezTo>
                  <a:pt x="39260" y="5547"/>
                  <a:pt x="39169" y="5365"/>
                  <a:pt x="39009" y="5091"/>
                </a:cubicBezTo>
                <a:cubicBezTo>
                  <a:pt x="38941" y="5273"/>
                  <a:pt x="38918" y="5342"/>
                  <a:pt x="38872" y="5479"/>
                </a:cubicBezTo>
                <a:cubicBezTo>
                  <a:pt x="38735" y="5479"/>
                  <a:pt x="38575" y="5456"/>
                  <a:pt x="38370" y="5433"/>
                </a:cubicBezTo>
                <a:cubicBezTo>
                  <a:pt x="38484" y="5182"/>
                  <a:pt x="38552" y="4999"/>
                  <a:pt x="38667" y="4726"/>
                </a:cubicBezTo>
                <a:close/>
                <a:moveTo>
                  <a:pt x="17348" y="11276"/>
                </a:moveTo>
                <a:cubicBezTo>
                  <a:pt x="17416" y="11322"/>
                  <a:pt x="17508" y="11391"/>
                  <a:pt x="17576" y="11413"/>
                </a:cubicBezTo>
                <a:cubicBezTo>
                  <a:pt x="17416" y="11573"/>
                  <a:pt x="17211" y="11710"/>
                  <a:pt x="17120" y="11893"/>
                </a:cubicBezTo>
                <a:cubicBezTo>
                  <a:pt x="16914" y="12326"/>
                  <a:pt x="16389" y="12349"/>
                  <a:pt x="16229" y="12669"/>
                </a:cubicBezTo>
                <a:cubicBezTo>
                  <a:pt x="16001" y="12463"/>
                  <a:pt x="15818" y="12281"/>
                  <a:pt x="15613" y="12098"/>
                </a:cubicBezTo>
                <a:cubicBezTo>
                  <a:pt x="16115" y="11847"/>
                  <a:pt x="16709" y="11573"/>
                  <a:pt x="17348" y="11276"/>
                </a:cubicBezTo>
                <a:close/>
                <a:moveTo>
                  <a:pt x="15297" y="12562"/>
                </a:moveTo>
                <a:cubicBezTo>
                  <a:pt x="15435" y="12562"/>
                  <a:pt x="15567" y="12721"/>
                  <a:pt x="15818" y="13057"/>
                </a:cubicBezTo>
                <a:cubicBezTo>
                  <a:pt x="15636" y="13217"/>
                  <a:pt x="15430" y="13399"/>
                  <a:pt x="15271" y="13536"/>
                </a:cubicBezTo>
                <a:cubicBezTo>
                  <a:pt x="15111" y="13331"/>
                  <a:pt x="14974" y="13148"/>
                  <a:pt x="14814" y="12943"/>
                </a:cubicBezTo>
                <a:cubicBezTo>
                  <a:pt x="15042" y="12693"/>
                  <a:pt x="15172" y="12562"/>
                  <a:pt x="15297" y="12562"/>
                </a:cubicBezTo>
                <a:close/>
                <a:moveTo>
                  <a:pt x="4862" y="19996"/>
                </a:moveTo>
                <a:cubicBezTo>
                  <a:pt x="4976" y="20224"/>
                  <a:pt x="5045" y="20384"/>
                  <a:pt x="5136" y="20589"/>
                </a:cubicBezTo>
                <a:cubicBezTo>
                  <a:pt x="4962" y="20803"/>
                  <a:pt x="4890" y="20892"/>
                  <a:pt x="4769" y="20892"/>
                </a:cubicBezTo>
                <a:cubicBezTo>
                  <a:pt x="4683" y="20892"/>
                  <a:pt x="4572" y="20847"/>
                  <a:pt x="4383" y="20772"/>
                </a:cubicBezTo>
                <a:cubicBezTo>
                  <a:pt x="4429" y="20589"/>
                  <a:pt x="4474" y="20406"/>
                  <a:pt x="4543" y="20201"/>
                </a:cubicBezTo>
                <a:cubicBezTo>
                  <a:pt x="4634" y="20155"/>
                  <a:pt x="4771" y="20064"/>
                  <a:pt x="4862" y="19996"/>
                </a:cubicBezTo>
                <a:close/>
                <a:moveTo>
                  <a:pt x="2740" y="28236"/>
                </a:moveTo>
                <a:cubicBezTo>
                  <a:pt x="2899" y="28281"/>
                  <a:pt x="3013" y="28327"/>
                  <a:pt x="3150" y="28372"/>
                </a:cubicBezTo>
                <a:cubicBezTo>
                  <a:pt x="3128" y="28761"/>
                  <a:pt x="3082" y="29126"/>
                  <a:pt x="3059" y="29582"/>
                </a:cubicBezTo>
                <a:cubicBezTo>
                  <a:pt x="2877" y="29445"/>
                  <a:pt x="2762" y="29422"/>
                  <a:pt x="2740" y="29354"/>
                </a:cubicBezTo>
                <a:cubicBezTo>
                  <a:pt x="2625" y="28989"/>
                  <a:pt x="2625" y="28624"/>
                  <a:pt x="2740" y="28236"/>
                </a:cubicBezTo>
                <a:close/>
                <a:moveTo>
                  <a:pt x="15522" y="67358"/>
                </a:moveTo>
                <a:lnTo>
                  <a:pt x="15522" y="67381"/>
                </a:lnTo>
                <a:cubicBezTo>
                  <a:pt x="15527" y="67373"/>
                  <a:pt x="15532" y="67366"/>
                  <a:pt x="15536" y="67358"/>
                </a:cubicBezTo>
                <a:lnTo>
                  <a:pt x="15536" y="67358"/>
                </a:lnTo>
                <a:cubicBezTo>
                  <a:pt x="15531" y="67358"/>
                  <a:pt x="15527" y="67358"/>
                  <a:pt x="15522" y="67358"/>
                </a:cubicBezTo>
                <a:close/>
                <a:moveTo>
                  <a:pt x="48870" y="73201"/>
                </a:moveTo>
                <a:cubicBezTo>
                  <a:pt x="49052" y="73430"/>
                  <a:pt x="49258" y="73681"/>
                  <a:pt x="49440" y="73932"/>
                </a:cubicBezTo>
                <a:cubicBezTo>
                  <a:pt x="49361" y="73991"/>
                  <a:pt x="49282" y="74050"/>
                  <a:pt x="49262" y="74050"/>
                </a:cubicBezTo>
                <a:cubicBezTo>
                  <a:pt x="49259" y="74050"/>
                  <a:pt x="49258" y="74049"/>
                  <a:pt x="49258" y="74046"/>
                </a:cubicBezTo>
                <a:cubicBezTo>
                  <a:pt x="49172" y="73968"/>
                  <a:pt x="49083" y="73945"/>
                  <a:pt x="48992" y="73945"/>
                </a:cubicBezTo>
                <a:cubicBezTo>
                  <a:pt x="48862" y="73945"/>
                  <a:pt x="48729" y="73991"/>
                  <a:pt x="48600" y="73991"/>
                </a:cubicBezTo>
                <a:cubicBezTo>
                  <a:pt x="48528" y="73991"/>
                  <a:pt x="48458" y="73977"/>
                  <a:pt x="48390" y="73932"/>
                </a:cubicBezTo>
                <a:cubicBezTo>
                  <a:pt x="48345" y="73909"/>
                  <a:pt x="48322" y="73840"/>
                  <a:pt x="48322" y="73818"/>
                </a:cubicBezTo>
                <a:cubicBezTo>
                  <a:pt x="48481" y="73612"/>
                  <a:pt x="48664" y="73430"/>
                  <a:pt x="48870" y="73201"/>
                </a:cubicBezTo>
                <a:close/>
                <a:moveTo>
                  <a:pt x="38667" y="1"/>
                </a:moveTo>
                <a:cubicBezTo>
                  <a:pt x="38598" y="160"/>
                  <a:pt x="38575" y="229"/>
                  <a:pt x="38530" y="366"/>
                </a:cubicBezTo>
                <a:cubicBezTo>
                  <a:pt x="38161" y="95"/>
                  <a:pt x="37782" y="14"/>
                  <a:pt x="37383" y="14"/>
                </a:cubicBezTo>
                <a:cubicBezTo>
                  <a:pt x="36942" y="14"/>
                  <a:pt x="36476" y="113"/>
                  <a:pt x="35973" y="160"/>
                </a:cubicBezTo>
                <a:cubicBezTo>
                  <a:pt x="35912" y="127"/>
                  <a:pt x="35718" y="111"/>
                  <a:pt x="35463" y="111"/>
                </a:cubicBezTo>
                <a:cubicBezTo>
                  <a:pt x="34863" y="111"/>
                  <a:pt x="33927" y="199"/>
                  <a:pt x="33622" y="343"/>
                </a:cubicBezTo>
                <a:cubicBezTo>
                  <a:pt x="33517" y="273"/>
                  <a:pt x="33415" y="240"/>
                  <a:pt x="33320" y="240"/>
                </a:cubicBezTo>
                <a:cubicBezTo>
                  <a:pt x="33166" y="240"/>
                  <a:pt x="33027" y="325"/>
                  <a:pt x="32915" y="480"/>
                </a:cubicBezTo>
                <a:cubicBezTo>
                  <a:pt x="32759" y="371"/>
                  <a:pt x="32605" y="332"/>
                  <a:pt x="32452" y="332"/>
                </a:cubicBezTo>
                <a:cubicBezTo>
                  <a:pt x="32097" y="332"/>
                  <a:pt x="31746" y="537"/>
                  <a:pt x="31389" y="537"/>
                </a:cubicBezTo>
                <a:cubicBezTo>
                  <a:pt x="31289" y="537"/>
                  <a:pt x="31189" y="521"/>
                  <a:pt x="31089" y="480"/>
                </a:cubicBezTo>
                <a:cubicBezTo>
                  <a:pt x="31020" y="594"/>
                  <a:pt x="30974" y="708"/>
                  <a:pt x="30906" y="891"/>
                </a:cubicBezTo>
                <a:cubicBezTo>
                  <a:pt x="30609" y="800"/>
                  <a:pt x="30358" y="708"/>
                  <a:pt x="30061" y="617"/>
                </a:cubicBezTo>
                <a:cubicBezTo>
                  <a:pt x="30039" y="868"/>
                  <a:pt x="30016" y="1073"/>
                  <a:pt x="29993" y="1325"/>
                </a:cubicBezTo>
                <a:cubicBezTo>
                  <a:pt x="29564" y="1120"/>
                  <a:pt x="29171" y="952"/>
                  <a:pt x="28717" y="952"/>
                </a:cubicBezTo>
                <a:cubicBezTo>
                  <a:pt x="28664" y="952"/>
                  <a:pt x="28610" y="955"/>
                  <a:pt x="28555" y="959"/>
                </a:cubicBezTo>
                <a:cubicBezTo>
                  <a:pt x="28464" y="1051"/>
                  <a:pt x="28372" y="1165"/>
                  <a:pt x="28281" y="1279"/>
                </a:cubicBezTo>
                <a:cubicBezTo>
                  <a:pt x="28327" y="1416"/>
                  <a:pt x="28395" y="1530"/>
                  <a:pt x="28464" y="1667"/>
                </a:cubicBezTo>
                <a:cubicBezTo>
                  <a:pt x="28258" y="1644"/>
                  <a:pt x="28098" y="1621"/>
                  <a:pt x="27939" y="1598"/>
                </a:cubicBezTo>
                <a:cubicBezTo>
                  <a:pt x="27893" y="1484"/>
                  <a:pt x="27847" y="1370"/>
                  <a:pt x="27825" y="1279"/>
                </a:cubicBezTo>
                <a:cubicBezTo>
                  <a:pt x="27551" y="1325"/>
                  <a:pt x="27345" y="1370"/>
                  <a:pt x="27231" y="1370"/>
                </a:cubicBezTo>
                <a:cubicBezTo>
                  <a:pt x="27049" y="1576"/>
                  <a:pt x="26912" y="1690"/>
                  <a:pt x="26797" y="1804"/>
                </a:cubicBezTo>
                <a:cubicBezTo>
                  <a:pt x="26638" y="1690"/>
                  <a:pt x="26501" y="1621"/>
                  <a:pt x="26387" y="1530"/>
                </a:cubicBezTo>
                <a:cubicBezTo>
                  <a:pt x="26341" y="1644"/>
                  <a:pt x="26295" y="1735"/>
                  <a:pt x="26272" y="1781"/>
                </a:cubicBezTo>
                <a:cubicBezTo>
                  <a:pt x="26177" y="1766"/>
                  <a:pt x="26084" y="1759"/>
                  <a:pt x="25994" y="1759"/>
                </a:cubicBezTo>
                <a:cubicBezTo>
                  <a:pt x="25388" y="1759"/>
                  <a:pt x="24874" y="2059"/>
                  <a:pt x="24378" y="2238"/>
                </a:cubicBezTo>
                <a:cubicBezTo>
                  <a:pt x="24332" y="2443"/>
                  <a:pt x="24309" y="2603"/>
                  <a:pt x="24241" y="2831"/>
                </a:cubicBezTo>
                <a:cubicBezTo>
                  <a:pt x="24104" y="2626"/>
                  <a:pt x="24036" y="2511"/>
                  <a:pt x="23921" y="2375"/>
                </a:cubicBezTo>
                <a:cubicBezTo>
                  <a:pt x="23739" y="2466"/>
                  <a:pt x="23602" y="2534"/>
                  <a:pt x="23465" y="2603"/>
                </a:cubicBezTo>
                <a:lnTo>
                  <a:pt x="23465" y="2968"/>
                </a:lnTo>
                <a:cubicBezTo>
                  <a:pt x="23260" y="2900"/>
                  <a:pt x="23100" y="2854"/>
                  <a:pt x="22940" y="2785"/>
                </a:cubicBezTo>
                <a:cubicBezTo>
                  <a:pt x="22849" y="2900"/>
                  <a:pt x="22780" y="2991"/>
                  <a:pt x="22712" y="3105"/>
                </a:cubicBezTo>
                <a:cubicBezTo>
                  <a:pt x="22599" y="3036"/>
                  <a:pt x="22498" y="3008"/>
                  <a:pt x="22405" y="3008"/>
                </a:cubicBezTo>
                <a:cubicBezTo>
                  <a:pt x="22159" y="3008"/>
                  <a:pt x="21968" y="3201"/>
                  <a:pt x="21753" y="3333"/>
                </a:cubicBezTo>
                <a:cubicBezTo>
                  <a:pt x="21730" y="3539"/>
                  <a:pt x="21707" y="3721"/>
                  <a:pt x="21662" y="3949"/>
                </a:cubicBezTo>
                <a:cubicBezTo>
                  <a:pt x="21548" y="3927"/>
                  <a:pt x="21433" y="3927"/>
                  <a:pt x="21365" y="3881"/>
                </a:cubicBezTo>
                <a:cubicBezTo>
                  <a:pt x="21297" y="3835"/>
                  <a:pt x="21251" y="3721"/>
                  <a:pt x="21160" y="3630"/>
                </a:cubicBezTo>
                <a:cubicBezTo>
                  <a:pt x="21045" y="3790"/>
                  <a:pt x="20954" y="3904"/>
                  <a:pt x="20863" y="4018"/>
                </a:cubicBezTo>
                <a:cubicBezTo>
                  <a:pt x="20792" y="4009"/>
                  <a:pt x="20724" y="4005"/>
                  <a:pt x="20658" y="4005"/>
                </a:cubicBezTo>
                <a:cubicBezTo>
                  <a:pt x="20040" y="4005"/>
                  <a:pt x="19611" y="4366"/>
                  <a:pt x="19219" y="4634"/>
                </a:cubicBezTo>
                <a:cubicBezTo>
                  <a:pt x="18946" y="4726"/>
                  <a:pt x="18763" y="4794"/>
                  <a:pt x="18580" y="4862"/>
                </a:cubicBezTo>
                <a:cubicBezTo>
                  <a:pt x="18626" y="5022"/>
                  <a:pt x="18672" y="5091"/>
                  <a:pt x="18717" y="5205"/>
                </a:cubicBezTo>
                <a:cubicBezTo>
                  <a:pt x="18603" y="5251"/>
                  <a:pt x="18512" y="5296"/>
                  <a:pt x="18421" y="5342"/>
                </a:cubicBezTo>
                <a:cubicBezTo>
                  <a:pt x="18352" y="5251"/>
                  <a:pt x="18306" y="5205"/>
                  <a:pt x="18238" y="5091"/>
                </a:cubicBezTo>
                <a:cubicBezTo>
                  <a:pt x="18055" y="5228"/>
                  <a:pt x="17873" y="5365"/>
                  <a:pt x="17667" y="5524"/>
                </a:cubicBezTo>
                <a:cubicBezTo>
                  <a:pt x="17644" y="5524"/>
                  <a:pt x="17553" y="5479"/>
                  <a:pt x="17462" y="5456"/>
                </a:cubicBezTo>
                <a:cubicBezTo>
                  <a:pt x="17302" y="5524"/>
                  <a:pt x="17142" y="5616"/>
                  <a:pt x="17005" y="5707"/>
                </a:cubicBezTo>
                <a:cubicBezTo>
                  <a:pt x="17028" y="5821"/>
                  <a:pt x="17074" y="5912"/>
                  <a:pt x="17097" y="6027"/>
                </a:cubicBezTo>
                <a:cubicBezTo>
                  <a:pt x="16937" y="6164"/>
                  <a:pt x="16800" y="6300"/>
                  <a:pt x="16663" y="6437"/>
                </a:cubicBezTo>
                <a:cubicBezTo>
                  <a:pt x="16617" y="6415"/>
                  <a:pt x="16595" y="6392"/>
                  <a:pt x="16572" y="6369"/>
                </a:cubicBezTo>
                <a:cubicBezTo>
                  <a:pt x="16595" y="6255"/>
                  <a:pt x="16617" y="6118"/>
                  <a:pt x="16640" y="6004"/>
                </a:cubicBezTo>
                <a:cubicBezTo>
                  <a:pt x="16617" y="5981"/>
                  <a:pt x="16595" y="5958"/>
                  <a:pt x="16572" y="5935"/>
                </a:cubicBezTo>
                <a:cubicBezTo>
                  <a:pt x="16389" y="6049"/>
                  <a:pt x="16229" y="6164"/>
                  <a:pt x="16024" y="6323"/>
                </a:cubicBezTo>
                <a:cubicBezTo>
                  <a:pt x="16184" y="6369"/>
                  <a:pt x="16252" y="6415"/>
                  <a:pt x="16435" y="6483"/>
                </a:cubicBezTo>
                <a:cubicBezTo>
                  <a:pt x="16252" y="6552"/>
                  <a:pt x="16138" y="6597"/>
                  <a:pt x="16024" y="6643"/>
                </a:cubicBezTo>
                <a:cubicBezTo>
                  <a:pt x="16001" y="6757"/>
                  <a:pt x="15978" y="6894"/>
                  <a:pt x="15955" y="7031"/>
                </a:cubicBezTo>
                <a:cubicBezTo>
                  <a:pt x="15841" y="6962"/>
                  <a:pt x="15773" y="6917"/>
                  <a:pt x="15659" y="6825"/>
                </a:cubicBezTo>
                <a:cubicBezTo>
                  <a:pt x="15412" y="7133"/>
                  <a:pt x="15185" y="7478"/>
                  <a:pt x="14693" y="7478"/>
                </a:cubicBezTo>
                <a:cubicBezTo>
                  <a:pt x="14638" y="7478"/>
                  <a:pt x="14580" y="7474"/>
                  <a:pt x="14517" y="7465"/>
                </a:cubicBezTo>
                <a:lnTo>
                  <a:pt x="14517" y="7465"/>
                </a:lnTo>
                <a:cubicBezTo>
                  <a:pt x="14677" y="7761"/>
                  <a:pt x="14791" y="7967"/>
                  <a:pt x="14905" y="8172"/>
                </a:cubicBezTo>
                <a:cubicBezTo>
                  <a:pt x="14746" y="8286"/>
                  <a:pt x="14609" y="8423"/>
                  <a:pt x="14449" y="8537"/>
                </a:cubicBezTo>
                <a:cubicBezTo>
                  <a:pt x="14335" y="8469"/>
                  <a:pt x="14198" y="8378"/>
                  <a:pt x="14061" y="8286"/>
                </a:cubicBezTo>
                <a:cubicBezTo>
                  <a:pt x="14015" y="8423"/>
                  <a:pt x="13970" y="8537"/>
                  <a:pt x="13924" y="8697"/>
                </a:cubicBezTo>
                <a:cubicBezTo>
                  <a:pt x="13741" y="8583"/>
                  <a:pt x="13604" y="8492"/>
                  <a:pt x="13445" y="8378"/>
                </a:cubicBezTo>
                <a:lnTo>
                  <a:pt x="13445" y="8378"/>
                </a:lnTo>
                <a:cubicBezTo>
                  <a:pt x="13194" y="8583"/>
                  <a:pt x="13764" y="9062"/>
                  <a:pt x="13171" y="9176"/>
                </a:cubicBezTo>
                <a:cubicBezTo>
                  <a:pt x="13171" y="9085"/>
                  <a:pt x="13194" y="9017"/>
                  <a:pt x="13194" y="8811"/>
                </a:cubicBezTo>
                <a:lnTo>
                  <a:pt x="13194" y="8811"/>
                </a:lnTo>
                <a:cubicBezTo>
                  <a:pt x="12920" y="9154"/>
                  <a:pt x="12691" y="9428"/>
                  <a:pt x="12486" y="9701"/>
                </a:cubicBezTo>
                <a:cubicBezTo>
                  <a:pt x="12554" y="9747"/>
                  <a:pt x="12623" y="9793"/>
                  <a:pt x="12737" y="9861"/>
                </a:cubicBezTo>
                <a:cubicBezTo>
                  <a:pt x="12577" y="9975"/>
                  <a:pt x="12463" y="10067"/>
                  <a:pt x="12349" y="10158"/>
                </a:cubicBezTo>
                <a:cubicBezTo>
                  <a:pt x="12395" y="10637"/>
                  <a:pt x="12144" y="10957"/>
                  <a:pt x="11550" y="11185"/>
                </a:cubicBezTo>
                <a:cubicBezTo>
                  <a:pt x="11482" y="11025"/>
                  <a:pt x="11390" y="10888"/>
                  <a:pt x="11253" y="10637"/>
                </a:cubicBezTo>
                <a:cubicBezTo>
                  <a:pt x="11185" y="10934"/>
                  <a:pt x="11139" y="11094"/>
                  <a:pt x="11094" y="11231"/>
                </a:cubicBezTo>
                <a:cubicBezTo>
                  <a:pt x="11231" y="11459"/>
                  <a:pt x="11322" y="11619"/>
                  <a:pt x="11413" y="11779"/>
                </a:cubicBezTo>
                <a:cubicBezTo>
                  <a:pt x="11094" y="11756"/>
                  <a:pt x="10843" y="11733"/>
                  <a:pt x="10546" y="11687"/>
                </a:cubicBezTo>
                <a:lnTo>
                  <a:pt x="10546" y="11687"/>
                </a:lnTo>
                <a:cubicBezTo>
                  <a:pt x="10614" y="11915"/>
                  <a:pt x="10637" y="12098"/>
                  <a:pt x="10660" y="12189"/>
                </a:cubicBezTo>
                <a:cubicBezTo>
                  <a:pt x="10569" y="12395"/>
                  <a:pt x="10477" y="12509"/>
                  <a:pt x="10432" y="12646"/>
                </a:cubicBezTo>
                <a:cubicBezTo>
                  <a:pt x="10409" y="12806"/>
                  <a:pt x="10409" y="12988"/>
                  <a:pt x="10386" y="13171"/>
                </a:cubicBezTo>
                <a:cubicBezTo>
                  <a:pt x="10272" y="13080"/>
                  <a:pt x="10226" y="13034"/>
                  <a:pt x="10135" y="12965"/>
                </a:cubicBezTo>
                <a:cubicBezTo>
                  <a:pt x="9815" y="14015"/>
                  <a:pt x="9815" y="14015"/>
                  <a:pt x="9427" y="14061"/>
                </a:cubicBezTo>
                <a:cubicBezTo>
                  <a:pt x="9257" y="13997"/>
                  <a:pt x="9664" y="13714"/>
                  <a:pt x="9346" y="13714"/>
                </a:cubicBezTo>
                <a:cubicBezTo>
                  <a:pt x="9324" y="13714"/>
                  <a:pt x="9298" y="13716"/>
                  <a:pt x="9268" y="13719"/>
                </a:cubicBezTo>
                <a:cubicBezTo>
                  <a:pt x="9153" y="13878"/>
                  <a:pt x="9039" y="14061"/>
                  <a:pt x="8902" y="14312"/>
                </a:cubicBezTo>
                <a:cubicBezTo>
                  <a:pt x="8788" y="14198"/>
                  <a:pt x="8697" y="14107"/>
                  <a:pt x="8606" y="13993"/>
                </a:cubicBezTo>
                <a:lnTo>
                  <a:pt x="8606" y="13993"/>
                </a:lnTo>
                <a:cubicBezTo>
                  <a:pt x="8720" y="14084"/>
                  <a:pt x="8811" y="14152"/>
                  <a:pt x="8902" y="14221"/>
                </a:cubicBezTo>
                <a:cubicBezTo>
                  <a:pt x="8994" y="13901"/>
                  <a:pt x="9085" y="13559"/>
                  <a:pt x="9153" y="13308"/>
                </a:cubicBezTo>
                <a:cubicBezTo>
                  <a:pt x="9167" y="13301"/>
                  <a:pt x="9170" y="13298"/>
                  <a:pt x="9167" y="13298"/>
                </a:cubicBezTo>
                <a:lnTo>
                  <a:pt x="9167" y="13298"/>
                </a:lnTo>
                <a:cubicBezTo>
                  <a:pt x="9159" y="13298"/>
                  <a:pt x="9111" y="13315"/>
                  <a:pt x="9062" y="13331"/>
                </a:cubicBezTo>
                <a:cubicBezTo>
                  <a:pt x="8971" y="13353"/>
                  <a:pt x="8880" y="13399"/>
                  <a:pt x="8765" y="13445"/>
                </a:cubicBezTo>
                <a:cubicBezTo>
                  <a:pt x="8743" y="13308"/>
                  <a:pt x="8720" y="13217"/>
                  <a:pt x="8697" y="13148"/>
                </a:cubicBezTo>
                <a:cubicBezTo>
                  <a:pt x="8172" y="13627"/>
                  <a:pt x="7647" y="14130"/>
                  <a:pt x="7145" y="14609"/>
                </a:cubicBezTo>
                <a:cubicBezTo>
                  <a:pt x="7122" y="14814"/>
                  <a:pt x="7099" y="14997"/>
                  <a:pt x="7099" y="15179"/>
                </a:cubicBezTo>
                <a:cubicBezTo>
                  <a:pt x="6734" y="15271"/>
                  <a:pt x="6460" y="15431"/>
                  <a:pt x="6483" y="15864"/>
                </a:cubicBezTo>
                <a:cubicBezTo>
                  <a:pt x="6483" y="15956"/>
                  <a:pt x="6346" y="16070"/>
                  <a:pt x="6255" y="16161"/>
                </a:cubicBezTo>
                <a:cubicBezTo>
                  <a:pt x="6049" y="16435"/>
                  <a:pt x="5821" y="16686"/>
                  <a:pt x="5638" y="16869"/>
                </a:cubicBezTo>
                <a:cubicBezTo>
                  <a:pt x="5844" y="17279"/>
                  <a:pt x="6004" y="17576"/>
                  <a:pt x="6163" y="17896"/>
                </a:cubicBezTo>
                <a:cubicBezTo>
                  <a:pt x="5867" y="18078"/>
                  <a:pt x="6004" y="18580"/>
                  <a:pt x="5501" y="18580"/>
                </a:cubicBezTo>
                <a:cubicBezTo>
                  <a:pt x="5616" y="18329"/>
                  <a:pt x="5707" y="18078"/>
                  <a:pt x="5798" y="17804"/>
                </a:cubicBezTo>
                <a:cubicBezTo>
                  <a:pt x="5661" y="17736"/>
                  <a:pt x="5547" y="17690"/>
                  <a:pt x="5410" y="17622"/>
                </a:cubicBezTo>
                <a:cubicBezTo>
                  <a:pt x="5273" y="17713"/>
                  <a:pt x="5136" y="17804"/>
                  <a:pt x="4954" y="17919"/>
                </a:cubicBezTo>
                <a:cubicBezTo>
                  <a:pt x="5022" y="18055"/>
                  <a:pt x="5091" y="18147"/>
                  <a:pt x="5136" y="18238"/>
                </a:cubicBezTo>
                <a:cubicBezTo>
                  <a:pt x="5045" y="18375"/>
                  <a:pt x="4954" y="18626"/>
                  <a:pt x="4862" y="18649"/>
                </a:cubicBezTo>
                <a:cubicBezTo>
                  <a:pt x="4429" y="18695"/>
                  <a:pt x="4566" y="19014"/>
                  <a:pt x="4543" y="19151"/>
                </a:cubicBezTo>
                <a:cubicBezTo>
                  <a:pt x="4360" y="19357"/>
                  <a:pt x="4223" y="19516"/>
                  <a:pt x="4155" y="19630"/>
                </a:cubicBezTo>
                <a:cubicBezTo>
                  <a:pt x="4200" y="19973"/>
                  <a:pt x="4223" y="20247"/>
                  <a:pt x="4269" y="20521"/>
                </a:cubicBezTo>
                <a:cubicBezTo>
                  <a:pt x="4086" y="20498"/>
                  <a:pt x="3972" y="20475"/>
                  <a:pt x="3835" y="20452"/>
                </a:cubicBezTo>
                <a:cubicBezTo>
                  <a:pt x="3767" y="20589"/>
                  <a:pt x="3698" y="20726"/>
                  <a:pt x="3607" y="20863"/>
                </a:cubicBezTo>
                <a:cubicBezTo>
                  <a:pt x="3744" y="21046"/>
                  <a:pt x="3881" y="21183"/>
                  <a:pt x="3995" y="21342"/>
                </a:cubicBezTo>
                <a:cubicBezTo>
                  <a:pt x="3972" y="21365"/>
                  <a:pt x="3949" y="21388"/>
                  <a:pt x="3926" y="21411"/>
                </a:cubicBezTo>
                <a:cubicBezTo>
                  <a:pt x="3812" y="21365"/>
                  <a:pt x="3675" y="21297"/>
                  <a:pt x="3493" y="21251"/>
                </a:cubicBezTo>
                <a:cubicBezTo>
                  <a:pt x="3173" y="21776"/>
                  <a:pt x="2968" y="22301"/>
                  <a:pt x="2968" y="22940"/>
                </a:cubicBezTo>
                <a:cubicBezTo>
                  <a:pt x="2557" y="23465"/>
                  <a:pt x="2169" y="24013"/>
                  <a:pt x="2329" y="24720"/>
                </a:cubicBezTo>
                <a:cubicBezTo>
                  <a:pt x="2215" y="24994"/>
                  <a:pt x="2100" y="25223"/>
                  <a:pt x="1986" y="25451"/>
                </a:cubicBezTo>
                <a:cubicBezTo>
                  <a:pt x="2009" y="25474"/>
                  <a:pt x="2032" y="25519"/>
                  <a:pt x="2078" y="25565"/>
                </a:cubicBezTo>
                <a:cubicBezTo>
                  <a:pt x="2306" y="25497"/>
                  <a:pt x="2557" y="25451"/>
                  <a:pt x="2785" y="25382"/>
                </a:cubicBezTo>
                <a:cubicBezTo>
                  <a:pt x="2762" y="25337"/>
                  <a:pt x="2717" y="25314"/>
                  <a:pt x="2694" y="25268"/>
                </a:cubicBezTo>
                <a:cubicBezTo>
                  <a:pt x="2762" y="25040"/>
                  <a:pt x="2831" y="24789"/>
                  <a:pt x="2922" y="24447"/>
                </a:cubicBezTo>
                <a:cubicBezTo>
                  <a:pt x="2899" y="24378"/>
                  <a:pt x="2831" y="24218"/>
                  <a:pt x="2785" y="24059"/>
                </a:cubicBezTo>
                <a:cubicBezTo>
                  <a:pt x="2877" y="23990"/>
                  <a:pt x="2945" y="23922"/>
                  <a:pt x="2991" y="23876"/>
                </a:cubicBezTo>
                <a:cubicBezTo>
                  <a:pt x="3516" y="23944"/>
                  <a:pt x="3538" y="24424"/>
                  <a:pt x="3721" y="24720"/>
                </a:cubicBezTo>
                <a:cubicBezTo>
                  <a:pt x="3790" y="24812"/>
                  <a:pt x="3630" y="25131"/>
                  <a:pt x="3516" y="25268"/>
                </a:cubicBezTo>
                <a:cubicBezTo>
                  <a:pt x="3401" y="25382"/>
                  <a:pt x="3173" y="25337"/>
                  <a:pt x="2945" y="25382"/>
                </a:cubicBezTo>
                <a:cubicBezTo>
                  <a:pt x="2945" y="25405"/>
                  <a:pt x="2877" y="25519"/>
                  <a:pt x="2808" y="25679"/>
                </a:cubicBezTo>
                <a:cubicBezTo>
                  <a:pt x="2922" y="25839"/>
                  <a:pt x="3082" y="26021"/>
                  <a:pt x="3150" y="26227"/>
                </a:cubicBezTo>
                <a:cubicBezTo>
                  <a:pt x="3196" y="26341"/>
                  <a:pt x="3082" y="26501"/>
                  <a:pt x="3013" y="26706"/>
                </a:cubicBezTo>
                <a:cubicBezTo>
                  <a:pt x="2831" y="26478"/>
                  <a:pt x="2717" y="26364"/>
                  <a:pt x="2625" y="26250"/>
                </a:cubicBezTo>
                <a:cubicBezTo>
                  <a:pt x="2488" y="26250"/>
                  <a:pt x="2374" y="26250"/>
                  <a:pt x="2192" y="26273"/>
                </a:cubicBezTo>
                <a:cubicBezTo>
                  <a:pt x="2283" y="26113"/>
                  <a:pt x="2329" y="26021"/>
                  <a:pt x="2374" y="25930"/>
                </a:cubicBezTo>
                <a:cubicBezTo>
                  <a:pt x="2215" y="25862"/>
                  <a:pt x="2055" y="25793"/>
                  <a:pt x="1941" y="25725"/>
                </a:cubicBezTo>
                <a:cubicBezTo>
                  <a:pt x="1872" y="25999"/>
                  <a:pt x="1804" y="26250"/>
                  <a:pt x="1712" y="26615"/>
                </a:cubicBezTo>
                <a:cubicBezTo>
                  <a:pt x="1918" y="26478"/>
                  <a:pt x="2009" y="26410"/>
                  <a:pt x="2100" y="26341"/>
                </a:cubicBezTo>
                <a:cubicBezTo>
                  <a:pt x="2237" y="26410"/>
                  <a:pt x="2329" y="26478"/>
                  <a:pt x="2397" y="26524"/>
                </a:cubicBezTo>
                <a:lnTo>
                  <a:pt x="2397" y="27026"/>
                </a:lnTo>
                <a:cubicBezTo>
                  <a:pt x="2425" y="27040"/>
                  <a:pt x="2457" y="27045"/>
                  <a:pt x="2491" y="27045"/>
                </a:cubicBezTo>
                <a:cubicBezTo>
                  <a:pt x="2573" y="27045"/>
                  <a:pt x="2667" y="27017"/>
                  <a:pt x="2746" y="27017"/>
                </a:cubicBezTo>
                <a:cubicBezTo>
                  <a:pt x="2853" y="27017"/>
                  <a:pt x="2933" y="27067"/>
                  <a:pt x="2922" y="27300"/>
                </a:cubicBezTo>
                <a:cubicBezTo>
                  <a:pt x="2831" y="27375"/>
                  <a:pt x="2737" y="27401"/>
                  <a:pt x="2641" y="27401"/>
                </a:cubicBezTo>
                <a:cubicBezTo>
                  <a:pt x="2431" y="27401"/>
                  <a:pt x="2212" y="27277"/>
                  <a:pt x="1989" y="27277"/>
                </a:cubicBezTo>
                <a:cubicBezTo>
                  <a:pt x="1882" y="27277"/>
                  <a:pt x="1775" y="27306"/>
                  <a:pt x="1667" y="27391"/>
                </a:cubicBezTo>
                <a:cubicBezTo>
                  <a:pt x="1690" y="27574"/>
                  <a:pt x="1712" y="27779"/>
                  <a:pt x="1735" y="28007"/>
                </a:cubicBezTo>
                <a:cubicBezTo>
                  <a:pt x="1598" y="28053"/>
                  <a:pt x="1484" y="28076"/>
                  <a:pt x="1393" y="28099"/>
                </a:cubicBezTo>
                <a:cubicBezTo>
                  <a:pt x="1370" y="28213"/>
                  <a:pt x="1347" y="28327"/>
                  <a:pt x="1302" y="28509"/>
                </a:cubicBezTo>
                <a:cubicBezTo>
                  <a:pt x="1439" y="28395"/>
                  <a:pt x="1507" y="28350"/>
                  <a:pt x="1575" y="28281"/>
                </a:cubicBezTo>
                <a:cubicBezTo>
                  <a:pt x="1667" y="28395"/>
                  <a:pt x="1758" y="28532"/>
                  <a:pt x="1804" y="28601"/>
                </a:cubicBezTo>
                <a:cubicBezTo>
                  <a:pt x="2009" y="28669"/>
                  <a:pt x="2169" y="28715"/>
                  <a:pt x="2329" y="28761"/>
                </a:cubicBezTo>
                <a:cubicBezTo>
                  <a:pt x="2306" y="28875"/>
                  <a:pt x="2283" y="28966"/>
                  <a:pt x="2260" y="29034"/>
                </a:cubicBezTo>
                <a:cubicBezTo>
                  <a:pt x="2397" y="29126"/>
                  <a:pt x="2557" y="29217"/>
                  <a:pt x="2694" y="29308"/>
                </a:cubicBezTo>
                <a:cubicBezTo>
                  <a:pt x="2694" y="29377"/>
                  <a:pt x="2694" y="29445"/>
                  <a:pt x="2694" y="29514"/>
                </a:cubicBezTo>
                <a:cubicBezTo>
                  <a:pt x="2580" y="29559"/>
                  <a:pt x="2443" y="29605"/>
                  <a:pt x="2352" y="29651"/>
                </a:cubicBezTo>
                <a:cubicBezTo>
                  <a:pt x="2374" y="29856"/>
                  <a:pt x="2397" y="29993"/>
                  <a:pt x="2443" y="30199"/>
                </a:cubicBezTo>
                <a:cubicBezTo>
                  <a:pt x="2215" y="30039"/>
                  <a:pt x="2055" y="29902"/>
                  <a:pt x="1804" y="29719"/>
                </a:cubicBezTo>
                <a:cubicBezTo>
                  <a:pt x="1781" y="29970"/>
                  <a:pt x="1781" y="30107"/>
                  <a:pt x="1781" y="30267"/>
                </a:cubicBezTo>
                <a:cubicBezTo>
                  <a:pt x="1804" y="30244"/>
                  <a:pt x="1849" y="30221"/>
                  <a:pt x="1918" y="30176"/>
                </a:cubicBezTo>
                <a:cubicBezTo>
                  <a:pt x="1964" y="30290"/>
                  <a:pt x="2009" y="30404"/>
                  <a:pt x="2078" y="30564"/>
                </a:cubicBezTo>
                <a:cubicBezTo>
                  <a:pt x="2169" y="30450"/>
                  <a:pt x="2237" y="30381"/>
                  <a:pt x="2306" y="30290"/>
                </a:cubicBezTo>
                <a:cubicBezTo>
                  <a:pt x="2420" y="30313"/>
                  <a:pt x="2557" y="30335"/>
                  <a:pt x="2762" y="30358"/>
                </a:cubicBezTo>
                <a:cubicBezTo>
                  <a:pt x="2625" y="30587"/>
                  <a:pt x="3173" y="30701"/>
                  <a:pt x="2785" y="30975"/>
                </a:cubicBezTo>
                <a:cubicBezTo>
                  <a:pt x="2690" y="30848"/>
                  <a:pt x="2597" y="30803"/>
                  <a:pt x="2506" y="30803"/>
                </a:cubicBezTo>
                <a:cubicBezTo>
                  <a:pt x="2283" y="30803"/>
                  <a:pt x="2065" y="31065"/>
                  <a:pt x="1828" y="31065"/>
                </a:cubicBezTo>
                <a:cubicBezTo>
                  <a:pt x="1739" y="31065"/>
                  <a:pt x="1648" y="31029"/>
                  <a:pt x="1553" y="30929"/>
                </a:cubicBezTo>
                <a:cubicBezTo>
                  <a:pt x="1598" y="30769"/>
                  <a:pt x="1644" y="30564"/>
                  <a:pt x="1690" y="30335"/>
                </a:cubicBezTo>
                <a:cubicBezTo>
                  <a:pt x="1598" y="30335"/>
                  <a:pt x="1484" y="30313"/>
                  <a:pt x="1393" y="30313"/>
                </a:cubicBezTo>
                <a:cubicBezTo>
                  <a:pt x="1393" y="30267"/>
                  <a:pt x="1393" y="30244"/>
                  <a:pt x="1393" y="30221"/>
                </a:cubicBezTo>
                <a:cubicBezTo>
                  <a:pt x="1256" y="30290"/>
                  <a:pt x="1096" y="30335"/>
                  <a:pt x="868" y="30450"/>
                </a:cubicBezTo>
                <a:cubicBezTo>
                  <a:pt x="1119" y="30495"/>
                  <a:pt x="1256" y="30541"/>
                  <a:pt x="1393" y="30564"/>
                </a:cubicBezTo>
                <a:cubicBezTo>
                  <a:pt x="1233" y="31340"/>
                  <a:pt x="1233" y="31340"/>
                  <a:pt x="411" y="31477"/>
                </a:cubicBezTo>
                <a:cubicBezTo>
                  <a:pt x="845" y="32070"/>
                  <a:pt x="297" y="32618"/>
                  <a:pt x="343" y="33234"/>
                </a:cubicBezTo>
                <a:cubicBezTo>
                  <a:pt x="389" y="33851"/>
                  <a:pt x="434" y="34467"/>
                  <a:pt x="183" y="35037"/>
                </a:cubicBezTo>
                <a:cubicBezTo>
                  <a:pt x="389" y="35129"/>
                  <a:pt x="548" y="35174"/>
                  <a:pt x="685" y="35243"/>
                </a:cubicBezTo>
                <a:lnTo>
                  <a:pt x="685" y="35380"/>
                </a:lnTo>
                <a:cubicBezTo>
                  <a:pt x="526" y="35426"/>
                  <a:pt x="366" y="35471"/>
                  <a:pt x="160" y="35517"/>
                </a:cubicBezTo>
                <a:lnTo>
                  <a:pt x="160" y="36293"/>
                </a:lnTo>
                <a:cubicBezTo>
                  <a:pt x="297" y="36384"/>
                  <a:pt x="434" y="36475"/>
                  <a:pt x="571" y="36567"/>
                </a:cubicBezTo>
                <a:cubicBezTo>
                  <a:pt x="571" y="36635"/>
                  <a:pt x="548" y="36704"/>
                  <a:pt x="548" y="36772"/>
                </a:cubicBezTo>
                <a:cubicBezTo>
                  <a:pt x="411" y="36772"/>
                  <a:pt x="297" y="36772"/>
                  <a:pt x="137" y="36749"/>
                </a:cubicBezTo>
                <a:cubicBezTo>
                  <a:pt x="92" y="37320"/>
                  <a:pt x="46" y="37845"/>
                  <a:pt x="1" y="38370"/>
                </a:cubicBezTo>
                <a:cubicBezTo>
                  <a:pt x="115" y="38461"/>
                  <a:pt x="206" y="38553"/>
                  <a:pt x="320" y="38644"/>
                </a:cubicBezTo>
                <a:cubicBezTo>
                  <a:pt x="229" y="38781"/>
                  <a:pt x="137" y="38918"/>
                  <a:pt x="92" y="38963"/>
                </a:cubicBezTo>
                <a:cubicBezTo>
                  <a:pt x="92" y="39511"/>
                  <a:pt x="69" y="39968"/>
                  <a:pt x="115" y="40447"/>
                </a:cubicBezTo>
                <a:cubicBezTo>
                  <a:pt x="137" y="40721"/>
                  <a:pt x="343" y="41041"/>
                  <a:pt x="274" y="41292"/>
                </a:cubicBezTo>
                <a:cubicBezTo>
                  <a:pt x="46" y="42022"/>
                  <a:pt x="389" y="42684"/>
                  <a:pt x="366" y="43392"/>
                </a:cubicBezTo>
                <a:cubicBezTo>
                  <a:pt x="343" y="43597"/>
                  <a:pt x="457" y="43802"/>
                  <a:pt x="503" y="44008"/>
                </a:cubicBezTo>
                <a:cubicBezTo>
                  <a:pt x="594" y="44396"/>
                  <a:pt x="685" y="44784"/>
                  <a:pt x="777" y="45172"/>
                </a:cubicBezTo>
                <a:cubicBezTo>
                  <a:pt x="1050" y="46268"/>
                  <a:pt x="1302" y="47363"/>
                  <a:pt x="1827" y="48345"/>
                </a:cubicBezTo>
                <a:cubicBezTo>
                  <a:pt x="1941" y="48299"/>
                  <a:pt x="2009" y="48276"/>
                  <a:pt x="2123" y="48253"/>
                </a:cubicBezTo>
                <a:lnTo>
                  <a:pt x="2123" y="48253"/>
                </a:lnTo>
                <a:cubicBezTo>
                  <a:pt x="2100" y="48527"/>
                  <a:pt x="2078" y="48755"/>
                  <a:pt x="2055" y="49029"/>
                </a:cubicBezTo>
                <a:cubicBezTo>
                  <a:pt x="2192" y="49075"/>
                  <a:pt x="2329" y="49143"/>
                  <a:pt x="2488" y="49212"/>
                </a:cubicBezTo>
                <a:cubicBezTo>
                  <a:pt x="2557" y="49075"/>
                  <a:pt x="2603" y="48961"/>
                  <a:pt x="2648" y="48870"/>
                </a:cubicBezTo>
                <a:cubicBezTo>
                  <a:pt x="2511" y="48847"/>
                  <a:pt x="2374" y="48847"/>
                  <a:pt x="2260" y="48847"/>
                </a:cubicBezTo>
                <a:cubicBezTo>
                  <a:pt x="2009" y="48390"/>
                  <a:pt x="2534" y="48276"/>
                  <a:pt x="2557" y="47957"/>
                </a:cubicBezTo>
                <a:cubicBezTo>
                  <a:pt x="2488" y="47934"/>
                  <a:pt x="2420" y="47888"/>
                  <a:pt x="2237" y="47774"/>
                </a:cubicBezTo>
                <a:cubicBezTo>
                  <a:pt x="2511" y="47705"/>
                  <a:pt x="2694" y="47660"/>
                  <a:pt x="2854" y="47637"/>
                </a:cubicBezTo>
                <a:cubicBezTo>
                  <a:pt x="3082" y="47842"/>
                  <a:pt x="3196" y="47979"/>
                  <a:pt x="2899" y="48162"/>
                </a:cubicBezTo>
                <a:cubicBezTo>
                  <a:pt x="2808" y="48208"/>
                  <a:pt x="2854" y="48413"/>
                  <a:pt x="2831" y="48550"/>
                </a:cubicBezTo>
                <a:cubicBezTo>
                  <a:pt x="2968" y="48710"/>
                  <a:pt x="3082" y="48892"/>
                  <a:pt x="3219" y="49052"/>
                </a:cubicBezTo>
                <a:cubicBezTo>
                  <a:pt x="3242" y="48984"/>
                  <a:pt x="3265" y="48938"/>
                  <a:pt x="3310" y="48847"/>
                </a:cubicBezTo>
                <a:cubicBezTo>
                  <a:pt x="3447" y="48915"/>
                  <a:pt x="3561" y="48984"/>
                  <a:pt x="3698" y="49075"/>
                </a:cubicBezTo>
                <a:cubicBezTo>
                  <a:pt x="3584" y="49258"/>
                  <a:pt x="3493" y="49395"/>
                  <a:pt x="3401" y="49532"/>
                </a:cubicBezTo>
                <a:cubicBezTo>
                  <a:pt x="3493" y="49737"/>
                  <a:pt x="3584" y="49920"/>
                  <a:pt x="3630" y="50034"/>
                </a:cubicBezTo>
                <a:cubicBezTo>
                  <a:pt x="3516" y="50376"/>
                  <a:pt x="3424" y="50650"/>
                  <a:pt x="3333" y="50970"/>
                </a:cubicBezTo>
                <a:cubicBezTo>
                  <a:pt x="3242" y="50673"/>
                  <a:pt x="3150" y="50445"/>
                  <a:pt x="3059" y="50171"/>
                </a:cubicBezTo>
                <a:cubicBezTo>
                  <a:pt x="2945" y="50148"/>
                  <a:pt x="2785" y="50148"/>
                  <a:pt x="2717" y="50148"/>
                </a:cubicBezTo>
                <a:cubicBezTo>
                  <a:pt x="2671" y="50467"/>
                  <a:pt x="2625" y="50718"/>
                  <a:pt x="2580" y="50970"/>
                </a:cubicBezTo>
                <a:cubicBezTo>
                  <a:pt x="2945" y="51814"/>
                  <a:pt x="3265" y="52681"/>
                  <a:pt x="3653" y="53480"/>
                </a:cubicBezTo>
                <a:cubicBezTo>
                  <a:pt x="4063" y="54279"/>
                  <a:pt x="4520" y="55032"/>
                  <a:pt x="4976" y="55808"/>
                </a:cubicBezTo>
                <a:cubicBezTo>
                  <a:pt x="5022" y="55831"/>
                  <a:pt x="5091" y="55854"/>
                  <a:pt x="5159" y="55877"/>
                </a:cubicBezTo>
                <a:cubicBezTo>
                  <a:pt x="5182" y="56151"/>
                  <a:pt x="5205" y="56402"/>
                  <a:pt x="5228" y="56767"/>
                </a:cubicBezTo>
                <a:cubicBezTo>
                  <a:pt x="5410" y="56493"/>
                  <a:pt x="5524" y="56333"/>
                  <a:pt x="5684" y="56105"/>
                </a:cubicBezTo>
                <a:lnTo>
                  <a:pt x="5684" y="56105"/>
                </a:lnTo>
                <a:cubicBezTo>
                  <a:pt x="5798" y="56516"/>
                  <a:pt x="5479" y="56858"/>
                  <a:pt x="5798" y="57178"/>
                </a:cubicBezTo>
                <a:cubicBezTo>
                  <a:pt x="6026" y="57064"/>
                  <a:pt x="6232" y="56927"/>
                  <a:pt x="6483" y="56790"/>
                </a:cubicBezTo>
                <a:cubicBezTo>
                  <a:pt x="6574" y="57018"/>
                  <a:pt x="6825" y="57132"/>
                  <a:pt x="6688" y="57429"/>
                </a:cubicBezTo>
                <a:cubicBezTo>
                  <a:pt x="6643" y="57543"/>
                  <a:pt x="6757" y="57840"/>
                  <a:pt x="6871" y="57863"/>
                </a:cubicBezTo>
                <a:cubicBezTo>
                  <a:pt x="7168" y="57954"/>
                  <a:pt x="7190" y="58205"/>
                  <a:pt x="7350" y="58388"/>
                </a:cubicBezTo>
                <a:cubicBezTo>
                  <a:pt x="7054" y="58525"/>
                  <a:pt x="6802" y="58639"/>
                  <a:pt x="6506" y="58776"/>
                </a:cubicBezTo>
                <a:cubicBezTo>
                  <a:pt x="6666" y="59027"/>
                  <a:pt x="6802" y="59209"/>
                  <a:pt x="6917" y="59392"/>
                </a:cubicBezTo>
                <a:cubicBezTo>
                  <a:pt x="7008" y="59301"/>
                  <a:pt x="7076" y="59255"/>
                  <a:pt x="7145" y="59187"/>
                </a:cubicBezTo>
                <a:cubicBezTo>
                  <a:pt x="7282" y="59278"/>
                  <a:pt x="7419" y="59392"/>
                  <a:pt x="7579" y="59483"/>
                </a:cubicBezTo>
                <a:cubicBezTo>
                  <a:pt x="7533" y="59734"/>
                  <a:pt x="7487" y="59963"/>
                  <a:pt x="7442" y="60282"/>
                </a:cubicBezTo>
                <a:cubicBezTo>
                  <a:pt x="7464" y="60305"/>
                  <a:pt x="7579" y="60396"/>
                  <a:pt x="7715" y="60510"/>
                </a:cubicBezTo>
                <a:cubicBezTo>
                  <a:pt x="7715" y="60396"/>
                  <a:pt x="7715" y="60328"/>
                  <a:pt x="7738" y="60259"/>
                </a:cubicBezTo>
                <a:cubicBezTo>
                  <a:pt x="7898" y="60602"/>
                  <a:pt x="8469" y="60762"/>
                  <a:pt x="8081" y="61264"/>
                </a:cubicBezTo>
                <a:cubicBezTo>
                  <a:pt x="8240" y="61241"/>
                  <a:pt x="8309" y="61241"/>
                  <a:pt x="8309" y="61241"/>
                </a:cubicBezTo>
                <a:cubicBezTo>
                  <a:pt x="8469" y="61423"/>
                  <a:pt x="8560" y="61583"/>
                  <a:pt x="8697" y="61652"/>
                </a:cubicBezTo>
                <a:cubicBezTo>
                  <a:pt x="9085" y="61857"/>
                  <a:pt x="9290" y="62108"/>
                  <a:pt x="9131" y="62565"/>
                </a:cubicBezTo>
                <a:cubicBezTo>
                  <a:pt x="9108" y="62588"/>
                  <a:pt x="9153" y="62633"/>
                  <a:pt x="9153" y="62656"/>
                </a:cubicBezTo>
                <a:cubicBezTo>
                  <a:pt x="9336" y="62656"/>
                  <a:pt x="9496" y="62633"/>
                  <a:pt x="9724" y="62633"/>
                </a:cubicBezTo>
                <a:cubicBezTo>
                  <a:pt x="9656" y="62861"/>
                  <a:pt x="9587" y="62998"/>
                  <a:pt x="9564" y="63113"/>
                </a:cubicBezTo>
                <a:cubicBezTo>
                  <a:pt x="9793" y="63341"/>
                  <a:pt x="9998" y="63546"/>
                  <a:pt x="10249" y="63774"/>
                </a:cubicBezTo>
                <a:lnTo>
                  <a:pt x="10477" y="63774"/>
                </a:lnTo>
                <a:cubicBezTo>
                  <a:pt x="10728" y="64071"/>
                  <a:pt x="11025" y="64299"/>
                  <a:pt x="11025" y="64687"/>
                </a:cubicBezTo>
                <a:cubicBezTo>
                  <a:pt x="11025" y="64756"/>
                  <a:pt x="11094" y="64824"/>
                  <a:pt x="11139" y="64870"/>
                </a:cubicBezTo>
                <a:cubicBezTo>
                  <a:pt x="11413" y="65167"/>
                  <a:pt x="11687" y="65418"/>
                  <a:pt x="11984" y="65692"/>
                </a:cubicBezTo>
                <a:cubicBezTo>
                  <a:pt x="12189" y="65692"/>
                  <a:pt x="12417" y="65669"/>
                  <a:pt x="12691" y="65646"/>
                </a:cubicBezTo>
                <a:lnTo>
                  <a:pt x="12691" y="65646"/>
                </a:lnTo>
                <a:cubicBezTo>
                  <a:pt x="12623" y="66217"/>
                  <a:pt x="13102" y="66377"/>
                  <a:pt x="13467" y="66719"/>
                </a:cubicBezTo>
                <a:cubicBezTo>
                  <a:pt x="13490" y="66491"/>
                  <a:pt x="13513" y="66354"/>
                  <a:pt x="13536" y="66240"/>
                </a:cubicBezTo>
                <a:cubicBezTo>
                  <a:pt x="13855" y="66445"/>
                  <a:pt x="14175" y="66628"/>
                  <a:pt x="14495" y="66810"/>
                </a:cubicBezTo>
                <a:cubicBezTo>
                  <a:pt x="14563" y="66696"/>
                  <a:pt x="14586" y="66628"/>
                  <a:pt x="14632" y="66514"/>
                </a:cubicBezTo>
                <a:cubicBezTo>
                  <a:pt x="15042" y="66605"/>
                  <a:pt x="15339" y="66879"/>
                  <a:pt x="15636" y="67175"/>
                </a:cubicBezTo>
                <a:cubicBezTo>
                  <a:pt x="15595" y="67236"/>
                  <a:pt x="15573" y="67297"/>
                  <a:pt x="15536" y="67358"/>
                </a:cubicBezTo>
                <a:lnTo>
                  <a:pt x="15536" y="67358"/>
                </a:lnTo>
                <a:cubicBezTo>
                  <a:pt x="15982" y="67365"/>
                  <a:pt x="16140" y="67704"/>
                  <a:pt x="16298" y="68043"/>
                </a:cubicBezTo>
                <a:cubicBezTo>
                  <a:pt x="16731" y="68066"/>
                  <a:pt x="17074" y="68203"/>
                  <a:pt x="17188" y="68659"/>
                </a:cubicBezTo>
                <a:cubicBezTo>
                  <a:pt x="17142" y="68796"/>
                  <a:pt x="17097" y="68933"/>
                  <a:pt x="17074" y="69024"/>
                </a:cubicBezTo>
                <a:cubicBezTo>
                  <a:pt x="17289" y="69153"/>
                  <a:pt x="17464" y="69323"/>
                  <a:pt x="17617" y="69323"/>
                </a:cubicBezTo>
                <a:cubicBezTo>
                  <a:pt x="17626" y="69323"/>
                  <a:pt x="17635" y="69322"/>
                  <a:pt x="17644" y="69321"/>
                </a:cubicBezTo>
                <a:cubicBezTo>
                  <a:pt x="17691" y="69316"/>
                  <a:pt x="17735" y="69314"/>
                  <a:pt x="17778" y="69314"/>
                </a:cubicBezTo>
                <a:cubicBezTo>
                  <a:pt x="18366" y="69314"/>
                  <a:pt x="18619" y="69735"/>
                  <a:pt x="18831" y="70097"/>
                </a:cubicBezTo>
                <a:cubicBezTo>
                  <a:pt x="19037" y="70143"/>
                  <a:pt x="19174" y="70143"/>
                  <a:pt x="19288" y="70211"/>
                </a:cubicBezTo>
                <a:cubicBezTo>
                  <a:pt x="19653" y="70439"/>
                  <a:pt x="19995" y="70713"/>
                  <a:pt x="20384" y="70942"/>
                </a:cubicBezTo>
                <a:cubicBezTo>
                  <a:pt x="20635" y="71079"/>
                  <a:pt x="20680" y="71307"/>
                  <a:pt x="20703" y="71672"/>
                </a:cubicBezTo>
                <a:cubicBezTo>
                  <a:pt x="20817" y="71444"/>
                  <a:pt x="20886" y="71330"/>
                  <a:pt x="20954" y="71170"/>
                </a:cubicBezTo>
                <a:cubicBezTo>
                  <a:pt x="21091" y="71307"/>
                  <a:pt x="21228" y="71421"/>
                  <a:pt x="21365" y="71558"/>
                </a:cubicBezTo>
                <a:cubicBezTo>
                  <a:pt x="21205" y="71695"/>
                  <a:pt x="21114" y="71786"/>
                  <a:pt x="21000" y="71877"/>
                </a:cubicBezTo>
                <a:cubicBezTo>
                  <a:pt x="21137" y="72037"/>
                  <a:pt x="21251" y="72151"/>
                  <a:pt x="21411" y="72311"/>
                </a:cubicBezTo>
                <a:cubicBezTo>
                  <a:pt x="21388" y="72151"/>
                  <a:pt x="21365" y="72037"/>
                  <a:pt x="21342" y="71946"/>
                </a:cubicBezTo>
                <a:cubicBezTo>
                  <a:pt x="21412" y="71928"/>
                  <a:pt x="21476" y="71920"/>
                  <a:pt x="21532" y="71920"/>
                </a:cubicBezTo>
                <a:cubicBezTo>
                  <a:pt x="21770" y="71920"/>
                  <a:pt x="21886" y="72067"/>
                  <a:pt x="21867" y="72288"/>
                </a:cubicBezTo>
                <a:cubicBezTo>
                  <a:pt x="22118" y="72380"/>
                  <a:pt x="22301" y="72471"/>
                  <a:pt x="22620" y="72585"/>
                </a:cubicBezTo>
                <a:cubicBezTo>
                  <a:pt x="22415" y="72402"/>
                  <a:pt x="22301" y="72311"/>
                  <a:pt x="22164" y="72174"/>
                </a:cubicBezTo>
                <a:cubicBezTo>
                  <a:pt x="22186" y="72173"/>
                  <a:pt x="22208" y="72173"/>
                  <a:pt x="22230" y="72173"/>
                </a:cubicBezTo>
                <a:cubicBezTo>
                  <a:pt x="22687" y="72173"/>
                  <a:pt x="23139" y="72398"/>
                  <a:pt x="23488" y="72790"/>
                </a:cubicBezTo>
                <a:cubicBezTo>
                  <a:pt x="23625" y="72745"/>
                  <a:pt x="23762" y="72722"/>
                  <a:pt x="23899" y="72699"/>
                </a:cubicBezTo>
                <a:cubicBezTo>
                  <a:pt x="24020" y="72942"/>
                  <a:pt x="24142" y="73167"/>
                  <a:pt x="24438" y="73167"/>
                </a:cubicBezTo>
                <a:cubicBezTo>
                  <a:pt x="24476" y="73167"/>
                  <a:pt x="24517" y="73163"/>
                  <a:pt x="24561" y="73156"/>
                </a:cubicBezTo>
                <a:cubicBezTo>
                  <a:pt x="24564" y="73153"/>
                  <a:pt x="24574" y="73151"/>
                  <a:pt x="24590" y="73151"/>
                </a:cubicBezTo>
                <a:cubicBezTo>
                  <a:pt x="24691" y="73151"/>
                  <a:pt x="24998" y="73225"/>
                  <a:pt x="24880" y="73521"/>
                </a:cubicBezTo>
                <a:lnTo>
                  <a:pt x="24675" y="73521"/>
                </a:lnTo>
                <a:cubicBezTo>
                  <a:pt x="24761" y="73613"/>
                  <a:pt x="24831" y="73647"/>
                  <a:pt x="24891" y="73647"/>
                </a:cubicBezTo>
                <a:cubicBezTo>
                  <a:pt x="25039" y="73647"/>
                  <a:pt x="25125" y="73446"/>
                  <a:pt x="25222" y="73430"/>
                </a:cubicBezTo>
                <a:cubicBezTo>
                  <a:pt x="25519" y="73589"/>
                  <a:pt x="25770" y="73703"/>
                  <a:pt x="26044" y="73840"/>
                </a:cubicBezTo>
                <a:cubicBezTo>
                  <a:pt x="26226" y="74095"/>
                  <a:pt x="26423" y="74350"/>
                  <a:pt x="26680" y="74350"/>
                </a:cubicBezTo>
                <a:cubicBezTo>
                  <a:pt x="26746" y="74350"/>
                  <a:pt x="26815" y="74334"/>
                  <a:pt x="26889" y="74297"/>
                </a:cubicBezTo>
                <a:cubicBezTo>
                  <a:pt x="28487" y="74959"/>
                  <a:pt x="30039" y="75461"/>
                  <a:pt x="31659" y="75781"/>
                </a:cubicBezTo>
                <a:cubicBezTo>
                  <a:pt x="31773" y="75689"/>
                  <a:pt x="31887" y="75575"/>
                  <a:pt x="32093" y="75393"/>
                </a:cubicBezTo>
                <a:lnTo>
                  <a:pt x="32093" y="75393"/>
                </a:lnTo>
                <a:cubicBezTo>
                  <a:pt x="32093" y="75644"/>
                  <a:pt x="32070" y="75758"/>
                  <a:pt x="32070" y="75872"/>
                </a:cubicBezTo>
                <a:cubicBezTo>
                  <a:pt x="32390" y="75940"/>
                  <a:pt x="32709" y="75986"/>
                  <a:pt x="33006" y="76054"/>
                </a:cubicBezTo>
                <a:cubicBezTo>
                  <a:pt x="33120" y="75918"/>
                  <a:pt x="33211" y="75803"/>
                  <a:pt x="33280" y="75735"/>
                </a:cubicBezTo>
                <a:cubicBezTo>
                  <a:pt x="33622" y="75803"/>
                  <a:pt x="33942" y="75895"/>
                  <a:pt x="34284" y="75963"/>
                </a:cubicBezTo>
                <a:cubicBezTo>
                  <a:pt x="34535" y="76306"/>
                  <a:pt x="34604" y="76351"/>
                  <a:pt x="34992" y="76351"/>
                </a:cubicBezTo>
                <a:cubicBezTo>
                  <a:pt x="35129" y="76351"/>
                  <a:pt x="35266" y="76341"/>
                  <a:pt x="35409" y="76341"/>
                </a:cubicBezTo>
                <a:cubicBezTo>
                  <a:pt x="35481" y="76341"/>
                  <a:pt x="35555" y="76344"/>
                  <a:pt x="35631" y="76351"/>
                </a:cubicBezTo>
                <a:cubicBezTo>
                  <a:pt x="36247" y="76420"/>
                  <a:pt x="36886" y="76511"/>
                  <a:pt x="37525" y="76579"/>
                </a:cubicBezTo>
                <a:cubicBezTo>
                  <a:pt x="38279" y="76648"/>
                  <a:pt x="39032" y="76694"/>
                  <a:pt x="39762" y="76716"/>
                </a:cubicBezTo>
                <a:cubicBezTo>
                  <a:pt x="40310" y="76716"/>
                  <a:pt x="40858" y="76648"/>
                  <a:pt x="41383" y="76625"/>
                </a:cubicBezTo>
                <a:cubicBezTo>
                  <a:pt x="41794" y="76602"/>
                  <a:pt x="42182" y="76579"/>
                  <a:pt x="42593" y="76557"/>
                </a:cubicBezTo>
                <a:cubicBezTo>
                  <a:pt x="42745" y="76564"/>
                  <a:pt x="42897" y="76574"/>
                  <a:pt x="43049" y="76574"/>
                </a:cubicBezTo>
                <a:cubicBezTo>
                  <a:pt x="43353" y="76574"/>
                  <a:pt x="43658" y="76534"/>
                  <a:pt x="43962" y="76351"/>
                </a:cubicBezTo>
                <a:cubicBezTo>
                  <a:pt x="44031" y="76306"/>
                  <a:pt x="44145" y="76283"/>
                  <a:pt x="44236" y="76283"/>
                </a:cubicBezTo>
                <a:cubicBezTo>
                  <a:pt x="44692" y="76237"/>
                  <a:pt x="45172" y="76214"/>
                  <a:pt x="45628" y="76123"/>
                </a:cubicBezTo>
                <a:cubicBezTo>
                  <a:pt x="46245" y="76009"/>
                  <a:pt x="46838" y="75803"/>
                  <a:pt x="47409" y="75644"/>
                </a:cubicBezTo>
                <a:lnTo>
                  <a:pt x="47409" y="75233"/>
                </a:lnTo>
                <a:cubicBezTo>
                  <a:pt x="47432" y="75210"/>
                  <a:pt x="47477" y="75210"/>
                  <a:pt x="47500" y="75187"/>
                </a:cubicBezTo>
                <a:cubicBezTo>
                  <a:pt x="47568" y="75301"/>
                  <a:pt x="47637" y="75438"/>
                  <a:pt x="47728" y="75575"/>
                </a:cubicBezTo>
                <a:cubicBezTo>
                  <a:pt x="48048" y="75507"/>
                  <a:pt x="48390" y="75415"/>
                  <a:pt x="48687" y="75347"/>
                </a:cubicBezTo>
                <a:cubicBezTo>
                  <a:pt x="48801" y="75027"/>
                  <a:pt x="48870" y="74799"/>
                  <a:pt x="48961" y="74548"/>
                </a:cubicBezTo>
                <a:cubicBezTo>
                  <a:pt x="48938" y="74525"/>
                  <a:pt x="48870" y="74502"/>
                  <a:pt x="48801" y="74457"/>
                </a:cubicBezTo>
                <a:cubicBezTo>
                  <a:pt x="48870" y="74343"/>
                  <a:pt x="48915" y="74228"/>
                  <a:pt x="48961" y="74114"/>
                </a:cubicBezTo>
                <a:cubicBezTo>
                  <a:pt x="49394" y="74137"/>
                  <a:pt x="49805" y="74160"/>
                  <a:pt x="50193" y="74183"/>
                </a:cubicBezTo>
                <a:cubicBezTo>
                  <a:pt x="50364" y="74482"/>
                  <a:pt x="50491" y="74612"/>
                  <a:pt x="50645" y="74612"/>
                </a:cubicBezTo>
                <a:cubicBezTo>
                  <a:pt x="50738" y="74612"/>
                  <a:pt x="50841" y="74565"/>
                  <a:pt x="50969" y="74480"/>
                </a:cubicBezTo>
                <a:cubicBezTo>
                  <a:pt x="51106" y="74388"/>
                  <a:pt x="51243" y="74297"/>
                  <a:pt x="51357" y="74251"/>
                </a:cubicBezTo>
                <a:cubicBezTo>
                  <a:pt x="51631" y="74114"/>
                  <a:pt x="51928" y="74000"/>
                  <a:pt x="52202" y="73886"/>
                </a:cubicBezTo>
                <a:cubicBezTo>
                  <a:pt x="52248" y="73818"/>
                  <a:pt x="52362" y="73840"/>
                  <a:pt x="52430" y="73795"/>
                </a:cubicBezTo>
                <a:cubicBezTo>
                  <a:pt x="53412" y="73315"/>
                  <a:pt x="54416" y="72859"/>
                  <a:pt x="55375" y="72311"/>
                </a:cubicBezTo>
                <a:cubicBezTo>
                  <a:pt x="56128" y="71877"/>
                  <a:pt x="56836" y="71330"/>
                  <a:pt x="57543" y="70827"/>
                </a:cubicBezTo>
                <a:cubicBezTo>
                  <a:pt x="57908" y="70554"/>
                  <a:pt x="58205" y="70211"/>
                  <a:pt x="58570" y="69960"/>
                </a:cubicBezTo>
                <a:cubicBezTo>
                  <a:pt x="58958" y="69686"/>
                  <a:pt x="59187" y="69389"/>
                  <a:pt x="59141" y="68933"/>
                </a:cubicBezTo>
                <a:cubicBezTo>
                  <a:pt x="59141" y="68887"/>
                  <a:pt x="59187" y="68842"/>
                  <a:pt x="59232" y="68750"/>
                </a:cubicBezTo>
                <a:cubicBezTo>
                  <a:pt x="59369" y="68842"/>
                  <a:pt x="59506" y="68933"/>
                  <a:pt x="59643" y="69024"/>
                </a:cubicBezTo>
                <a:cubicBezTo>
                  <a:pt x="59848" y="68865"/>
                  <a:pt x="60008" y="68728"/>
                  <a:pt x="60191" y="68568"/>
                </a:cubicBezTo>
                <a:cubicBezTo>
                  <a:pt x="60168" y="68385"/>
                  <a:pt x="60145" y="68248"/>
                  <a:pt x="60122" y="68043"/>
                </a:cubicBezTo>
                <a:lnTo>
                  <a:pt x="60122" y="68043"/>
                </a:lnTo>
                <a:cubicBezTo>
                  <a:pt x="60259" y="68111"/>
                  <a:pt x="60351" y="68180"/>
                  <a:pt x="60442" y="68248"/>
                </a:cubicBezTo>
                <a:cubicBezTo>
                  <a:pt x="60693" y="68043"/>
                  <a:pt x="60944" y="67860"/>
                  <a:pt x="61150" y="67632"/>
                </a:cubicBezTo>
                <a:cubicBezTo>
                  <a:pt x="62108" y="66605"/>
                  <a:pt x="63113" y="65600"/>
                  <a:pt x="64026" y="64551"/>
                </a:cubicBezTo>
                <a:cubicBezTo>
                  <a:pt x="64733" y="63752"/>
                  <a:pt x="65418" y="62930"/>
                  <a:pt x="65988" y="62040"/>
                </a:cubicBezTo>
                <a:cubicBezTo>
                  <a:pt x="66719" y="60898"/>
                  <a:pt x="67609" y="59849"/>
                  <a:pt x="68180" y="58593"/>
                </a:cubicBezTo>
                <a:cubicBezTo>
                  <a:pt x="68203" y="58525"/>
                  <a:pt x="68294" y="58456"/>
                  <a:pt x="68340" y="58365"/>
                </a:cubicBezTo>
                <a:cubicBezTo>
                  <a:pt x="68659" y="57817"/>
                  <a:pt x="69001" y="57292"/>
                  <a:pt x="69275" y="56721"/>
                </a:cubicBezTo>
                <a:cubicBezTo>
                  <a:pt x="69777" y="55603"/>
                  <a:pt x="70188" y="54439"/>
                  <a:pt x="70736" y="53321"/>
                </a:cubicBezTo>
                <a:cubicBezTo>
                  <a:pt x="71261" y="52179"/>
                  <a:pt x="71832" y="51061"/>
                  <a:pt x="72197" y="49851"/>
                </a:cubicBezTo>
                <a:cubicBezTo>
                  <a:pt x="72380" y="49258"/>
                  <a:pt x="72699" y="48664"/>
                  <a:pt x="72631" y="48025"/>
                </a:cubicBezTo>
                <a:cubicBezTo>
                  <a:pt x="72699" y="47979"/>
                  <a:pt x="72745" y="47934"/>
                  <a:pt x="72813" y="47865"/>
                </a:cubicBezTo>
                <a:cubicBezTo>
                  <a:pt x="72608" y="47774"/>
                  <a:pt x="72448" y="47683"/>
                  <a:pt x="72608" y="47454"/>
                </a:cubicBezTo>
                <a:cubicBezTo>
                  <a:pt x="72699" y="47454"/>
                  <a:pt x="72768" y="47454"/>
                  <a:pt x="72859" y="47477"/>
                </a:cubicBezTo>
                <a:cubicBezTo>
                  <a:pt x="72836" y="47203"/>
                  <a:pt x="72813" y="46975"/>
                  <a:pt x="72768" y="46747"/>
                </a:cubicBezTo>
                <a:cubicBezTo>
                  <a:pt x="72927" y="46701"/>
                  <a:pt x="73087" y="46656"/>
                  <a:pt x="73133" y="46633"/>
                </a:cubicBezTo>
                <a:cubicBezTo>
                  <a:pt x="73338" y="45994"/>
                  <a:pt x="73521" y="45446"/>
                  <a:pt x="73681" y="44875"/>
                </a:cubicBezTo>
                <a:cubicBezTo>
                  <a:pt x="73795" y="44419"/>
                  <a:pt x="74069" y="43939"/>
                  <a:pt x="73521" y="43551"/>
                </a:cubicBezTo>
                <a:cubicBezTo>
                  <a:pt x="73475" y="43506"/>
                  <a:pt x="73521" y="43369"/>
                  <a:pt x="73521" y="43277"/>
                </a:cubicBezTo>
                <a:cubicBezTo>
                  <a:pt x="73681" y="43346"/>
                  <a:pt x="73772" y="43392"/>
                  <a:pt x="73977" y="43460"/>
                </a:cubicBezTo>
                <a:cubicBezTo>
                  <a:pt x="73909" y="43255"/>
                  <a:pt x="73886" y="43140"/>
                  <a:pt x="73863" y="43049"/>
                </a:cubicBezTo>
                <a:cubicBezTo>
                  <a:pt x="73955" y="42867"/>
                  <a:pt x="74023" y="42707"/>
                  <a:pt x="74069" y="42547"/>
                </a:cubicBezTo>
                <a:cubicBezTo>
                  <a:pt x="74343" y="41839"/>
                  <a:pt x="74160" y="41109"/>
                  <a:pt x="74183" y="40401"/>
                </a:cubicBezTo>
                <a:cubicBezTo>
                  <a:pt x="74183" y="39991"/>
                  <a:pt x="74069" y="39557"/>
                  <a:pt x="73589" y="39374"/>
                </a:cubicBezTo>
                <a:cubicBezTo>
                  <a:pt x="73612" y="39214"/>
                  <a:pt x="73635" y="39100"/>
                  <a:pt x="73681" y="38872"/>
                </a:cubicBezTo>
                <a:cubicBezTo>
                  <a:pt x="73818" y="39032"/>
                  <a:pt x="73886" y="39123"/>
                  <a:pt x="73977" y="39214"/>
                </a:cubicBezTo>
                <a:cubicBezTo>
                  <a:pt x="74069" y="39123"/>
                  <a:pt x="74137" y="39055"/>
                  <a:pt x="74206" y="38986"/>
                </a:cubicBezTo>
                <a:cubicBezTo>
                  <a:pt x="74114" y="38895"/>
                  <a:pt x="74046" y="38849"/>
                  <a:pt x="73886" y="38690"/>
                </a:cubicBezTo>
                <a:cubicBezTo>
                  <a:pt x="74434" y="38667"/>
                  <a:pt x="74046" y="38279"/>
                  <a:pt x="74183" y="38050"/>
                </a:cubicBezTo>
                <a:cubicBezTo>
                  <a:pt x="74297" y="38050"/>
                  <a:pt x="74411" y="38028"/>
                  <a:pt x="74548" y="38028"/>
                </a:cubicBezTo>
                <a:cubicBezTo>
                  <a:pt x="74502" y="37799"/>
                  <a:pt x="74457" y="37594"/>
                  <a:pt x="74388" y="37388"/>
                </a:cubicBezTo>
                <a:lnTo>
                  <a:pt x="74274" y="37388"/>
                </a:lnTo>
                <a:cubicBezTo>
                  <a:pt x="74206" y="37548"/>
                  <a:pt x="74137" y="37731"/>
                  <a:pt x="74069" y="37891"/>
                </a:cubicBezTo>
                <a:cubicBezTo>
                  <a:pt x="73909" y="37936"/>
                  <a:pt x="73772" y="37959"/>
                  <a:pt x="73612" y="37982"/>
                </a:cubicBezTo>
                <a:cubicBezTo>
                  <a:pt x="73681" y="37731"/>
                  <a:pt x="73726" y="37525"/>
                  <a:pt x="73772" y="37297"/>
                </a:cubicBezTo>
                <a:cubicBezTo>
                  <a:pt x="73955" y="37206"/>
                  <a:pt x="74137" y="37115"/>
                  <a:pt x="74343" y="37000"/>
                </a:cubicBezTo>
                <a:cubicBezTo>
                  <a:pt x="74274" y="36886"/>
                  <a:pt x="74206" y="36772"/>
                  <a:pt x="74137" y="36635"/>
                </a:cubicBezTo>
                <a:lnTo>
                  <a:pt x="74137" y="35814"/>
                </a:lnTo>
                <a:lnTo>
                  <a:pt x="74000" y="35814"/>
                </a:lnTo>
                <a:cubicBezTo>
                  <a:pt x="73955" y="35996"/>
                  <a:pt x="73886" y="36179"/>
                  <a:pt x="73818" y="36384"/>
                </a:cubicBezTo>
                <a:cubicBezTo>
                  <a:pt x="73749" y="36361"/>
                  <a:pt x="73658" y="36316"/>
                  <a:pt x="73658" y="36316"/>
                </a:cubicBezTo>
                <a:cubicBezTo>
                  <a:pt x="73681" y="35859"/>
                  <a:pt x="73840" y="35426"/>
                  <a:pt x="73726" y="34946"/>
                </a:cubicBezTo>
                <a:cubicBezTo>
                  <a:pt x="73726" y="34923"/>
                  <a:pt x="73772" y="34901"/>
                  <a:pt x="73772" y="34855"/>
                </a:cubicBezTo>
                <a:cubicBezTo>
                  <a:pt x="73886" y="34878"/>
                  <a:pt x="74000" y="34878"/>
                  <a:pt x="74114" y="34878"/>
                </a:cubicBezTo>
                <a:cubicBezTo>
                  <a:pt x="74046" y="34467"/>
                  <a:pt x="73977" y="34079"/>
                  <a:pt x="73909" y="33668"/>
                </a:cubicBezTo>
                <a:cubicBezTo>
                  <a:pt x="73795" y="33691"/>
                  <a:pt x="73658" y="33691"/>
                  <a:pt x="73544" y="33714"/>
                </a:cubicBezTo>
                <a:cubicBezTo>
                  <a:pt x="73452" y="33440"/>
                  <a:pt x="73384" y="33189"/>
                  <a:pt x="73293" y="32983"/>
                </a:cubicBezTo>
                <a:cubicBezTo>
                  <a:pt x="73407" y="32846"/>
                  <a:pt x="73498" y="32709"/>
                  <a:pt x="73612" y="32527"/>
                </a:cubicBezTo>
                <a:cubicBezTo>
                  <a:pt x="73681" y="32686"/>
                  <a:pt x="73726" y="32778"/>
                  <a:pt x="73795" y="32869"/>
                </a:cubicBezTo>
                <a:cubicBezTo>
                  <a:pt x="73795" y="32595"/>
                  <a:pt x="73612" y="32344"/>
                  <a:pt x="73635" y="32139"/>
                </a:cubicBezTo>
                <a:cubicBezTo>
                  <a:pt x="73726" y="31591"/>
                  <a:pt x="73544" y="31089"/>
                  <a:pt x="73475" y="30587"/>
                </a:cubicBezTo>
                <a:cubicBezTo>
                  <a:pt x="73338" y="29559"/>
                  <a:pt x="73110" y="28555"/>
                  <a:pt x="72813" y="27551"/>
                </a:cubicBezTo>
                <a:cubicBezTo>
                  <a:pt x="72425" y="26113"/>
                  <a:pt x="71946" y="24698"/>
                  <a:pt x="71467" y="23282"/>
                </a:cubicBezTo>
                <a:cubicBezTo>
                  <a:pt x="71330" y="22872"/>
                  <a:pt x="71056" y="22506"/>
                  <a:pt x="70850" y="22118"/>
                </a:cubicBezTo>
                <a:cubicBezTo>
                  <a:pt x="70782" y="21799"/>
                  <a:pt x="70691" y="21479"/>
                  <a:pt x="70599" y="21183"/>
                </a:cubicBezTo>
                <a:cubicBezTo>
                  <a:pt x="70439" y="21228"/>
                  <a:pt x="70325" y="21274"/>
                  <a:pt x="70188" y="21319"/>
                </a:cubicBezTo>
                <a:cubicBezTo>
                  <a:pt x="70280" y="20886"/>
                  <a:pt x="70371" y="20521"/>
                  <a:pt x="70051" y="20224"/>
                </a:cubicBezTo>
                <a:cubicBezTo>
                  <a:pt x="69892" y="20201"/>
                  <a:pt x="69755" y="20201"/>
                  <a:pt x="69663" y="20178"/>
                </a:cubicBezTo>
                <a:cubicBezTo>
                  <a:pt x="69618" y="19836"/>
                  <a:pt x="69572" y="19539"/>
                  <a:pt x="69549" y="19265"/>
                </a:cubicBezTo>
                <a:cubicBezTo>
                  <a:pt x="69344" y="19311"/>
                  <a:pt x="69184" y="19357"/>
                  <a:pt x="69024" y="19379"/>
                </a:cubicBezTo>
                <a:cubicBezTo>
                  <a:pt x="68979" y="19311"/>
                  <a:pt x="68933" y="19265"/>
                  <a:pt x="68887" y="19197"/>
                </a:cubicBezTo>
                <a:cubicBezTo>
                  <a:pt x="69047" y="19128"/>
                  <a:pt x="69184" y="19083"/>
                  <a:pt x="69298" y="19037"/>
                </a:cubicBezTo>
                <a:cubicBezTo>
                  <a:pt x="68568" y="17348"/>
                  <a:pt x="67586" y="15956"/>
                  <a:pt x="66605" y="14563"/>
                </a:cubicBezTo>
                <a:cubicBezTo>
                  <a:pt x="66377" y="14540"/>
                  <a:pt x="66217" y="14495"/>
                  <a:pt x="66057" y="14472"/>
                </a:cubicBezTo>
                <a:lnTo>
                  <a:pt x="66034" y="14403"/>
                </a:lnTo>
                <a:cubicBezTo>
                  <a:pt x="66148" y="14335"/>
                  <a:pt x="66262" y="14289"/>
                  <a:pt x="66354" y="14244"/>
                </a:cubicBezTo>
                <a:cubicBezTo>
                  <a:pt x="65897" y="13536"/>
                  <a:pt x="65098" y="12783"/>
                  <a:pt x="64710" y="12623"/>
                </a:cubicBezTo>
                <a:cubicBezTo>
                  <a:pt x="64642" y="12395"/>
                  <a:pt x="64642" y="12189"/>
                  <a:pt x="64550" y="12075"/>
                </a:cubicBezTo>
                <a:cubicBezTo>
                  <a:pt x="64471" y="12015"/>
                  <a:pt x="64387" y="11982"/>
                  <a:pt x="64302" y="11982"/>
                </a:cubicBezTo>
                <a:cubicBezTo>
                  <a:pt x="64193" y="11982"/>
                  <a:pt x="64083" y="12038"/>
                  <a:pt x="63980" y="12167"/>
                </a:cubicBezTo>
                <a:cubicBezTo>
                  <a:pt x="63934" y="12258"/>
                  <a:pt x="63706" y="12235"/>
                  <a:pt x="63569" y="12281"/>
                </a:cubicBezTo>
                <a:cubicBezTo>
                  <a:pt x="63501" y="12098"/>
                  <a:pt x="63432" y="11984"/>
                  <a:pt x="63386" y="11870"/>
                </a:cubicBezTo>
                <a:cubicBezTo>
                  <a:pt x="63501" y="11664"/>
                  <a:pt x="63592" y="11505"/>
                  <a:pt x="63660" y="11345"/>
                </a:cubicBezTo>
                <a:cubicBezTo>
                  <a:pt x="63181" y="10500"/>
                  <a:pt x="60442" y="8104"/>
                  <a:pt x="60008" y="8035"/>
                </a:cubicBezTo>
                <a:cubicBezTo>
                  <a:pt x="59460" y="7579"/>
                  <a:pt x="59027" y="7191"/>
                  <a:pt x="58547" y="6871"/>
                </a:cubicBezTo>
                <a:cubicBezTo>
                  <a:pt x="57406" y="6141"/>
                  <a:pt x="56242" y="5410"/>
                  <a:pt x="55055" y="4726"/>
                </a:cubicBezTo>
                <a:cubicBezTo>
                  <a:pt x="54302" y="4292"/>
                  <a:pt x="53526" y="3927"/>
                  <a:pt x="52727" y="3584"/>
                </a:cubicBezTo>
                <a:cubicBezTo>
                  <a:pt x="52111" y="3310"/>
                  <a:pt x="51426" y="3105"/>
                  <a:pt x="50787" y="2854"/>
                </a:cubicBezTo>
                <a:cubicBezTo>
                  <a:pt x="50353" y="2694"/>
                  <a:pt x="49942" y="2466"/>
                  <a:pt x="49509" y="2306"/>
                </a:cubicBezTo>
                <a:cubicBezTo>
                  <a:pt x="49303" y="2215"/>
                  <a:pt x="49075" y="2192"/>
                  <a:pt x="48824" y="2146"/>
                </a:cubicBezTo>
                <a:cubicBezTo>
                  <a:pt x="47865" y="1598"/>
                  <a:pt x="46724" y="1484"/>
                  <a:pt x="45651" y="1188"/>
                </a:cubicBezTo>
                <a:cubicBezTo>
                  <a:pt x="44460" y="835"/>
                  <a:pt x="43248" y="525"/>
                  <a:pt x="41891" y="525"/>
                </a:cubicBezTo>
                <a:cubicBezTo>
                  <a:pt x="41844" y="525"/>
                  <a:pt x="41796" y="525"/>
                  <a:pt x="41748" y="526"/>
                </a:cubicBezTo>
                <a:lnTo>
                  <a:pt x="41748" y="526"/>
                </a:lnTo>
                <a:cubicBezTo>
                  <a:pt x="41770" y="525"/>
                  <a:pt x="41679" y="457"/>
                  <a:pt x="41565" y="389"/>
                </a:cubicBezTo>
                <a:cubicBezTo>
                  <a:pt x="41539" y="390"/>
                  <a:pt x="41513" y="391"/>
                  <a:pt x="41486" y="391"/>
                </a:cubicBezTo>
                <a:cubicBezTo>
                  <a:pt x="41170" y="391"/>
                  <a:pt x="40856" y="275"/>
                  <a:pt x="40561" y="275"/>
                </a:cubicBezTo>
                <a:cubicBezTo>
                  <a:pt x="40413" y="284"/>
                  <a:pt x="40269" y="301"/>
                  <a:pt x="40131" y="301"/>
                </a:cubicBezTo>
                <a:cubicBezTo>
                  <a:pt x="39926" y="301"/>
                  <a:pt x="39733" y="264"/>
                  <a:pt x="39557" y="115"/>
                </a:cubicBezTo>
                <a:cubicBezTo>
                  <a:pt x="39420" y="206"/>
                  <a:pt x="39329" y="275"/>
                  <a:pt x="39237" y="320"/>
                </a:cubicBezTo>
                <a:cubicBezTo>
                  <a:pt x="39032" y="206"/>
                  <a:pt x="38849" y="92"/>
                  <a:pt x="38667" y="1"/>
                </a:cubicBezTo>
                <a:close/>
              </a:path>
            </a:pathLst>
          </a:custGeom>
          <a:noFill/>
          <a:ln w="1143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rot="-7508476">
            <a:off x="-987010" y="-1696255"/>
            <a:ext cx="3083264" cy="2974920"/>
          </a:xfrm>
          <a:custGeom>
            <a:avLst/>
            <a:gdLst/>
            <a:ahLst/>
            <a:cxnLst/>
            <a:rect l="l" t="t" r="r" b="b"/>
            <a:pathLst>
              <a:path w="63661" h="61424" extrusionOk="0">
                <a:moveTo>
                  <a:pt x="8743" y="1468"/>
                </a:moveTo>
                <a:cubicBezTo>
                  <a:pt x="8749" y="1511"/>
                  <a:pt x="8754" y="1555"/>
                  <a:pt x="8765" y="1598"/>
                </a:cubicBezTo>
                <a:cubicBezTo>
                  <a:pt x="8750" y="1553"/>
                  <a:pt x="8745" y="1507"/>
                  <a:pt x="8743" y="1468"/>
                </a:cubicBezTo>
                <a:close/>
                <a:moveTo>
                  <a:pt x="1963" y="1461"/>
                </a:moveTo>
                <a:cubicBezTo>
                  <a:pt x="2169" y="1667"/>
                  <a:pt x="2351" y="1872"/>
                  <a:pt x="2557" y="2078"/>
                </a:cubicBezTo>
                <a:cubicBezTo>
                  <a:pt x="2534" y="2146"/>
                  <a:pt x="2511" y="2237"/>
                  <a:pt x="2488" y="2351"/>
                </a:cubicBezTo>
                <a:cubicBezTo>
                  <a:pt x="2329" y="2306"/>
                  <a:pt x="2169" y="2260"/>
                  <a:pt x="1986" y="2215"/>
                </a:cubicBezTo>
                <a:cubicBezTo>
                  <a:pt x="2100" y="2100"/>
                  <a:pt x="2169" y="2055"/>
                  <a:pt x="2283" y="1963"/>
                </a:cubicBezTo>
                <a:cubicBezTo>
                  <a:pt x="2169" y="1963"/>
                  <a:pt x="2123" y="1941"/>
                  <a:pt x="2009" y="1941"/>
                </a:cubicBezTo>
                <a:cubicBezTo>
                  <a:pt x="1963" y="1826"/>
                  <a:pt x="1918" y="1667"/>
                  <a:pt x="1895" y="1530"/>
                </a:cubicBezTo>
                <a:cubicBezTo>
                  <a:pt x="1918" y="1507"/>
                  <a:pt x="1941" y="1484"/>
                  <a:pt x="1963" y="1461"/>
                </a:cubicBezTo>
                <a:close/>
                <a:moveTo>
                  <a:pt x="2009" y="4314"/>
                </a:moveTo>
                <a:cubicBezTo>
                  <a:pt x="2009" y="4383"/>
                  <a:pt x="2032" y="4474"/>
                  <a:pt x="2032" y="4543"/>
                </a:cubicBezTo>
                <a:cubicBezTo>
                  <a:pt x="1849" y="4588"/>
                  <a:pt x="1689" y="4657"/>
                  <a:pt x="1461" y="4725"/>
                </a:cubicBezTo>
                <a:cubicBezTo>
                  <a:pt x="1393" y="4634"/>
                  <a:pt x="1301" y="4543"/>
                  <a:pt x="1210" y="4429"/>
                </a:cubicBezTo>
                <a:cubicBezTo>
                  <a:pt x="1233" y="4406"/>
                  <a:pt x="1233" y="4383"/>
                  <a:pt x="1256" y="4360"/>
                </a:cubicBezTo>
                <a:cubicBezTo>
                  <a:pt x="1507" y="4337"/>
                  <a:pt x="1758" y="4337"/>
                  <a:pt x="2009" y="4314"/>
                </a:cubicBezTo>
                <a:close/>
                <a:moveTo>
                  <a:pt x="29411" y="9040"/>
                </a:moveTo>
                <a:cubicBezTo>
                  <a:pt x="29567" y="9040"/>
                  <a:pt x="29649" y="9106"/>
                  <a:pt x="29742" y="9245"/>
                </a:cubicBezTo>
                <a:cubicBezTo>
                  <a:pt x="29765" y="9256"/>
                  <a:pt x="29788" y="9261"/>
                  <a:pt x="29812" y="9261"/>
                </a:cubicBezTo>
                <a:cubicBezTo>
                  <a:pt x="29917" y="9261"/>
                  <a:pt x="30032" y="9174"/>
                  <a:pt x="30148" y="9174"/>
                </a:cubicBezTo>
                <a:cubicBezTo>
                  <a:pt x="30219" y="9174"/>
                  <a:pt x="30290" y="9207"/>
                  <a:pt x="30358" y="9313"/>
                </a:cubicBezTo>
                <a:cubicBezTo>
                  <a:pt x="30311" y="9360"/>
                  <a:pt x="30307" y="9460"/>
                  <a:pt x="30251" y="9460"/>
                </a:cubicBezTo>
                <a:cubicBezTo>
                  <a:pt x="30225" y="9460"/>
                  <a:pt x="30187" y="9439"/>
                  <a:pt x="30130" y="9382"/>
                </a:cubicBezTo>
                <a:cubicBezTo>
                  <a:pt x="30128" y="9380"/>
                  <a:pt x="30125" y="9379"/>
                  <a:pt x="30121" y="9379"/>
                </a:cubicBezTo>
                <a:cubicBezTo>
                  <a:pt x="30079" y="9379"/>
                  <a:pt x="29937" y="9477"/>
                  <a:pt x="29833" y="9519"/>
                </a:cubicBezTo>
                <a:cubicBezTo>
                  <a:pt x="29628" y="9382"/>
                  <a:pt x="29399" y="9245"/>
                  <a:pt x="29125" y="9085"/>
                </a:cubicBezTo>
                <a:cubicBezTo>
                  <a:pt x="29244" y="9055"/>
                  <a:pt x="29336" y="9040"/>
                  <a:pt x="29411" y="9040"/>
                </a:cubicBezTo>
                <a:close/>
                <a:moveTo>
                  <a:pt x="56470" y="10454"/>
                </a:moveTo>
                <a:cubicBezTo>
                  <a:pt x="56493" y="10477"/>
                  <a:pt x="56539" y="10500"/>
                  <a:pt x="56562" y="10500"/>
                </a:cubicBezTo>
                <a:cubicBezTo>
                  <a:pt x="56516" y="10660"/>
                  <a:pt x="56470" y="10797"/>
                  <a:pt x="56402" y="10957"/>
                </a:cubicBezTo>
                <a:cubicBezTo>
                  <a:pt x="56402" y="10957"/>
                  <a:pt x="56425" y="10979"/>
                  <a:pt x="56425" y="10979"/>
                </a:cubicBezTo>
                <a:cubicBezTo>
                  <a:pt x="56470" y="11002"/>
                  <a:pt x="56493" y="11002"/>
                  <a:pt x="56539" y="11025"/>
                </a:cubicBezTo>
                <a:cubicBezTo>
                  <a:pt x="56539" y="11139"/>
                  <a:pt x="56516" y="11253"/>
                  <a:pt x="56493" y="11413"/>
                </a:cubicBezTo>
                <a:cubicBezTo>
                  <a:pt x="56356" y="11253"/>
                  <a:pt x="56242" y="11116"/>
                  <a:pt x="56105" y="10979"/>
                </a:cubicBezTo>
                <a:cubicBezTo>
                  <a:pt x="56219" y="10820"/>
                  <a:pt x="56333" y="10637"/>
                  <a:pt x="56470" y="10454"/>
                </a:cubicBezTo>
                <a:close/>
                <a:moveTo>
                  <a:pt x="35904" y="11018"/>
                </a:moveTo>
                <a:cubicBezTo>
                  <a:pt x="36160" y="11018"/>
                  <a:pt x="36180" y="11088"/>
                  <a:pt x="36293" y="11482"/>
                </a:cubicBezTo>
                <a:cubicBezTo>
                  <a:pt x="36019" y="11436"/>
                  <a:pt x="35768" y="11367"/>
                  <a:pt x="35471" y="11299"/>
                </a:cubicBezTo>
                <a:cubicBezTo>
                  <a:pt x="35585" y="11162"/>
                  <a:pt x="35631" y="11094"/>
                  <a:pt x="35699" y="11025"/>
                </a:cubicBezTo>
                <a:cubicBezTo>
                  <a:pt x="35781" y="11021"/>
                  <a:pt x="35848" y="11018"/>
                  <a:pt x="35904" y="11018"/>
                </a:cubicBezTo>
                <a:close/>
                <a:moveTo>
                  <a:pt x="60990" y="11482"/>
                </a:moveTo>
                <a:lnTo>
                  <a:pt x="60990" y="11482"/>
                </a:lnTo>
                <a:cubicBezTo>
                  <a:pt x="60967" y="11641"/>
                  <a:pt x="60967" y="11733"/>
                  <a:pt x="60944" y="11847"/>
                </a:cubicBezTo>
                <a:cubicBezTo>
                  <a:pt x="61012" y="11892"/>
                  <a:pt x="61058" y="11938"/>
                  <a:pt x="61127" y="11984"/>
                </a:cubicBezTo>
                <a:cubicBezTo>
                  <a:pt x="61195" y="11915"/>
                  <a:pt x="61264" y="11847"/>
                  <a:pt x="61355" y="11755"/>
                </a:cubicBezTo>
                <a:cubicBezTo>
                  <a:pt x="61378" y="11847"/>
                  <a:pt x="61400" y="11915"/>
                  <a:pt x="61423" y="11984"/>
                </a:cubicBezTo>
                <a:cubicBezTo>
                  <a:pt x="61492" y="11961"/>
                  <a:pt x="61560" y="11938"/>
                  <a:pt x="61583" y="11938"/>
                </a:cubicBezTo>
                <a:cubicBezTo>
                  <a:pt x="61697" y="12007"/>
                  <a:pt x="61766" y="12075"/>
                  <a:pt x="61857" y="12166"/>
                </a:cubicBezTo>
                <a:cubicBezTo>
                  <a:pt x="61857" y="12189"/>
                  <a:pt x="61834" y="12258"/>
                  <a:pt x="61834" y="12326"/>
                </a:cubicBezTo>
                <a:cubicBezTo>
                  <a:pt x="61812" y="12328"/>
                  <a:pt x="61791" y="12329"/>
                  <a:pt x="61770" y="12329"/>
                </a:cubicBezTo>
                <a:cubicBezTo>
                  <a:pt x="61507" y="12329"/>
                  <a:pt x="61317" y="12199"/>
                  <a:pt x="61127" y="12029"/>
                </a:cubicBezTo>
                <a:cubicBezTo>
                  <a:pt x="61058" y="12144"/>
                  <a:pt x="60967" y="12235"/>
                  <a:pt x="60921" y="12303"/>
                </a:cubicBezTo>
                <a:cubicBezTo>
                  <a:pt x="60716" y="12189"/>
                  <a:pt x="60556" y="12098"/>
                  <a:pt x="60351" y="11984"/>
                </a:cubicBezTo>
                <a:cubicBezTo>
                  <a:pt x="60487" y="11915"/>
                  <a:pt x="60624" y="11892"/>
                  <a:pt x="60716" y="11801"/>
                </a:cubicBezTo>
                <a:cubicBezTo>
                  <a:pt x="60807" y="11755"/>
                  <a:pt x="60853" y="11641"/>
                  <a:pt x="60990" y="11482"/>
                </a:cubicBezTo>
                <a:close/>
                <a:moveTo>
                  <a:pt x="48732" y="13650"/>
                </a:moveTo>
                <a:cubicBezTo>
                  <a:pt x="48984" y="13673"/>
                  <a:pt x="49257" y="13696"/>
                  <a:pt x="49531" y="13718"/>
                </a:cubicBezTo>
                <a:cubicBezTo>
                  <a:pt x="49508" y="13787"/>
                  <a:pt x="49486" y="13878"/>
                  <a:pt x="49486" y="13947"/>
                </a:cubicBezTo>
                <a:cubicBezTo>
                  <a:pt x="49326" y="13970"/>
                  <a:pt x="49212" y="13992"/>
                  <a:pt x="49075" y="14015"/>
                </a:cubicBezTo>
                <a:cubicBezTo>
                  <a:pt x="49029" y="13970"/>
                  <a:pt x="48984" y="13924"/>
                  <a:pt x="48938" y="13855"/>
                </a:cubicBezTo>
                <a:cubicBezTo>
                  <a:pt x="48892" y="13924"/>
                  <a:pt x="48847" y="13970"/>
                  <a:pt x="48824" y="14038"/>
                </a:cubicBezTo>
                <a:cubicBezTo>
                  <a:pt x="48595" y="13970"/>
                  <a:pt x="48687" y="13833"/>
                  <a:pt x="48732" y="13650"/>
                </a:cubicBezTo>
                <a:close/>
                <a:moveTo>
                  <a:pt x="58798" y="14631"/>
                </a:moveTo>
                <a:cubicBezTo>
                  <a:pt x="58821" y="14723"/>
                  <a:pt x="58844" y="14791"/>
                  <a:pt x="58867" y="14883"/>
                </a:cubicBezTo>
                <a:cubicBezTo>
                  <a:pt x="58935" y="14837"/>
                  <a:pt x="59027" y="14814"/>
                  <a:pt x="59141" y="14768"/>
                </a:cubicBezTo>
                <a:lnTo>
                  <a:pt x="59141" y="14768"/>
                </a:lnTo>
                <a:cubicBezTo>
                  <a:pt x="59072" y="15042"/>
                  <a:pt x="58844" y="15019"/>
                  <a:pt x="58684" y="15065"/>
                </a:cubicBezTo>
                <a:cubicBezTo>
                  <a:pt x="58776" y="15339"/>
                  <a:pt x="58479" y="15271"/>
                  <a:pt x="58433" y="15453"/>
                </a:cubicBezTo>
                <a:cubicBezTo>
                  <a:pt x="58319" y="15385"/>
                  <a:pt x="58251" y="15316"/>
                  <a:pt x="58182" y="15271"/>
                </a:cubicBezTo>
                <a:cubicBezTo>
                  <a:pt x="58251" y="15202"/>
                  <a:pt x="58296" y="15134"/>
                  <a:pt x="58365" y="15088"/>
                </a:cubicBezTo>
                <a:cubicBezTo>
                  <a:pt x="58319" y="15019"/>
                  <a:pt x="58273" y="14951"/>
                  <a:pt x="58251" y="14905"/>
                </a:cubicBezTo>
                <a:cubicBezTo>
                  <a:pt x="58433" y="14814"/>
                  <a:pt x="58593" y="14723"/>
                  <a:pt x="58798" y="14631"/>
                </a:cubicBezTo>
                <a:close/>
                <a:moveTo>
                  <a:pt x="62017" y="14403"/>
                </a:moveTo>
                <a:cubicBezTo>
                  <a:pt x="62062" y="14540"/>
                  <a:pt x="62085" y="14631"/>
                  <a:pt x="62131" y="14700"/>
                </a:cubicBezTo>
                <a:cubicBezTo>
                  <a:pt x="61834" y="14905"/>
                  <a:pt x="61583" y="15088"/>
                  <a:pt x="61264" y="15339"/>
                </a:cubicBezTo>
                <a:cubicBezTo>
                  <a:pt x="61140" y="15586"/>
                  <a:pt x="61044" y="15683"/>
                  <a:pt x="60807" y="15683"/>
                </a:cubicBezTo>
                <a:cubicBezTo>
                  <a:pt x="60737" y="15683"/>
                  <a:pt x="60655" y="15674"/>
                  <a:pt x="60556" y="15659"/>
                </a:cubicBezTo>
                <a:cubicBezTo>
                  <a:pt x="61058" y="15225"/>
                  <a:pt x="61469" y="14768"/>
                  <a:pt x="62017" y="14403"/>
                </a:cubicBezTo>
                <a:close/>
                <a:moveTo>
                  <a:pt x="6711" y="15974"/>
                </a:moveTo>
                <a:cubicBezTo>
                  <a:pt x="6711" y="15975"/>
                  <a:pt x="6711" y="15977"/>
                  <a:pt x="6711" y="15978"/>
                </a:cubicBezTo>
                <a:cubicBezTo>
                  <a:pt x="6711" y="15976"/>
                  <a:pt x="6711" y="15975"/>
                  <a:pt x="6711" y="15974"/>
                </a:cubicBezTo>
                <a:close/>
                <a:moveTo>
                  <a:pt x="41885" y="30198"/>
                </a:moveTo>
                <a:cubicBezTo>
                  <a:pt x="41930" y="30198"/>
                  <a:pt x="41999" y="30221"/>
                  <a:pt x="42067" y="30244"/>
                </a:cubicBezTo>
                <a:cubicBezTo>
                  <a:pt x="42022" y="30427"/>
                  <a:pt x="41885" y="30632"/>
                  <a:pt x="42182" y="30769"/>
                </a:cubicBezTo>
                <a:cubicBezTo>
                  <a:pt x="42136" y="30883"/>
                  <a:pt x="42090" y="30997"/>
                  <a:pt x="42045" y="31111"/>
                </a:cubicBezTo>
                <a:lnTo>
                  <a:pt x="41976" y="31111"/>
                </a:lnTo>
                <a:cubicBezTo>
                  <a:pt x="41953" y="31043"/>
                  <a:pt x="41930" y="30974"/>
                  <a:pt x="41908" y="30860"/>
                </a:cubicBezTo>
                <a:cubicBezTo>
                  <a:pt x="41839" y="30792"/>
                  <a:pt x="41748" y="30700"/>
                  <a:pt x="41657" y="30609"/>
                </a:cubicBezTo>
                <a:cubicBezTo>
                  <a:pt x="41748" y="30449"/>
                  <a:pt x="41816" y="30335"/>
                  <a:pt x="41885" y="30198"/>
                </a:cubicBezTo>
                <a:close/>
                <a:moveTo>
                  <a:pt x="44852" y="32070"/>
                </a:moveTo>
                <a:cubicBezTo>
                  <a:pt x="44741" y="32137"/>
                  <a:pt x="44629" y="32182"/>
                  <a:pt x="44454" y="32290"/>
                </a:cubicBezTo>
                <a:lnTo>
                  <a:pt x="44454" y="32290"/>
                </a:lnTo>
                <a:cubicBezTo>
                  <a:pt x="44451" y="32286"/>
                  <a:pt x="44448" y="32282"/>
                  <a:pt x="44445" y="32278"/>
                </a:cubicBezTo>
                <a:lnTo>
                  <a:pt x="44445" y="32278"/>
                </a:lnTo>
                <a:cubicBezTo>
                  <a:pt x="44444" y="32285"/>
                  <a:pt x="44442" y="32291"/>
                  <a:pt x="44441" y="32298"/>
                </a:cubicBezTo>
                <a:cubicBezTo>
                  <a:pt x="44446" y="32296"/>
                  <a:pt x="44450" y="32293"/>
                  <a:pt x="44454" y="32290"/>
                </a:cubicBezTo>
                <a:lnTo>
                  <a:pt x="44454" y="32290"/>
                </a:lnTo>
                <a:cubicBezTo>
                  <a:pt x="44559" y="32420"/>
                  <a:pt x="44730" y="32483"/>
                  <a:pt x="44921" y="32526"/>
                </a:cubicBezTo>
                <a:cubicBezTo>
                  <a:pt x="44898" y="32367"/>
                  <a:pt x="44875" y="32207"/>
                  <a:pt x="44852" y="32070"/>
                </a:cubicBezTo>
                <a:close/>
                <a:moveTo>
                  <a:pt x="40127" y="31819"/>
                </a:moveTo>
                <a:lnTo>
                  <a:pt x="40127" y="31819"/>
                </a:lnTo>
                <a:cubicBezTo>
                  <a:pt x="40492" y="31956"/>
                  <a:pt x="40515" y="32001"/>
                  <a:pt x="40310" y="32344"/>
                </a:cubicBezTo>
                <a:cubicBezTo>
                  <a:pt x="40378" y="32344"/>
                  <a:pt x="40470" y="32367"/>
                  <a:pt x="40584" y="32390"/>
                </a:cubicBezTo>
                <a:cubicBezTo>
                  <a:pt x="40607" y="32504"/>
                  <a:pt x="40607" y="32618"/>
                  <a:pt x="40629" y="32846"/>
                </a:cubicBezTo>
                <a:cubicBezTo>
                  <a:pt x="40492" y="32732"/>
                  <a:pt x="40447" y="32686"/>
                  <a:pt x="40424" y="32663"/>
                </a:cubicBezTo>
                <a:cubicBezTo>
                  <a:pt x="40333" y="32709"/>
                  <a:pt x="40241" y="32755"/>
                  <a:pt x="40150" y="32800"/>
                </a:cubicBezTo>
                <a:cubicBezTo>
                  <a:pt x="40104" y="32755"/>
                  <a:pt x="40082" y="32686"/>
                  <a:pt x="40036" y="32595"/>
                </a:cubicBezTo>
                <a:cubicBezTo>
                  <a:pt x="40127" y="32595"/>
                  <a:pt x="40196" y="32572"/>
                  <a:pt x="40241" y="32572"/>
                </a:cubicBezTo>
                <a:cubicBezTo>
                  <a:pt x="40104" y="32390"/>
                  <a:pt x="39968" y="32184"/>
                  <a:pt x="39808" y="31956"/>
                </a:cubicBezTo>
                <a:lnTo>
                  <a:pt x="39808" y="31956"/>
                </a:lnTo>
                <a:cubicBezTo>
                  <a:pt x="39968" y="32001"/>
                  <a:pt x="40059" y="32047"/>
                  <a:pt x="40173" y="32116"/>
                </a:cubicBezTo>
                <a:cubicBezTo>
                  <a:pt x="40150" y="32001"/>
                  <a:pt x="40150" y="31910"/>
                  <a:pt x="40127" y="31819"/>
                </a:cubicBezTo>
                <a:close/>
                <a:moveTo>
                  <a:pt x="38895" y="33371"/>
                </a:moveTo>
                <a:cubicBezTo>
                  <a:pt x="38895" y="33531"/>
                  <a:pt x="38872" y="33691"/>
                  <a:pt x="38872" y="33919"/>
                </a:cubicBezTo>
                <a:cubicBezTo>
                  <a:pt x="38758" y="33873"/>
                  <a:pt x="38689" y="33828"/>
                  <a:pt x="38598" y="33782"/>
                </a:cubicBezTo>
                <a:cubicBezTo>
                  <a:pt x="38530" y="33850"/>
                  <a:pt x="38484" y="33942"/>
                  <a:pt x="38370" y="34056"/>
                </a:cubicBezTo>
                <a:cubicBezTo>
                  <a:pt x="38301" y="33896"/>
                  <a:pt x="38256" y="33782"/>
                  <a:pt x="38210" y="33691"/>
                </a:cubicBezTo>
                <a:cubicBezTo>
                  <a:pt x="38438" y="33576"/>
                  <a:pt x="38644" y="33485"/>
                  <a:pt x="38895" y="33371"/>
                </a:cubicBezTo>
                <a:close/>
                <a:moveTo>
                  <a:pt x="41512" y="34913"/>
                </a:moveTo>
                <a:cubicBezTo>
                  <a:pt x="41515" y="34924"/>
                  <a:pt x="41517" y="34935"/>
                  <a:pt x="41520" y="34946"/>
                </a:cubicBezTo>
                <a:lnTo>
                  <a:pt x="41542" y="34923"/>
                </a:lnTo>
                <a:cubicBezTo>
                  <a:pt x="41532" y="34920"/>
                  <a:pt x="41522" y="34916"/>
                  <a:pt x="41512" y="34913"/>
                </a:cubicBezTo>
                <a:close/>
                <a:moveTo>
                  <a:pt x="36019" y="35425"/>
                </a:moveTo>
                <a:cubicBezTo>
                  <a:pt x="36133" y="35494"/>
                  <a:pt x="36247" y="35539"/>
                  <a:pt x="36384" y="35608"/>
                </a:cubicBezTo>
                <a:cubicBezTo>
                  <a:pt x="36361" y="35722"/>
                  <a:pt x="36338" y="35859"/>
                  <a:pt x="36293" y="36087"/>
                </a:cubicBezTo>
                <a:cubicBezTo>
                  <a:pt x="36201" y="35973"/>
                  <a:pt x="36179" y="35927"/>
                  <a:pt x="36133" y="35882"/>
                </a:cubicBezTo>
                <a:cubicBezTo>
                  <a:pt x="36087" y="35813"/>
                  <a:pt x="36042" y="35768"/>
                  <a:pt x="36019" y="35745"/>
                </a:cubicBezTo>
                <a:cubicBezTo>
                  <a:pt x="35999" y="35735"/>
                  <a:pt x="35980" y="35731"/>
                  <a:pt x="35962" y="35731"/>
                </a:cubicBezTo>
                <a:cubicBezTo>
                  <a:pt x="35868" y="35731"/>
                  <a:pt x="35802" y="35851"/>
                  <a:pt x="35710" y="35851"/>
                </a:cubicBezTo>
                <a:cubicBezTo>
                  <a:pt x="35663" y="35851"/>
                  <a:pt x="35608" y="35819"/>
                  <a:pt x="35539" y="35722"/>
                </a:cubicBezTo>
                <a:cubicBezTo>
                  <a:pt x="35699" y="35631"/>
                  <a:pt x="35859" y="35539"/>
                  <a:pt x="36019" y="35425"/>
                </a:cubicBezTo>
                <a:close/>
                <a:moveTo>
                  <a:pt x="6802" y="35220"/>
                </a:moveTo>
                <a:cubicBezTo>
                  <a:pt x="6871" y="35494"/>
                  <a:pt x="6939" y="35745"/>
                  <a:pt x="7008" y="36019"/>
                </a:cubicBezTo>
                <a:cubicBezTo>
                  <a:pt x="6922" y="36166"/>
                  <a:pt x="6837" y="36234"/>
                  <a:pt x="6744" y="36234"/>
                </a:cubicBezTo>
                <a:cubicBezTo>
                  <a:pt x="6664" y="36234"/>
                  <a:pt x="6578" y="36183"/>
                  <a:pt x="6483" y="36087"/>
                </a:cubicBezTo>
                <a:cubicBezTo>
                  <a:pt x="6528" y="35950"/>
                  <a:pt x="6574" y="35790"/>
                  <a:pt x="6620" y="35631"/>
                </a:cubicBezTo>
                <a:cubicBezTo>
                  <a:pt x="6528" y="35608"/>
                  <a:pt x="6414" y="35562"/>
                  <a:pt x="6300" y="35517"/>
                </a:cubicBezTo>
                <a:cubicBezTo>
                  <a:pt x="6460" y="35402"/>
                  <a:pt x="6620" y="35334"/>
                  <a:pt x="6802" y="35220"/>
                </a:cubicBezTo>
                <a:close/>
                <a:moveTo>
                  <a:pt x="30609" y="39694"/>
                </a:moveTo>
                <a:cubicBezTo>
                  <a:pt x="30609" y="39762"/>
                  <a:pt x="30632" y="39831"/>
                  <a:pt x="30632" y="39899"/>
                </a:cubicBezTo>
                <a:cubicBezTo>
                  <a:pt x="30640" y="39891"/>
                  <a:pt x="30648" y="39883"/>
                  <a:pt x="30656" y="39876"/>
                </a:cubicBezTo>
                <a:lnTo>
                  <a:pt x="30656" y="39876"/>
                </a:lnTo>
                <a:cubicBezTo>
                  <a:pt x="30640" y="39816"/>
                  <a:pt x="30625" y="39756"/>
                  <a:pt x="30609" y="39694"/>
                </a:cubicBezTo>
                <a:close/>
                <a:moveTo>
                  <a:pt x="37615" y="38372"/>
                </a:moveTo>
                <a:cubicBezTo>
                  <a:pt x="37679" y="38372"/>
                  <a:pt x="37740" y="38401"/>
                  <a:pt x="37776" y="38461"/>
                </a:cubicBezTo>
                <a:cubicBezTo>
                  <a:pt x="37822" y="38552"/>
                  <a:pt x="37776" y="38781"/>
                  <a:pt x="37731" y="38781"/>
                </a:cubicBezTo>
                <a:cubicBezTo>
                  <a:pt x="37530" y="38821"/>
                  <a:pt x="37523" y="39143"/>
                  <a:pt x="37339" y="39143"/>
                </a:cubicBezTo>
                <a:cubicBezTo>
                  <a:pt x="37313" y="39143"/>
                  <a:pt x="37284" y="39137"/>
                  <a:pt x="37251" y="39123"/>
                </a:cubicBezTo>
                <a:cubicBezTo>
                  <a:pt x="37114" y="39351"/>
                  <a:pt x="36977" y="39534"/>
                  <a:pt x="36840" y="39785"/>
                </a:cubicBezTo>
                <a:cubicBezTo>
                  <a:pt x="36774" y="39751"/>
                  <a:pt x="36722" y="39737"/>
                  <a:pt x="36680" y="39737"/>
                </a:cubicBezTo>
                <a:cubicBezTo>
                  <a:pt x="36553" y="39737"/>
                  <a:pt x="36527" y="39875"/>
                  <a:pt x="36475" y="40013"/>
                </a:cubicBezTo>
                <a:cubicBezTo>
                  <a:pt x="36361" y="39945"/>
                  <a:pt x="36247" y="39876"/>
                  <a:pt x="36110" y="39785"/>
                </a:cubicBezTo>
                <a:cubicBezTo>
                  <a:pt x="36498" y="39397"/>
                  <a:pt x="36863" y="39054"/>
                  <a:pt x="37228" y="38689"/>
                </a:cubicBezTo>
                <a:cubicBezTo>
                  <a:pt x="37297" y="38621"/>
                  <a:pt x="37365" y="38507"/>
                  <a:pt x="37457" y="38438"/>
                </a:cubicBezTo>
                <a:cubicBezTo>
                  <a:pt x="37500" y="38395"/>
                  <a:pt x="37558" y="38372"/>
                  <a:pt x="37615" y="38372"/>
                </a:cubicBezTo>
                <a:close/>
                <a:moveTo>
                  <a:pt x="8195" y="39146"/>
                </a:moveTo>
                <a:cubicBezTo>
                  <a:pt x="8309" y="39169"/>
                  <a:pt x="8400" y="39214"/>
                  <a:pt x="8491" y="39237"/>
                </a:cubicBezTo>
                <a:cubicBezTo>
                  <a:pt x="8583" y="39420"/>
                  <a:pt x="8674" y="39625"/>
                  <a:pt x="8788" y="39853"/>
                </a:cubicBezTo>
                <a:cubicBezTo>
                  <a:pt x="8697" y="39945"/>
                  <a:pt x="8583" y="40059"/>
                  <a:pt x="8491" y="40150"/>
                </a:cubicBezTo>
                <a:cubicBezTo>
                  <a:pt x="8446" y="40150"/>
                  <a:pt x="8423" y="40127"/>
                  <a:pt x="8377" y="40104"/>
                </a:cubicBezTo>
                <a:cubicBezTo>
                  <a:pt x="8354" y="39968"/>
                  <a:pt x="8332" y="39808"/>
                  <a:pt x="8309" y="39648"/>
                </a:cubicBezTo>
                <a:lnTo>
                  <a:pt x="8103" y="39648"/>
                </a:lnTo>
                <a:cubicBezTo>
                  <a:pt x="8172" y="39534"/>
                  <a:pt x="8218" y="39443"/>
                  <a:pt x="8286" y="39351"/>
                </a:cubicBezTo>
                <a:cubicBezTo>
                  <a:pt x="8263" y="39283"/>
                  <a:pt x="8240" y="39237"/>
                  <a:pt x="8195" y="39146"/>
                </a:cubicBezTo>
                <a:close/>
                <a:moveTo>
                  <a:pt x="13034" y="47363"/>
                </a:moveTo>
                <a:cubicBezTo>
                  <a:pt x="13034" y="47363"/>
                  <a:pt x="13034" y="47364"/>
                  <a:pt x="13034" y="47364"/>
                </a:cubicBezTo>
                <a:lnTo>
                  <a:pt x="13034" y="47364"/>
                </a:lnTo>
                <a:cubicBezTo>
                  <a:pt x="13041" y="47363"/>
                  <a:pt x="13042" y="47363"/>
                  <a:pt x="13034" y="47363"/>
                </a:cubicBezTo>
                <a:close/>
                <a:moveTo>
                  <a:pt x="13741" y="52407"/>
                </a:moveTo>
                <a:cubicBezTo>
                  <a:pt x="13598" y="52694"/>
                  <a:pt x="13381" y="52871"/>
                  <a:pt x="13123" y="52871"/>
                </a:cubicBezTo>
                <a:cubicBezTo>
                  <a:pt x="13094" y="52871"/>
                  <a:pt x="13064" y="52868"/>
                  <a:pt x="13034" y="52864"/>
                </a:cubicBezTo>
                <a:cubicBezTo>
                  <a:pt x="13148" y="52704"/>
                  <a:pt x="13216" y="52590"/>
                  <a:pt x="13308" y="52453"/>
                </a:cubicBezTo>
                <a:cubicBezTo>
                  <a:pt x="13422" y="52430"/>
                  <a:pt x="13581" y="52430"/>
                  <a:pt x="13741" y="52407"/>
                </a:cubicBezTo>
                <a:close/>
                <a:moveTo>
                  <a:pt x="5387" y="5821"/>
                </a:moveTo>
                <a:cubicBezTo>
                  <a:pt x="5935" y="5981"/>
                  <a:pt x="6483" y="6163"/>
                  <a:pt x="7053" y="6323"/>
                </a:cubicBezTo>
                <a:cubicBezTo>
                  <a:pt x="7099" y="6460"/>
                  <a:pt x="7145" y="6597"/>
                  <a:pt x="7213" y="6780"/>
                </a:cubicBezTo>
                <a:cubicBezTo>
                  <a:pt x="7350" y="6711"/>
                  <a:pt x="7464" y="6620"/>
                  <a:pt x="7601" y="6574"/>
                </a:cubicBezTo>
                <a:cubicBezTo>
                  <a:pt x="7763" y="6493"/>
                  <a:pt x="7933" y="6397"/>
                  <a:pt x="8105" y="6397"/>
                </a:cubicBezTo>
                <a:cubicBezTo>
                  <a:pt x="8225" y="6397"/>
                  <a:pt x="8347" y="6443"/>
                  <a:pt x="8469" y="6574"/>
                </a:cubicBezTo>
                <a:cubicBezTo>
                  <a:pt x="8491" y="6597"/>
                  <a:pt x="8531" y="6597"/>
                  <a:pt x="8574" y="6597"/>
                </a:cubicBezTo>
                <a:cubicBezTo>
                  <a:pt x="8617" y="6597"/>
                  <a:pt x="8663" y="6597"/>
                  <a:pt x="8697" y="6620"/>
                </a:cubicBezTo>
                <a:cubicBezTo>
                  <a:pt x="8971" y="6711"/>
                  <a:pt x="9222" y="6825"/>
                  <a:pt x="9519" y="6962"/>
                </a:cubicBezTo>
                <a:cubicBezTo>
                  <a:pt x="9610" y="6917"/>
                  <a:pt x="9724" y="6825"/>
                  <a:pt x="9838" y="6734"/>
                </a:cubicBezTo>
                <a:cubicBezTo>
                  <a:pt x="9975" y="6757"/>
                  <a:pt x="10112" y="6780"/>
                  <a:pt x="10272" y="6825"/>
                </a:cubicBezTo>
                <a:cubicBezTo>
                  <a:pt x="10523" y="7190"/>
                  <a:pt x="10911" y="7373"/>
                  <a:pt x="11367" y="7510"/>
                </a:cubicBezTo>
                <a:cubicBezTo>
                  <a:pt x="11345" y="7350"/>
                  <a:pt x="11322" y="7213"/>
                  <a:pt x="11299" y="7099"/>
                </a:cubicBezTo>
                <a:cubicBezTo>
                  <a:pt x="11504" y="7053"/>
                  <a:pt x="11710" y="7031"/>
                  <a:pt x="11915" y="7008"/>
                </a:cubicBezTo>
                <a:cubicBezTo>
                  <a:pt x="11961" y="6848"/>
                  <a:pt x="11984" y="6734"/>
                  <a:pt x="12007" y="6597"/>
                </a:cubicBezTo>
                <a:cubicBezTo>
                  <a:pt x="12143" y="6665"/>
                  <a:pt x="12235" y="6711"/>
                  <a:pt x="12372" y="6780"/>
                </a:cubicBezTo>
                <a:cubicBezTo>
                  <a:pt x="12440" y="6688"/>
                  <a:pt x="12509" y="6597"/>
                  <a:pt x="12600" y="6506"/>
                </a:cubicBezTo>
                <a:cubicBezTo>
                  <a:pt x="12610" y="6505"/>
                  <a:pt x="12619" y="6504"/>
                  <a:pt x="12629" y="6504"/>
                </a:cubicBezTo>
                <a:cubicBezTo>
                  <a:pt x="12830" y="6504"/>
                  <a:pt x="13081" y="6723"/>
                  <a:pt x="13125" y="6962"/>
                </a:cubicBezTo>
                <a:cubicBezTo>
                  <a:pt x="13148" y="7145"/>
                  <a:pt x="13193" y="7305"/>
                  <a:pt x="13239" y="7487"/>
                </a:cubicBezTo>
                <a:cubicBezTo>
                  <a:pt x="13376" y="7464"/>
                  <a:pt x="13490" y="7464"/>
                  <a:pt x="13627" y="7464"/>
                </a:cubicBezTo>
                <a:cubicBezTo>
                  <a:pt x="13604" y="7601"/>
                  <a:pt x="13581" y="7715"/>
                  <a:pt x="13559" y="7807"/>
                </a:cubicBezTo>
                <a:cubicBezTo>
                  <a:pt x="13581" y="7830"/>
                  <a:pt x="13581" y="7830"/>
                  <a:pt x="13604" y="7852"/>
                </a:cubicBezTo>
                <a:cubicBezTo>
                  <a:pt x="13673" y="7761"/>
                  <a:pt x="13718" y="7693"/>
                  <a:pt x="13787" y="7624"/>
                </a:cubicBezTo>
                <a:cubicBezTo>
                  <a:pt x="13939" y="7677"/>
                  <a:pt x="14086" y="7700"/>
                  <a:pt x="14230" y="7700"/>
                </a:cubicBezTo>
                <a:cubicBezTo>
                  <a:pt x="14517" y="7700"/>
                  <a:pt x="14791" y="7609"/>
                  <a:pt x="15065" y="7487"/>
                </a:cubicBezTo>
                <a:cubicBezTo>
                  <a:pt x="14951" y="7350"/>
                  <a:pt x="14837" y="7259"/>
                  <a:pt x="14700" y="7099"/>
                </a:cubicBezTo>
                <a:cubicBezTo>
                  <a:pt x="14883" y="7099"/>
                  <a:pt x="15019" y="7099"/>
                  <a:pt x="15134" y="7122"/>
                </a:cubicBezTo>
                <a:cubicBezTo>
                  <a:pt x="15179" y="7190"/>
                  <a:pt x="15248" y="7305"/>
                  <a:pt x="15293" y="7396"/>
                </a:cubicBezTo>
                <a:cubicBezTo>
                  <a:pt x="15354" y="7387"/>
                  <a:pt x="15414" y="7383"/>
                  <a:pt x="15474" y="7383"/>
                </a:cubicBezTo>
                <a:cubicBezTo>
                  <a:pt x="15876" y="7383"/>
                  <a:pt x="16269" y="7556"/>
                  <a:pt x="16667" y="7556"/>
                </a:cubicBezTo>
                <a:cubicBezTo>
                  <a:pt x="16817" y="7556"/>
                  <a:pt x="16968" y="7532"/>
                  <a:pt x="17119" y="7464"/>
                </a:cubicBezTo>
                <a:cubicBezTo>
                  <a:pt x="17256" y="7601"/>
                  <a:pt x="17370" y="7715"/>
                  <a:pt x="17507" y="7852"/>
                </a:cubicBezTo>
                <a:cubicBezTo>
                  <a:pt x="17507" y="7898"/>
                  <a:pt x="17485" y="7944"/>
                  <a:pt x="17462" y="8035"/>
                </a:cubicBezTo>
                <a:cubicBezTo>
                  <a:pt x="17530" y="8058"/>
                  <a:pt x="17622" y="8103"/>
                  <a:pt x="17690" y="8149"/>
                </a:cubicBezTo>
                <a:cubicBezTo>
                  <a:pt x="17667" y="8309"/>
                  <a:pt x="17622" y="8446"/>
                  <a:pt x="17599" y="8628"/>
                </a:cubicBezTo>
                <a:cubicBezTo>
                  <a:pt x="17765" y="8647"/>
                  <a:pt x="17901" y="8680"/>
                  <a:pt x="18020" y="8680"/>
                </a:cubicBezTo>
                <a:cubicBezTo>
                  <a:pt x="18048" y="8680"/>
                  <a:pt x="18075" y="8678"/>
                  <a:pt x="18101" y="8674"/>
                </a:cubicBezTo>
                <a:cubicBezTo>
                  <a:pt x="18237" y="8654"/>
                  <a:pt x="18371" y="8641"/>
                  <a:pt x="18504" y="8641"/>
                </a:cubicBezTo>
                <a:cubicBezTo>
                  <a:pt x="18819" y="8641"/>
                  <a:pt x="19134" y="8710"/>
                  <a:pt x="19470" y="8902"/>
                </a:cubicBezTo>
                <a:cubicBezTo>
                  <a:pt x="19448" y="8720"/>
                  <a:pt x="19448" y="8628"/>
                  <a:pt x="19448" y="8514"/>
                </a:cubicBezTo>
                <a:cubicBezTo>
                  <a:pt x="19562" y="8469"/>
                  <a:pt x="19676" y="8446"/>
                  <a:pt x="19813" y="8400"/>
                </a:cubicBezTo>
                <a:cubicBezTo>
                  <a:pt x="19836" y="8286"/>
                  <a:pt x="19858" y="8195"/>
                  <a:pt x="19904" y="8058"/>
                </a:cubicBezTo>
                <a:cubicBezTo>
                  <a:pt x="19973" y="8126"/>
                  <a:pt x="20041" y="8149"/>
                  <a:pt x="20087" y="8195"/>
                </a:cubicBezTo>
                <a:cubicBezTo>
                  <a:pt x="20064" y="8263"/>
                  <a:pt x="20041" y="8309"/>
                  <a:pt x="20018" y="8332"/>
                </a:cubicBezTo>
                <a:cubicBezTo>
                  <a:pt x="20155" y="8446"/>
                  <a:pt x="20292" y="8560"/>
                  <a:pt x="20452" y="8697"/>
                </a:cubicBezTo>
                <a:cubicBezTo>
                  <a:pt x="20612" y="8537"/>
                  <a:pt x="20771" y="8377"/>
                  <a:pt x="20977" y="8195"/>
                </a:cubicBezTo>
                <a:cubicBezTo>
                  <a:pt x="21023" y="8218"/>
                  <a:pt x="21114" y="8240"/>
                  <a:pt x="21251" y="8286"/>
                </a:cubicBezTo>
                <a:cubicBezTo>
                  <a:pt x="21068" y="8400"/>
                  <a:pt x="20954" y="8491"/>
                  <a:pt x="20794" y="8583"/>
                </a:cubicBezTo>
                <a:cubicBezTo>
                  <a:pt x="20817" y="8651"/>
                  <a:pt x="20817" y="8720"/>
                  <a:pt x="20840" y="8879"/>
                </a:cubicBezTo>
                <a:cubicBezTo>
                  <a:pt x="20954" y="8720"/>
                  <a:pt x="21023" y="8628"/>
                  <a:pt x="21091" y="8537"/>
                </a:cubicBezTo>
                <a:cubicBezTo>
                  <a:pt x="21161" y="8555"/>
                  <a:pt x="21225" y="8565"/>
                  <a:pt x="21288" y="8565"/>
                </a:cubicBezTo>
                <a:cubicBezTo>
                  <a:pt x="21474" y="8565"/>
                  <a:pt x="21658" y="8479"/>
                  <a:pt x="21981" y="8240"/>
                </a:cubicBezTo>
                <a:cubicBezTo>
                  <a:pt x="22027" y="8377"/>
                  <a:pt x="22072" y="8491"/>
                  <a:pt x="22141" y="8628"/>
                </a:cubicBezTo>
                <a:cubicBezTo>
                  <a:pt x="22278" y="8606"/>
                  <a:pt x="22415" y="8583"/>
                  <a:pt x="22552" y="8560"/>
                </a:cubicBezTo>
                <a:cubicBezTo>
                  <a:pt x="22712" y="8606"/>
                  <a:pt x="22894" y="8674"/>
                  <a:pt x="23100" y="8765"/>
                </a:cubicBezTo>
                <a:cubicBezTo>
                  <a:pt x="23145" y="8857"/>
                  <a:pt x="23237" y="8971"/>
                  <a:pt x="23328" y="9085"/>
                </a:cubicBezTo>
                <a:cubicBezTo>
                  <a:pt x="23419" y="9108"/>
                  <a:pt x="23510" y="9108"/>
                  <a:pt x="23625" y="9131"/>
                </a:cubicBezTo>
                <a:cubicBezTo>
                  <a:pt x="23670" y="9039"/>
                  <a:pt x="23693" y="8971"/>
                  <a:pt x="23739" y="8902"/>
                </a:cubicBezTo>
                <a:cubicBezTo>
                  <a:pt x="23830" y="8948"/>
                  <a:pt x="23921" y="8994"/>
                  <a:pt x="24013" y="9039"/>
                </a:cubicBezTo>
                <a:cubicBezTo>
                  <a:pt x="24081" y="8948"/>
                  <a:pt x="24172" y="8879"/>
                  <a:pt x="24241" y="8811"/>
                </a:cubicBezTo>
                <a:cubicBezTo>
                  <a:pt x="24355" y="8857"/>
                  <a:pt x="24446" y="8879"/>
                  <a:pt x="24538" y="8925"/>
                </a:cubicBezTo>
                <a:cubicBezTo>
                  <a:pt x="24538" y="8971"/>
                  <a:pt x="24538" y="9062"/>
                  <a:pt x="24538" y="9153"/>
                </a:cubicBezTo>
                <a:cubicBezTo>
                  <a:pt x="24606" y="9108"/>
                  <a:pt x="24652" y="9085"/>
                  <a:pt x="24697" y="9062"/>
                </a:cubicBezTo>
                <a:cubicBezTo>
                  <a:pt x="24743" y="9153"/>
                  <a:pt x="24812" y="9268"/>
                  <a:pt x="24903" y="9427"/>
                </a:cubicBezTo>
                <a:cubicBezTo>
                  <a:pt x="25017" y="9222"/>
                  <a:pt x="25108" y="9085"/>
                  <a:pt x="25200" y="8948"/>
                </a:cubicBezTo>
                <a:cubicBezTo>
                  <a:pt x="25359" y="9108"/>
                  <a:pt x="25519" y="9245"/>
                  <a:pt x="25656" y="9382"/>
                </a:cubicBezTo>
                <a:cubicBezTo>
                  <a:pt x="25610" y="9450"/>
                  <a:pt x="25588" y="9519"/>
                  <a:pt x="25542" y="9633"/>
                </a:cubicBezTo>
                <a:cubicBezTo>
                  <a:pt x="25554" y="9632"/>
                  <a:pt x="25567" y="9632"/>
                  <a:pt x="25579" y="9632"/>
                </a:cubicBezTo>
                <a:cubicBezTo>
                  <a:pt x="25925" y="9632"/>
                  <a:pt x="26180" y="9873"/>
                  <a:pt x="26481" y="9873"/>
                </a:cubicBezTo>
                <a:cubicBezTo>
                  <a:pt x="26560" y="9873"/>
                  <a:pt x="26642" y="9857"/>
                  <a:pt x="26729" y="9815"/>
                </a:cubicBezTo>
                <a:cubicBezTo>
                  <a:pt x="26752" y="9952"/>
                  <a:pt x="26752" y="10044"/>
                  <a:pt x="26752" y="10158"/>
                </a:cubicBezTo>
                <a:cubicBezTo>
                  <a:pt x="26820" y="10181"/>
                  <a:pt x="26911" y="10203"/>
                  <a:pt x="27003" y="10226"/>
                </a:cubicBezTo>
                <a:cubicBezTo>
                  <a:pt x="27208" y="10044"/>
                  <a:pt x="27391" y="9793"/>
                  <a:pt x="27733" y="9793"/>
                </a:cubicBezTo>
                <a:cubicBezTo>
                  <a:pt x="27752" y="9958"/>
                  <a:pt x="27681" y="10005"/>
                  <a:pt x="27557" y="10005"/>
                </a:cubicBezTo>
                <a:cubicBezTo>
                  <a:pt x="27527" y="10005"/>
                  <a:pt x="27495" y="10002"/>
                  <a:pt x="27459" y="9998"/>
                </a:cubicBezTo>
                <a:cubicBezTo>
                  <a:pt x="27459" y="10226"/>
                  <a:pt x="27459" y="10432"/>
                  <a:pt x="27459" y="10660"/>
                </a:cubicBezTo>
                <a:lnTo>
                  <a:pt x="27414" y="10660"/>
                </a:lnTo>
                <a:cubicBezTo>
                  <a:pt x="27482" y="10751"/>
                  <a:pt x="27551" y="10820"/>
                  <a:pt x="27619" y="10911"/>
                </a:cubicBezTo>
                <a:cubicBezTo>
                  <a:pt x="27939" y="10911"/>
                  <a:pt x="28098" y="10614"/>
                  <a:pt x="28327" y="10454"/>
                </a:cubicBezTo>
                <a:cubicBezTo>
                  <a:pt x="28372" y="10432"/>
                  <a:pt x="28395" y="10363"/>
                  <a:pt x="28441" y="10340"/>
                </a:cubicBezTo>
                <a:cubicBezTo>
                  <a:pt x="28624" y="10145"/>
                  <a:pt x="28709" y="10054"/>
                  <a:pt x="28816" y="10054"/>
                </a:cubicBezTo>
                <a:cubicBezTo>
                  <a:pt x="28908" y="10054"/>
                  <a:pt x="29016" y="10122"/>
                  <a:pt x="29217" y="10249"/>
                </a:cubicBezTo>
                <a:cubicBezTo>
                  <a:pt x="29514" y="10432"/>
                  <a:pt x="29833" y="10546"/>
                  <a:pt x="30153" y="10683"/>
                </a:cubicBezTo>
                <a:cubicBezTo>
                  <a:pt x="30267" y="10728"/>
                  <a:pt x="30381" y="10797"/>
                  <a:pt x="30541" y="10888"/>
                </a:cubicBezTo>
                <a:cubicBezTo>
                  <a:pt x="30586" y="10820"/>
                  <a:pt x="30632" y="10751"/>
                  <a:pt x="30700" y="10637"/>
                </a:cubicBezTo>
                <a:cubicBezTo>
                  <a:pt x="30837" y="10728"/>
                  <a:pt x="30974" y="10820"/>
                  <a:pt x="31134" y="10934"/>
                </a:cubicBezTo>
                <a:cubicBezTo>
                  <a:pt x="31248" y="10797"/>
                  <a:pt x="31340" y="10637"/>
                  <a:pt x="31431" y="10477"/>
                </a:cubicBezTo>
                <a:cubicBezTo>
                  <a:pt x="31454" y="10470"/>
                  <a:pt x="31474" y="10467"/>
                  <a:pt x="31491" y="10467"/>
                </a:cubicBezTo>
                <a:cubicBezTo>
                  <a:pt x="31639" y="10467"/>
                  <a:pt x="31566" y="10708"/>
                  <a:pt x="31750" y="10728"/>
                </a:cubicBezTo>
                <a:cubicBezTo>
                  <a:pt x="31865" y="10728"/>
                  <a:pt x="31956" y="10979"/>
                  <a:pt x="32070" y="11162"/>
                </a:cubicBezTo>
                <a:cubicBezTo>
                  <a:pt x="32161" y="11139"/>
                  <a:pt x="32275" y="11094"/>
                  <a:pt x="32412" y="11048"/>
                </a:cubicBezTo>
                <a:cubicBezTo>
                  <a:pt x="32458" y="11116"/>
                  <a:pt x="32504" y="11185"/>
                  <a:pt x="32595" y="11322"/>
                </a:cubicBezTo>
                <a:cubicBezTo>
                  <a:pt x="32869" y="11276"/>
                  <a:pt x="33166" y="11208"/>
                  <a:pt x="33439" y="11162"/>
                </a:cubicBezTo>
                <a:cubicBezTo>
                  <a:pt x="33439" y="11185"/>
                  <a:pt x="33439" y="11208"/>
                  <a:pt x="33439" y="11253"/>
                </a:cubicBezTo>
                <a:cubicBezTo>
                  <a:pt x="33645" y="11345"/>
                  <a:pt x="33828" y="11459"/>
                  <a:pt x="34079" y="11573"/>
                </a:cubicBezTo>
                <a:cubicBezTo>
                  <a:pt x="34101" y="11619"/>
                  <a:pt x="34147" y="11710"/>
                  <a:pt x="34216" y="11870"/>
                </a:cubicBezTo>
                <a:cubicBezTo>
                  <a:pt x="34307" y="11733"/>
                  <a:pt x="34375" y="11641"/>
                  <a:pt x="34489" y="11504"/>
                </a:cubicBezTo>
                <a:cubicBezTo>
                  <a:pt x="34535" y="11641"/>
                  <a:pt x="34535" y="11687"/>
                  <a:pt x="34558" y="11755"/>
                </a:cubicBezTo>
                <a:cubicBezTo>
                  <a:pt x="34604" y="11777"/>
                  <a:pt x="34644" y="11786"/>
                  <a:pt x="34681" y="11786"/>
                </a:cubicBezTo>
                <a:cubicBezTo>
                  <a:pt x="34890" y="11786"/>
                  <a:pt x="34970" y="11488"/>
                  <a:pt x="35178" y="11488"/>
                </a:cubicBezTo>
                <a:cubicBezTo>
                  <a:pt x="35205" y="11488"/>
                  <a:pt x="35234" y="11493"/>
                  <a:pt x="35266" y="11504"/>
                </a:cubicBezTo>
                <a:cubicBezTo>
                  <a:pt x="35517" y="11550"/>
                  <a:pt x="35768" y="11596"/>
                  <a:pt x="36042" y="11641"/>
                </a:cubicBezTo>
                <a:cubicBezTo>
                  <a:pt x="36087" y="11687"/>
                  <a:pt x="36133" y="11778"/>
                  <a:pt x="36224" y="11870"/>
                </a:cubicBezTo>
                <a:cubicBezTo>
                  <a:pt x="36338" y="11641"/>
                  <a:pt x="36430" y="11436"/>
                  <a:pt x="36544" y="11208"/>
                </a:cubicBezTo>
                <a:cubicBezTo>
                  <a:pt x="36567" y="11230"/>
                  <a:pt x="36612" y="11230"/>
                  <a:pt x="36635" y="11253"/>
                </a:cubicBezTo>
                <a:cubicBezTo>
                  <a:pt x="36612" y="11390"/>
                  <a:pt x="36567" y="11527"/>
                  <a:pt x="36544" y="11664"/>
                </a:cubicBezTo>
                <a:cubicBezTo>
                  <a:pt x="36681" y="11596"/>
                  <a:pt x="36726" y="11573"/>
                  <a:pt x="36818" y="11345"/>
                </a:cubicBezTo>
                <a:lnTo>
                  <a:pt x="37137" y="11345"/>
                </a:lnTo>
                <a:cubicBezTo>
                  <a:pt x="37137" y="11527"/>
                  <a:pt x="37137" y="11687"/>
                  <a:pt x="37137" y="11870"/>
                </a:cubicBezTo>
                <a:cubicBezTo>
                  <a:pt x="37274" y="11915"/>
                  <a:pt x="37388" y="11938"/>
                  <a:pt x="37502" y="11984"/>
                </a:cubicBezTo>
                <a:cubicBezTo>
                  <a:pt x="37525" y="12052"/>
                  <a:pt x="37548" y="12098"/>
                  <a:pt x="37594" y="12189"/>
                </a:cubicBezTo>
                <a:cubicBezTo>
                  <a:pt x="37776" y="12121"/>
                  <a:pt x="37959" y="12029"/>
                  <a:pt x="38141" y="11938"/>
                </a:cubicBezTo>
                <a:cubicBezTo>
                  <a:pt x="38164" y="11938"/>
                  <a:pt x="38164" y="11892"/>
                  <a:pt x="38187" y="11892"/>
                </a:cubicBezTo>
                <a:cubicBezTo>
                  <a:pt x="38429" y="11671"/>
                  <a:pt x="38628" y="11562"/>
                  <a:pt x="38814" y="11562"/>
                </a:cubicBezTo>
                <a:cubicBezTo>
                  <a:pt x="39031" y="11562"/>
                  <a:pt x="39232" y="11711"/>
                  <a:pt x="39465" y="12007"/>
                </a:cubicBezTo>
                <a:cubicBezTo>
                  <a:pt x="39557" y="12144"/>
                  <a:pt x="39671" y="12235"/>
                  <a:pt x="39831" y="12326"/>
                </a:cubicBezTo>
                <a:cubicBezTo>
                  <a:pt x="39853" y="12417"/>
                  <a:pt x="39876" y="12509"/>
                  <a:pt x="39899" y="12577"/>
                </a:cubicBezTo>
                <a:cubicBezTo>
                  <a:pt x="40059" y="12646"/>
                  <a:pt x="40219" y="12714"/>
                  <a:pt x="40401" y="12805"/>
                </a:cubicBezTo>
                <a:cubicBezTo>
                  <a:pt x="40447" y="12760"/>
                  <a:pt x="40515" y="12691"/>
                  <a:pt x="40607" y="12646"/>
                </a:cubicBezTo>
                <a:cubicBezTo>
                  <a:pt x="40698" y="12714"/>
                  <a:pt x="40789" y="12783"/>
                  <a:pt x="40926" y="12874"/>
                </a:cubicBezTo>
                <a:cubicBezTo>
                  <a:pt x="40903" y="12760"/>
                  <a:pt x="40881" y="12714"/>
                  <a:pt x="40858" y="12623"/>
                </a:cubicBezTo>
                <a:cubicBezTo>
                  <a:pt x="41109" y="12577"/>
                  <a:pt x="41360" y="12554"/>
                  <a:pt x="41634" y="12532"/>
                </a:cubicBezTo>
                <a:cubicBezTo>
                  <a:pt x="41520" y="12440"/>
                  <a:pt x="41428" y="12372"/>
                  <a:pt x="41337" y="12280"/>
                </a:cubicBezTo>
                <a:cubicBezTo>
                  <a:pt x="41497" y="12212"/>
                  <a:pt x="41657" y="12166"/>
                  <a:pt x="41794" y="12121"/>
                </a:cubicBezTo>
                <a:cubicBezTo>
                  <a:pt x="41816" y="12121"/>
                  <a:pt x="41839" y="12144"/>
                  <a:pt x="41839" y="12144"/>
                </a:cubicBezTo>
                <a:cubicBezTo>
                  <a:pt x="41953" y="11847"/>
                  <a:pt x="42067" y="11550"/>
                  <a:pt x="42204" y="11185"/>
                </a:cubicBezTo>
                <a:lnTo>
                  <a:pt x="42912" y="11185"/>
                </a:lnTo>
                <a:cubicBezTo>
                  <a:pt x="42958" y="11367"/>
                  <a:pt x="42980" y="11550"/>
                  <a:pt x="43003" y="11778"/>
                </a:cubicBezTo>
                <a:cubicBezTo>
                  <a:pt x="43026" y="11801"/>
                  <a:pt x="43095" y="11870"/>
                  <a:pt x="43232" y="11961"/>
                </a:cubicBezTo>
                <a:cubicBezTo>
                  <a:pt x="43209" y="11755"/>
                  <a:pt x="43209" y="11619"/>
                  <a:pt x="43209" y="11436"/>
                </a:cubicBezTo>
                <a:lnTo>
                  <a:pt x="43209" y="11436"/>
                </a:lnTo>
                <a:cubicBezTo>
                  <a:pt x="43346" y="11504"/>
                  <a:pt x="43460" y="11527"/>
                  <a:pt x="43574" y="11573"/>
                </a:cubicBezTo>
                <a:cubicBezTo>
                  <a:pt x="43528" y="11664"/>
                  <a:pt x="43505" y="11755"/>
                  <a:pt x="43460" y="11847"/>
                </a:cubicBezTo>
                <a:cubicBezTo>
                  <a:pt x="43483" y="11847"/>
                  <a:pt x="43505" y="11870"/>
                  <a:pt x="43505" y="11870"/>
                </a:cubicBezTo>
                <a:cubicBezTo>
                  <a:pt x="43597" y="11801"/>
                  <a:pt x="43688" y="11733"/>
                  <a:pt x="43802" y="11619"/>
                </a:cubicBezTo>
                <a:cubicBezTo>
                  <a:pt x="43825" y="11687"/>
                  <a:pt x="43848" y="11755"/>
                  <a:pt x="43871" y="11801"/>
                </a:cubicBezTo>
                <a:cubicBezTo>
                  <a:pt x="44076" y="11847"/>
                  <a:pt x="44304" y="11870"/>
                  <a:pt x="44464" y="11961"/>
                </a:cubicBezTo>
                <a:cubicBezTo>
                  <a:pt x="44624" y="12075"/>
                  <a:pt x="44738" y="12258"/>
                  <a:pt x="44875" y="12417"/>
                </a:cubicBezTo>
                <a:cubicBezTo>
                  <a:pt x="45058" y="12349"/>
                  <a:pt x="45195" y="12303"/>
                  <a:pt x="45331" y="12258"/>
                </a:cubicBezTo>
                <a:cubicBezTo>
                  <a:pt x="45583" y="12554"/>
                  <a:pt x="45811" y="12851"/>
                  <a:pt x="46085" y="13171"/>
                </a:cubicBezTo>
                <a:cubicBezTo>
                  <a:pt x="46199" y="13034"/>
                  <a:pt x="46244" y="12942"/>
                  <a:pt x="46313" y="12851"/>
                </a:cubicBezTo>
                <a:cubicBezTo>
                  <a:pt x="46336" y="12851"/>
                  <a:pt x="46359" y="12874"/>
                  <a:pt x="46381" y="12874"/>
                </a:cubicBezTo>
                <a:cubicBezTo>
                  <a:pt x="46381" y="12965"/>
                  <a:pt x="46359" y="13057"/>
                  <a:pt x="46359" y="13148"/>
                </a:cubicBezTo>
                <a:cubicBezTo>
                  <a:pt x="46404" y="13171"/>
                  <a:pt x="46473" y="13193"/>
                  <a:pt x="46518" y="13239"/>
                </a:cubicBezTo>
                <a:cubicBezTo>
                  <a:pt x="46861" y="13285"/>
                  <a:pt x="47203" y="13353"/>
                  <a:pt x="47546" y="13422"/>
                </a:cubicBezTo>
                <a:cubicBezTo>
                  <a:pt x="47682" y="13467"/>
                  <a:pt x="47888" y="13353"/>
                  <a:pt x="47956" y="13718"/>
                </a:cubicBezTo>
                <a:cubicBezTo>
                  <a:pt x="47865" y="13696"/>
                  <a:pt x="47819" y="13673"/>
                  <a:pt x="47705" y="13650"/>
                </a:cubicBezTo>
                <a:lnTo>
                  <a:pt x="47705" y="13650"/>
                </a:lnTo>
                <a:cubicBezTo>
                  <a:pt x="47751" y="13810"/>
                  <a:pt x="47797" y="13970"/>
                  <a:pt x="47842" y="14129"/>
                </a:cubicBezTo>
                <a:cubicBezTo>
                  <a:pt x="47979" y="14106"/>
                  <a:pt x="48093" y="14106"/>
                  <a:pt x="48207" y="14084"/>
                </a:cubicBezTo>
                <a:cubicBezTo>
                  <a:pt x="48230" y="14198"/>
                  <a:pt x="48230" y="14312"/>
                  <a:pt x="48230" y="14472"/>
                </a:cubicBezTo>
                <a:cubicBezTo>
                  <a:pt x="48344" y="14380"/>
                  <a:pt x="48413" y="14312"/>
                  <a:pt x="48481" y="14243"/>
                </a:cubicBezTo>
                <a:cubicBezTo>
                  <a:pt x="48573" y="14266"/>
                  <a:pt x="48641" y="14266"/>
                  <a:pt x="48687" y="14289"/>
                </a:cubicBezTo>
                <a:cubicBezTo>
                  <a:pt x="48801" y="14472"/>
                  <a:pt x="48892" y="14609"/>
                  <a:pt x="49029" y="14791"/>
                </a:cubicBezTo>
                <a:cubicBezTo>
                  <a:pt x="49166" y="14631"/>
                  <a:pt x="49280" y="14495"/>
                  <a:pt x="49394" y="14426"/>
                </a:cubicBezTo>
                <a:cubicBezTo>
                  <a:pt x="49508" y="14335"/>
                  <a:pt x="49668" y="14312"/>
                  <a:pt x="49805" y="14243"/>
                </a:cubicBezTo>
                <a:cubicBezTo>
                  <a:pt x="49897" y="14129"/>
                  <a:pt x="49965" y="13992"/>
                  <a:pt x="50033" y="13901"/>
                </a:cubicBezTo>
                <a:cubicBezTo>
                  <a:pt x="50193" y="13878"/>
                  <a:pt x="50330" y="13855"/>
                  <a:pt x="50444" y="13833"/>
                </a:cubicBezTo>
                <a:cubicBezTo>
                  <a:pt x="50536" y="13924"/>
                  <a:pt x="50604" y="13992"/>
                  <a:pt x="50627" y="14038"/>
                </a:cubicBezTo>
                <a:cubicBezTo>
                  <a:pt x="50901" y="13992"/>
                  <a:pt x="51083" y="13970"/>
                  <a:pt x="51289" y="13947"/>
                </a:cubicBezTo>
                <a:cubicBezTo>
                  <a:pt x="51272" y="13828"/>
                  <a:pt x="51208" y="13804"/>
                  <a:pt x="51129" y="13804"/>
                </a:cubicBezTo>
                <a:cubicBezTo>
                  <a:pt x="51075" y="13804"/>
                  <a:pt x="51013" y="13816"/>
                  <a:pt x="50955" y="13816"/>
                </a:cubicBezTo>
                <a:cubicBezTo>
                  <a:pt x="50872" y="13816"/>
                  <a:pt x="50798" y="13791"/>
                  <a:pt x="50764" y="13673"/>
                </a:cubicBezTo>
                <a:lnTo>
                  <a:pt x="50764" y="13673"/>
                </a:lnTo>
                <a:cubicBezTo>
                  <a:pt x="50992" y="13696"/>
                  <a:pt x="51198" y="13696"/>
                  <a:pt x="51403" y="13696"/>
                </a:cubicBezTo>
                <a:cubicBezTo>
                  <a:pt x="51403" y="13673"/>
                  <a:pt x="51403" y="13650"/>
                  <a:pt x="51403" y="13604"/>
                </a:cubicBezTo>
                <a:cubicBezTo>
                  <a:pt x="51449" y="13673"/>
                  <a:pt x="51517" y="13741"/>
                  <a:pt x="51586" y="13833"/>
                </a:cubicBezTo>
                <a:cubicBezTo>
                  <a:pt x="51563" y="13901"/>
                  <a:pt x="51517" y="13970"/>
                  <a:pt x="51471" y="14061"/>
                </a:cubicBezTo>
                <a:cubicBezTo>
                  <a:pt x="51571" y="14115"/>
                  <a:pt x="51667" y="14148"/>
                  <a:pt x="51757" y="14148"/>
                </a:cubicBezTo>
                <a:cubicBezTo>
                  <a:pt x="51896" y="14148"/>
                  <a:pt x="52023" y="14071"/>
                  <a:pt x="52133" y="13878"/>
                </a:cubicBezTo>
                <a:cubicBezTo>
                  <a:pt x="52179" y="14038"/>
                  <a:pt x="52202" y="14152"/>
                  <a:pt x="52248" y="14312"/>
                </a:cubicBezTo>
                <a:cubicBezTo>
                  <a:pt x="52613" y="14198"/>
                  <a:pt x="52932" y="14084"/>
                  <a:pt x="53252" y="13970"/>
                </a:cubicBezTo>
                <a:cubicBezTo>
                  <a:pt x="53457" y="14106"/>
                  <a:pt x="53617" y="14221"/>
                  <a:pt x="53777" y="14312"/>
                </a:cubicBezTo>
                <a:cubicBezTo>
                  <a:pt x="53777" y="14315"/>
                  <a:pt x="53777" y="14317"/>
                  <a:pt x="53778" y="14317"/>
                </a:cubicBezTo>
                <a:cubicBezTo>
                  <a:pt x="53783" y="14317"/>
                  <a:pt x="53803" y="14263"/>
                  <a:pt x="53822" y="14243"/>
                </a:cubicBezTo>
                <a:cubicBezTo>
                  <a:pt x="54028" y="14243"/>
                  <a:pt x="54211" y="14221"/>
                  <a:pt x="54393" y="14221"/>
                </a:cubicBezTo>
                <a:cubicBezTo>
                  <a:pt x="54439" y="14038"/>
                  <a:pt x="54462" y="13924"/>
                  <a:pt x="54484" y="13787"/>
                </a:cubicBezTo>
                <a:lnTo>
                  <a:pt x="54850" y="13787"/>
                </a:lnTo>
                <a:cubicBezTo>
                  <a:pt x="54872" y="13650"/>
                  <a:pt x="54918" y="13536"/>
                  <a:pt x="54941" y="13353"/>
                </a:cubicBezTo>
                <a:cubicBezTo>
                  <a:pt x="54999" y="13334"/>
                  <a:pt x="55055" y="13325"/>
                  <a:pt x="55109" y="13325"/>
                </a:cubicBezTo>
                <a:cubicBezTo>
                  <a:pt x="55431" y="13325"/>
                  <a:pt x="55674" y="13630"/>
                  <a:pt x="55968" y="13650"/>
                </a:cubicBezTo>
                <a:cubicBezTo>
                  <a:pt x="56059" y="13878"/>
                  <a:pt x="56151" y="14106"/>
                  <a:pt x="56242" y="14335"/>
                </a:cubicBezTo>
                <a:cubicBezTo>
                  <a:pt x="56425" y="14426"/>
                  <a:pt x="56630" y="14540"/>
                  <a:pt x="56813" y="14631"/>
                </a:cubicBezTo>
                <a:cubicBezTo>
                  <a:pt x="56858" y="14495"/>
                  <a:pt x="56904" y="14358"/>
                  <a:pt x="56950" y="14221"/>
                </a:cubicBezTo>
                <a:cubicBezTo>
                  <a:pt x="57109" y="14266"/>
                  <a:pt x="57223" y="14312"/>
                  <a:pt x="57338" y="14358"/>
                </a:cubicBezTo>
                <a:cubicBezTo>
                  <a:pt x="57315" y="14426"/>
                  <a:pt x="57315" y="14495"/>
                  <a:pt x="57292" y="14586"/>
                </a:cubicBezTo>
                <a:cubicBezTo>
                  <a:pt x="57223" y="14563"/>
                  <a:pt x="57178" y="14563"/>
                  <a:pt x="57086" y="14540"/>
                </a:cubicBezTo>
                <a:cubicBezTo>
                  <a:pt x="57086" y="14631"/>
                  <a:pt x="57064" y="14700"/>
                  <a:pt x="57041" y="14791"/>
                </a:cubicBezTo>
                <a:cubicBezTo>
                  <a:pt x="57155" y="14883"/>
                  <a:pt x="57246" y="14951"/>
                  <a:pt x="57383" y="15042"/>
                </a:cubicBezTo>
                <a:cubicBezTo>
                  <a:pt x="57429" y="15042"/>
                  <a:pt x="57520" y="14997"/>
                  <a:pt x="57634" y="14951"/>
                </a:cubicBezTo>
                <a:cubicBezTo>
                  <a:pt x="57657" y="14997"/>
                  <a:pt x="57657" y="15042"/>
                  <a:pt x="57680" y="15088"/>
                </a:cubicBezTo>
                <a:cubicBezTo>
                  <a:pt x="57611" y="15179"/>
                  <a:pt x="57543" y="15293"/>
                  <a:pt x="57475" y="15385"/>
                </a:cubicBezTo>
                <a:cubicBezTo>
                  <a:pt x="57429" y="15453"/>
                  <a:pt x="57383" y="15522"/>
                  <a:pt x="57338" y="15613"/>
                </a:cubicBezTo>
                <a:cubicBezTo>
                  <a:pt x="57475" y="15796"/>
                  <a:pt x="57634" y="15978"/>
                  <a:pt x="57771" y="16161"/>
                </a:cubicBezTo>
                <a:cubicBezTo>
                  <a:pt x="57771" y="16184"/>
                  <a:pt x="57748" y="16206"/>
                  <a:pt x="57726" y="16229"/>
                </a:cubicBezTo>
                <a:cubicBezTo>
                  <a:pt x="57611" y="16206"/>
                  <a:pt x="57475" y="16184"/>
                  <a:pt x="57360" y="16138"/>
                </a:cubicBezTo>
                <a:lnTo>
                  <a:pt x="57360" y="16138"/>
                </a:lnTo>
                <a:cubicBezTo>
                  <a:pt x="57383" y="16206"/>
                  <a:pt x="57406" y="16275"/>
                  <a:pt x="57429" y="16366"/>
                </a:cubicBezTo>
                <a:cubicBezTo>
                  <a:pt x="57360" y="16389"/>
                  <a:pt x="57292" y="16412"/>
                  <a:pt x="57246" y="16412"/>
                </a:cubicBezTo>
                <a:cubicBezTo>
                  <a:pt x="57132" y="16229"/>
                  <a:pt x="57018" y="16047"/>
                  <a:pt x="56881" y="15841"/>
                </a:cubicBezTo>
                <a:cubicBezTo>
                  <a:pt x="57018" y="15773"/>
                  <a:pt x="57155" y="15681"/>
                  <a:pt x="57292" y="15613"/>
                </a:cubicBezTo>
                <a:cubicBezTo>
                  <a:pt x="57086" y="15590"/>
                  <a:pt x="56904" y="15567"/>
                  <a:pt x="56676" y="15522"/>
                </a:cubicBezTo>
                <a:lnTo>
                  <a:pt x="56676" y="15522"/>
                </a:lnTo>
                <a:cubicBezTo>
                  <a:pt x="56676" y="15750"/>
                  <a:pt x="56698" y="15932"/>
                  <a:pt x="56676" y="16115"/>
                </a:cubicBezTo>
                <a:cubicBezTo>
                  <a:pt x="56676" y="16275"/>
                  <a:pt x="56653" y="16435"/>
                  <a:pt x="56653" y="16640"/>
                </a:cubicBezTo>
                <a:cubicBezTo>
                  <a:pt x="56402" y="16526"/>
                  <a:pt x="56242" y="16389"/>
                  <a:pt x="56242" y="16069"/>
                </a:cubicBezTo>
                <a:cubicBezTo>
                  <a:pt x="55968" y="16161"/>
                  <a:pt x="55740" y="16229"/>
                  <a:pt x="55489" y="16298"/>
                </a:cubicBezTo>
                <a:cubicBezTo>
                  <a:pt x="55512" y="16435"/>
                  <a:pt x="55557" y="16549"/>
                  <a:pt x="55580" y="16731"/>
                </a:cubicBezTo>
                <a:cubicBezTo>
                  <a:pt x="55352" y="16640"/>
                  <a:pt x="55169" y="16572"/>
                  <a:pt x="54987" y="16503"/>
                </a:cubicBezTo>
                <a:cubicBezTo>
                  <a:pt x="54964" y="16389"/>
                  <a:pt x="54941" y="16298"/>
                  <a:pt x="54895" y="16161"/>
                </a:cubicBezTo>
                <a:cubicBezTo>
                  <a:pt x="54781" y="16252"/>
                  <a:pt x="54713" y="16298"/>
                  <a:pt x="54599" y="16366"/>
                </a:cubicBezTo>
                <a:cubicBezTo>
                  <a:pt x="54553" y="16321"/>
                  <a:pt x="54507" y="16252"/>
                  <a:pt x="54439" y="16161"/>
                </a:cubicBezTo>
                <a:cubicBezTo>
                  <a:pt x="54188" y="16343"/>
                  <a:pt x="53914" y="16526"/>
                  <a:pt x="53663" y="16709"/>
                </a:cubicBezTo>
                <a:cubicBezTo>
                  <a:pt x="53389" y="16891"/>
                  <a:pt x="53138" y="17097"/>
                  <a:pt x="52841" y="17302"/>
                </a:cubicBezTo>
                <a:cubicBezTo>
                  <a:pt x="52909" y="17393"/>
                  <a:pt x="52955" y="17507"/>
                  <a:pt x="53046" y="17667"/>
                </a:cubicBezTo>
                <a:cubicBezTo>
                  <a:pt x="53092" y="17553"/>
                  <a:pt x="53115" y="17462"/>
                  <a:pt x="53138" y="17416"/>
                </a:cubicBezTo>
                <a:cubicBezTo>
                  <a:pt x="53343" y="17530"/>
                  <a:pt x="53526" y="17644"/>
                  <a:pt x="53708" y="17736"/>
                </a:cubicBezTo>
                <a:cubicBezTo>
                  <a:pt x="53777" y="17667"/>
                  <a:pt x="53845" y="17599"/>
                  <a:pt x="53914" y="17507"/>
                </a:cubicBezTo>
                <a:cubicBezTo>
                  <a:pt x="53800" y="17485"/>
                  <a:pt x="53686" y="17462"/>
                  <a:pt x="53549" y="17416"/>
                </a:cubicBezTo>
                <a:cubicBezTo>
                  <a:pt x="53617" y="17348"/>
                  <a:pt x="53686" y="17279"/>
                  <a:pt x="53731" y="17211"/>
                </a:cubicBezTo>
                <a:cubicBezTo>
                  <a:pt x="53845" y="17211"/>
                  <a:pt x="53959" y="17234"/>
                  <a:pt x="54051" y="17234"/>
                </a:cubicBezTo>
                <a:cubicBezTo>
                  <a:pt x="54096" y="17325"/>
                  <a:pt x="54119" y="17393"/>
                  <a:pt x="54142" y="17462"/>
                </a:cubicBezTo>
                <a:cubicBezTo>
                  <a:pt x="54256" y="17439"/>
                  <a:pt x="54370" y="17416"/>
                  <a:pt x="54507" y="17370"/>
                </a:cubicBezTo>
                <a:cubicBezTo>
                  <a:pt x="54576" y="17416"/>
                  <a:pt x="54644" y="17485"/>
                  <a:pt x="54758" y="17576"/>
                </a:cubicBezTo>
                <a:cubicBezTo>
                  <a:pt x="54621" y="17599"/>
                  <a:pt x="54553" y="17599"/>
                  <a:pt x="54462" y="17599"/>
                </a:cubicBezTo>
                <a:cubicBezTo>
                  <a:pt x="54462" y="17736"/>
                  <a:pt x="54484" y="17850"/>
                  <a:pt x="54530" y="18055"/>
                </a:cubicBezTo>
                <a:cubicBezTo>
                  <a:pt x="54416" y="18078"/>
                  <a:pt x="54325" y="18078"/>
                  <a:pt x="54256" y="18078"/>
                </a:cubicBezTo>
                <a:cubicBezTo>
                  <a:pt x="54211" y="17827"/>
                  <a:pt x="54165" y="17667"/>
                  <a:pt x="54142" y="17507"/>
                </a:cubicBezTo>
                <a:cubicBezTo>
                  <a:pt x="54096" y="17644"/>
                  <a:pt x="54051" y="17759"/>
                  <a:pt x="54005" y="17873"/>
                </a:cubicBezTo>
                <a:cubicBezTo>
                  <a:pt x="53914" y="17850"/>
                  <a:pt x="53800" y="17827"/>
                  <a:pt x="53708" y="17781"/>
                </a:cubicBezTo>
                <a:lnTo>
                  <a:pt x="53708" y="17781"/>
                </a:lnTo>
                <a:cubicBezTo>
                  <a:pt x="53754" y="17941"/>
                  <a:pt x="53822" y="18101"/>
                  <a:pt x="53891" y="18306"/>
                </a:cubicBezTo>
                <a:cubicBezTo>
                  <a:pt x="53777" y="18329"/>
                  <a:pt x="53640" y="18352"/>
                  <a:pt x="53503" y="18375"/>
                </a:cubicBezTo>
                <a:cubicBezTo>
                  <a:pt x="53434" y="18466"/>
                  <a:pt x="53343" y="18580"/>
                  <a:pt x="53229" y="18694"/>
                </a:cubicBezTo>
                <a:cubicBezTo>
                  <a:pt x="53183" y="18580"/>
                  <a:pt x="53138" y="18512"/>
                  <a:pt x="53092" y="18443"/>
                </a:cubicBezTo>
                <a:cubicBezTo>
                  <a:pt x="53183" y="18398"/>
                  <a:pt x="53252" y="18352"/>
                  <a:pt x="53343" y="18306"/>
                </a:cubicBezTo>
                <a:cubicBezTo>
                  <a:pt x="53320" y="18212"/>
                  <a:pt x="53272" y="18166"/>
                  <a:pt x="53190" y="18166"/>
                </a:cubicBezTo>
                <a:cubicBezTo>
                  <a:pt x="53113" y="18166"/>
                  <a:pt x="53007" y="18206"/>
                  <a:pt x="52864" y="18284"/>
                </a:cubicBezTo>
                <a:cubicBezTo>
                  <a:pt x="52841" y="18649"/>
                  <a:pt x="53366" y="19082"/>
                  <a:pt x="52681" y="19356"/>
                </a:cubicBezTo>
                <a:cubicBezTo>
                  <a:pt x="52792" y="19428"/>
                  <a:pt x="52886" y="19456"/>
                  <a:pt x="52970" y="19456"/>
                </a:cubicBezTo>
                <a:cubicBezTo>
                  <a:pt x="53233" y="19456"/>
                  <a:pt x="53392" y="19185"/>
                  <a:pt x="53617" y="19151"/>
                </a:cubicBezTo>
                <a:cubicBezTo>
                  <a:pt x="53549" y="19037"/>
                  <a:pt x="53503" y="18945"/>
                  <a:pt x="53457" y="18854"/>
                </a:cubicBezTo>
                <a:cubicBezTo>
                  <a:pt x="53731" y="18649"/>
                  <a:pt x="53982" y="18443"/>
                  <a:pt x="54256" y="18238"/>
                </a:cubicBezTo>
                <a:lnTo>
                  <a:pt x="54256" y="18238"/>
                </a:lnTo>
                <a:cubicBezTo>
                  <a:pt x="54393" y="18420"/>
                  <a:pt x="54074" y="18535"/>
                  <a:pt x="54188" y="18763"/>
                </a:cubicBezTo>
                <a:cubicBezTo>
                  <a:pt x="54211" y="18352"/>
                  <a:pt x="54758" y="18375"/>
                  <a:pt x="54804" y="17964"/>
                </a:cubicBezTo>
                <a:cubicBezTo>
                  <a:pt x="54872" y="17918"/>
                  <a:pt x="54987" y="17873"/>
                  <a:pt x="55146" y="17781"/>
                </a:cubicBezTo>
                <a:cubicBezTo>
                  <a:pt x="55169" y="17781"/>
                  <a:pt x="55238" y="17804"/>
                  <a:pt x="55306" y="17827"/>
                </a:cubicBezTo>
                <a:cubicBezTo>
                  <a:pt x="55306" y="17918"/>
                  <a:pt x="55283" y="17987"/>
                  <a:pt x="55260" y="18101"/>
                </a:cubicBezTo>
                <a:cubicBezTo>
                  <a:pt x="55375" y="18032"/>
                  <a:pt x="55466" y="17964"/>
                  <a:pt x="55557" y="17941"/>
                </a:cubicBezTo>
                <a:cubicBezTo>
                  <a:pt x="55575" y="17937"/>
                  <a:pt x="55591" y="17935"/>
                  <a:pt x="55607" y="17935"/>
                </a:cubicBezTo>
                <a:cubicBezTo>
                  <a:pt x="55675" y="17935"/>
                  <a:pt x="55730" y="17968"/>
                  <a:pt x="55785" y="17987"/>
                </a:cubicBezTo>
                <a:cubicBezTo>
                  <a:pt x="55512" y="18124"/>
                  <a:pt x="55375" y="18352"/>
                  <a:pt x="55306" y="18580"/>
                </a:cubicBezTo>
                <a:cubicBezTo>
                  <a:pt x="54987" y="18808"/>
                  <a:pt x="54690" y="19014"/>
                  <a:pt x="54393" y="19219"/>
                </a:cubicBezTo>
                <a:cubicBezTo>
                  <a:pt x="54439" y="19356"/>
                  <a:pt x="54484" y="19425"/>
                  <a:pt x="54530" y="19516"/>
                </a:cubicBezTo>
                <a:cubicBezTo>
                  <a:pt x="54433" y="19600"/>
                  <a:pt x="54327" y="19649"/>
                  <a:pt x="54212" y="19649"/>
                </a:cubicBezTo>
                <a:cubicBezTo>
                  <a:pt x="54139" y="19649"/>
                  <a:pt x="54062" y="19629"/>
                  <a:pt x="53982" y="19585"/>
                </a:cubicBezTo>
                <a:lnTo>
                  <a:pt x="53982" y="19585"/>
                </a:lnTo>
                <a:cubicBezTo>
                  <a:pt x="54005" y="19790"/>
                  <a:pt x="53937" y="19973"/>
                  <a:pt x="53800" y="20110"/>
                </a:cubicBezTo>
                <a:cubicBezTo>
                  <a:pt x="53663" y="20132"/>
                  <a:pt x="53526" y="20178"/>
                  <a:pt x="53343" y="20201"/>
                </a:cubicBezTo>
                <a:cubicBezTo>
                  <a:pt x="53343" y="20269"/>
                  <a:pt x="53343" y="20315"/>
                  <a:pt x="53343" y="20406"/>
                </a:cubicBezTo>
                <a:cubicBezTo>
                  <a:pt x="53275" y="20429"/>
                  <a:pt x="53206" y="20452"/>
                  <a:pt x="53115" y="20475"/>
                </a:cubicBezTo>
                <a:cubicBezTo>
                  <a:pt x="53138" y="20566"/>
                  <a:pt x="53161" y="20657"/>
                  <a:pt x="53183" y="20771"/>
                </a:cubicBezTo>
                <a:lnTo>
                  <a:pt x="52978" y="20771"/>
                </a:lnTo>
                <a:cubicBezTo>
                  <a:pt x="52978" y="21365"/>
                  <a:pt x="52955" y="21433"/>
                  <a:pt x="52521" y="21456"/>
                </a:cubicBezTo>
                <a:cubicBezTo>
                  <a:pt x="52544" y="21388"/>
                  <a:pt x="52544" y="21319"/>
                  <a:pt x="52567" y="21228"/>
                </a:cubicBezTo>
                <a:lnTo>
                  <a:pt x="52567" y="21228"/>
                </a:lnTo>
                <a:cubicBezTo>
                  <a:pt x="52499" y="21319"/>
                  <a:pt x="52453" y="21365"/>
                  <a:pt x="52407" y="21433"/>
                </a:cubicBezTo>
                <a:lnTo>
                  <a:pt x="52065" y="21433"/>
                </a:lnTo>
                <a:cubicBezTo>
                  <a:pt x="52088" y="21821"/>
                  <a:pt x="51791" y="21958"/>
                  <a:pt x="51563" y="22187"/>
                </a:cubicBezTo>
                <a:cubicBezTo>
                  <a:pt x="51357" y="22392"/>
                  <a:pt x="51198" y="22620"/>
                  <a:pt x="50992" y="22871"/>
                </a:cubicBezTo>
                <a:cubicBezTo>
                  <a:pt x="50810" y="22780"/>
                  <a:pt x="50695" y="22712"/>
                  <a:pt x="50581" y="22643"/>
                </a:cubicBezTo>
                <a:cubicBezTo>
                  <a:pt x="50558" y="22666"/>
                  <a:pt x="50558" y="22666"/>
                  <a:pt x="50536" y="22689"/>
                </a:cubicBezTo>
                <a:cubicBezTo>
                  <a:pt x="50604" y="22780"/>
                  <a:pt x="50673" y="22871"/>
                  <a:pt x="50764" y="22963"/>
                </a:cubicBezTo>
                <a:cubicBezTo>
                  <a:pt x="50650" y="23077"/>
                  <a:pt x="50513" y="23191"/>
                  <a:pt x="50376" y="23305"/>
                </a:cubicBezTo>
                <a:cubicBezTo>
                  <a:pt x="50376" y="23351"/>
                  <a:pt x="50399" y="23419"/>
                  <a:pt x="50399" y="23510"/>
                </a:cubicBezTo>
                <a:cubicBezTo>
                  <a:pt x="50285" y="23510"/>
                  <a:pt x="50170" y="23488"/>
                  <a:pt x="50102" y="23488"/>
                </a:cubicBezTo>
                <a:cubicBezTo>
                  <a:pt x="50033" y="23579"/>
                  <a:pt x="49988" y="23647"/>
                  <a:pt x="49897" y="23739"/>
                </a:cubicBezTo>
                <a:cubicBezTo>
                  <a:pt x="49805" y="23579"/>
                  <a:pt x="49737" y="23488"/>
                  <a:pt x="49668" y="23374"/>
                </a:cubicBezTo>
                <a:cubicBezTo>
                  <a:pt x="49737" y="23282"/>
                  <a:pt x="49805" y="23214"/>
                  <a:pt x="49897" y="23122"/>
                </a:cubicBezTo>
                <a:cubicBezTo>
                  <a:pt x="49828" y="23054"/>
                  <a:pt x="49760" y="23008"/>
                  <a:pt x="49691" y="22940"/>
                </a:cubicBezTo>
                <a:cubicBezTo>
                  <a:pt x="49577" y="23077"/>
                  <a:pt x="49463" y="23214"/>
                  <a:pt x="49326" y="23374"/>
                </a:cubicBezTo>
                <a:lnTo>
                  <a:pt x="49120" y="23374"/>
                </a:lnTo>
                <a:cubicBezTo>
                  <a:pt x="49052" y="23465"/>
                  <a:pt x="48984" y="23579"/>
                  <a:pt x="48915" y="23693"/>
                </a:cubicBezTo>
                <a:cubicBezTo>
                  <a:pt x="48938" y="23899"/>
                  <a:pt x="49349" y="23921"/>
                  <a:pt x="49189" y="24264"/>
                </a:cubicBezTo>
                <a:cubicBezTo>
                  <a:pt x="49143" y="24218"/>
                  <a:pt x="49075" y="24195"/>
                  <a:pt x="49029" y="24150"/>
                </a:cubicBezTo>
                <a:lnTo>
                  <a:pt x="48915" y="24150"/>
                </a:lnTo>
                <a:cubicBezTo>
                  <a:pt x="48961" y="24218"/>
                  <a:pt x="49006" y="24264"/>
                  <a:pt x="49052" y="24309"/>
                </a:cubicBezTo>
                <a:cubicBezTo>
                  <a:pt x="48915" y="24332"/>
                  <a:pt x="48847" y="24355"/>
                  <a:pt x="48755" y="24355"/>
                </a:cubicBezTo>
                <a:cubicBezTo>
                  <a:pt x="48664" y="24264"/>
                  <a:pt x="48595" y="24150"/>
                  <a:pt x="48504" y="24035"/>
                </a:cubicBezTo>
                <a:cubicBezTo>
                  <a:pt x="48367" y="24127"/>
                  <a:pt x="48253" y="24195"/>
                  <a:pt x="48139" y="24264"/>
                </a:cubicBezTo>
                <a:cubicBezTo>
                  <a:pt x="48207" y="24401"/>
                  <a:pt x="48253" y="24538"/>
                  <a:pt x="48299" y="24675"/>
                </a:cubicBezTo>
                <a:cubicBezTo>
                  <a:pt x="48276" y="24697"/>
                  <a:pt x="48276" y="24697"/>
                  <a:pt x="48253" y="24720"/>
                </a:cubicBezTo>
                <a:cubicBezTo>
                  <a:pt x="48185" y="24629"/>
                  <a:pt x="48093" y="24538"/>
                  <a:pt x="48002" y="24446"/>
                </a:cubicBezTo>
                <a:cubicBezTo>
                  <a:pt x="47888" y="24606"/>
                  <a:pt x="47751" y="24766"/>
                  <a:pt x="47614" y="24926"/>
                </a:cubicBezTo>
                <a:lnTo>
                  <a:pt x="47409" y="24926"/>
                </a:lnTo>
                <a:cubicBezTo>
                  <a:pt x="47340" y="25108"/>
                  <a:pt x="47272" y="25268"/>
                  <a:pt x="47203" y="25428"/>
                </a:cubicBezTo>
                <a:cubicBezTo>
                  <a:pt x="47226" y="25451"/>
                  <a:pt x="47226" y="25473"/>
                  <a:pt x="47249" y="25473"/>
                </a:cubicBezTo>
                <a:cubicBezTo>
                  <a:pt x="47431" y="25337"/>
                  <a:pt x="47614" y="25222"/>
                  <a:pt x="47797" y="25085"/>
                </a:cubicBezTo>
                <a:cubicBezTo>
                  <a:pt x="47911" y="25177"/>
                  <a:pt x="47979" y="25268"/>
                  <a:pt x="48093" y="25359"/>
                </a:cubicBezTo>
                <a:cubicBezTo>
                  <a:pt x="47956" y="25473"/>
                  <a:pt x="47865" y="25565"/>
                  <a:pt x="47728" y="25679"/>
                </a:cubicBezTo>
                <a:cubicBezTo>
                  <a:pt x="47682" y="25656"/>
                  <a:pt x="47591" y="25610"/>
                  <a:pt x="47523" y="25588"/>
                </a:cubicBezTo>
                <a:cubicBezTo>
                  <a:pt x="47203" y="25770"/>
                  <a:pt x="47203" y="26113"/>
                  <a:pt x="47089" y="26409"/>
                </a:cubicBezTo>
                <a:lnTo>
                  <a:pt x="46838" y="26409"/>
                </a:lnTo>
                <a:cubicBezTo>
                  <a:pt x="46815" y="26478"/>
                  <a:pt x="46815" y="26569"/>
                  <a:pt x="46815" y="26683"/>
                </a:cubicBezTo>
                <a:cubicBezTo>
                  <a:pt x="46724" y="26660"/>
                  <a:pt x="46655" y="26638"/>
                  <a:pt x="46564" y="26615"/>
                </a:cubicBezTo>
                <a:cubicBezTo>
                  <a:pt x="46381" y="26729"/>
                  <a:pt x="46199" y="26866"/>
                  <a:pt x="45971" y="27026"/>
                </a:cubicBezTo>
                <a:cubicBezTo>
                  <a:pt x="45925" y="26934"/>
                  <a:pt x="45879" y="26866"/>
                  <a:pt x="45879" y="26843"/>
                </a:cubicBezTo>
                <a:cubicBezTo>
                  <a:pt x="46085" y="26569"/>
                  <a:pt x="46290" y="26341"/>
                  <a:pt x="46473" y="26113"/>
                </a:cubicBezTo>
                <a:cubicBezTo>
                  <a:pt x="46473" y="26090"/>
                  <a:pt x="46450" y="26067"/>
                  <a:pt x="46427" y="26044"/>
                </a:cubicBezTo>
                <a:cubicBezTo>
                  <a:pt x="46518" y="26044"/>
                  <a:pt x="46610" y="26021"/>
                  <a:pt x="46724" y="26021"/>
                </a:cubicBezTo>
                <a:cubicBezTo>
                  <a:pt x="46655" y="25930"/>
                  <a:pt x="46633" y="25884"/>
                  <a:pt x="46564" y="25816"/>
                </a:cubicBezTo>
                <a:cubicBezTo>
                  <a:pt x="46427" y="25953"/>
                  <a:pt x="46313" y="26090"/>
                  <a:pt x="46199" y="26250"/>
                </a:cubicBezTo>
                <a:cubicBezTo>
                  <a:pt x="46153" y="26227"/>
                  <a:pt x="46108" y="26204"/>
                  <a:pt x="46039" y="26181"/>
                </a:cubicBezTo>
                <a:cubicBezTo>
                  <a:pt x="45925" y="26386"/>
                  <a:pt x="45834" y="26569"/>
                  <a:pt x="45719" y="26775"/>
                </a:cubicBezTo>
                <a:cubicBezTo>
                  <a:pt x="45674" y="26775"/>
                  <a:pt x="45605" y="26752"/>
                  <a:pt x="45537" y="26729"/>
                </a:cubicBezTo>
                <a:cubicBezTo>
                  <a:pt x="45537" y="26775"/>
                  <a:pt x="45514" y="26797"/>
                  <a:pt x="45514" y="26843"/>
                </a:cubicBezTo>
                <a:cubicBezTo>
                  <a:pt x="45697" y="26957"/>
                  <a:pt x="45879" y="27094"/>
                  <a:pt x="46108" y="27254"/>
                </a:cubicBezTo>
                <a:cubicBezTo>
                  <a:pt x="46067" y="27264"/>
                  <a:pt x="46030" y="27268"/>
                  <a:pt x="45996" y="27268"/>
                </a:cubicBezTo>
                <a:cubicBezTo>
                  <a:pt x="45720" y="27268"/>
                  <a:pt x="45621" y="26977"/>
                  <a:pt x="45377" y="26957"/>
                </a:cubicBezTo>
                <a:lnTo>
                  <a:pt x="45377" y="26957"/>
                </a:lnTo>
                <a:cubicBezTo>
                  <a:pt x="45514" y="27163"/>
                  <a:pt x="45628" y="27368"/>
                  <a:pt x="45719" y="27551"/>
                </a:cubicBezTo>
                <a:cubicBezTo>
                  <a:pt x="45468" y="27642"/>
                  <a:pt x="45286" y="27733"/>
                  <a:pt x="45080" y="27824"/>
                </a:cubicBezTo>
                <a:cubicBezTo>
                  <a:pt x="45103" y="27961"/>
                  <a:pt x="45126" y="28053"/>
                  <a:pt x="45172" y="28212"/>
                </a:cubicBezTo>
                <a:cubicBezTo>
                  <a:pt x="45058" y="28144"/>
                  <a:pt x="45012" y="28098"/>
                  <a:pt x="44921" y="28030"/>
                </a:cubicBezTo>
                <a:cubicBezTo>
                  <a:pt x="44898" y="28121"/>
                  <a:pt x="44875" y="28190"/>
                  <a:pt x="44806" y="28327"/>
                </a:cubicBezTo>
                <a:cubicBezTo>
                  <a:pt x="44806" y="28327"/>
                  <a:pt x="44715" y="28349"/>
                  <a:pt x="44647" y="28395"/>
                </a:cubicBezTo>
                <a:cubicBezTo>
                  <a:pt x="44647" y="28464"/>
                  <a:pt x="44647" y="28532"/>
                  <a:pt x="44647" y="28669"/>
                </a:cubicBezTo>
                <a:cubicBezTo>
                  <a:pt x="44533" y="28601"/>
                  <a:pt x="44441" y="28555"/>
                  <a:pt x="44350" y="28486"/>
                </a:cubicBezTo>
                <a:cubicBezTo>
                  <a:pt x="44327" y="28509"/>
                  <a:pt x="44304" y="28532"/>
                  <a:pt x="44281" y="28532"/>
                </a:cubicBezTo>
                <a:cubicBezTo>
                  <a:pt x="44327" y="28623"/>
                  <a:pt x="44373" y="28692"/>
                  <a:pt x="44464" y="28852"/>
                </a:cubicBezTo>
                <a:cubicBezTo>
                  <a:pt x="44327" y="28760"/>
                  <a:pt x="44236" y="28692"/>
                  <a:pt x="44145" y="28646"/>
                </a:cubicBezTo>
                <a:cubicBezTo>
                  <a:pt x="44167" y="28532"/>
                  <a:pt x="44167" y="28464"/>
                  <a:pt x="44190" y="28372"/>
                </a:cubicBezTo>
                <a:cubicBezTo>
                  <a:pt x="44122" y="28327"/>
                  <a:pt x="44053" y="28258"/>
                  <a:pt x="43985" y="28212"/>
                </a:cubicBezTo>
                <a:cubicBezTo>
                  <a:pt x="43848" y="28327"/>
                  <a:pt x="43711" y="28441"/>
                  <a:pt x="43597" y="28555"/>
                </a:cubicBezTo>
                <a:cubicBezTo>
                  <a:pt x="43597" y="28578"/>
                  <a:pt x="43597" y="28578"/>
                  <a:pt x="43597" y="28578"/>
                </a:cubicBezTo>
                <a:cubicBezTo>
                  <a:pt x="43460" y="28715"/>
                  <a:pt x="43300" y="28852"/>
                  <a:pt x="43163" y="28989"/>
                </a:cubicBezTo>
                <a:cubicBezTo>
                  <a:pt x="43140" y="28966"/>
                  <a:pt x="43140" y="28966"/>
                  <a:pt x="43117" y="28943"/>
                </a:cubicBezTo>
                <a:cubicBezTo>
                  <a:pt x="43026" y="29103"/>
                  <a:pt x="42958" y="29240"/>
                  <a:pt x="42866" y="29399"/>
                </a:cubicBezTo>
                <a:cubicBezTo>
                  <a:pt x="42980" y="29514"/>
                  <a:pt x="43095" y="29628"/>
                  <a:pt x="43232" y="29765"/>
                </a:cubicBezTo>
                <a:cubicBezTo>
                  <a:pt x="42729" y="29742"/>
                  <a:pt x="42364" y="29536"/>
                  <a:pt x="42113" y="29126"/>
                </a:cubicBezTo>
                <a:cubicBezTo>
                  <a:pt x="41999" y="29057"/>
                  <a:pt x="41862" y="29011"/>
                  <a:pt x="41679" y="28920"/>
                </a:cubicBezTo>
                <a:cubicBezTo>
                  <a:pt x="41748" y="28874"/>
                  <a:pt x="41771" y="28852"/>
                  <a:pt x="41839" y="28783"/>
                </a:cubicBezTo>
                <a:cubicBezTo>
                  <a:pt x="41794" y="28692"/>
                  <a:pt x="41497" y="28578"/>
                  <a:pt x="41794" y="28372"/>
                </a:cubicBezTo>
                <a:cubicBezTo>
                  <a:pt x="41774" y="28370"/>
                  <a:pt x="41757" y="28369"/>
                  <a:pt x="41741" y="28369"/>
                </a:cubicBezTo>
                <a:cubicBezTo>
                  <a:pt x="41602" y="28369"/>
                  <a:pt x="41568" y="28453"/>
                  <a:pt x="41588" y="28555"/>
                </a:cubicBezTo>
                <a:cubicBezTo>
                  <a:pt x="41588" y="28783"/>
                  <a:pt x="41634" y="29034"/>
                  <a:pt x="41634" y="29240"/>
                </a:cubicBezTo>
                <a:cubicBezTo>
                  <a:pt x="41542" y="29377"/>
                  <a:pt x="41474" y="29491"/>
                  <a:pt x="41451" y="29559"/>
                </a:cubicBezTo>
                <a:cubicBezTo>
                  <a:pt x="41246" y="29650"/>
                  <a:pt x="41040" y="29673"/>
                  <a:pt x="40926" y="29787"/>
                </a:cubicBezTo>
                <a:cubicBezTo>
                  <a:pt x="40823" y="29911"/>
                  <a:pt x="40813" y="30091"/>
                  <a:pt x="40644" y="30091"/>
                </a:cubicBezTo>
                <a:cubicBezTo>
                  <a:pt x="40626" y="30091"/>
                  <a:pt x="40606" y="30089"/>
                  <a:pt x="40584" y="30084"/>
                </a:cubicBezTo>
                <a:cubicBezTo>
                  <a:pt x="40470" y="30290"/>
                  <a:pt x="40424" y="30495"/>
                  <a:pt x="40150" y="30518"/>
                </a:cubicBezTo>
                <a:cubicBezTo>
                  <a:pt x="40241" y="30792"/>
                  <a:pt x="40264" y="31111"/>
                  <a:pt x="40059" y="31340"/>
                </a:cubicBezTo>
                <a:cubicBezTo>
                  <a:pt x="39950" y="31492"/>
                  <a:pt x="39799" y="31729"/>
                  <a:pt x="39526" y="31729"/>
                </a:cubicBezTo>
                <a:cubicBezTo>
                  <a:pt x="39513" y="31729"/>
                  <a:pt x="39501" y="31729"/>
                  <a:pt x="39488" y="31728"/>
                </a:cubicBezTo>
                <a:cubicBezTo>
                  <a:pt x="39465" y="31796"/>
                  <a:pt x="39443" y="31865"/>
                  <a:pt x="39397" y="32001"/>
                </a:cubicBezTo>
                <a:cubicBezTo>
                  <a:pt x="39283" y="31887"/>
                  <a:pt x="39214" y="31796"/>
                  <a:pt x="39123" y="31705"/>
                </a:cubicBezTo>
                <a:cubicBezTo>
                  <a:pt x="38986" y="31705"/>
                  <a:pt x="38895" y="31750"/>
                  <a:pt x="38803" y="31979"/>
                </a:cubicBezTo>
                <a:cubicBezTo>
                  <a:pt x="38918" y="31887"/>
                  <a:pt x="38963" y="31842"/>
                  <a:pt x="39032" y="31796"/>
                </a:cubicBezTo>
                <a:cubicBezTo>
                  <a:pt x="39077" y="31819"/>
                  <a:pt x="39123" y="31865"/>
                  <a:pt x="39191" y="31910"/>
                </a:cubicBezTo>
                <a:cubicBezTo>
                  <a:pt x="39123" y="32070"/>
                  <a:pt x="39055" y="32230"/>
                  <a:pt x="39009" y="32412"/>
                </a:cubicBezTo>
                <a:cubicBezTo>
                  <a:pt x="38895" y="32390"/>
                  <a:pt x="38803" y="32344"/>
                  <a:pt x="38621" y="32298"/>
                </a:cubicBezTo>
                <a:lnTo>
                  <a:pt x="38621" y="32298"/>
                </a:lnTo>
                <a:cubicBezTo>
                  <a:pt x="38689" y="32435"/>
                  <a:pt x="38735" y="32481"/>
                  <a:pt x="38758" y="32549"/>
                </a:cubicBezTo>
                <a:cubicBezTo>
                  <a:pt x="38503" y="32825"/>
                  <a:pt x="38308" y="33218"/>
                  <a:pt x="37861" y="33218"/>
                </a:cubicBezTo>
                <a:cubicBezTo>
                  <a:pt x="37827" y="33218"/>
                  <a:pt x="37791" y="33216"/>
                  <a:pt x="37753" y="33211"/>
                </a:cubicBezTo>
                <a:cubicBezTo>
                  <a:pt x="37753" y="33348"/>
                  <a:pt x="37753" y="33462"/>
                  <a:pt x="37753" y="33554"/>
                </a:cubicBezTo>
                <a:cubicBezTo>
                  <a:pt x="37719" y="33548"/>
                  <a:pt x="37687" y="33546"/>
                  <a:pt x="37656" y="33546"/>
                </a:cubicBezTo>
                <a:cubicBezTo>
                  <a:pt x="37425" y="33546"/>
                  <a:pt x="37306" y="33692"/>
                  <a:pt x="37206" y="33873"/>
                </a:cubicBezTo>
                <a:cubicBezTo>
                  <a:pt x="37069" y="34124"/>
                  <a:pt x="36886" y="34330"/>
                  <a:pt x="36681" y="34604"/>
                </a:cubicBezTo>
                <a:cubicBezTo>
                  <a:pt x="36703" y="34649"/>
                  <a:pt x="36703" y="34763"/>
                  <a:pt x="36726" y="34946"/>
                </a:cubicBezTo>
                <a:cubicBezTo>
                  <a:pt x="36530" y="34881"/>
                  <a:pt x="36381" y="34769"/>
                  <a:pt x="36254" y="34769"/>
                </a:cubicBezTo>
                <a:cubicBezTo>
                  <a:pt x="36203" y="34769"/>
                  <a:pt x="36156" y="34786"/>
                  <a:pt x="36110" y="34832"/>
                </a:cubicBezTo>
                <a:cubicBezTo>
                  <a:pt x="36110" y="34992"/>
                  <a:pt x="36133" y="35129"/>
                  <a:pt x="36064" y="35174"/>
                </a:cubicBezTo>
                <a:cubicBezTo>
                  <a:pt x="35859" y="35334"/>
                  <a:pt x="35631" y="35471"/>
                  <a:pt x="35402" y="35608"/>
                </a:cubicBezTo>
                <a:cubicBezTo>
                  <a:pt x="35357" y="35722"/>
                  <a:pt x="35311" y="35859"/>
                  <a:pt x="35243" y="35973"/>
                </a:cubicBezTo>
                <a:lnTo>
                  <a:pt x="35197" y="35973"/>
                </a:lnTo>
                <a:cubicBezTo>
                  <a:pt x="35197" y="36064"/>
                  <a:pt x="35220" y="36156"/>
                  <a:pt x="35243" y="36270"/>
                </a:cubicBezTo>
                <a:lnTo>
                  <a:pt x="35014" y="36270"/>
                </a:lnTo>
                <a:cubicBezTo>
                  <a:pt x="35014" y="36338"/>
                  <a:pt x="35014" y="36407"/>
                  <a:pt x="35014" y="36521"/>
                </a:cubicBezTo>
                <a:cubicBezTo>
                  <a:pt x="34855" y="36589"/>
                  <a:pt x="34695" y="36658"/>
                  <a:pt x="34512" y="36749"/>
                </a:cubicBezTo>
                <a:cubicBezTo>
                  <a:pt x="34492" y="37097"/>
                  <a:pt x="34306" y="37353"/>
                  <a:pt x="34038" y="37353"/>
                </a:cubicBezTo>
                <a:cubicBezTo>
                  <a:pt x="34007" y="37353"/>
                  <a:pt x="33975" y="37350"/>
                  <a:pt x="33942" y="37343"/>
                </a:cubicBezTo>
                <a:cubicBezTo>
                  <a:pt x="33805" y="37525"/>
                  <a:pt x="33668" y="37662"/>
                  <a:pt x="33485" y="37890"/>
                </a:cubicBezTo>
                <a:cubicBezTo>
                  <a:pt x="33462" y="37731"/>
                  <a:pt x="33462" y="37685"/>
                  <a:pt x="33462" y="37617"/>
                </a:cubicBezTo>
                <a:lnTo>
                  <a:pt x="33417" y="37617"/>
                </a:lnTo>
                <a:cubicBezTo>
                  <a:pt x="33417" y="37708"/>
                  <a:pt x="33394" y="37799"/>
                  <a:pt x="33371" y="37913"/>
                </a:cubicBezTo>
                <a:cubicBezTo>
                  <a:pt x="33303" y="37868"/>
                  <a:pt x="33211" y="37822"/>
                  <a:pt x="33143" y="37799"/>
                </a:cubicBezTo>
                <a:cubicBezTo>
                  <a:pt x="32937" y="37845"/>
                  <a:pt x="32914" y="38005"/>
                  <a:pt x="32937" y="38164"/>
                </a:cubicBezTo>
                <a:cubicBezTo>
                  <a:pt x="32937" y="38324"/>
                  <a:pt x="32960" y="38484"/>
                  <a:pt x="32983" y="38666"/>
                </a:cubicBezTo>
                <a:cubicBezTo>
                  <a:pt x="32869" y="38666"/>
                  <a:pt x="32800" y="38644"/>
                  <a:pt x="32755" y="38644"/>
                </a:cubicBezTo>
                <a:cubicBezTo>
                  <a:pt x="32595" y="38803"/>
                  <a:pt x="32435" y="38940"/>
                  <a:pt x="32298" y="39054"/>
                </a:cubicBezTo>
                <a:cubicBezTo>
                  <a:pt x="32182" y="39038"/>
                  <a:pt x="32114" y="38887"/>
                  <a:pt x="31988" y="38887"/>
                </a:cubicBezTo>
                <a:cubicBezTo>
                  <a:pt x="31941" y="38887"/>
                  <a:pt x="31887" y="38908"/>
                  <a:pt x="31819" y="38963"/>
                </a:cubicBezTo>
                <a:cubicBezTo>
                  <a:pt x="31887" y="39009"/>
                  <a:pt x="31933" y="39032"/>
                  <a:pt x="32024" y="39077"/>
                </a:cubicBezTo>
                <a:cubicBezTo>
                  <a:pt x="31694" y="39276"/>
                  <a:pt x="31789" y="39879"/>
                  <a:pt x="31241" y="39879"/>
                </a:cubicBezTo>
                <a:cubicBezTo>
                  <a:pt x="31221" y="39879"/>
                  <a:pt x="31201" y="39878"/>
                  <a:pt x="31180" y="39876"/>
                </a:cubicBezTo>
                <a:cubicBezTo>
                  <a:pt x="31088" y="39808"/>
                  <a:pt x="30997" y="39739"/>
                  <a:pt x="30906" y="39671"/>
                </a:cubicBezTo>
                <a:cubicBezTo>
                  <a:pt x="30823" y="39733"/>
                  <a:pt x="30739" y="39796"/>
                  <a:pt x="30656" y="39876"/>
                </a:cubicBezTo>
                <a:lnTo>
                  <a:pt x="30656" y="39876"/>
                </a:lnTo>
                <a:cubicBezTo>
                  <a:pt x="30686" y="39991"/>
                  <a:pt x="30716" y="40106"/>
                  <a:pt x="30746" y="40241"/>
                </a:cubicBezTo>
                <a:cubicBezTo>
                  <a:pt x="30700" y="40264"/>
                  <a:pt x="30655" y="40264"/>
                  <a:pt x="30563" y="40287"/>
                </a:cubicBezTo>
                <a:cubicBezTo>
                  <a:pt x="30518" y="40538"/>
                  <a:pt x="30221" y="40424"/>
                  <a:pt x="30061" y="40584"/>
                </a:cubicBezTo>
                <a:cubicBezTo>
                  <a:pt x="30061" y="40652"/>
                  <a:pt x="30061" y="40744"/>
                  <a:pt x="30039" y="40858"/>
                </a:cubicBezTo>
                <a:cubicBezTo>
                  <a:pt x="29970" y="40881"/>
                  <a:pt x="29902" y="40903"/>
                  <a:pt x="29833" y="40949"/>
                </a:cubicBezTo>
                <a:cubicBezTo>
                  <a:pt x="29879" y="41017"/>
                  <a:pt x="29924" y="41086"/>
                  <a:pt x="30016" y="41223"/>
                </a:cubicBezTo>
                <a:cubicBezTo>
                  <a:pt x="29879" y="41200"/>
                  <a:pt x="29787" y="41200"/>
                  <a:pt x="29650" y="41200"/>
                </a:cubicBezTo>
                <a:cubicBezTo>
                  <a:pt x="29582" y="41291"/>
                  <a:pt x="29445" y="41405"/>
                  <a:pt x="29331" y="41520"/>
                </a:cubicBezTo>
                <a:cubicBezTo>
                  <a:pt x="29240" y="41520"/>
                  <a:pt x="29148" y="41497"/>
                  <a:pt x="29057" y="41497"/>
                </a:cubicBezTo>
                <a:cubicBezTo>
                  <a:pt x="28989" y="41611"/>
                  <a:pt x="28897" y="41725"/>
                  <a:pt x="28806" y="41885"/>
                </a:cubicBezTo>
                <a:cubicBezTo>
                  <a:pt x="28601" y="41885"/>
                  <a:pt x="28464" y="42022"/>
                  <a:pt x="28327" y="42250"/>
                </a:cubicBezTo>
                <a:cubicBezTo>
                  <a:pt x="28098" y="42592"/>
                  <a:pt x="28030" y="43003"/>
                  <a:pt x="27847" y="43277"/>
                </a:cubicBezTo>
                <a:cubicBezTo>
                  <a:pt x="27642" y="43391"/>
                  <a:pt x="27482" y="43460"/>
                  <a:pt x="27277" y="43574"/>
                </a:cubicBezTo>
                <a:cubicBezTo>
                  <a:pt x="27185" y="43551"/>
                  <a:pt x="27048" y="43528"/>
                  <a:pt x="26889" y="43483"/>
                </a:cubicBezTo>
                <a:cubicBezTo>
                  <a:pt x="26843" y="43620"/>
                  <a:pt x="26797" y="43734"/>
                  <a:pt x="26774" y="43871"/>
                </a:cubicBezTo>
                <a:cubicBezTo>
                  <a:pt x="26843" y="43939"/>
                  <a:pt x="26889" y="43985"/>
                  <a:pt x="26957" y="44030"/>
                </a:cubicBezTo>
                <a:cubicBezTo>
                  <a:pt x="26866" y="44122"/>
                  <a:pt x="26797" y="44213"/>
                  <a:pt x="26683" y="44350"/>
                </a:cubicBezTo>
                <a:cubicBezTo>
                  <a:pt x="26660" y="44236"/>
                  <a:pt x="26638" y="44167"/>
                  <a:pt x="26638" y="44122"/>
                </a:cubicBezTo>
                <a:cubicBezTo>
                  <a:pt x="26546" y="44122"/>
                  <a:pt x="26455" y="44145"/>
                  <a:pt x="26364" y="44167"/>
                </a:cubicBezTo>
                <a:cubicBezTo>
                  <a:pt x="26432" y="44259"/>
                  <a:pt x="26523" y="44327"/>
                  <a:pt x="26569" y="44396"/>
                </a:cubicBezTo>
                <a:cubicBezTo>
                  <a:pt x="26478" y="44555"/>
                  <a:pt x="26409" y="44715"/>
                  <a:pt x="26341" y="44875"/>
                </a:cubicBezTo>
                <a:cubicBezTo>
                  <a:pt x="26232" y="44723"/>
                  <a:pt x="26165" y="44508"/>
                  <a:pt x="25921" y="44508"/>
                </a:cubicBezTo>
                <a:cubicBezTo>
                  <a:pt x="25910" y="44508"/>
                  <a:pt x="25897" y="44509"/>
                  <a:pt x="25884" y="44510"/>
                </a:cubicBezTo>
                <a:cubicBezTo>
                  <a:pt x="25861" y="44670"/>
                  <a:pt x="25861" y="44852"/>
                  <a:pt x="25861" y="45012"/>
                </a:cubicBezTo>
                <a:cubicBezTo>
                  <a:pt x="25818" y="45030"/>
                  <a:pt x="25781" y="45038"/>
                  <a:pt x="25749" y="45038"/>
                </a:cubicBezTo>
                <a:cubicBezTo>
                  <a:pt x="25585" y="45038"/>
                  <a:pt x="25569" y="44826"/>
                  <a:pt x="25473" y="44806"/>
                </a:cubicBezTo>
                <a:cubicBezTo>
                  <a:pt x="25542" y="44624"/>
                  <a:pt x="25588" y="44487"/>
                  <a:pt x="25656" y="44327"/>
                </a:cubicBezTo>
                <a:cubicBezTo>
                  <a:pt x="25633" y="44327"/>
                  <a:pt x="25633" y="44327"/>
                  <a:pt x="25610" y="44304"/>
                </a:cubicBezTo>
                <a:cubicBezTo>
                  <a:pt x="25382" y="44578"/>
                  <a:pt x="25154" y="44852"/>
                  <a:pt x="24903" y="45149"/>
                </a:cubicBezTo>
                <a:cubicBezTo>
                  <a:pt x="24926" y="45194"/>
                  <a:pt x="24948" y="45263"/>
                  <a:pt x="24971" y="45377"/>
                </a:cubicBezTo>
                <a:cubicBezTo>
                  <a:pt x="24834" y="45331"/>
                  <a:pt x="24766" y="45309"/>
                  <a:pt x="24652" y="45263"/>
                </a:cubicBezTo>
                <a:cubicBezTo>
                  <a:pt x="24583" y="45331"/>
                  <a:pt x="24515" y="45400"/>
                  <a:pt x="24423" y="45468"/>
                </a:cubicBezTo>
                <a:cubicBezTo>
                  <a:pt x="24492" y="45583"/>
                  <a:pt x="24560" y="45697"/>
                  <a:pt x="24606" y="45834"/>
                </a:cubicBezTo>
                <a:cubicBezTo>
                  <a:pt x="24469" y="45902"/>
                  <a:pt x="24355" y="45971"/>
                  <a:pt x="24241" y="46039"/>
                </a:cubicBezTo>
                <a:cubicBezTo>
                  <a:pt x="24241" y="46130"/>
                  <a:pt x="24241" y="46244"/>
                  <a:pt x="24264" y="46336"/>
                </a:cubicBezTo>
                <a:cubicBezTo>
                  <a:pt x="24241" y="46336"/>
                  <a:pt x="24218" y="46336"/>
                  <a:pt x="24195" y="46359"/>
                </a:cubicBezTo>
                <a:cubicBezTo>
                  <a:pt x="24241" y="46427"/>
                  <a:pt x="24287" y="46496"/>
                  <a:pt x="24355" y="46587"/>
                </a:cubicBezTo>
                <a:cubicBezTo>
                  <a:pt x="24298" y="46617"/>
                  <a:pt x="24249" y="46630"/>
                  <a:pt x="24207" y="46630"/>
                </a:cubicBezTo>
                <a:cubicBezTo>
                  <a:pt x="24002" y="46630"/>
                  <a:pt x="23936" y="46335"/>
                  <a:pt x="23672" y="46335"/>
                </a:cubicBezTo>
                <a:cubicBezTo>
                  <a:pt x="23664" y="46335"/>
                  <a:pt x="23656" y="46335"/>
                  <a:pt x="23647" y="46336"/>
                </a:cubicBezTo>
                <a:cubicBezTo>
                  <a:pt x="23693" y="46381"/>
                  <a:pt x="23716" y="46427"/>
                  <a:pt x="23762" y="46496"/>
                </a:cubicBezTo>
                <a:cubicBezTo>
                  <a:pt x="23670" y="46518"/>
                  <a:pt x="23625" y="46541"/>
                  <a:pt x="23533" y="46587"/>
                </a:cubicBezTo>
                <a:cubicBezTo>
                  <a:pt x="23647" y="46724"/>
                  <a:pt x="23739" y="46861"/>
                  <a:pt x="23830" y="46998"/>
                </a:cubicBezTo>
                <a:cubicBezTo>
                  <a:pt x="23807" y="46998"/>
                  <a:pt x="23807" y="47021"/>
                  <a:pt x="23784" y="47021"/>
                </a:cubicBezTo>
                <a:cubicBezTo>
                  <a:pt x="23602" y="46906"/>
                  <a:pt x="23419" y="46792"/>
                  <a:pt x="23237" y="46678"/>
                </a:cubicBezTo>
                <a:cubicBezTo>
                  <a:pt x="23214" y="46701"/>
                  <a:pt x="23214" y="46724"/>
                  <a:pt x="23214" y="46724"/>
                </a:cubicBezTo>
                <a:cubicBezTo>
                  <a:pt x="23419" y="46861"/>
                  <a:pt x="23625" y="47021"/>
                  <a:pt x="23876" y="47180"/>
                </a:cubicBezTo>
                <a:cubicBezTo>
                  <a:pt x="23693" y="47317"/>
                  <a:pt x="23556" y="47409"/>
                  <a:pt x="23419" y="47500"/>
                </a:cubicBezTo>
                <a:cubicBezTo>
                  <a:pt x="23351" y="47454"/>
                  <a:pt x="23305" y="47431"/>
                  <a:pt x="23237" y="47386"/>
                </a:cubicBezTo>
                <a:lnTo>
                  <a:pt x="23237" y="47386"/>
                </a:lnTo>
                <a:cubicBezTo>
                  <a:pt x="23259" y="47523"/>
                  <a:pt x="23282" y="47660"/>
                  <a:pt x="23305" y="47774"/>
                </a:cubicBezTo>
                <a:cubicBezTo>
                  <a:pt x="23168" y="47842"/>
                  <a:pt x="23031" y="47911"/>
                  <a:pt x="22871" y="47979"/>
                </a:cubicBezTo>
                <a:cubicBezTo>
                  <a:pt x="22871" y="48048"/>
                  <a:pt x="22871" y="48093"/>
                  <a:pt x="22871" y="48162"/>
                </a:cubicBezTo>
                <a:cubicBezTo>
                  <a:pt x="22620" y="48139"/>
                  <a:pt x="22392" y="48116"/>
                  <a:pt x="22118" y="48070"/>
                </a:cubicBezTo>
                <a:lnTo>
                  <a:pt x="22118" y="48070"/>
                </a:lnTo>
                <a:cubicBezTo>
                  <a:pt x="22141" y="48207"/>
                  <a:pt x="22141" y="48299"/>
                  <a:pt x="22164" y="48344"/>
                </a:cubicBezTo>
                <a:cubicBezTo>
                  <a:pt x="22004" y="48481"/>
                  <a:pt x="21867" y="48595"/>
                  <a:pt x="21753" y="48710"/>
                </a:cubicBezTo>
                <a:cubicBezTo>
                  <a:pt x="21776" y="48778"/>
                  <a:pt x="21799" y="48847"/>
                  <a:pt x="21844" y="48915"/>
                </a:cubicBezTo>
                <a:cubicBezTo>
                  <a:pt x="21684" y="49006"/>
                  <a:pt x="21547" y="49098"/>
                  <a:pt x="21388" y="49166"/>
                </a:cubicBezTo>
                <a:cubicBezTo>
                  <a:pt x="21296" y="49303"/>
                  <a:pt x="21205" y="49463"/>
                  <a:pt x="21114" y="49600"/>
                </a:cubicBezTo>
                <a:cubicBezTo>
                  <a:pt x="21023" y="49554"/>
                  <a:pt x="20977" y="49531"/>
                  <a:pt x="20908" y="49508"/>
                </a:cubicBezTo>
                <a:cubicBezTo>
                  <a:pt x="20863" y="49691"/>
                  <a:pt x="20840" y="49851"/>
                  <a:pt x="20817" y="50011"/>
                </a:cubicBezTo>
                <a:cubicBezTo>
                  <a:pt x="20703" y="50011"/>
                  <a:pt x="20589" y="49988"/>
                  <a:pt x="20543" y="49988"/>
                </a:cubicBezTo>
                <a:cubicBezTo>
                  <a:pt x="20429" y="50056"/>
                  <a:pt x="20338" y="50102"/>
                  <a:pt x="20269" y="50148"/>
                </a:cubicBezTo>
                <a:cubicBezTo>
                  <a:pt x="20338" y="50307"/>
                  <a:pt x="20429" y="50467"/>
                  <a:pt x="20543" y="50695"/>
                </a:cubicBezTo>
                <a:cubicBezTo>
                  <a:pt x="20315" y="50695"/>
                  <a:pt x="20132" y="50673"/>
                  <a:pt x="19927" y="50673"/>
                </a:cubicBezTo>
                <a:cubicBezTo>
                  <a:pt x="19904" y="50718"/>
                  <a:pt x="19858" y="50810"/>
                  <a:pt x="19790" y="50901"/>
                </a:cubicBezTo>
                <a:cubicBezTo>
                  <a:pt x="19744" y="50878"/>
                  <a:pt x="19676" y="50855"/>
                  <a:pt x="19630" y="50832"/>
                </a:cubicBezTo>
                <a:cubicBezTo>
                  <a:pt x="19448" y="51312"/>
                  <a:pt x="19105" y="51563"/>
                  <a:pt x="18603" y="51677"/>
                </a:cubicBezTo>
                <a:cubicBezTo>
                  <a:pt x="18649" y="51723"/>
                  <a:pt x="18672" y="51768"/>
                  <a:pt x="18763" y="51859"/>
                </a:cubicBezTo>
                <a:cubicBezTo>
                  <a:pt x="18626" y="51837"/>
                  <a:pt x="18512" y="51837"/>
                  <a:pt x="18398" y="51814"/>
                </a:cubicBezTo>
                <a:cubicBezTo>
                  <a:pt x="18329" y="51974"/>
                  <a:pt x="18261" y="52133"/>
                  <a:pt x="18169" y="52316"/>
                </a:cubicBezTo>
                <a:cubicBezTo>
                  <a:pt x="18079" y="52339"/>
                  <a:pt x="17942" y="52384"/>
                  <a:pt x="17716" y="52429"/>
                </a:cubicBezTo>
                <a:lnTo>
                  <a:pt x="17716" y="52429"/>
                </a:lnTo>
                <a:cubicBezTo>
                  <a:pt x="17717" y="52425"/>
                  <a:pt x="17629" y="52398"/>
                  <a:pt x="17485" y="52316"/>
                </a:cubicBezTo>
                <a:lnTo>
                  <a:pt x="17485" y="52316"/>
                </a:lnTo>
                <a:cubicBezTo>
                  <a:pt x="17576" y="52476"/>
                  <a:pt x="17622" y="52544"/>
                  <a:pt x="17690" y="52636"/>
                </a:cubicBezTo>
                <a:cubicBezTo>
                  <a:pt x="17530" y="52932"/>
                  <a:pt x="17530" y="53069"/>
                  <a:pt x="17622" y="53366"/>
                </a:cubicBezTo>
                <a:cubicBezTo>
                  <a:pt x="17507" y="53366"/>
                  <a:pt x="17393" y="53343"/>
                  <a:pt x="17279" y="53343"/>
                </a:cubicBezTo>
                <a:cubicBezTo>
                  <a:pt x="17165" y="53252"/>
                  <a:pt x="17028" y="53161"/>
                  <a:pt x="16937" y="53069"/>
                </a:cubicBezTo>
                <a:cubicBezTo>
                  <a:pt x="16914" y="52841"/>
                  <a:pt x="16914" y="52636"/>
                  <a:pt x="16914" y="52430"/>
                </a:cubicBezTo>
                <a:cubicBezTo>
                  <a:pt x="17005" y="52339"/>
                  <a:pt x="17097" y="52247"/>
                  <a:pt x="17211" y="52179"/>
                </a:cubicBezTo>
                <a:cubicBezTo>
                  <a:pt x="17188" y="52156"/>
                  <a:pt x="17188" y="52111"/>
                  <a:pt x="17165" y="52088"/>
                </a:cubicBezTo>
                <a:cubicBezTo>
                  <a:pt x="17051" y="52133"/>
                  <a:pt x="16914" y="52156"/>
                  <a:pt x="16800" y="52202"/>
                </a:cubicBezTo>
                <a:cubicBezTo>
                  <a:pt x="16572" y="52750"/>
                  <a:pt x="16412" y="53297"/>
                  <a:pt x="16526" y="53937"/>
                </a:cubicBezTo>
                <a:cubicBezTo>
                  <a:pt x="16457" y="53937"/>
                  <a:pt x="16389" y="53959"/>
                  <a:pt x="16320" y="53959"/>
                </a:cubicBezTo>
                <a:cubicBezTo>
                  <a:pt x="16298" y="54142"/>
                  <a:pt x="16298" y="54325"/>
                  <a:pt x="16298" y="54507"/>
                </a:cubicBezTo>
                <a:cubicBezTo>
                  <a:pt x="15910" y="54462"/>
                  <a:pt x="15590" y="54416"/>
                  <a:pt x="15271" y="54370"/>
                </a:cubicBezTo>
                <a:lnTo>
                  <a:pt x="15271" y="54370"/>
                </a:lnTo>
                <a:cubicBezTo>
                  <a:pt x="15225" y="54621"/>
                  <a:pt x="15681" y="54484"/>
                  <a:pt x="15567" y="54804"/>
                </a:cubicBezTo>
                <a:cubicBezTo>
                  <a:pt x="15453" y="54735"/>
                  <a:pt x="15339" y="54667"/>
                  <a:pt x="15225" y="54621"/>
                </a:cubicBezTo>
                <a:cubicBezTo>
                  <a:pt x="15202" y="54621"/>
                  <a:pt x="15179" y="54644"/>
                  <a:pt x="15179" y="54667"/>
                </a:cubicBezTo>
                <a:cubicBezTo>
                  <a:pt x="15248" y="54735"/>
                  <a:pt x="15316" y="54827"/>
                  <a:pt x="15430" y="54941"/>
                </a:cubicBezTo>
                <a:cubicBezTo>
                  <a:pt x="15293" y="55032"/>
                  <a:pt x="15179" y="55101"/>
                  <a:pt x="15065" y="55169"/>
                </a:cubicBezTo>
                <a:cubicBezTo>
                  <a:pt x="14974" y="54872"/>
                  <a:pt x="14883" y="54621"/>
                  <a:pt x="14814" y="54393"/>
                </a:cubicBezTo>
                <a:cubicBezTo>
                  <a:pt x="14951" y="54302"/>
                  <a:pt x="15088" y="54210"/>
                  <a:pt x="15271" y="54096"/>
                </a:cubicBezTo>
                <a:cubicBezTo>
                  <a:pt x="15179" y="54005"/>
                  <a:pt x="15111" y="53937"/>
                  <a:pt x="15042" y="53845"/>
                </a:cubicBezTo>
                <a:cubicBezTo>
                  <a:pt x="15042" y="53777"/>
                  <a:pt x="15065" y="53685"/>
                  <a:pt x="15088" y="53594"/>
                </a:cubicBezTo>
                <a:cubicBezTo>
                  <a:pt x="15179" y="53617"/>
                  <a:pt x="15248" y="53617"/>
                  <a:pt x="15339" y="53617"/>
                </a:cubicBezTo>
                <a:cubicBezTo>
                  <a:pt x="15293" y="53731"/>
                  <a:pt x="15271" y="53822"/>
                  <a:pt x="15248" y="53937"/>
                </a:cubicBezTo>
                <a:cubicBezTo>
                  <a:pt x="15385" y="53822"/>
                  <a:pt x="15499" y="53754"/>
                  <a:pt x="15636" y="53663"/>
                </a:cubicBezTo>
                <a:cubicBezTo>
                  <a:pt x="15636" y="53617"/>
                  <a:pt x="15613" y="53549"/>
                  <a:pt x="15613" y="53434"/>
                </a:cubicBezTo>
                <a:cubicBezTo>
                  <a:pt x="15453" y="53457"/>
                  <a:pt x="15339" y="53480"/>
                  <a:pt x="15202" y="53503"/>
                </a:cubicBezTo>
                <a:cubicBezTo>
                  <a:pt x="15202" y="53389"/>
                  <a:pt x="15179" y="53320"/>
                  <a:pt x="15156" y="53183"/>
                </a:cubicBezTo>
                <a:lnTo>
                  <a:pt x="15156" y="53183"/>
                </a:lnTo>
                <a:cubicBezTo>
                  <a:pt x="15293" y="53206"/>
                  <a:pt x="15385" y="53229"/>
                  <a:pt x="15544" y="53252"/>
                </a:cubicBezTo>
                <a:cubicBezTo>
                  <a:pt x="15499" y="53092"/>
                  <a:pt x="15453" y="53001"/>
                  <a:pt x="15430" y="52887"/>
                </a:cubicBezTo>
                <a:lnTo>
                  <a:pt x="15088" y="52887"/>
                </a:lnTo>
                <a:cubicBezTo>
                  <a:pt x="14883" y="53183"/>
                  <a:pt x="14677" y="53480"/>
                  <a:pt x="14472" y="53800"/>
                </a:cubicBezTo>
                <a:cubicBezTo>
                  <a:pt x="14403" y="53754"/>
                  <a:pt x="14335" y="53708"/>
                  <a:pt x="14221" y="53640"/>
                </a:cubicBezTo>
                <a:cubicBezTo>
                  <a:pt x="14449" y="53092"/>
                  <a:pt x="14677" y="52567"/>
                  <a:pt x="14928" y="51974"/>
                </a:cubicBezTo>
                <a:cubicBezTo>
                  <a:pt x="14723" y="51951"/>
                  <a:pt x="14540" y="51951"/>
                  <a:pt x="14312" y="51928"/>
                </a:cubicBezTo>
                <a:cubicBezTo>
                  <a:pt x="14335" y="51814"/>
                  <a:pt x="14380" y="51700"/>
                  <a:pt x="14403" y="51540"/>
                </a:cubicBezTo>
                <a:cubicBezTo>
                  <a:pt x="14312" y="51471"/>
                  <a:pt x="14198" y="51426"/>
                  <a:pt x="14106" y="51357"/>
                </a:cubicBezTo>
                <a:cubicBezTo>
                  <a:pt x="14084" y="51220"/>
                  <a:pt x="14061" y="51061"/>
                  <a:pt x="14015" y="50832"/>
                </a:cubicBezTo>
                <a:cubicBezTo>
                  <a:pt x="13969" y="50878"/>
                  <a:pt x="13901" y="50901"/>
                  <a:pt x="13855" y="50924"/>
                </a:cubicBezTo>
                <a:cubicBezTo>
                  <a:pt x="13833" y="50832"/>
                  <a:pt x="13810" y="50741"/>
                  <a:pt x="13810" y="50650"/>
                </a:cubicBezTo>
                <a:cubicBezTo>
                  <a:pt x="13901" y="50604"/>
                  <a:pt x="13992" y="50536"/>
                  <a:pt x="14084" y="50490"/>
                </a:cubicBezTo>
                <a:cubicBezTo>
                  <a:pt x="14129" y="50399"/>
                  <a:pt x="14129" y="50399"/>
                  <a:pt x="13627" y="50056"/>
                </a:cubicBezTo>
                <a:cubicBezTo>
                  <a:pt x="13353" y="50079"/>
                  <a:pt x="13125" y="50079"/>
                  <a:pt x="12897" y="50102"/>
                </a:cubicBezTo>
                <a:cubicBezTo>
                  <a:pt x="12828" y="49965"/>
                  <a:pt x="12805" y="49874"/>
                  <a:pt x="12760" y="49760"/>
                </a:cubicBezTo>
                <a:cubicBezTo>
                  <a:pt x="12874" y="49668"/>
                  <a:pt x="12965" y="49600"/>
                  <a:pt x="13102" y="49486"/>
                </a:cubicBezTo>
                <a:cubicBezTo>
                  <a:pt x="13011" y="49189"/>
                  <a:pt x="12897" y="48892"/>
                  <a:pt x="12783" y="48573"/>
                </a:cubicBezTo>
                <a:cubicBezTo>
                  <a:pt x="12988" y="48458"/>
                  <a:pt x="13193" y="48322"/>
                  <a:pt x="13445" y="48185"/>
                </a:cubicBezTo>
                <a:cubicBezTo>
                  <a:pt x="13467" y="48116"/>
                  <a:pt x="13490" y="48025"/>
                  <a:pt x="13513" y="47956"/>
                </a:cubicBezTo>
                <a:cubicBezTo>
                  <a:pt x="13353" y="47751"/>
                  <a:pt x="13217" y="47592"/>
                  <a:pt x="13034" y="47364"/>
                </a:cubicBezTo>
                <a:lnTo>
                  <a:pt x="13034" y="47364"/>
                </a:lnTo>
                <a:cubicBezTo>
                  <a:pt x="13022" y="47366"/>
                  <a:pt x="12987" y="47371"/>
                  <a:pt x="12942" y="47386"/>
                </a:cubicBezTo>
                <a:cubicBezTo>
                  <a:pt x="13056" y="47614"/>
                  <a:pt x="13171" y="47819"/>
                  <a:pt x="13285" y="48025"/>
                </a:cubicBezTo>
                <a:cubicBezTo>
                  <a:pt x="13171" y="48048"/>
                  <a:pt x="13102" y="48070"/>
                  <a:pt x="13011" y="48070"/>
                </a:cubicBezTo>
                <a:cubicBezTo>
                  <a:pt x="12965" y="47979"/>
                  <a:pt x="12920" y="47865"/>
                  <a:pt x="12897" y="47774"/>
                </a:cubicBezTo>
                <a:cubicBezTo>
                  <a:pt x="12874" y="47774"/>
                  <a:pt x="12874" y="47774"/>
                  <a:pt x="12851" y="47797"/>
                </a:cubicBezTo>
                <a:cubicBezTo>
                  <a:pt x="12851" y="47797"/>
                  <a:pt x="12828" y="47819"/>
                  <a:pt x="12828" y="47819"/>
                </a:cubicBezTo>
                <a:cubicBezTo>
                  <a:pt x="12920" y="48139"/>
                  <a:pt x="12920" y="48139"/>
                  <a:pt x="12554" y="48230"/>
                </a:cubicBezTo>
                <a:cubicBezTo>
                  <a:pt x="12395" y="48116"/>
                  <a:pt x="12258" y="48002"/>
                  <a:pt x="12098" y="47911"/>
                </a:cubicBezTo>
                <a:cubicBezTo>
                  <a:pt x="12049" y="47927"/>
                  <a:pt x="11978" y="47943"/>
                  <a:pt x="11932" y="47943"/>
                </a:cubicBezTo>
                <a:cubicBezTo>
                  <a:pt x="11914" y="47943"/>
                  <a:pt x="11899" y="47940"/>
                  <a:pt x="11892" y="47934"/>
                </a:cubicBezTo>
                <a:cubicBezTo>
                  <a:pt x="11801" y="47774"/>
                  <a:pt x="11710" y="47591"/>
                  <a:pt x="11664" y="47386"/>
                </a:cubicBezTo>
                <a:cubicBezTo>
                  <a:pt x="11641" y="47294"/>
                  <a:pt x="11687" y="47180"/>
                  <a:pt x="11733" y="46975"/>
                </a:cubicBezTo>
                <a:cubicBezTo>
                  <a:pt x="11938" y="47157"/>
                  <a:pt x="12098" y="47294"/>
                  <a:pt x="12235" y="47431"/>
                </a:cubicBezTo>
                <a:cubicBezTo>
                  <a:pt x="12143" y="47545"/>
                  <a:pt x="12098" y="47614"/>
                  <a:pt x="12029" y="47682"/>
                </a:cubicBezTo>
                <a:cubicBezTo>
                  <a:pt x="12052" y="47728"/>
                  <a:pt x="12075" y="47797"/>
                  <a:pt x="12098" y="47865"/>
                </a:cubicBezTo>
                <a:cubicBezTo>
                  <a:pt x="12151" y="47794"/>
                  <a:pt x="12207" y="47771"/>
                  <a:pt x="12265" y="47771"/>
                </a:cubicBezTo>
                <a:cubicBezTo>
                  <a:pt x="12355" y="47771"/>
                  <a:pt x="12448" y="47828"/>
                  <a:pt x="12531" y="47842"/>
                </a:cubicBezTo>
                <a:cubicBezTo>
                  <a:pt x="12440" y="47751"/>
                  <a:pt x="12372" y="47682"/>
                  <a:pt x="12326" y="47637"/>
                </a:cubicBezTo>
                <a:cubicBezTo>
                  <a:pt x="12395" y="47409"/>
                  <a:pt x="12463" y="47203"/>
                  <a:pt x="12554" y="46975"/>
                </a:cubicBezTo>
                <a:cubicBezTo>
                  <a:pt x="12577" y="46952"/>
                  <a:pt x="12646" y="46929"/>
                  <a:pt x="12668" y="46906"/>
                </a:cubicBezTo>
                <a:cubicBezTo>
                  <a:pt x="12760" y="46678"/>
                  <a:pt x="12805" y="46496"/>
                  <a:pt x="12874" y="46313"/>
                </a:cubicBezTo>
                <a:cubicBezTo>
                  <a:pt x="12838" y="46268"/>
                  <a:pt x="12809" y="46252"/>
                  <a:pt x="12783" y="46252"/>
                </a:cubicBezTo>
                <a:cubicBezTo>
                  <a:pt x="12703" y="46252"/>
                  <a:pt x="12657" y="46408"/>
                  <a:pt x="12572" y="46408"/>
                </a:cubicBezTo>
                <a:cubicBezTo>
                  <a:pt x="12541" y="46408"/>
                  <a:pt x="12506" y="46389"/>
                  <a:pt x="12463" y="46336"/>
                </a:cubicBezTo>
                <a:cubicBezTo>
                  <a:pt x="12463" y="46176"/>
                  <a:pt x="12463" y="45948"/>
                  <a:pt x="12486" y="45674"/>
                </a:cubicBezTo>
                <a:cubicBezTo>
                  <a:pt x="12417" y="45605"/>
                  <a:pt x="12303" y="45514"/>
                  <a:pt x="12189" y="45400"/>
                </a:cubicBezTo>
                <a:cubicBezTo>
                  <a:pt x="12189" y="45331"/>
                  <a:pt x="12212" y="45240"/>
                  <a:pt x="12258" y="45149"/>
                </a:cubicBezTo>
                <a:cubicBezTo>
                  <a:pt x="12189" y="45080"/>
                  <a:pt x="12121" y="45012"/>
                  <a:pt x="12029" y="44943"/>
                </a:cubicBezTo>
                <a:cubicBezTo>
                  <a:pt x="11961" y="44898"/>
                  <a:pt x="11892" y="44829"/>
                  <a:pt x="11778" y="44761"/>
                </a:cubicBezTo>
                <a:cubicBezTo>
                  <a:pt x="11892" y="44715"/>
                  <a:pt x="11938" y="44692"/>
                  <a:pt x="12007" y="44670"/>
                </a:cubicBezTo>
                <a:cubicBezTo>
                  <a:pt x="12007" y="44533"/>
                  <a:pt x="12007" y="44396"/>
                  <a:pt x="12007" y="44190"/>
                </a:cubicBezTo>
                <a:cubicBezTo>
                  <a:pt x="12143" y="44281"/>
                  <a:pt x="12258" y="44350"/>
                  <a:pt x="12349" y="44396"/>
                </a:cubicBezTo>
                <a:cubicBezTo>
                  <a:pt x="12486" y="44350"/>
                  <a:pt x="12600" y="44304"/>
                  <a:pt x="12760" y="44259"/>
                </a:cubicBezTo>
                <a:cubicBezTo>
                  <a:pt x="12760" y="44350"/>
                  <a:pt x="12783" y="44441"/>
                  <a:pt x="12783" y="44533"/>
                </a:cubicBezTo>
                <a:cubicBezTo>
                  <a:pt x="12851" y="44487"/>
                  <a:pt x="12920" y="44464"/>
                  <a:pt x="12988" y="44441"/>
                </a:cubicBezTo>
                <a:cubicBezTo>
                  <a:pt x="12965" y="44327"/>
                  <a:pt x="12920" y="44190"/>
                  <a:pt x="12897" y="44076"/>
                </a:cubicBezTo>
                <a:cubicBezTo>
                  <a:pt x="12554" y="44076"/>
                  <a:pt x="12212" y="44053"/>
                  <a:pt x="11824" y="44030"/>
                </a:cubicBezTo>
                <a:cubicBezTo>
                  <a:pt x="11915" y="43802"/>
                  <a:pt x="11961" y="43642"/>
                  <a:pt x="12029" y="43483"/>
                </a:cubicBezTo>
                <a:cubicBezTo>
                  <a:pt x="12007" y="43163"/>
                  <a:pt x="11984" y="42821"/>
                  <a:pt x="11961" y="42433"/>
                </a:cubicBezTo>
                <a:cubicBezTo>
                  <a:pt x="11847" y="42341"/>
                  <a:pt x="11687" y="42227"/>
                  <a:pt x="11527" y="42113"/>
                </a:cubicBezTo>
                <a:cubicBezTo>
                  <a:pt x="11527" y="41953"/>
                  <a:pt x="11527" y="41771"/>
                  <a:pt x="11504" y="41565"/>
                </a:cubicBezTo>
                <a:cubicBezTo>
                  <a:pt x="11733" y="41497"/>
                  <a:pt x="11961" y="41405"/>
                  <a:pt x="12235" y="41314"/>
                </a:cubicBezTo>
                <a:cubicBezTo>
                  <a:pt x="12235" y="41474"/>
                  <a:pt x="12235" y="41611"/>
                  <a:pt x="12258" y="41748"/>
                </a:cubicBezTo>
                <a:cubicBezTo>
                  <a:pt x="12166" y="41816"/>
                  <a:pt x="12098" y="41862"/>
                  <a:pt x="12007" y="41930"/>
                </a:cubicBezTo>
                <a:cubicBezTo>
                  <a:pt x="12189" y="41930"/>
                  <a:pt x="12280" y="41908"/>
                  <a:pt x="12395" y="41725"/>
                </a:cubicBezTo>
                <a:cubicBezTo>
                  <a:pt x="12600" y="41314"/>
                  <a:pt x="12668" y="40881"/>
                  <a:pt x="12691" y="40401"/>
                </a:cubicBezTo>
                <a:lnTo>
                  <a:pt x="12691" y="40401"/>
                </a:lnTo>
                <a:cubicBezTo>
                  <a:pt x="12600" y="40470"/>
                  <a:pt x="12509" y="40538"/>
                  <a:pt x="12417" y="40607"/>
                </a:cubicBezTo>
                <a:cubicBezTo>
                  <a:pt x="12417" y="40584"/>
                  <a:pt x="12417" y="40584"/>
                  <a:pt x="12417" y="40561"/>
                </a:cubicBezTo>
                <a:cubicBezTo>
                  <a:pt x="12303" y="40561"/>
                  <a:pt x="12212" y="40584"/>
                  <a:pt x="12098" y="40584"/>
                </a:cubicBezTo>
                <a:cubicBezTo>
                  <a:pt x="11984" y="40264"/>
                  <a:pt x="11847" y="39922"/>
                  <a:pt x="11733" y="39579"/>
                </a:cubicBezTo>
                <a:cubicBezTo>
                  <a:pt x="11733" y="39557"/>
                  <a:pt x="11778" y="39534"/>
                  <a:pt x="11847" y="39465"/>
                </a:cubicBezTo>
                <a:cubicBezTo>
                  <a:pt x="11345" y="39374"/>
                  <a:pt x="11596" y="38895"/>
                  <a:pt x="11390" y="38644"/>
                </a:cubicBezTo>
                <a:cubicBezTo>
                  <a:pt x="11253" y="38621"/>
                  <a:pt x="11116" y="38575"/>
                  <a:pt x="10979" y="38530"/>
                </a:cubicBezTo>
                <a:cubicBezTo>
                  <a:pt x="11116" y="38347"/>
                  <a:pt x="11253" y="38187"/>
                  <a:pt x="11390" y="38027"/>
                </a:cubicBezTo>
                <a:lnTo>
                  <a:pt x="11687" y="38027"/>
                </a:lnTo>
                <a:cubicBezTo>
                  <a:pt x="11573" y="37822"/>
                  <a:pt x="11482" y="37639"/>
                  <a:pt x="11367" y="37411"/>
                </a:cubicBezTo>
                <a:cubicBezTo>
                  <a:pt x="11185" y="37480"/>
                  <a:pt x="11025" y="37548"/>
                  <a:pt x="10842" y="37639"/>
                </a:cubicBezTo>
                <a:cubicBezTo>
                  <a:pt x="10820" y="37594"/>
                  <a:pt x="10797" y="37548"/>
                  <a:pt x="10774" y="37502"/>
                </a:cubicBezTo>
                <a:cubicBezTo>
                  <a:pt x="10865" y="37320"/>
                  <a:pt x="11139" y="37434"/>
                  <a:pt x="11139" y="37183"/>
                </a:cubicBezTo>
                <a:cubicBezTo>
                  <a:pt x="11099" y="37137"/>
                  <a:pt x="11063" y="37120"/>
                  <a:pt x="11029" y="37120"/>
                </a:cubicBezTo>
                <a:cubicBezTo>
                  <a:pt x="10933" y="37120"/>
                  <a:pt x="10851" y="37253"/>
                  <a:pt x="10727" y="37253"/>
                </a:cubicBezTo>
                <a:cubicBezTo>
                  <a:pt x="10720" y="37253"/>
                  <a:pt x="10713" y="37252"/>
                  <a:pt x="10705" y="37251"/>
                </a:cubicBezTo>
                <a:cubicBezTo>
                  <a:pt x="10683" y="37023"/>
                  <a:pt x="10637" y="36818"/>
                  <a:pt x="10637" y="36589"/>
                </a:cubicBezTo>
                <a:cubicBezTo>
                  <a:pt x="10614" y="36407"/>
                  <a:pt x="10523" y="36315"/>
                  <a:pt x="10409" y="36224"/>
                </a:cubicBezTo>
                <a:cubicBezTo>
                  <a:pt x="10386" y="36338"/>
                  <a:pt x="10340" y="36452"/>
                  <a:pt x="10317" y="36521"/>
                </a:cubicBezTo>
                <a:cubicBezTo>
                  <a:pt x="10112" y="36498"/>
                  <a:pt x="9907" y="36498"/>
                  <a:pt x="9678" y="36475"/>
                </a:cubicBezTo>
                <a:cubicBezTo>
                  <a:pt x="9815" y="36315"/>
                  <a:pt x="9929" y="36156"/>
                  <a:pt x="10066" y="35996"/>
                </a:cubicBezTo>
                <a:cubicBezTo>
                  <a:pt x="10087" y="36006"/>
                  <a:pt x="10115" y="36008"/>
                  <a:pt x="10147" y="36008"/>
                </a:cubicBezTo>
                <a:cubicBezTo>
                  <a:pt x="10167" y="36008"/>
                  <a:pt x="10189" y="36008"/>
                  <a:pt x="10211" y="36008"/>
                </a:cubicBezTo>
                <a:cubicBezTo>
                  <a:pt x="10301" y="36008"/>
                  <a:pt x="10395" y="36023"/>
                  <a:pt x="10409" y="36179"/>
                </a:cubicBezTo>
                <a:cubicBezTo>
                  <a:pt x="10432" y="36042"/>
                  <a:pt x="10477" y="35927"/>
                  <a:pt x="10523" y="35745"/>
                </a:cubicBezTo>
                <a:cubicBezTo>
                  <a:pt x="10614" y="35882"/>
                  <a:pt x="10660" y="35973"/>
                  <a:pt x="10728" y="36064"/>
                </a:cubicBezTo>
                <a:cubicBezTo>
                  <a:pt x="10934" y="35859"/>
                  <a:pt x="10888" y="35790"/>
                  <a:pt x="10432" y="35585"/>
                </a:cubicBezTo>
                <a:cubicBezTo>
                  <a:pt x="10470" y="35432"/>
                  <a:pt x="10536" y="35372"/>
                  <a:pt x="10619" y="35372"/>
                </a:cubicBezTo>
                <a:cubicBezTo>
                  <a:pt x="10685" y="35372"/>
                  <a:pt x="10762" y="35410"/>
                  <a:pt x="10842" y="35471"/>
                </a:cubicBezTo>
                <a:cubicBezTo>
                  <a:pt x="10865" y="35402"/>
                  <a:pt x="10888" y="35334"/>
                  <a:pt x="10911" y="35220"/>
                </a:cubicBezTo>
                <a:cubicBezTo>
                  <a:pt x="10797" y="35197"/>
                  <a:pt x="10683" y="35151"/>
                  <a:pt x="10523" y="35106"/>
                </a:cubicBezTo>
                <a:cubicBezTo>
                  <a:pt x="10523" y="34946"/>
                  <a:pt x="10523" y="34763"/>
                  <a:pt x="10477" y="34581"/>
                </a:cubicBezTo>
                <a:cubicBezTo>
                  <a:pt x="10409" y="34398"/>
                  <a:pt x="10409" y="34170"/>
                  <a:pt x="10226" y="34010"/>
                </a:cubicBezTo>
                <a:cubicBezTo>
                  <a:pt x="10112" y="33896"/>
                  <a:pt x="10135" y="33668"/>
                  <a:pt x="10112" y="33485"/>
                </a:cubicBezTo>
                <a:cubicBezTo>
                  <a:pt x="10226" y="33371"/>
                  <a:pt x="10340" y="33280"/>
                  <a:pt x="10454" y="33188"/>
                </a:cubicBezTo>
                <a:cubicBezTo>
                  <a:pt x="10363" y="32823"/>
                  <a:pt x="10295" y="32481"/>
                  <a:pt x="10203" y="32093"/>
                </a:cubicBezTo>
                <a:cubicBezTo>
                  <a:pt x="10112" y="32161"/>
                  <a:pt x="10044" y="32230"/>
                  <a:pt x="9952" y="32298"/>
                </a:cubicBezTo>
                <a:cubicBezTo>
                  <a:pt x="9633" y="32001"/>
                  <a:pt x="9815" y="31591"/>
                  <a:pt x="9678" y="31271"/>
                </a:cubicBezTo>
                <a:cubicBezTo>
                  <a:pt x="9715" y="31240"/>
                  <a:pt x="9747" y="31228"/>
                  <a:pt x="9775" y="31228"/>
                </a:cubicBezTo>
                <a:cubicBezTo>
                  <a:pt x="9849" y="31228"/>
                  <a:pt x="9890" y="31319"/>
                  <a:pt x="9907" y="31385"/>
                </a:cubicBezTo>
                <a:cubicBezTo>
                  <a:pt x="9929" y="31591"/>
                  <a:pt x="9998" y="31773"/>
                  <a:pt x="10112" y="31956"/>
                </a:cubicBezTo>
                <a:cubicBezTo>
                  <a:pt x="10340" y="31750"/>
                  <a:pt x="10249" y="31454"/>
                  <a:pt x="10180" y="31317"/>
                </a:cubicBezTo>
                <a:cubicBezTo>
                  <a:pt x="10089" y="31111"/>
                  <a:pt x="10203" y="30769"/>
                  <a:pt x="9884" y="30700"/>
                </a:cubicBezTo>
                <a:cubicBezTo>
                  <a:pt x="9838" y="30792"/>
                  <a:pt x="9815" y="30929"/>
                  <a:pt x="9747" y="31066"/>
                </a:cubicBezTo>
                <a:cubicBezTo>
                  <a:pt x="9450" y="30769"/>
                  <a:pt x="9724" y="30290"/>
                  <a:pt x="9313" y="30084"/>
                </a:cubicBezTo>
                <a:cubicBezTo>
                  <a:pt x="9245" y="30130"/>
                  <a:pt x="9199" y="30153"/>
                  <a:pt x="9108" y="30198"/>
                </a:cubicBezTo>
                <a:cubicBezTo>
                  <a:pt x="9108" y="30084"/>
                  <a:pt x="9131" y="29970"/>
                  <a:pt x="9131" y="29856"/>
                </a:cubicBezTo>
                <a:lnTo>
                  <a:pt x="9131" y="29856"/>
                </a:lnTo>
                <a:cubicBezTo>
                  <a:pt x="8902" y="29947"/>
                  <a:pt x="8697" y="30039"/>
                  <a:pt x="8491" y="30130"/>
                </a:cubicBezTo>
                <a:cubicBezTo>
                  <a:pt x="8446" y="30084"/>
                  <a:pt x="8400" y="30039"/>
                  <a:pt x="8332" y="30016"/>
                </a:cubicBezTo>
                <a:cubicBezTo>
                  <a:pt x="8354" y="29879"/>
                  <a:pt x="8354" y="29765"/>
                  <a:pt x="8377" y="29628"/>
                </a:cubicBezTo>
                <a:cubicBezTo>
                  <a:pt x="8560" y="29582"/>
                  <a:pt x="8742" y="29536"/>
                  <a:pt x="8948" y="29468"/>
                </a:cubicBezTo>
                <a:cubicBezTo>
                  <a:pt x="9016" y="29559"/>
                  <a:pt x="9108" y="29628"/>
                  <a:pt x="9199" y="29742"/>
                </a:cubicBezTo>
                <a:cubicBezTo>
                  <a:pt x="9267" y="29673"/>
                  <a:pt x="9313" y="29628"/>
                  <a:pt x="9382" y="29559"/>
                </a:cubicBezTo>
                <a:cubicBezTo>
                  <a:pt x="9336" y="29468"/>
                  <a:pt x="9290" y="29399"/>
                  <a:pt x="9245" y="29308"/>
                </a:cubicBezTo>
                <a:cubicBezTo>
                  <a:pt x="9290" y="29285"/>
                  <a:pt x="9336" y="29262"/>
                  <a:pt x="9382" y="29240"/>
                </a:cubicBezTo>
                <a:cubicBezTo>
                  <a:pt x="9290" y="28874"/>
                  <a:pt x="9199" y="28532"/>
                  <a:pt x="9085" y="28167"/>
                </a:cubicBezTo>
                <a:cubicBezTo>
                  <a:pt x="8971" y="28349"/>
                  <a:pt x="8834" y="28532"/>
                  <a:pt x="8697" y="28737"/>
                </a:cubicBezTo>
                <a:cubicBezTo>
                  <a:pt x="8651" y="28601"/>
                  <a:pt x="8628" y="28509"/>
                  <a:pt x="8583" y="28395"/>
                </a:cubicBezTo>
                <a:cubicBezTo>
                  <a:pt x="8469" y="28418"/>
                  <a:pt x="8377" y="28418"/>
                  <a:pt x="8263" y="28441"/>
                </a:cubicBezTo>
                <a:cubicBezTo>
                  <a:pt x="8035" y="28281"/>
                  <a:pt x="8103" y="28076"/>
                  <a:pt x="8537" y="27802"/>
                </a:cubicBezTo>
                <a:cubicBezTo>
                  <a:pt x="8469" y="27756"/>
                  <a:pt x="8423" y="27733"/>
                  <a:pt x="8332" y="27688"/>
                </a:cubicBezTo>
                <a:cubicBezTo>
                  <a:pt x="8377" y="27596"/>
                  <a:pt x="8423" y="27505"/>
                  <a:pt x="8469" y="27368"/>
                </a:cubicBezTo>
                <a:cubicBezTo>
                  <a:pt x="8514" y="27391"/>
                  <a:pt x="8537" y="27414"/>
                  <a:pt x="8560" y="27436"/>
                </a:cubicBezTo>
                <a:cubicBezTo>
                  <a:pt x="8628" y="27573"/>
                  <a:pt x="8697" y="27710"/>
                  <a:pt x="8788" y="27847"/>
                </a:cubicBezTo>
                <a:cubicBezTo>
                  <a:pt x="8811" y="27893"/>
                  <a:pt x="8925" y="27893"/>
                  <a:pt x="8971" y="27893"/>
                </a:cubicBezTo>
                <a:cubicBezTo>
                  <a:pt x="8948" y="27551"/>
                  <a:pt x="8948" y="27231"/>
                  <a:pt x="8925" y="26889"/>
                </a:cubicBezTo>
                <a:cubicBezTo>
                  <a:pt x="8834" y="26797"/>
                  <a:pt x="8742" y="26706"/>
                  <a:pt x="8674" y="26638"/>
                </a:cubicBezTo>
                <a:cubicBezTo>
                  <a:pt x="8651" y="26021"/>
                  <a:pt x="8628" y="25428"/>
                  <a:pt x="8606" y="24834"/>
                </a:cubicBezTo>
                <a:cubicBezTo>
                  <a:pt x="8309" y="24401"/>
                  <a:pt x="8354" y="23876"/>
                  <a:pt x="8309" y="23396"/>
                </a:cubicBezTo>
                <a:cubicBezTo>
                  <a:pt x="8172" y="23237"/>
                  <a:pt x="8058" y="23100"/>
                  <a:pt x="7944" y="22963"/>
                </a:cubicBezTo>
                <a:cubicBezTo>
                  <a:pt x="7921" y="23077"/>
                  <a:pt x="7875" y="23214"/>
                  <a:pt x="7829" y="23374"/>
                </a:cubicBezTo>
                <a:cubicBezTo>
                  <a:pt x="7715" y="23168"/>
                  <a:pt x="7624" y="23008"/>
                  <a:pt x="7533" y="22871"/>
                </a:cubicBezTo>
                <a:cubicBezTo>
                  <a:pt x="7556" y="22734"/>
                  <a:pt x="7556" y="22620"/>
                  <a:pt x="7601" y="22438"/>
                </a:cubicBezTo>
                <a:cubicBezTo>
                  <a:pt x="7670" y="22529"/>
                  <a:pt x="7738" y="22575"/>
                  <a:pt x="7829" y="22666"/>
                </a:cubicBezTo>
                <a:cubicBezTo>
                  <a:pt x="7898" y="22597"/>
                  <a:pt x="8035" y="22506"/>
                  <a:pt x="8012" y="22438"/>
                </a:cubicBezTo>
                <a:cubicBezTo>
                  <a:pt x="8012" y="22209"/>
                  <a:pt x="8035" y="21958"/>
                  <a:pt x="7921" y="21707"/>
                </a:cubicBezTo>
                <a:cubicBezTo>
                  <a:pt x="7898" y="21639"/>
                  <a:pt x="7875" y="21570"/>
                  <a:pt x="7875" y="21479"/>
                </a:cubicBezTo>
                <a:cubicBezTo>
                  <a:pt x="7807" y="21182"/>
                  <a:pt x="7761" y="20863"/>
                  <a:pt x="7647" y="20543"/>
                </a:cubicBezTo>
                <a:cubicBezTo>
                  <a:pt x="7601" y="20383"/>
                  <a:pt x="7647" y="20224"/>
                  <a:pt x="7647" y="20064"/>
                </a:cubicBezTo>
                <a:cubicBezTo>
                  <a:pt x="7647" y="19904"/>
                  <a:pt x="7624" y="19744"/>
                  <a:pt x="7601" y="19607"/>
                </a:cubicBezTo>
                <a:cubicBezTo>
                  <a:pt x="7441" y="19402"/>
                  <a:pt x="7305" y="19219"/>
                  <a:pt x="7145" y="19037"/>
                </a:cubicBezTo>
                <a:cubicBezTo>
                  <a:pt x="7190" y="18991"/>
                  <a:pt x="7236" y="18968"/>
                  <a:pt x="7282" y="18923"/>
                </a:cubicBezTo>
                <a:cubicBezTo>
                  <a:pt x="7213" y="18854"/>
                  <a:pt x="7168" y="18786"/>
                  <a:pt x="7076" y="18717"/>
                </a:cubicBezTo>
                <a:cubicBezTo>
                  <a:pt x="7168" y="18649"/>
                  <a:pt x="7236" y="18603"/>
                  <a:pt x="7282" y="18557"/>
                </a:cubicBezTo>
                <a:cubicBezTo>
                  <a:pt x="7053" y="18329"/>
                  <a:pt x="7053" y="18055"/>
                  <a:pt x="7168" y="17759"/>
                </a:cubicBezTo>
                <a:cubicBezTo>
                  <a:pt x="7076" y="17736"/>
                  <a:pt x="7008" y="17690"/>
                  <a:pt x="6894" y="17644"/>
                </a:cubicBezTo>
                <a:cubicBezTo>
                  <a:pt x="6962" y="17576"/>
                  <a:pt x="7008" y="17507"/>
                  <a:pt x="7076" y="17439"/>
                </a:cubicBezTo>
                <a:cubicBezTo>
                  <a:pt x="6985" y="17188"/>
                  <a:pt x="6894" y="16937"/>
                  <a:pt x="6825" y="16663"/>
                </a:cubicBezTo>
                <a:cubicBezTo>
                  <a:pt x="6734" y="16777"/>
                  <a:pt x="6643" y="16891"/>
                  <a:pt x="6506" y="17028"/>
                </a:cubicBezTo>
                <a:cubicBezTo>
                  <a:pt x="6528" y="16823"/>
                  <a:pt x="6551" y="16640"/>
                  <a:pt x="6551" y="16412"/>
                </a:cubicBezTo>
                <a:cubicBezTo>
                  <a:pt x="6574" y="16412"/>
                  <a:pt x="6665" y="16389"/>
                  <a:pt x="6780" y="16343"/>
                </a:cubicBezTo>
                <a:cubicBezTo>
                  <a:pt x="6734" y="16229"/>
                  <a:pt x="6688" y="16138"/>
                  <a:pt x="6643" y="16024"/>
                </a:cubicBezTo>
                <a:cubicBezTo>
                  <a:pt x="6679" y="16005"/>
                  <a:pt x="6701" y="15972"/>
                  <a:pt x="6709" y="15972"/>
                </a:cubicBezTo>
                <a:cubicBezTo>
                  <a:pt x="6709" y="15972"/>
                  <a:pt x="6710" y="15972"/>
                  <a:pt x="6711" y="15974"/>
                </a:cubicBezTo>
                <a:lnTo>
                  <a:pt x="6711" y="15974"/>
                </a:lnTo>
                <a:cubicBezTo>
                  <a:pt x="6665" y="15588"/>
                  <a:pt x="6620" y="15292"/>
                  <a:pt x="6574" y="14951"/>
                </a:cubicBezTo>
                <a:cubicBezTo>
                  <a:pt x="6711" y="14860"/>
                  <a:pt x="6620" y="14677"/>
                  <a:pt x="6597" y="14517"/>
                </a:cubicBezTo>
                <a:cubicBezTo>
                  <a:pt x="6551" y="14380"/>
                  <a:pt x="6506" y="14221"/>
                  <a:pt x="6437" y="14015"/>
                </a:cubicBezTo>
                <a:cubicBezTo>
                  <a:pt x="6414" y="14015"/>
                  <a:pt x="6346" y="13970"/>
                  <a:pt x="6300" y="13947"/>
                </a:cubicBezTo>
                <a:cubicBezTo>
                  <a:pt x="6255" y="13833"/>
                  <a:pt x="6209" y="13696"/>
                  <a:pt x="6186" y="13581"/>
                </a:cubicBezTo>
                <a:cubicBezTo>
                  <a:pt x="6209" y="13513"/>
                  <a:pt x="6255" y="13445"/>
                  <a:pt x="6255" y="13422"/>
                </a:cubicBezTo>
                <a:cubicBezTo>
                  <a:pt x="6300" y="13171"/>
                  <a:pt x="6049" y="12988"/>
                  <a:pt x="6277" y="12805"/>
                </a:cubicBezTo>
                <a:cubicBezTo>
                  <a:pt x="6186" y="12714"/>
                  <a:pt x="6072" y="12600"/>
                  <a:pt x="5981" y="12509"/>
                </a:cubicBezTo>
                <a:cubicBezTo>
                  <a:pt x="6026" y="12303"/>
                  <a:pt x="6072" y="12098"/>
                  <a:pt x="6118" y="11870"/>
                </a:cubicBezTo>
                <a:cubicBezTo>
                  <a:pt x="5981" y="11824"/>
                  <a:pt x="5867" y="11801"/>
                  <a:pt x="5752" y="11778"/>
                </a:cubicBezTo>
                <a:cubicBezTo>
                  <a:pt x="5752" y="11710"/>
                  <a:pt x="5752" y="11687"/>
                  <a:pt x="5752" y="11641"/>
                </a:cubicBezTo>
                <a:cubicBezTo>
                  <a:pt x="5821" y="11619"/>
                  <a:pt x="5867" y="11619"/>
                  <a:pt x="5889" y="11619"/>
                </a:cubicBezTo>
                <a:cubicBezTo>
                  <a:pt x="5844" y="11094"/>
                  <a:pt x="5775" y="10614"/>
                  <a:pt x="5798" y="10112"/>
                </a:cubicBezTo>
                <a:cubicBezTo>
                  <a:pt x="5798" y="9861"/>
                  <a:pt x="5752" y="9610"/>
                  <a:pt x="5661" y="9450"/>
                </a:cubicBezTo>
                <a:cubicBezTo>
                  <a:pt x="5593" y="9290"/>
                  <a:pt x="5661" y="9199"/>
                  <a:pt x="5570" y="8971"/>
                </a:cubicBezTo>
                <a:lnTo>
                  <a:pt x="5570" y="8971"/>
                </a:lnTo>
                <a:cubicBezTo>
                  <a:pt x="5752" y="9062"/>
                  <a:pt x="5867" y="9085"/>
                  <a:pt x="5912" y="9153"/>
                </a:cubicBezTo>
                <a:cubicBezTo>
                  <a:pt x="5981" y="9290"/>
                  <a:pt x="6026" y="9473"/>
                  <a:pt x="6049" y="9633"/>
                </a:cubicBezTo>
                <a:cubicBezTo>
                  <a:pt x="6072" y="9952"/>
                  <a:pt x="6140" y="10249"/>
                  <a:pt x="6346" y="10500"/>
                </a:cubicBezTo>
                <a:cubicBezTo>
                  <a:pt x="6369" y="10523"/>
                  <a:pt x="6346" y="10569"/>
                  <a:pt x="6346" y="10614"/>
                </a:cubicBezTo>
                <a:cubicBezTo>
                  <a:pt x="6460" y="10591"/>
                  <a:pt x="6574" y="10591"/>
                  <a:pt x="6711" y="10569"/>
                </a:cubicBezTo>
                <a:lnTo>
                  <a:pt x="6711" y="10569"/>
                </a:lnTo>
                <a:cubicBezTo>
                  <a:pt x="6688" y="10728"/>
                  <a:pt x="6665" y="10820"/>
                  <a:pt x="6665" y="10934"/>
                </a:cubicBezTo>
                <a:cubicBezTo>
                  <a:pt x="6693" y="10940"/>
                  <a:pt x="6719" y="10943"/>
                  <a:pt x="6741" y="10943"/>
                </a:cubicBezTo>
                <a:cubicBezTo>
                  <a:pt x="6883" y="10943"/>
                  <a:pt x="6923" y="10830"/>
                  <a:pt x="6962" y="10751"/>
                </a:cubicBezTo>
                <a:cubicBezTo>
                  <a:pt x="6871" y="10409"/>
                  <a:pt x="6437" y="10317"/>
                  <a:pt x="6437" y="9884"/>
                </a:cubicBezTo>
                <a:lnTo>
                  <a:pt x="6437" y="9884"/>
                </a:lnTo>
                <a:cubicBezTo>
                  <a:pt x="6574" y="9998"/>
                  <a:pt x="6688" y="10066"/>
                  <a:pt x="6802" y="10135"/>
                </a:cubicBezTo>
                <a:cubicBezTo>
                  <a:pt x="6894" y="10089"/>
                  <a:pt x="6985" y="10021"/>
                  <a:pt x="7099" y="9952"/>
                </a:cubicBezTo>
                <a:cubicBezTo>
                  <a:pt x="6894" y="9838"/>
                  <a:pt x="6688" y="9747"/>
                  <a:pt x="6483" y="9656"/>
                </a:cubicBezTo>
                <a:cubicBezTo>
                  <a:pt x="6506" y="9519"/>
                  <a:pt x="6528" y="9427"/>
                  <a:pt x="6551" y="9313"/>
                </a:cubicBezTo>
                <a:cubicBezTo>
                  <a:pt x="6643" y="9336"/>
                  <a:pt x="6734" y="9336"/>
                  <a:pt x="6825" y="9359"/>
                </a:cubicBezTo>
                <a:cubicBezTo>
                  <a:pt x="7008" y="9176"/>
                  <a:pt x="7190" y="8994"/>
                  <a:pt x="7396" y="8788"/>
                </a:cubicBezTo>
                <a:cubicBezTo>
                  <a:pt x="7419" y="8879"/>
                  <a:pt x="7419" y="8971"/>
                  <a:pt x="7464" y="9153"/>
                </a:cubicBezTo>
                <a:cubicBezTo>
                  <a:pt x="7601" y="9039"/>
                  <a:pt x="7693" y="8948"/>
                  <a:pt x="7852" y="8834"/>
                </a:cubicBezTo>
                <a:cubicBezTo>
                  <a:pt x="7715" y="8674"/>
                  <a:pt x="7624" y="8514"/>
                  <a:pt x="7487" y="8423"/>
                </a:cubicBezTo>
                <a:cubicBezTo>
                  <a:pt x="7145" y="8195"/>
                  <a:pt x="6780" y="7989"/>
                  <a:pt x="6460" y="7738"/>
                </a:cubicBezTo>
                <a:cubicBezTo>
                  <a:pt x="6302" y="7600"/>
                  <a:pt x="6160" y="7478"/>
                  <a:pt x="5947" y="7478"/>
                </a:cubicBezTo>
                <a:cubicBezTo>
                  <a:pt x="5914" y="7478"/>
                  <a:pt x="5880" y="7481"/>
                  <a:pt x="5844" y="7487"/>
                </a:cubicBezTo>
                <a:cubicBezTo>
                  <a:pt x="5798" y="7487"/>
                  <a:pt x="5730" y="7396"/>
                  <a:pt x="5684" y="7350"/>
                </a:cubicBezTo>
                <a:cubicBezTo>
                  <a:pt x="5821" y="7168"/>
                  <a:pt x="5935" y="7008"/>
                  <a:pt x="6072" y="6802"/>
                </a:cubicBezTo>
                <a:cubicBezTo>
                  <a:pt x="5867" y="6665"/>
                  <a:pt x="5684" y="6528"/>
                  <a:pt x="5478" y="6392"/>
                </a:cubicBezTo>
                <a:cubicBezTo>
                  <a:pt x="5478" y="6369"/>
                  <a:pt x="5478" y="6300"/>
                  <a:pt x="5456" y="6209"/>
                </a:cubicBezTo>
                <a:cubicBezTo>
                  <a:pt x="5364" y="6163"/>
                  <a:pt x="5273" y="6118"/>
                  <a:pt x="5159" y="6072"/>
                </a:cubicBezTo>
                <a:cubicBezTo>
                  <a:pt x="5159" y="6072"/>
                  <a:pt x="5159" y="6049"/>
                  <a:pt x="5159" y="6026"/>
                </a:cubicBezTo>
                <a:cubicBezTo>
                  <a:pt x="5227" y="6004"/>
                  <a:pt x="5319" y="6004"/>
                  <a:pt x="5387" y="5981"/>
                </a:cubicBezTo>
                <a:cubicBezTo>
                  <a:pt x="5387" y="5958"/>
                  <a:pt x="5387" y="5912"/>
                  <a:pt x="5387" y="5821"/>
                </a:cubicBezTo>
                <a:close/>
                <a:moveTo>
                  <a:pt x="14354" y="55648"/>
                </a:moveTo>
                <a:cubicBezTo>
                  <a:pt x="14401" y="55648"/>
                  <a:pt x="14458" y="55658"/>
                  <a:pt x="14540" y="55671"/>
                </a:cubicBezTo>
                <a:cubicBezTo>
                  <a:pt x="14563" y="55831"/>
                  <a:pt x="14609" y="55991"/>
                  <a:pt x="14631" y="56151"/>
                </a:cubicBezTo>
                <a:cubicBezTo>
                  <a:pt x="14472" y="56173"/>
                  <a:pt x="14266" y="56219"/>
                  <a:pt x="13947" y="56288"/>
                </a:cubicBezTo>
                <a:cubicBezTo>
                  <a:pt x="13992" y="56402"/>
                  <a:pt x="14038" y="56516"/>
                  <a:pt x="14061" y="56607"/>
                </a:cubicBezTo>
                <a:cubicBezTo>
                  <a:pt x="13969" y="56721"/>
                  <a:pt x="13901" y="56835"/>
                  <a:pt x="13810" y="56972"/>
                </a:cubicBezTo>
                <a:cubicBezTo>
                  <a:pt x="13673" y="56904"/>
                  <a:pt x="13536" y="56835"/>
                  <a:pt x="13399" y="56744"/>
                </a:cubicBezTo>
                <a:cubicBezTo>
                  <a:pt x="13353" y="56425"/>
                  <a:pt x="13445" y="56128"/>
                  <a:pt x="13627" y="55877"/>
                </a:cubicBezTo>
                <a:lnTo>
                  <a:pt x="14038" y="55877"/>
                </a:lnTo>
                <a:cubicBezTo>
                  <a:pt x="14198" y="55701"/>
                  <a:pt x="14246" y="55648"/>
                  <a:pt x="14354" y="55648"/>
                </a:cubicBezTo>
                <a:close/>
                <a:moveTo>
                  <a:pt x="15304" y="59950"/>
                </a:moveTo>
                <a:lnTo>
                  <a:pt x="15304" y="59950"/>
                </a:lnTo>
                <a:cubicBezTo>
                  <a:pt x="15300" y="59954"/>
                  <a:pt x="15297" y="59958"/>
                  <a:pt x="15293" y="59962"/>
                </a:cubicBezTo>
                <a:lnTo>
                  <a:pt x="15316" y="59962"/>
                </a:lnTo>
                <a:cubicBezTo>
                  <a:pt x="15312" y="59958"/>
                  <a:pt x="15308" y="59954"/>
                  <a:pt x="15304" y="59950"/>
                </a:cubicBezTo>
                <a:close/>
                <a:moveTo>
                  <a:pt x="3447" y="0"/>
                </a:moveTo>
                <a:cubicBezTo>
                  <a:pt x="3789" y="206"/>
                  <a:pt x="3698" y="480"/>
                  <a:pt x="3538" y="731"/>
                </a:cubicBezTo>
                <a:cubicBezTo>
                  <a:pt x="3630" y="777"/>
                  <a:pt x="3675" y="799"/>
                  <a:pt x="3721" y="822"/>
                </a:cubicBezTo>
                <a:cubicBezTo>
                  <a:pt x="3721" y="845"/>
                  <a:pt x="3721" y="891"/>
                  <a:pt x="3721" y="913"/>
                </a:cubicBezTo>
                <a:cubicBezTo>
                  <a:pt x="3584" y="913"/>
                  <a:pt x="3470" y="936"/>
                  <a:pt x="3356" y="936"/>
                </a:cubicBezTo>
                <a:cubicBezTo>
                  <a:pt x="3277" y="936"/>
                  <a:pt x="3199" y="886"/>
                  <a:pt x="3135" y="886"/>
                </a:cubicBezTo>
                <a:cubicBezTo>
                  <a:pt x="3125" y="886"/>
                  <a:pt x="3114" y="887"/>
                  <a:pt x="3105" y="891"/>
                </a:cubicBezTo>
                <a:cubicBezTo>
                  <a:pt x="3023" y="945"/>
                  <a:pt x="2945" y="965"/>
                  <a:pt x="2870" y="965"/>
                </a:cubicBezTo>
                <a:cubicBezTo>
                  <a:pt x="2693" y="965"/>
                  <a:pt x="2528" y="854"/>
                  <a:pt x="2351" y="822"/>
                </a:cubicBezTo>
                <a:lnTo>
                  <a:pt x="2283" y="822"/>
                </a:lnTo>
                <a:cubicBezTo>
                  <a:pt x="2283" y="913"/>
                  <a:pt x="2283" y="959"/>
                  <a:pt x="2260" y="1050"/>
                </a:cubicBezTo>
                <a:cubicBezTo>
                  <a:pt x="2162" y="1059"/>
                  <a:pt x="2064" y="1073"/>
                  <a:pt x="1970" y="1073"/>
                </a:cubicBezTo>
                <a:cubicBezTo>
                  <a:pt x="1802" y="1073"/>
                  <a:pt x="1647" y="1027"/>
                  <a:pt x="1530" y="822"/>
                </a:cubicBezTo>
                <a:cubicBezTo>
                  <a:pt x="1416" y="959"/>
                  <a:pt x="1324" y="1073"/>
                  <a:pt x="1210" y="1210"/>
                </a:cubicBezTo>
                <a:cubicBezTo>
                  <a:pt x="1279" y="1302"/>
                  <a:pt x="1324" y="1393"/>
                  <a:pt x="1393" y="1461"/>
                </a:cubicBezTo>
                <a:cubicBezTo>
                  <a:pt x="1301" y="1553"/>
                  <a:pt x="1256" y="1598"/>
                  <a:pt x="1187" y="1667"/>
                </a:cubicBezTo>
                <a:lnTo>
                  <a:pt x="1256" y="1712"/>
                </a:lnTo>
                <a:cubicBezTo>
                  <a:pt x="1301" y="1667"/>
                  <a:pt x="1370" y="1621"/>
                  <a:pt x="1438" y="1575"/>
                </a:cubicBezTo>
                <a:cubicBezTo>
                  <a:pt x="1781" y="2351"/>
                  <a:pt x="1781" y="2351"/>
                  <a:pt x="1667" y="2694"/>
                </a:cubicBezTo>
                <a:cubicBezTo>
                  <a:pt x="1530" y="2785"/>
                  <a:pt x="1393" y="2899"/>
                  <a:pt x="1256" y="2991"/>
                </a:cubicBezTo>
                <a:cubicBezTo>
                  <a:pt x="1210" y="2968"/>
                  <a:pt x="1164" y="2945"/>
                  <a:pt x="1073" y="2899"/>
                </a:cubicBezTo>
                <a:cubicBezTo>
                  <a:pt x="1005" y="3150"/>
                  <a:pt x="959" y="3379"/>
                  <a:pt x="868" y="3630"/>
                </a:cubicBezTo>
                <a:cubicBezTo>
                  <a:pt x="776" y="3675"/>
                  <a:pt x="594" y="3721"/>
                  <a:pt x="594" y="3949"/>
                </a:cubicBezTo>
                <a:cubicBezTo>
                  <a:pt x="617" y="4109"/>
                  <a:pt x="571" y="4292"/>
                  <a:pt x="548" y="4406"/>
                </a:cubicBezTo>
                <a:cubicBezTo>
                  <a:pt x="411" y="4497"/>
                  <a:pt x="320" y="4543"/>
                  <a:pt x="183" y="4611"/>
                </a:cubicBezTo>
                <a:cubicBezTo>
                  <a:pt x="297" y="4725"/>
                  <a:pt x="388" y="4794"/>
                  <a:pt x="503" y="4885"/>
                </a:cubicBezTo>
                <a:cubicBezTo>
                  <a:pt x="274" y="4976"/>
                  <a:pt x="0" y="4999"/>
                  <a:pt x="69" y="5364"/>
                </a:cubicBezTo>
                <a:cubicBezTo>
                  <a:pt x="160" y="5433"/>
                  <a:pt x="274" y="5501"/>
                  <a:pt x="411" y="5593"/>
                </a:cubicBezTo>
                <a:cubicBezTo>
                  <a:pt x="388" y="5593"/>
                  <a:pt x="388" y="5615"/>
                  <a:pt x="366" y="5615"/>
                </a:cubicBezTo>
                <a:cubicBezTo>
                  <a:pt x="525" y="5821"/>
                  <a:pt x="685" y="6026"/>
                  <a:pt x="845" y="6232"/>
                </a:cubicBezTo>
                <a:cubicBezTo>
                  <a:pt x="799" y="6346"/>
                  <a:pt x="754" y="6437"/>
                  <a:pt x="731" y="6528"/>
                </a:cubicBezTo>
                <a:cubicBezTo>
                  <a:pt x="845" y="6643"/>
                  <a:pt x="959" y="6757"/>
                  <a:pt x="1073" y="6848"/>
                </a:cubicBezTo>
                <a:cubicBezTo>
                  <a:pt x="1050" y="6962"/>
                  <a:pt x="1028" y="7076"/>
                  <a:pt x="1028" y="7190"/>
                </a:cubicBezTo>
                <a:cubicBezTo>
                  <a:pt x="1028" y="7213"/>
                  <a:pt x="1096" y="7259"/>
                  <a:pt x="1164" y="7305"/>
                </a:cubicBezTo>
                <a:cubicBezTo>
                  <a:pt x="1164" y="7190"/>
                  <a:pt x="1164" y="7099"/>
                  <a:pt x="1164" y="6939"/>
                </a:cubicBezTo>
                <a:cubicBezTo>
                  <a:pt x="1370" y="7031"/>
                  <a:pt x="1507" y="7099"/>
                  <a:pt x="1667" y="7190"/>
                </a:cubicBezTo>
                <a:cubicBezTo>
                  <a:pt x="1644" y="7327"/>
                  <a:pt x="1621" y="7442"/>
                  <a:pt x="1598" y="7556"/>
                </a:cubicBezTo>
                <a:cubicBezTo>
                  <a:pt x="1588" y="7557"/>
                  <a:pt x="1578" y="7557"/>
                  <a:pt x="1568" y="7557"/>
                </a:cubicBezTo>
                <a:cubicBezTo>
                  <a:pt x="1450" y="7557"/>
                  <a:pt x="1327" y="7488"/>
                  <a:pt x="1224" y="7488"/>
                </a:cubicBezTo>
                <a:cubicBezTo>
                  <a:pt x="1154" y="7488"/>
                  <a:pt x="1094" y="7519"/>
                  <a:pt x="1050" y="7624"/>
                </a:cubicBezTo>
                <a:cubicBezTo>
                  <a:pt x="1233" y="7670"/>
                  <a:pt x="1438" y="7715"/>
                  <a:pt x="1644" y="7761"/>
                </a:cubicBezTo>
                <a:cubicBezTo>
                  <a:pt x="1644" y="7830"/>
                  <a:pt x="1667" y="7921"/>
                  <a:pt x="1667" y="8012"/>
                </a:cubicBezTo>
                <a:cubicBezTo>
                  <a:pt x="1507" y="8012"/>
                  <a:pt x="1370" y="8012"/>
                  <a:pt x="1256" y="8035"/>
                </a:cubicBezTo>
                <a:cubicBezTo>
                  <a:pt x="1256" y="7944"/>
                  <a:pt x="1279" y="7875"/>
                  <a:pt x="1301" y="7784"/>
                </a:cubicBezTo>
                <a:lnTo>
                  <a:pt x="1301" y="7784"/>
                </a:lnTo>
                <a:cubicBezTo>
                  <a:pt x="1164" y="7852"/>
                  <a:pt x="1073" y="7921"/>
                  <a:pt x="959" y="7989"/>
                </a:cubicBezTo>
                <a:cubicBezTo>
                  <a:pt x="982" y="8058"/>
                  <a:pt x="982" y="8149"/>
                  <a:pt x="982" y="8263"/>
                </a:cubicBezTo>
                <a:cubicBezTo>
                  <a:pt x="1050" y="8218"/>
                  <a:pt x="1119" y="8218"/>
                  <a:pt x="1187" y="8172"/>
                </a:cubicBezTo>
                <a:cubicBezTo>
                  <a:pt x="1210" y="8332"/>
                  <a:pt x="1233" y="8469"/>
                  <a:pt x="1256" y="8560"/>
                </a:cubicBezTo>
                <a:cubicBezTo>
                  <a:pt x="1667" y="8994"/>
                  <a:pt x="2032" y="9382"/>
                  <a:pt x="2214" y="9815"/>
                </a:cubicBezTo>
                <a:cubicBezTo>
                  <a:pt x="2123" y="10135"/>
                  <a:pt x="2032" y="10363"/>
                  <a:pt x="1963" y="10614"/>
                </a:cubicBezTo>
                <a:cubicBezTo>
                  <a:pt x="2032" y="10706"/>
                  <a:pt x="2100" y="10797"/>
                  <a:pt x="2169" y="10888"/>
                </a:cubicBezTo>
                <a:cubicBezTo>
                  <a:pt x="2123" y="11116"/>
                  <a:pt x="2078" y="11367"/>
                  <a:pt x="2032" y="11619"/>
                </a:cubicBezTo>
                <a:cubicBezTo>
                  <a:pt x="1895" y="11641"/>
                  <a:pt x="1781" y="11687"/>
                  <a:pt x="1667" y="11710"/>
                </a:cubicBezTo>
                <a:cubicBezTo>
                  <a:pt x="1689" y="11915"/>
                  <a:pt x="1689" y="12098"/>
                  <a:pt x="1712" y="12280"/>
                </a:cubicBezTo>
                <a:cubicBezTo>
                  <a:pt x="1689" y="12258"/>
                  <a:pt x="1667" y="12258"/>
                  <a:pt x="1621" y="12235"/>
                </a:cubicBezTo>
                <a:cubicBezTo>
                  <a:pt x="1484" y="12463"/>
                  <a:pt x="1347" y="12668"/>
                  <a:pt x="1187" y="12897"/>
                </a:cubicBezTo>
                <a:cubicBezTo>
                  <a:pt x="1210" y="12897"/>
                  <a:pt x="1233" y="12920"/>
                  <a:pt x="1256" y="12942"/>
                </a:cubicBezTo>
                <a:cubicBezTo>
                  <a:pt x="1416" y="12760"/>
                  <a:pt x="1553" y="12577"/>
                  <a:pt x="1689" y="12417"/>
                </a:cubicBezTo>
                <a:cubicBezTo>
                  <a:pt x="1735" y="12417"/>
                  <a:pt x="1758" y="12417"/>
                  <a:pt x="1781" y="12440"/>
                </a:cubicBezTo>
                <a:cubicBezTo>
                  <a:pt x="1781" y="12554"/>
                  <a:pt x="1781" y="12691"/>
                  <a:pt x="1781" y="12828"/>
                </a:cubicBezTo>
                <a:cubicBezTo>
                  <a:pt x="1781" y="13034"/>
                  <a:pt x="1781" y="13262"/>
                  <a:pt x="1781" y="13467"/>
                </a:cubicBezTo>
                <a:cubicBezTo>
                  <a:pt x="1781" y="13467"/>
                  <a:pt x="1826" y="13490"/>
                  <a:pt x="1872" y="13513"/>
                </a:cubicBezTo>
                <a:cubicBezTo>
                  <a:pt x="1941" y="13422"/>
                  <a:pt x="1986" y="13330"/>
                  <a:pt x="2055" y="13239"/>
                </a:cubicBezTo>
                <a:cubicBezTo>
                  <a:pt x="2100" y="13330"/>
                  <a:pt x="2146" y="13399"/>
                  <a:pt x="2169" y="13467"/>
                </a:cubicBezTo>
                <a:cubicBezTo>
                  <a:pt x="1918" y="13581"/>
                  <a:pt x="2032" y="13741"/>
                  <a:pt x="2100" y="13901"/>
                </a:cubicBezTo>
                <a:cubicBezTo>
                  <a:pt x="2214" y="13924"/>
                  <a:pt x="2306" y="13947"/>
                  <a:pt x="2420" y="13970"/>
                </a:cubicBezTo>
                <a:cubicBezTo>
                  <a:pt x="2351" y="14038"/>
                  <a:pt x="2329" y="14084"/>
                  <a:pt x="2260" y="14152"/>
                </a:cubicBezTo>
                <a:cubicBezTo>
                  <a:pt x="2488" y="14472"/>
                  <a:pt x="2717" y="14814"/>
                  <a:pt x="2945" y="15134"/>
                </a:cubicBezTo>
                <a:cubicBezTo>
                  <a:pt x="3127" y="15111"/>
                  <a:pt x="3264" y="15111"/>
                  <a:pt x="3470" y="15088"/>
                </a:cubicBezTo>
                <a:lnTo>
                  <a:pt x="3470" y="15088"/>
                </a:lnTo>
                <a:cubicBezTo>
                  <a:pt x="3287" y="15293"/>
                  <a:pt x="3219" y="15453"/>
                  <a:pt x="3424" y="15613"/>
                </a:cubicBezTo>
                <a:cubicBezTo>
                  <a:pt x="3516" y="15590"/>
                  <a:pt x="3561" y="15567"/>
                  <a:pt x="3630" y="15544"/>
                </a:cubicBezTo>
                <a:lnTo>
                  <a:pt x="3630" y="15544"/>
                </a:lnTo>
                <a:cubicBezTo>
                  <a:pt x="3493" y="15727"/>
                  <a:pt x="3470" y="15910"/>
                  <a:pt x="3698" y="16138"/>
                </a:cubicBezTo>
                <a:cubicBezTo>
                  <a:pt x="3470" y="16115"/>
                  <a:pt x="3310" y="16092"/>
                  <a:pt x="3150" y="16069"/>
                </a:cubicBezTo>
                <a:cubicBezTo>
                  <a:pt x="3150" y="16206"/>
                  <a:pt x="3150" y="16298"/>
                  <a:pt x="3150" y="16389"/>
                </a:cubicBezTo>
                <a:cubicBezTo>
                  <a:pt x="3288" y="16368"/>
                  <a:pt x="3389" y="16354"/>
                  <a:pt x="3464" y="16354"/>
                </a:cubicBezTo>
                <a:cubicBezTo>
                  <a:pt x="3639" y="16354"/>
                  <a:pt x="3680" y="16431"/>
                  <a:pt x="3744" y="16686"/>
                </a:cubicBezTo>
                <a:cubicBezTo>
                  <a:pt x="3538" y="16709"/>
                  <a:pt x="3356" y="16731"/>
                  <a:pt x="3105" y="16777"/>
                </a:cubicBezTo>
                <a:cubicBezTo>
                  <a:pt x="3105" y="16846"/>
                  <a:pt x="3127" y="16960"/>
                  <a:pt x="3105" y="17074"/>
                </a:cubicBezTo>
                <a:cubicBezTo>
                  <a:pt x="3082" y="17188"/>
                  <a:pt x="3059" y="17302"/>
                  <a:pt x="3036" y="17393"/>
                </a:cubicBezTo>
                <a:lnTo>
                  <a:pt x="2876" y="17393"/>
                </a:lnTo>
                <a:cubicBezTo>
                  <a:pt x="2876" y="17690"/>
                  <a:pt x="2854" y="17918"/>
                  <a:pt x="2831" y="18169"/>
                </a:cubicBezTo>
                <a:cubicBezTo>
                  <a:pt x="2922" y="18032"/>
                  <a:pt x="3013" y="17895"/>
                  <a:pt x="3150" y="17736"/>
                </a:cubicBezTo>
                <a:lnTo>
                  <a:pt x="3150" y="17736"/>
                </a:lnTo>
                <a:cubicBezTo>
                  <a:pt x="3424" y="18192"/>
                  <a:pt x="3242" y="18580"/>
                  <a:pt x="3105" y="19014"/>
                </a:cubicBezTo>
                <a:cubicBezTo>
                  <a:pt x="3303" y="18841"/>
                  <a:pt x="3474" y="18761"/>
                  <a:pt x="3607" y="18761"/>
                </a:cubicBezTo>
                <a:cubicBezTo>
                  <a:pt x="3720" y="18761"/>
                  <a:pt x="3806" y="18818"/>
                  <a:pt x="3858" y="18923"/>
                </a:cubicBezTo>
                <a:cubicBezTo>
                  <a:pt x="3789" y="18991"/>
                  <a:pt x="3721" y="19060"/>
                  <a:pt x="3698" y="19082"/>
                </a:cubicBezTo>
                <a:cubicBezTo>
                  <a:pt x="3835" y="19767"/>
                  <a:pt x="3972" y="20383"/>
                  <a:pt x="4132" y="21091"/>
                </a:cubicBezTo>
                <a:lnTo>
                  <a:pt x="3835" y="21091"/>
                </a:lnTo>
                <a:cubicBezTo>
                  <a:pt x="3767" y="20749"/>
                  <a:pt x="3721" y="20452"/>
                  <a:pt x="3652" y="20178"/>
                </a:cubicBezTo>
                <a:cubicBezTo>
                  <a:pt x="3584" y="20178"/>
                  <a:pt x="3493" y="20155"/>
                  <a:pt x="3424" y="20155"/>
                </a:cubicBezTo>
                <a:cubicBezTo>
                  <a:pt x="3493" y="20361"/>
                  <a:pt x="3561" y="20520"/>
                  <a:pt x="3630" y="20703"/>
                </a:cubicBezTo>
                <a:cubicBezTo>
                  <a:pt x="3538" y="20771"/>
                  <a:pt x="3493" y="20840"/>
                  <a:pt x="3424" y="20908"/>
                </a:cubicBezTo>
                <a:cubicBezTo>
                  <a:pt x="3470" y="21023"/>
                  <a:pt x="3493" y="21137"/>
                  <a:pt x="3538" y="21251"/>
                </a:cubicBezTo>
                <a:cubicBezTo>
                  <a:pt x="3630" y="21251"/>
                  <a:pt x="3698" y="21228"/>
                  <a:pt x="3789" y="21205"/>
                </a:cubicBezTo>
                <a:cubicBezTo>
                  <a:pt x="3789" y="21251"/>
                  <a:pt x="3789" y="21319"/>
                  <a:pt x="3789" y="21365"/>
                </a:cubicBezTo>
                <a:cubicBezTo>
                  <a:pt x="3721" y="21388"/>
                  <a:pt x="3652" y="21411"/>
                  <a:pt x="3584" y="21433"/>
                </a:cubicBezTo>
                <a:cubicBezTo>
                  <a:pt x="3698" y="21936"/>
                  <a:pt x="3926" y="22369"/>
                  <a:pt x="3881" y="22894"/>
                </a:cubicBezTo>
                <a:cubicBezTo>
                  <a:pt x="4018" y="22849"/>
                  <a:pt x="4155" y="22826"/>
                  <a:pt x="4337" y="22780"/>
                </a:cubicBezTo>
                <a:cubicBezTo>
                  <a:pt x="4497" y="23054"/>
                  <a:pt x="4680" y="23328"/>
                  <a:pt x="4839" y="23602"/>
                </a:cubicBezTo>
                <a:cubicBezTo>
                  <a:pt x="4725" y="23762"/>
                  <a:pt x="4657" y="23853"/>
                  <a:pt x="4657" y="23876"/>
                </a:cubicBezTo>
                <a:cubicBezTo>
                  <a:pt x="4657" y="24195"/>
                  <a:pt x="4657" y="24401"/>
                  <a:pt x="4680" y="24606"/>
                </a:cubicBezTo>
                <a:lnTo>
                  <a:pt x="4657" y="24606"/>
                </a:lnTo>
                <a:cubicBezTo>
                  <a:pt x="4771" y="24812"/>
                  <a:pt x="4885" y="25040"/>
                  <a:pt x="5022" y="25291"/>
                </a:cubicBezTo>
                <a:cubicBezTo>
                  <a:pt x="5045" y="25291"/>
                  <a:pt x="5113" y="25314"/>
                  <a:pt x="5205" y="25337"/>
                </a:cubicBezTo>
                <a:cubicBezTo>
                  <a:pt x="5136" y="25451"/>
                  <a:pt x="5090" y="25542"/>
                  <a:pt x="5068" y="25565"/>
                </a:cubicBezTo>
                <a:cubicBezTo>
                  <a:pt x="5182" y="25725"/>
                  <a:pt x="5273" y="25839"/>
                  <a:pt x="5342" y="25930"/>
                </a:cubicBezTo>
                <a:cubicBezTo>
                  <a:pt x="5250" y="26501"/>
                  <a:pt x="5547" y="26957"/>
                  <a:pt x="5593" y="27459"/>
                </a:cubicBezTo>
                <a:cubicBezTo>
                  <a:pt x="5593" y="27528"/>
                  <a:pt x="5730" y="27596"/>
                  <a:pt x="5798" y="27642"/>
                </a:cubicBezTo>
                <a:cubicBezTo>
                  <a:pt x="5844" y="27619"/>
                  <a:pt x="5889" y="27573"/>
                  <a:pt x="5935" y="27551"/>
                </a:cubicBezTo>
                <a:lnTo>
                  <a:pt x="6095" y="27551"/>
                </a:lnTo>
                <a:cubicBezTo>
                  <a:pt x="6118" y="27802"/>
                  <a:pt x="6140" y="28053"/>
                  <a:pt x="6186" y="28327"/>
                </a:cubicBezTo>
                <a:cubicBezTo>
                  <a:pt x="6003" y="28304"/>
                  <a:pt x="5889" y="28304"/>
                  <a:pt x="5775" y="28304"/>
                </a:cubicBezTo>
                <a:cubicBezTo>
                  <a:pt x="5775" y="28327"/>
                  <a:pt x="5752" y="28349"/>
                  <a:pt x="5752" y="28372"/>
                </a:cubicBezTo>
                <a:cubicBezTo>
                  <a:pt x="5867" y="28418"/>
                  <a:pt x="5958" y="28464"/>
                  <a:pt x="6026" y="28509"/>
                </a:cubicBezTo>
                <a:cubicBezTo>
                  <a:pt x="6003" y="28692"/>
                  <a:pt x="5981" y="28852"/>
                  <a:pt x="5958" y="29034"/>
                </a:cubicBezTo>
                <a:cubicBezTo>
                  <a:pt x="5844" y="29148"/>
                  <a:pt x="5707" y="29285"/>
                  <a:pt x="5593" y="29377"/>
                </a:cubicBezTo>
                <a:cubicBezTo>
                  <a:pt x="5752" y="29559"/>
                  <a:pt x="5935" y="29719"/>
                  <a:pt x="6118" y="29902"/>
                </a:cubicBezTo>
                <a:cubicBezTo>
                  <a:pt x="5958" y="29970"/>
                  <a:pt x="5867" y="29993"/>
                  <a:pt x="5752" y="30039"/>
                </a:cubicBezTo>
                <a:cubicBezTo>
                  <a:pt x="5935" y="30427"/>
                  <a:pt x="6095" y="30792"/>
                  <a:pt x="6300" y="31203"/>
                </a:cubicBezTo>
                <a:cubicBezTo>
                  <a:pt x="6460" y="31317"/>
                  <a:pt x="6460" y="31317"/>
                  <a:pt x="6460" y="31499"/>
                </a:cubicBezTo>
                <a:cubicBezTo>
                  <a:pt x="6391" y="31454"/>
                  <a:pt x="6346" y="31408"/>
                  <a:pt x="6323" y="31385"/>
                </a:cubicBezTo>
                <a:cubicBezTo>
                  <a:pt x="6300" y="31773"/>
                  <a:pt x="6277" y="32138"/>
                  <a:pt x="6255" y="32481"/>
                </a:cubicBezTo>
                <a:cubicBezTo>
                  <a:pt x="6528" y="33006"/>
                  <a:pt x="6551" y="33554"/>
                  <a:pt x="6597" y="34033"/>
                </a:cubicBezTo>
                <a:cubicBezTo>
                  <a:pt x="6255" y="34238"/>
                  <a:pt x="5981" y="34421"/>
                  <a:pt x="5661" y="34604"/>
                </a:cubicBezTo>
                <a:cubicBezTo>
                  <a:pt x="5981" y="34809"/>
                  <a:pt x="5981" y="34832"/>
                  <a:pt x="6026" y="35311"/>
                </a:cubicBezTo>
                <a:cubicBezTo>
                  <a:pt x="5912" y="35380"/>
                  <a:pt x="5798" y="35448"/>
                  <a:pt x="5684" y="35517"/>
                </a:cubicBezTo>
                <a:cubicBezTo>
                  <a:pt x="5593" y="35448"/>
                  <a:pt x="5501" y="35380"/>
                  <a:pt x="5410" y="35334"/>
                </a:cubicBezTo>
                <a:cubicBezTo>
                  <a:pt x="5410" y="35334"/>
                  <a:pt x="5387" y="35357"/>
                  <a:pt x="5364" y="35380"/>
                </a:cubicBezTo>
                <a:cubicBezTo>
                  <a:pt x="5501" y="35722"/>
                  <a:pt x="5638" y="36087"/>
                  <a:pt x="5798" y="36521"/>
                </a:cubicBezTo>
                <a:cubicBezTo>
                  <a:pt x="5912" y="36133"/>
                  <a:pt x="5456" y="35790"/>
                  <a:pt x="5958" y="35517"/>
                </a:cubicBezTo>
                <a:cubicBezTo>
                  <a:pt x="6026" y="35722"/>
                  <a:pt x="6072" y="35882"/>
                  <a:pt x="6118" y="36064"/>
                </a:cubicBezTo>
                <a:cubicBezTo>
                  <a:pt x="6300" y="36224"/>
                  <a:pt x="6528" y="36338"/>
                  <a:pt x="6460" y="36612"/>
                </a:cubicBezTo>
                <a:cubicBezTo>
                  <a:pt x="6643" y="36612"/>
                  <a:pt x="6665" y="36772"/>
                  <a:pt x="6734" y="36840"/>
                </a:cubicBezTo>
                <a:cubicBezTo>
                  <a:pt x="6688" y="36932"/>
                  <a:pt x="6665" y="37023"/>
                  <a:pt x="6643" y="37114"/>
                </a:cubicBezTo>
                <a:cubicBezTo>
                  <a:pt x="6825" y="37092"/>
                  <a:pt x="6962" y="37092"/>
                  <a:pt x="7076" y="37069"/>
                </a:cubicBezTo>
                <a:cubicBezTo>
                  <a:pt x="7122" y="37297"/>
                  <a:pt x="7168" y="37457"/>
                  <a:pt x="7213" y="37639"/>
                </a:cubicBezTo>
                <a:lnTo>
                  <a:pt x="6802" y="37639"/>
                </a:lnTo>
                <a:cubicBezTo>
                  <a:pt x="7053" y="37890"/>
                  <a:pt x="7259" y="38096"/>
                  <a:pt x="7464" y="38324"/>
                </a:cubicBezTo>
                <a:cubicBezTo>
                  <a:pt x="7282" y="38461"/>
                  <a:pt x="7145" y="38552"/>
                  <a:pt x="7008" y="38644"/>
                </a:cubicBezTo>
                <a:cubicBezTo>
                  <a:pt x="7031" y="38666"/>
                  <a:pt x="7031" y="38666"/>
                  <a:pt x="7031" y="38689"/>
                </a:cubicBezTo>
                <a:cubicBezTo>
                  <a:pt x="7145" y="38666"/>
                  <a:pt x="7259" y="38621"/>
                  <a:pt x="7350" y="38598"/>
                </a:cubicBezTo>
                <a:cubicBezTo>
                  <a:pt x="7373" y="38621"/>
                  <a:pt x="7396" y="38666"/>
                  <a:pt x="7396" y="38712"/>
                </a:cubicBezTo>
                <a:cubicBezTo>
                  <a:pt x="7213" y="38803"/>
                  <a:pt x="7008" y="38918"/>
                  <a:pt x="6802" y="39032"/>
                </a:cubicBezTo>
                <a:cubicBezTo>
                  <a:pt x="6939" y="39054"/>
                  <a:pt x="7076" y="39077"/>
                  <a:pt x="7213" y="39100"/>
                </a:cubicBezTo>
                <a:cubicBezTo>
                  <a:pt x="7259" y="39214"/>
                  <a:pt x="7282" y="39306"/>
                  <a:pt x="7327" y="39397"/>
                </a:cubicBezTo>
                <a:cubicBezTo>
                  <a:pt x="7168" y="39579"/>
                  <a:pt x="7031" y="39739"/>
                  <a:pt x="6848" y="39945"/>
                </a:cubicBezTo>
                <a:cubicBezTo>
                  <a:pt x="7053" y="39853"/>
                  <a:pt x="7190" y="39808"/>
                  <a:pt x="7327" y="39739"/>
                </a:cubicBezTo>
                <a:cubicBezTo>
                  <a:pt x="7373" y="39899"/>
                  <a:pt x="7419" y="40013"/>
                  <a:pt x="7464" y="40150"/>
                </a:cubicBezTo>
                <a:cubicBezTo>
                  <a:pt x="7396" y="40241"/>
                  <a:pt x="7327" y="40333"/>
                  <a:pt x="7259" y="40447"/>
                </a:cubicBezTo>
                <a:cubicBezTo>
                  <a:pt x="7396" y="40698"/>
                  <a:pt x="7419" y="40949"/>
                  <a:pt x="7236" y="41132"/>
                </a:cubicBezTo>
                <a:cubicBezTo>
                  <a:pt x="7305" y="41314"/>
                  <a:pt x="7373" y="41451"/>
                  <a:pt x="7441" y="41634"/>
                </a:cubicBezTo>
                <a:cubicBezTo>
                  <a:pt x="7327" y="41611"/>
                  <a:pt x="7282" y="41588"/>
                  <a:pt x="7259" y="41588"/>
                </a:cubicBezTo>
                <a:cubicBezTo>
                  <a:pt x="7373" y="41748"/>
                  <a:pt x="7487" y="41908"/>
                  <a:pt x="7601" y="42067"/>
                </a:cubicBezTo>
                <a:cubicBezTo>
                  <a:pt x="7670" y="42067"/>
                  <a:pt x="7761" y="42022"/>
                  <a:pt x="7921" y="41976"/>
                </a:cubicBezTo>
                <a:lnTo>
                  <a:pt x="7921" y="41976"/>
                </a:lnTo>
                <a:cubicBezTo>
                  <a:pt x="7829" y="42182"/>
                  <a:pt x="7761" y="42296"/>
                  <a:pt x="7670" y="42455"/>
                </a:cubicBezTo>
                <a:cubicBezTo>
                  <a:pt x="7601" y="42341"/>
                  <a:pt x="7533" y="42273"/>
                  <a:pt x="7510" y="42227"/>
                </a:cubicBezTo>
                <a:cubicBezTo>
                  <a:pt x="7305" y="42204"/>
                  <a:pt x="7145" y="42159"/>
                  <a:pt x="6962" y="42136"/>
                </a:cubicBezTo>
                <a:cubicBezTo>
                  <a:pt x="6939" y="42067"/>
                  <a:pt x="6894" y="41999"/>
                  <a:pt x="6871" y="41930"/>
                </a:cubicBezTo>
                <a:cubicBezTo>
                  <a:pt x="6939" y="41885"/>
                  <a:pt x="7008" y="41839"/>
                  <a:pt x="7145" y="41748"/>
                </a:cubicBezTo>
                <a:cubicBezTo>
                  <a:pt x="6848" y="41748"/>
                  <a:pt x="6757" y="41862"/>
                  <a:pt x="6780" y="42022"/>
                </a:cubicBezTo>
                <a:cubicBezTo>
                  <a:pt x="6848" y="42433"/>
                  <a:pt x="6939" y="42821"/>
                  <a:pt x="7031" y="43232"/>
                </a:cubicBezTo>
                <a:cubicBezTo>
                  <a:pt x="7031" y="43232"/>
                  <a:pt x="7076" y="43232"/>
                  <a:pt x="7099" y="43254"/>
                </a:cubicBezTo>
                <a:cubicBezTo>
                  <a:pt x="7145" y="43186"/>
                  <a:pt x="7168" y="43117"/>
                  <a:pt x="7190" y="43049"/>
                </a:cubicBezTo>
                <a:lnTo>
                  <a:pt x="7578" y="43049"/>
                </a:lnTo>
                <a:cubicBezTo>
                  <a:pt x="7556" y="43163"/>
                  <a:pt x="7533" y="43232"/>
                  <a:pt x="7487" y="43437"/>
                </a:cubicBezTo>
                <a:cubicBezTo>
                  <a:pt x="7693" y="43346"/>
                  <a:pt x="7829" y="43277"/>
                  <a:pt x="7989" y="43232"/>
                </a:cubicBezTo>
                <a:cubicBezTo>
                  <a:pt x="7989" y="43277"/>
                  <a:pt x="8012" y="43323"/>
                  <a:pt x="8012" y="43368"/>
                </a:cubicBezTo>
                <a:cubicBezTo>
                  <a:pt x="7829" y="43574"/>
                  <a:pt x="7647" y="43802"/>
                  <a:pt x="7464" y="44030"/>
                </a:cubicBezTo>
                <a:cubicBezTo>
                  <a:pt x="7578" y="44145"/>
                  <a:pt x="7693" y="44259"/>
                  <a:pt x="7807" y="44350"/>
                </a:cubicBezTo>
                <a:cubicBezTo>
                  <a:pt x="7784" y="44487"/>
                  <a:pt x="7784" y="44601"/>
                  <a:pt x="7761" y="44761"/>
                </a:cubicBezTo>
                <a:cubicBezTo>
                  <a:pt x="7487" y="44784"/>
                  <a:pt x="7487" y="44989"/>
                  <a:pt x="7441" y="45217"/>
                </a:cubicBezTo>
                <a:cubicBezTo>
                  <a:pt x="7373" y="45126"/>
                  <a:pt x="7327" y="45058"/>
                  <a:pt x="7305" y="44966"/>
                </a:cubicBezTo>
                <a:cubicBezTo>
                  <a:pt x="7282" y="44943"/>
                  <a:pt x="7259" y="44921"/>
                  <a:pt x="7213" y="44852"/>
                </a:cubicBezTo>
                <a:cubicBezTo>
                  <a:pt x="7168" y="44989"/>
                  <a:pt x="7122" y="45080"/>
                  <a:pt x="7099" y="45172"/>
                </a:cubicBezTo>
                <a:cubicBezTo>
                  <a:pt x="7350" y="45377"/>
                  <a:pt x="7601" y="45560"/>
                  <a:pt x="7807" y="45719"/>
                </a:cubicBezTo>
                <a:cubicBezTo>
                  <a:pt x="7807" y="45879"/>
                  <a:pt x="7807" y="45993"/>
                  <a:pt x="7807" y="46107"/>
                </a:cubicBezTo>
                <a:cubicBezTo>
                  <a:pt x="7944" y="46267"/>
                  <a:pt x="8058" y="46404"/>
                  <a:pt x="8172" y="46518"/>
                </a:cubicBezTo>
                <a:cubicBezTo>
                  <a:pt x="7989" y="46906"/>
                  <a:pt x="7464" y="47089"/>
                  <a:pt x="7533" y="47637"/>
                </a:cubicBezTo>
                <a:cubicBezTo>
                  <a:pt x="7670" y="47728"/>
                  <a:pt x="7784" y="47842"/>
                  <a:pt x="7921" y="47956"/>
                </a:cubicBezTo>
                <a:cubicBezTo>
                  <a:pt x="7921" y="47934"/>
                  <a:pt x="7921" y="47934"/>
                  <a:pt x="7944" y="47911"/>
                </a:cubicBezTo>
                <a:cubicBezTo>
                  <a:pt x="7852" y="47819"/>
                  <a:pt x="7761" y="47751"/>
                  <a:pt x="7693" y="47660"/>
                </a:cubicBezTo>
                <a:cubicBezTo>
                  <a:pt x="7715" y="47568"/>
                  <a:pt x="7738" y="47477"/>
                  <a:pt x="7761" y="47431"/>
                </a:cubicBezTo>
                <a:cubicBezTo>
                  <a:pt x="7966" y="47363"/>
                  <a:pt x="8149" y="47294"/>
                  <a:pt x="8354" y="47226"/>
                </a:cubicBezTo>
                <a:cubicBezTo>
                  <a:pt x="8354" y="47249"/>
                  <a:pt x="8377" y="47272"/>
                  <a:pt x="8377" y="47294"/>
                </a:cubicBezTo>
                <a:cubicBezTo>
                  <a:pt x="8263" y="47386"/>
                  <a:pt x="8126" y="47454"/>
                  <a:pt x="8012" y="47545"/>
                </a:cubicBezTo>
                <a:cubicBezTo>
                  <a:pt x="8172" y="47682"/>
                  <a:pt x="8332" y="47797"/>
                  <a:pt x="8514" y="47956"/>
                </a:cubicBezTo>
                <a:cubicBezTo>
                  <a:pt x="8446" y="48048"/>
                  <a:pt x="8377" y="48139"/>
                  <a:pt x="8286" y="48253"/>
                </a:cubicBezTo>
                <a:cubicBezTo>
                  <a:pt x="8309" y="48299"/>
                  <a:pt x="8332" y="48367"/>
                  <a:pt x="8354" y="48413"/>
                </a:cubicBezTo>
                <a:cubicBezTo>
                  <a:pt x="8446" y="48390"/>
                  <a:pt x="8514" y="48344"/>
                  <a:pt x="8583" y="48322"/>
                </a:cubicBezTo>
                <a:lnTo>
                  <a:pt x="8583" y="48322"/>
                </a:lnTo>
                <a:cubicBezTo>
                  <a:pt x="8560" y="48413"/>
                  <a:pt x="8560" y="48481"/>
                  <a:pt x="8537" y="48595"/>
                </a:cubicBezTo>
                <a:cubicBezTo>
                  <a:pt x="8628" y="48595"/>
                  <a:pt x="8697" y="48595"/>
                  <a:pt x="8742" y="48618"/>
                </a:cubicBezTo>
                <a:cubicBezTo>
                  <a:pt x="8788" y="48824"/>
                  <a:pt x="8834" y="49052"/>
                  <a:pt x="8879" y="49303"/>
                </a:cubicBezTo>
                <a:cubicBezTo>
                  <a:pt x="8994" y="49257"/>
                  <a:pt x="9062" y="49235"/>
                  <a:pt x="9222" y="49166"/>
                </a:cubicBezTo>
                <a:lnTo>
                  <a:pt x="9222" y="49166"/>
                </a:lnTo>
                <a:cubicBezTo>
                  <a:pt x="9199" y="49326"/>
                  <a:pt x="9199" y="49440"/>
                  <a:pt x="9199" y="49577"/>
                </a:cubicBezTo>
                <a:cubicBezTo>
                  <a:pt x="9131" y="49600"/>
                  <a:pt x="9062" y="49668"/>
                  <a:pt x="8925" y="49737"/>
                </a:cubicBezTo>
                <a:cubicBezTo>
                  <a:pt x="9085" y="49760"/>
                  <a:pt x="9176" y="49782"/>
                  <a:pt x="9267" y="49805"/>
                </a:cubicBezTo>
                <a:cubicBezTo>
                  <a:pt x="9267" y="49896"/>
                  <a:pt x="9267" y="49988"/>
                  <a:pt x="9267" y="50056"/>
                </a:cubicBezTo>
                <a:cubicBezTo>
                  <a:pt x="9176" y="50033"/>
                  <a:pt x="9085" y="50011"/>
                  <a:pt x="8971" y="49965"/>
                </a:cubicBezTo>
                <a:lnTo>
                  <a:pt x="8971" y="49965"/>
                </a:lnTo>
                <a:cubicBezTo>
                  <a:pt x="8971" y="50193"/>
                  <a:pt x="8994" y="50376"/>
                  <a:pt x="8994" y="50558"/>
                </a:cubicBezTo>
                <a:cubicBezTo>
                  <a:pt x="8925" y="50581"/>
                  <a:pt x="8857" y="50627"/>
                  <a:pt x="8765" y="50650"/>
                </a:cubicBezTo>
                <a:cubicBezTo>
                  <a:pt x="8879" y="50810"/>
                  <a:pt x="8971" y="50924"/>
                  <a:pt x="9039" y="51038"/>
                </a:cubicBezTo>
                <a:cubicBezTo>
                  <a:pt x="9016" y="51061"/>
                  <a:pt x="8994" y="51061"/>
                  <a:pt x="8948" y="51061"/>
                </a:cubicBezTo>
                <a:cubicBezTo>
                  <a:pt x="8925" y="51198"/>
                  <a:pt x="8902" y="51334"/>
                  <a:pt x="8879" y="51471"/>
                </a:cubicBezTo>
                <a:cubicBezTo>
                  <a:pt x="8994" y="51540"/>
                  <a:pt x="9085" y="51608"/>
                  <a:pt x="9153" y="51677"/>
                </a:cubicBezTo>
                <a:cubicBezTo>
                  <a:pt x="9062" y="51882"/>
                  <a:pt x="8948" y="52088"/>
                  <a:pt x="8857" y="52293"/>
                </a:cubicBezTo>
                <a:lnTo>
                  <a:pt x="8879" y="52293"/>
                </a:lnTo>
                <a:cubicBezTo>
                  <a:pt x="8879" y="52384"/>
                  <a:pt x="8857" y="52499"/>
                  <a:pt x="8857" y="52613"/>
                </a:cubicBezTo>
                <a:cubicBezTo>
                  <a:pt x="9016" y="52772"/>
                  <a:pt x="9176" y="52955"/>
                  <a:pt x="9359" y="53138"/>
                </a:cubicBezTo>
                <a:cubicBezTo>
                  <a:pt x="9199" y="53183"/>
                  <a:pt x="9085" y="53229"/>
                  <a:pt x="8925" y="53275"/>
                </a:cubicBezTo>
                <a:cubicBezTo>
                  <a:pt x="9176" y="53389"/>
                  <a:pt x="9382" y="53480"/>
                  <a:pt x="9541" y="53549"/>
                </a:cubicBezTo>
                <a:cubicBezTo>
                  <a:pt x="9678" y="53891"/>
                  <a:pt x="9564" y="54028"/>
                  <a:pt x="9267" y="54119"/>
                </a:cubicBezTo>
                <a:cubicBezTo>
                  <a:pt x="9404" y="54188"/>
                  <a:pt x="9496" y="54210"/>
                  <a:pt x="9633" y="54279"/>
                </a:cubicBezTo>
                <a:cubicBezTo>
                  <a:pt x="9496" y="54439"/>
                  <a:pt x="9382" y="54553"/>
                  <a:pt x="9313" y="54621"/>
                </a:cubicBezTo>
                <a:cubicBezTo>
                  <a:pt x="9359" y="54872"/>
                  <a:pt x="9359" y="55032"/>
                  <a:pt x="9404" y="55260"/>
                </a:cubicBezTo>
                <a:cubicBezTo>
                  <a:pt x="9404" y="55260"/>
                  <a:pt x="9473" y="55306"/>
                  <a:pt x="9587" y="55352"/>
                </a:cubicBezTo>
                <a:cubicBezTo>
                  <a:pt x="9541" y="55808"/>
                  <a:pt x="9519" y="56288"/>
                  <a:pt x="9473" y="56790"/>
                </a:cubicBezTo>
                <a:cubicBezTo>
                  <a:pt x="9610" y="56744"/>
                  <a:pt x="9724" y="56698"/>
                  <a:pt x="9929" y="56607"/>
                </a:cubicBezTo>
                <a:lnTo>
                  <a:pt x="9929" y="56607"/>
                </a:lnTo>
                <a:cubicBezTo>
                  <a:pt x="9838" y="56813"/>
                  <a:pt x="9792" y="56927"/>
                  <a:pt x="9724" y="57064"/>
                </a:cubicBezTo>
                <a:cubicBezTo>
                  <a:pt x="9838" y="57086"/>
                  <a:pt x="9929" y="57086"/>
                  <a:pt x="9998" y="57109"/>
                </a:cubicBezTo>
                <a:cubicBezTo>
                  <a:pt x="10021" y="57246"/>
                  <a:pt x="10044" y="57360"/>
                  <a:pt x="10066" y="57474"/>
                </a:cubicBezTo>
                <a:cubicBezTo>
                  <a:pt x="9975" y="57497"/>
                  <a:pt x="9929" y="57497"/>
                  <a:pt x="9907" y="57497"/>
                </a:cubicBezTo>
                <a:cubicBezTo>
                  <a:pt x="9747" y="57680"/>
                  <a:pt x="9633" y="57817"/>
                  <a:pt x="9496" y="57977"/>
                </a:cubicBezTo>
                <a:cubicBezTo>
                  <a:pt x="9541" y="58136"/>
                  <a:pt x="9610" y="58296"/>
                  <a:pt x="9656" y="58433"/>
                </a:cubicBezTo>
                <a:cubicBezTo>
                  <a:pt x="9541" y="58456"/>
                  <a:pt x="9450" y="58456"/>
                  <a:pt x="9290" y="58456"/>
                </a:cubicBezTo>
                <a:cubicBezTo>
                  <a:pt x="9550" y="58629"/>
                  <a:pt x="9669" y="58708"/>
                  <a:pt x="9764" y="58708"/>
                </a:cubicBezTo>
                <a:cubicBezTo>
                  <a:pt x="9843" y="58708"/>
                  <a:pt x="9906" y="58652"/>
                  <a:pt x="10021" y="58547"/>
                </a:cubicBezTo>
                <a:cubicBezTo>
                  <a:pt x="9975" y="58479"/>
                  <a:pt x="9929" y="58410"/>
                  <a:pt x="9861" y="58273"/>
                </a:cubicBezTo>
                <a:lnTo>
                  <a:pt x="9861" y="58273"/>
                </a:lnTo>
                <a:cubicBezTo>
                  <a:pt x="10066" y="58296"/>
                  <a:pt x="10226" y="58296"/>
                  <a:pt x="10409" y="58319"/>
                </a:cubicBezTo>
                <a:cubicBezTo>
                  <a:pt x="10340" y="58456"/>
                  <a:pt x="10295" y="58524"/>
                  <a:pt x="10272" y="58570"/>
                </a:cubicBezTo>
                <a:cubicBezTo>
                  <a:pt x="10340" y="58684"/>
                  <a:pt x="10386" y="58776"/>
                  <a:pt x="10409" y="58821"/>
                </a:cubicBezTo>
                <a:cubicBezTo>
                  <a:pt x="10340" y="58935"/>
                  <a:pt x="10272" y="59004"/>
                  <a:pt x="10226" y="59049"/>
                </a:cubicBezTo>
                <a:cubicBezTo>
                  <a:pt x="10340" y="59072"/>
                  <a:pt x="10454" y="59072"/>
                  <a:pt x="10546" y="59072"/>
                </a:cubicBezTo>
                <a:cubicBezTo>
                  <a:pt x="10660" y="59164"/>
                  <a:pt x="10751" y="59232"/>
                  <a:pt x="10820" y="59300"/>
                </a:cubicBezTo>
                <a:cubicBezTo>
                  <a:pt x="10797" y="59460"/>
                  <a:pt x="10774" y="59597"/>
                  <a:pt x="10774" y="59666"/>
                </a:cubicBezTo>
                <a:cubicBezTo>
                  <a:pt x="10979" y="59917"/>
                  <a:pt x="11139" y="60145"/>
                  <a:pt x="11322" y="60373"/>
                </a:cubicBezTo>
                <a:cubicBezTo>
                  <a:pt x="11208" y="60419"/>
                  <a:pt x="11139" y="60442"/>
                  <a:pt x="11025" y="60465"/>
                </a:cubicBezTo>
                <a:cubicBezTo>
                  <a:pt x="11162" y="60579"/>
                  <a:pt x="11276" y="60647"/>
                  <a:pt x="11390" y="60738"/>
                </a:cubicBezTo>
                <a:cubicBezTo>
                  <a:pt x="11322" y="60853"/>
                  <a:pt x="11276" y="60967"/>
                  <a:pt x="11230" y="61058"/>
                </a:cubicBezTo>
                <a:cubicBezTo>
                  <a:pt x="11253" y="61081"/>
                  <a:pt x="11276" y="61104"/>
                  <a:pt x="11299" y="61127"/>
                </a:cubicBezTo>
                <a:cubicBezTo>
                  <a:pt x="11436" y="61012"/>
                  <a:pt x="11573" y="60898"/>
                  <a:pt x="11733" y="60761"/>
                </a:cubicBezTo>
                <a:cubicBezTo>
                  <a:pt x="11801" y="60807"/>
                  <a:pt x="11915" y="60875"/>
                  <a:pt x="12029" y="60944"/>
                </a:cubicBezTo>
                <a:cubicBezTo>
                  <a:pt x="12121" y="60898"/>
                  <a:pt x="12212" y="60853"/>
                  <a:pt x="12326" y="60807"/>
                </a:cubicBezTo>
                <a:cubicBezTo>
                  <a:pt x="12417" y="60898"/>
                  <a:pt x="12509" y="60990"/>
                  <a:pt x="12668" y="61149"/>
                </a:cubicBezTo>
                <a:cubicBezTo>
                  <a:pt x="12600" y="60990"/>
                  <a:pt x="12577" y="60898"/>
                  <a:pt x="12554" y="60807"/>
                </a:cubicBezTo>
                <a:cubicBezTo>
                  <a:pt x="12235" y="60807"/>
                  <a:pt x="12212" y="60487"/>
                  <a:pt x="12007" y="60373"/>
                </a:cubicBezTo>
                <a:cubicBezTo>
                  <a:pt x="12029" y="60328"/>
                  <a:pt x="12052" y="60305"/>
                  <a:pt x="12052" y="60282"/>
                </a:cubicBezTo>
                <a:cubicBezTo>
                  <a:pt x="12212" y="60350"/>
                  <a:pt x="12395" y="60419"/>
                  <a:pt x="12554" y="60465"/>
                </a:cubicBezTo>
                <a:cubicBezTo>
                  <a:pt x="12554" y="60465"/>
                  <a:pt x="12577" y="60442"/>
                  <a:pt x="12577" y="60419"/>
                </a:cubicBezTo>
                <a:cubicBezTo>
                  <a:pt x="12417" y="60282"/>
                  <a:pt x="12258" y="60145"/>
                  <a:pt x="12098" y="60008"/>
                </a:cubicBezTo>
                <a:cubicBezTo>
                  <a:pt x="12212" y="59894"/>
                  <a:pt x="12486" y="60031"/>
                  <a:pt x="12349" y="59643"/>
                </a:cubicBezTo>
                <a:lnTo>
                  <a:pt x="12349" y="59643"/>
                </a:lnTo>
                <a:cubicBezTo>
                  <a:pt x="12646" y="59848"/>
                  <a:pt x="12851" y="60008"/>
                  <a:pt x="13056" y="60145"/>
                </a:cubicBezTo>
                <a:cubicBezTo>
                  <a:pt x="13079" y="60122"/>
                  <a:pt x="13079" y="60099"/>
                  <a:pt x="13102" y="60077"/>
                </a:cubicBezTo>
                <a:cubicBezTo>
                  <a:pt x="13148" y="60236"/>
                  <a:pt x="13193" y="60373"/>
                  <a:pt x="13239" y="60533"/>
                </a:cubicBezTo>
                <a:cubicBezTo>
                  <a:pt x="13148" y="60556"/>
                  <a:pt x="13102" y="60556"/>
                  <a:pt x="13034" y="60579"/>
                </a:cubicBezTo>
                <a:cubicBezTo>
                  <a:pt x="12988" y="60442"/>
                  <a:pt x="12942" y="60350"/>
                  <a:pt x="12897" y="60236"/>
                </a:cubicBezTo>
                <a:cubicBezTo>
                  <a:pt x="12874" y="60259"/>
                  <a:pt x="12851" y="60259"/>
                  <a:pt x="12828" y="60259"/>
                </a:cubicBezTo>
                <a:cubicBezTo>
                  <a:pt x="12851" y="60396"/>
                  <a:pt x="12874" y="60556"/>
                  <a:pt x="12897" y="60716"/>
                </a:cubicBezTo>
                <a:cubicBezTo>
                  <a:pt x="12783" y="60738"/>
                  <a:pt x="12691" y="60784"/>
                  <a:pt x="12600" y="60807"/>
                </a:cubicBezTo>
                <a:cubicBezTo>
                  <a:pt x="12783" y="61012"/>
                  <a:pt x="12988" y="61195"/>
                  <a:pt x="13216" y="61423"/>
                </a:cubicBezTo>
                <a:cubicBezTo>
                  <a:pt x="13810" y="61104"/>
                  <a:pt x="14243" y="60647"/>
                  <a:pt x="14631" y="60145"/>
                </a:cubicBezTo>
                <a:cubicBezTo>
                  <a:pt x="14768" y="60099"/>
                  <a:pt x="14905" y="60077"/>
                  <a:pt x="15065" y="60031"/>
                </a:cubicBezTo>
                <a:cubicBezTo>
                  <a:pt x="14997" y="59962"/>
                  <a:pt x="14951" y="59894"/>
                  <a:pt x="14883" y="59825"/>
                </a:cubicBezTo>
                <a:cubicBezTo>
                  <a:pt x="14974" y="59780"/>
                  <a:pt x="15042" y="59757"/>
                  <a:pt x="15065" y="59734"/>
                </a:cubicBezTo>
                <a:cubicBezTo>
                  <a:pt x="15172" y="59820"/>
                  <a:pt x="15239" y="59885"/>
                  <a:pt x="15304" y="59950"/>
                </a:cubicBezTo>
                <a:lnTo>
                  <a:pt x="15304" y="59950"/>
                </a:lnTo>
                <a:cubicBezTo>
                  <a:pt x="15391" y="59841"/>
                  <a:pt x="15479" y="59752"/>
                  <a:pt x="15567" y="59620"/>
                </a:cubicBezTo>
                <a:cubicBezTo>
                  <a:pt x="15636" y="59689"/>
                  <a:pt x="15727" y="59780"/>
                  <a:pt x="15818" y="59871"/>
                </a:cubicBezTo>
                <a:cubicBezTo>
                  <a:pt x="15704" y="59985"/>
                  <a:pt x="15613" y="60077"/>
                  <a:pt x="15499" y="60191"/>
                </a:cubicBezTo>
                <a:cubicBezTo>
                  <a:pt x="15566" y="60213"/>
                  <a:pt x="15625" y="60225"/>
                  <a:pt x="15677" y="60225"/>
                </a:cubicBezTo>
                <a:cubicBezTo>
                  <a:pt x="15836" y="60225"/>
                  <a:pt x="15927" y="60118"/>
                  <a:pt x="15978" y="59894"/>
                </a:cubicBezTo>
                <a:cubicBezTo>
                  <a:pt x="16069" y="60077"/>
                  <a:pt x="16115" y="60168"/>
                  <a:pt x="16138" y="60236"/>
                </a:cubicBezTo>
                <a:cubicBezTo>
                  <a:pt x="16047" y="60328"/>
                  <a:pt x="15978" y="60419"/>
                  <a:pt x="15910" y="60487"/>
                </a:cubicBezTo>
                <a:cubicBezTo>
                  <a:pt x="15910" y="60510"/>
                  <a:pt x="15932" y="60533"/>
                  <a:pt x="15955" y="60579"/>
                </a:cubicBezTo>
                <a:cubicBezTo>
                  <a:pt x="16069" y="60556"/>
                  <a:pt x="16206" y="60556"/>
                  <a:pt x="16343" y="60556"/>
                </a:cubicBezTo>
                <a:cubicBezTo>
                  <a:pt x="16366" y="60305"/>
                  <a:pt x="16389" y="60122"/>
                  <a:pt x="16389" y="59894"/>
                </a:cubicBezTo>
                <a:cubicBezTo>
                  <a:pt x="16503" y="59825"/>
                  <a:pt x="16617" y="59757"/>
                  <a:pt x="16731" y="59666"/>
                </a:cubicBezTo>
                <a:cubicBezTo>
                  <a:pt x="16731" y="59574"/>
                  <a:pt x="16754" y="59483"/>
                  <a:pt x="16754" y="59346"/>
                </a:cubicBezTo>
                <a:cubicBezTo>
                  <a:pt x="16845" y="59415"/>
                  <a:pt x="16914" y="59460"/>
                  <a:pt x="16960" y="59506"/>
                </a:cubicBezTo>
                <a:cubicBezTo>
                  <a:pt x="16982" y="59437"/>
                  <a:pt x="17005" y="59369"/>
                  <a:pt x="17005" y="59346"/>
                </a:cubicBezTo>
                <a:cubicBezTo>
                  <a:pt x="17165" y="59392"/>
                  <a:pt x="17302" y="59415"/>
                  <a:pt x="17416" y="59437"/>
                </a:cubicBezTo>
                <a:cubicBezTo>
                  <a:pt x="17416" y="59209"/>
                  <a:pt x="17393" y="59027"/>
                  <a:pt x="17393" y="58890"/>
                </a:cubicBezTo>
                <a:cubicBezTo>
                  <a:pt x="17736" y="58776"/>
                  <a:pt x="18010" y="58684"/>
                  <a:pt x="18398" y="58570"/>
                </a:cubicBezTo>
                <a:lnTo>
                  <a:pt x="18398" y="58570"/>
                </a:lnTo>
                <a:cubicBezTo>
                  <a:pt x="18306" y="58730"/>
                  <a:pt x="18261" y="58821"/>
                  <a:pt x="18238" y="58935"/>
                </a:cubicBezTo>
                <a:cubicBezTo>
                  <a:pt x="18238" y="58935"/>
                  <a:pt x="18261" y="58958"/>
                  <a:pt x="18283" y="58981"/>
                </a:cubicBezTo>
                <a:cubicBezTo>
                  <a:pt x="18375" y="58935"/>
                  <a:pt x="18466" y="58890"/>
                  <a:pt x="18557" y="58844"/>
                </a:cubicBezTo>
                <a:cubicBezTo>
                  <a:pt x="18398" y="58387"/>
                  <a:pt x="18238" y="57931"/>
                  <a:pt x="18078" y="57452"/>
                </a:cubicBezTo>
                <a:cubicBezTo>
                  <a:pt x="18169" y="57429"/>
                  <a:pt x="18238" y="57429"/>
                  <a:pt x="18306" y="57429"/>
                </a:cubicBezTo>
                <a:cubicBezTo>
                  <a:pt x="18306" y="57497"/>
                  <a:pt x="18329" y="57566"/>
                  <a:pt x="18329" y="57611"/>
                </a:cubicBezTo>
                <a:cubicBezTo>
                  <a:pt x="18462" y="57632"/>
                  <a:pt x="18594" y="57661"/>
                  <a:pt x="18722" y="57661"/>
                </a:cubicBezTo>
                <a:cubicBezTo>
                  <a:pt x="18882" y="57661"/>
                  <a:pt x="19035" y="57616"/>
                  <a:pt x="19174" y="57452"/>
                </a:cubicBezTo>
                <a:cubicBezTo>
                  <a:pt x="19082" y="57429"/>
                  <a:pt x="19014" y="57406"/>
                  <a:pt x="18900" y="57383"/>
                </a:cubicBezTo>
                <a:cubicBezTo>
                  <a:pt x="18968" y="57292"/>
                  <a:pt x="19037" y="57223"/>
                  <a:pt x="19082" y="57155"/>
                </a:cubicBezTo>
                <a:cubicBezTo>
                  <a:pt x="19014" y="57064"/>
                  <a:pt x="18968" y="56972"/>
                  <a:pt x="18900" y="56904"/>
                </a:cubicBezTo>
                <a:cubicBezTo>
                  <a:pt x="18968" y="56790"/>
                  <a:pt x="18991" y="56698"/>
                  <a:pt x="19060" y="56584"/>
                </a:cubicBezTo>
                <a:cubicBezTo>
                  <a:pt x="19364" y="56584"/>
                  <a:pt x="19668" y="56512"/>
                  <a:pt x="19989" y="56512"/>
                </a:cubicBezTo>
                <a:cubicBezTo>
                  <a:pt x="20029" y="56512"/>
                  <a:pt x="20069" y="56513"/>
                  <a:pt x="20109" y="56516"/>
                </a:cubicBezTo>
                <a:cubicBezTo>
                  <a:pt x="20201" y="56516"/>
                  <a:pt x="20383" y="56425"/>
                  <a:pt x="20383" y="56402"/>
                </a:cubicBezTo>
                <a:cubicBezTo>
                  <a:pt x="20338" y="56173"/>
                  <a:pt x="20566" y="56310"/>
                  <a:pt x="20634" y="56173"/>
                </a:cubicBezTo>
                <a:cubicBezTo>
                  <a:pt x="20589" y="56128"/>
                  <a:pt x="20566" y="56059"/>
                  <a:pt x="20520" y="55991"/>
                </a:cubicBezTo>
                <a:cubicBezTo>
                  <a:pt x="20680" y="55808"/>
                  <a:pt x="20863" y="55648"/>
                  <a:pt x="20954" y="55466"/>
                </a:cubicBezTo>
                <a:cubicBezTo>
                  <a:pt x="21114" y="55123"/>
                  <a:pt x="21342" y="54895"/>
                  <a:pt x="21707" y="54804"/>
                </a:cubicBezTo>
                <a:cubicBezTo>
                  <a:pt x="21958" y="54713"/>
                  <a:pt x="22209" y="54621"/>
                  <a:pt x="22461" y="54507"/>
                </a:cubicBezTo>
                <a:cubicBezTo>
                  <a:pt x="22552" y="54462"/>
                  <a:pt x="22597" y="54393"/>
                  <a:pt x="22712" y="54302"/>
                </a:cubicBezTo>
                <a:cubicBezTo>
                  <a:pt x="22278" y="54233"/>
                  <a:pt x="22232" y="54210"/>
                  <a:pt x="22164" y="53891"/>
                </a:cubicBezTo>
                <a:lnTo>
                  <a:pt x="22164" y="53891"/>
                </a:lnTo>
                <a:cubicBezTo>
                  <a:pt x="22232" y="53914"/>
                  <a:pt x="22324" y="53914"/>
                  <a:pt x="22392" y="53937"/>
                </a:cubicBezTo>
                <a:cubicBezTo>
                  <a:pt x="22392" y="53914"/>
                  <a:pt x="22415" y="53891"/>
                  <a:pt x="22415" y="53868"/>
                </a:cubicBezTo>
                <a:cubicBezTo>
                  <a:pt x="22278" y="53800"/>
                  <a:pt x="22141" y="53731"/>
                  <a:pt x="22004" y="53663"/>
                </a:cubicBezTo>
                <a:cubicBezTo>
                  <a:pt x="22046" y="53451"/>
                  <a:pt x="22187" y="53318"/>
                  <a:pt x="22389" y="53318"/>
                </a:cubicBezTo>
                <a:cubicBezTo>
                  <a:pt x="22405" y="53318"/>
                  <a:pt x="22421" y="53319"/>
                  <a:pt x="22438" y="53320"/>
                </a:cubicBezTo>
                <a:cubicBezTo>
                  <a:pt x="22529" y="53389"/>
                  <a:pt x="22643" y="53457"/>
                  <a:pt x="22734" y="53526"/>
                </a:cubicBezTo>
                <a:cubicBezTo>
                  <a:pt x="23031" y="53434"/>
                  <a:pt x="23396" y="53549"/>
                  <a:pt x="23602" y="53206"/>
                </a:cubicBezTo>
                <a:cubicBezTo>
                  <a:pt x="23670" y="53297"/>
                  <a:pt x="23716" y="53343"/>
                  <a:pt x="23807" y="53434"/>
                </a:cubicBezTo>
                <a:cubicBezTo>
                  <a:pt x="23876" y="53275"/>
                  <a:pt x="23921" y="53183"/>
                  <a:pt x="23967" y="53092"/>
                </a:cubicBezTo>
                <a:cubicBezTo>
                  <a:pt x="24081" y="53069"/>
                  <a:pt x="24172" y="53046"/>
                  <a:pt x="24287" y="53024"/>
                </a:cubicBezTo>
                <a:cubicBezTo>
                  <a:pt x="24332" y="52795"/>
                  <a:pt x="24378" y="52590"/>
                  <a:pt x="24401" y="52384"/>
                </a:cubicBezTo>
                <a:cubicBezTo>
                  <a:pt x="24538" y="52407"/>
                  <a:pt x="24675" y="52430"/>
                  <a:pt x="24812" y="52453"/>
                </a:cubicBezTo>
                <a:cubicBezTo>
                  <a:pt x="24926" y="52247"/>
                  <a:pt x="25017" y="52088"/>
                  <a:pt x="25085" y="51905"/>
                </a:cubicBezTo>
                <a:cubicBezTo>
                  <a:pt x="24880" y="51723"/>
                  <a:pt x="24994" y="51494"/>
                  <a:pt x="24994" y="51312"/>
                </a:cubicBezTo>
                <a:cubicBezTo>
                  <a:pt x="24948" y="51198"/>
                  <a:pt x="24697" y="51380"/>
                  <a:pt x="24766" y="51083"/>
                </a:cubicBezTo>
                <a:lnTo>
                  <a:pt x="24766" y="51083"/>
                </a:lnTo>
                <a:cubicBezTo>
                  <a:pt x="24994" y="51106"/>
                  <a:pt x="25222" y="51129"/>
                  <a:pt x="25473" y="51152"/>
                </a:cubicBezTo>
                <a:cubicBezTo>
                  <a:pt x="25618" y="51178"/>
                  <a:pt x="25762" y="51219"/>
                  <a:pt x="25907" y="51219"/>
                </a:cubicBezTo>
                <a:cubicBezTo>
                  <a:pt x="26013" y="51219"/>
                  <a:pt x="26120" y="51197"/>
                  <a:pt x="26227" y="51129"/>
                </a:cubicBezTo>
                <a:cubicBezTo>
                  <a:pt x="26227" y="51038"/>
                  <a:pt x="26227" y="50969"/>
                  <a:pt x="26227" y="50855"/>
                </a:cubicBezTo>
                <a:cubicBezTo>
                  <a:pt x="26409" y="50878"/>
                  <a:pt x="26592" y="50901"/>
                  <a:pt x="26774" y="50924"/>
                </a:cubicBezTo>
                <a:cubicBezTo>
                  <a:pt x="26660" y="50513"/>
                  <a:pt x="27048" y="50102"/>
                  <a:pt x="26729" y="49668"/>
                </a:cubicBezTo>
                <a:lnTo>
                  <a:pt x="26729" y="49668"/>
                </a:lnTo>
                <a:cubicBezTo>
                  <a:pt x="26660" y="49805"/>
                  <a:pt x="26592" y="49896"/>
                  <a:pt x="26569" y="49988"/>
                </a:cubicBezTo>
                <a:cubicBezTo>
                  <a:pt x="26386" y="49988"/>
                  <a:pt x="26250" y="50011"/>
                  <a:pt x="26090" y="50011"/>
                </a:cubicBezTo>
                <a:cubicBezTo>
                  <a:pt x="26113" y="50148"/>
                  <a:pt x="26113" y="50239"/>
                  <a:pt x="26135" y="50330"/>
                </a:cubicBezTo>
                <a:cubicBezTo>
                  <a:pt x="25816" y="50513"/>
                  <a:pt x="25496" y="50673"/>
                  <a:pt x="25154" y="50878"/>
                </a:cubicBezTo>
                <a:cubicBezTo>
                  <a:pt x="25063" y="50764"/>
                  <a:pt x="24994" y="50627"/>
                  <a:pt x="24903" y="50490"/>
                </a:cubicBezTo>
                <a:cubicBezTo>
                  <a:pt x="24446" y="50969"/>
                  <a:pt x="23898" y="51380"/>
                  <a:pt x="23533" y="51951"/>
                </a:cubicBezTo>
                <a:cubicBezTo>
                  <a:pt x="23670" y="51928"/>
                  <a:pt x="23830" y="51882"/>
                  <a:pt x="23944" y="51859"/>
                </a:cubicBezTo>
                <a:cubicBezTo>
                  <a:pt x="23944" y="51791"/>
                  <a:pt x="23944" y="51723"/>
                  <a:pt x="23944" y="51677"/>
                </a:cubicBezTo>
                <a:cubicBezTo>
                  <a:pt x="23967" y="51654"/>
                  <a:pt x="23990" y="51654"/>
                  <a:pt x="24013" y="51654"/>
                </a:cubicBezTo>
                <a:cubicBezTo>
                  <a:pt x="24081" y="51768"/>
                  <a:pt x="24127" y="51859"/>
                  <a:pt x="24172" y="51974"/>
                </a:cubicBezTo>
                <a:cubicBezTo>
                  <a:pt x="24081" y="52042"/>
                  <a:pt x="24013" y="52111"/>
                  <a:pt x="23921" y="52202"/>
                </a:cubicBezTo>
                <a:cubicBezTo>
                  <a:pt x="23830" y="52225"/>
                  <a:pt x="23693" y="52247"/>
                  <a:pt x="23533" y="52247"/>
                </a:cubicBezTo>
                <a:cubicBezTo>
                  <a:pt x="23510" y="52133"/>
                  <a:pt x="23510" y="52065"/>
                  <a:pt x="23488" y="51974"/>
                </a:cubicBezTo>
                <a:cubicBezTo>
                  <a:pt x="23448" y="51951"/>
                  <a:pt x="23412" y="51942"/>
                  <a:pt x="23380" y="51942"/>
                </a:cubicBezTo>
                <a:cubicBezTo>
                  <a:pt x="23246" y="51942"/>
                  <a:pt x="23169" y="52101"/>
                  <a:pt x="23077" y="52156"/>
                </a:cubicBezTo>
                <a:cubicBezTo>
                  <a:pt x="22917" y="52225"/>
                  <a:pt x="22849" y="52453"/>
                  <a:pt x="22734" y="52658"/>
                </a:cubicBezTo>
                <a:cubicBezTo>
                  <a:pt x="22620" y="52681"/>
                  <a:pt x="22438" y="52727"/>
                  <a:pt x="22324" y="52772"/>
                </a:cubicBezTo>
                <a:cubicBezTo>
                  <a:pt x="22072" y="53115"/>
                  <a:pt x="21821" y="53434"/>
                  <a:pt x="21547" y="53822"/>
                </a:cubicBezTo>
                <a:cubicBezTo>
                  <a:pt x="21684" y="53754"/>
                  <a:pt x="21753" y="53708"/>
                  <a:pt x="21844" y="53663"/>
                </a:cubicBezTo>
                <a:cubicBezTo>
                  <a:pt x="21890" y="53731"/>
                  <a:pt x="21936" y="53777"/>
                  <a:pt x="22027" y="53891"/>
                </a:cubicBezTo>
                <a:lnTo>
                  <a:pt x="21753" y="53891"/>
                </a:lnTo>
                <a:cubicBezTo>
                  <a:pt x="21684" y="54005"/>
                  <a:pt x="21593" y="54119"/>
                  <a:pt x="21525" y="54279"/>
                </a:cubicBezTo>
                <a:cubicBezTo>
                  <a:pt x="21456" y="54210"/>
                  <a:pt x="21388" y="54188"/>
                  <a:pt x="21342" y="54142"/>
                </a:cubicBezTo>
                <a:cubicBezTo>
                  <a:pt x="21411" y="54051"/>
                  <a:pt x="21456" y="53982"/>
                  <a:pt x="21570" y="53845"/>
                </a:cubicBezTo>
                <a:lnTo>
                  <a:pt x="21570" y="53845"/>
                </a:lnTo>
                <a:cubicBezTo>
                  <a:pt x="21068" y="54028"/>
                  <a:pt x="20771" y="54302"/>
                  <a:pt x="20566" y="54735"/>
                </a:cubicBezTo>
                <a:cubicBezTo>
                  <a:pt x="20087" y="54804"/>
                  <a:pt x="19904" y="55352"/>
                  <a:pt x="19470" y="55534"/>
                </a:cubicBezTo>
                <a:cubicBezTo>
                  <a:pt x="19470" y="55534"/>
                  <a:pt x="19470" y="55557"/>
                  <a:pt x="19448" y="55580"/>
                </a:cubicBezTo>
                <a:cubicBezTo>
                  <a:pt x="19470" y="55626"/>
                  <a:pt x="19493" y="55694"/>
                  <a:pt x="19493" y="55694"/>
                </a:cubicBezTo>
                <a:cubicBezTo>
                  <a:pt x="19265" y="55877"/>
                  <a:pt x="19082" y="56014"/>
                  <a:pt x="18900" y="56173"/>
                </a:cubicBezTo>
                <a:cubicBezTo>
                  <a:pt x="18672" y="56356"/>
                  <a:pt x="18489" y="56561"/>
                  <a:pt x="18283" y="56767"/>
                </a:cubicBezTo>
                <a:cubicBezTo>
                  <a:pt x="18101" y="56949"/>
                  <a:pt x="17941" y="57132"/>
                  <a:pt x="17758" y="57315"/>
                </a:cubicBezTo>
                <a:cubicBezTo>
                  <a:pt x="17667" y="57292"/>
                  <a:pt x="17576" y="57269"/>
                  <a:pt x="17485" y="57223"/>
                </a:cubicBezTo>
                <a:cubicBezTo>
                  <a:pt x="17439" y="56927"/>
                  <a:pt x="17553" y="56676"/>
                  <a:pt x="17781" y="56470"/>
                </a:cubicBezTo>
                <a:cubicBezTo>
                  <a:pt x="17850" y="56493"/>
                  <a:pt x="17941" y="56539"/>
                  <a:pt x="18032" y="56584"/>
                </a:cubicBezTo>
                <a:cubicBezTo>
                  <a:pt x="18010" y="56470"/>
                  <a:pt x="17987" y="56379"/>
                  <a:pt x="17964" y="56288"/>
                </a:cubicBezTo>
                <a:cubicBezTo>
                  <a:pt x="18078" y="56265"/>
                  <a:pt x="18169" y="56242"/>
                  <a:pt x="18238" y="56242"/>
                </a:cubicBezTo>
                <a:cubicBezTo>
                  <a:pt x="18261" y="56128"/>
                  <a:pt x="18283" y="56036"/>
                  <a:pt x="18306" y="55922"/>
                </a:cubicBezTo>
                <a:cubicBezTo>
                  <a:pt x="18466" y="55968"/>
                  <a:pt x="18626" y="55991"/>
                  <a:pt x="18786" y="56014"/>
                </a:cubicBezTo>
                <a:cubicBezTo>
                  <a:pt x="18808" y="55808"/>
                  <a:pt x="18831" y="55603"/>
                  <a:pt x="18854" y="55352"/>
                </a:cubicBezTo>
                <a:cubicBezTo>
                  <a:pt x="18991" y="55329"/>
                  <a:pt x="19128" y="55306"/>
                  <a:pt x="19288" y="55283"/>
                </a:cubicBezTo>
                <a:cubicBezTo>
                  <a:pt x="19288" y="55238"/>
                  <a:pt x="19288" y="55169"/>
                  <a:pt x="19288" y="55123"/>
                </a:cubicBezTo>
                <a:cubicBezTo>
                  <a:pt x="19470" y="55055"/>
                  <a:pt x="19630" y="54987"/>
                  <a:pt x="19813" y="54918"/>
                </a:cubicBezTo>
                <a:cubicBezTo>
                  <a:pt x="19790" y="54804"/>
                  <a:pt x="19767" y="54690"/>
                  <a:pt x="19721" y="54507"/>
                </a:cubicBezTo>
                <a:cubicBezTo>
                  <a:pt x="19881" y="54484"/>
                  <a:pt x="20041" y="54439"/>
                  <a:pt x="20178" y="54416"/>
                </a:cubicBezTo>
                <a:cubicBezTo>
                  <a:pt x="20680" y="53891"/>
                  <a:pt x="21205" y="53389"/>
                  <a:pt x="21707" y="52887"/>
                </a:cubicBezTo>
                <a:cubicBezTo>
                  <a:pt x="21684" y="52841"/>
                  <a:pt x="21639" y="52772"/>
                  <a:pt x="21639" y="52750"/>
                </a:cubicBezTo>
                <a:cubicBezTo>
                  <a:pt x="21776" y="52727"/>
                  <a:pt x="21958" y="52750"/>
                  <a:pt x="22027" y="52681"/>
                </a:cubicBezTo>
                <a:cubicBezTo>
                  <a:pt x="22324" y="52362"/>
                  <a:pt x="22712" y="52156"/>
                  <a:pt x="22917" y="51745"/>
                </a:cubicBezTo>
                <a:cubicBezTo>
                  <a:pt x="22940" y="51677"/>
                  <a:pt x="23031" y="51631"/>
                  <a:pt x="23077" y="51586"/>
                </a:cubicBezTo>
                <a:cubicBezTo>
                  <a:pt x="23054" y="51517"/>
                  <a:pt x="23054" y="51471"/>
                  <a:pt x="23031" y="51380"/>
                </a:cubicBezTo>
                <a:lnTo>
                  <a:pt x="23031" y="51380"/>
                </a:lnTo>
                <a:cubicBezTo>
                  <a:pt x="23122" y="51426"/>
                  <a:pt x="23168" y="51449"/>
                  <a:pt x="23237" y="51471"/>
                </a:cubicBezTo>
                <a:cubicBezTo>
                  <a:pt x="23328" y="51152"/>
                  <a:pt x="23670" y="51198"/>
                  <a:pt x="23807" y="51061"/>
                </a:cubicBezTo>
                <a:cubicBezTo>
                  <a:pt x="23898" y="50787"/>
                  <a:pt x="23967" y="50604"/>
                  <a:pt x="24058" y="50376"/>
                </a:cubicBezTo>
                <a:cubicBezTo>
                  <a:pt x="24218" y="50421"/>
                  <a:pt x="24332" y="50467"/>
                  <a:pt x="24469" y="50513"/>
                </a:cubicBezTo>
                <a:cubicBezTo>
                  <a:pt x="24469" y="50490"/>
                  <a:pt x="24469" y="50490"/>
                  <a:pt x="24492" y="50467"/>
                </a:cubicBezTo>
                <a:cubicBezTo>
                  <a:pt x="24446" y="50421"/>
                  <a:pt x="24378" y="50376"/>
                  <a:pt x="24332" y="50330"/>
                </a:cubicBezTo>
                <a:cubicBezTo>
                  <a:pt x="24469" y="50216"/>
                  <a:pt x="24606" y="50102"/>
                  <a:pt x="24766" y="49988"/>
                </a:cubicBezTo>
                <a:cubicBezTo>
                  <a:pt x="24812" y="50033"/>
                  <a:pt x="24857" y="50102"/>
                  <a:pt x="24903" y="50148"/>
                </a:cubicBezTo>
                <a:cubicBezTo>
                  <a:pt x="24926" y="50148"/>
                  <a:pt x="24926" y="50125"/>
                  <a:pt x="24926" y="50125"/>
                </a:cubicBezTo>
                <a:cubicBezTo>
                  <a:pt x="24880" y="50033"/>
                  <a:pt x="24857" y="49942"/>
                  <a:pt x="24812" y="49851"/>
                </a:cubicBezTo>
                <a:cubicBezTo>
                  <a:pt x="24880" y="49805"/>
                  <a:pt x="24926" y="49760"/>
                  <a:pt x="24971" y="49737"/>
                </a:cubicBezTo>
                <a:cubicBezTo>
                  <a:pt x="25063" y="49896"/>
                  <a:pt x="25154" y="50056"/>
                  <a:pt x="25245" y="50216"/>
                </a:cubicBezTo>
                <a:cubicBezTo>
                  <a:pt x="25339" y="50042"/>
                  <a:pt x="25464" y="50017"/>
                  <a:pt x="25588" y="50017"/>
                </a:cubicBezTo>
                <a:cubicBezTo>
                  <a:pt x="25638" y="50017"/>
                  <a:pt x="25688" y="50021"/>
                  <a:pt x="25735" y="50021"/>
                </a:cubicBezTo>
                <a:cubicBezTo>
                  <a:pt x="25771" y="50021"/>
                  <a:pt x="25806" y="50019"/>
                  <a:pt x="25839" y="50011"/>
                </a:cubicBezTo>
                <a:cubicBezTo>
                  <a:pt x="26182" y="49514"/>
                  <a:pt x="26238" y="49433"/>
                  <a:pt x="26394" y="49433"/>
                </a:cubicBezTo>
                <a:cubicBezTo>
                  <a:pt x="26425" y="49433"/>
                  <a:pt x="26459" y="49436"/>
                  <a:pt x="26501" y="49440"/>
                </a:cubicBezTo>
                <a:cubicBezTo>
                  <a:pt x="26478" y="49394"/>
                  <a:pt x="26432" y="49349"/>
                  <a:pt x="26364" y="49257"/>
                </a:cubicBezTo>
                <a:lnTo>
                  <a:pt x="26364" y="49257"/>
                </a:lnTo>
                <a:cubicBezTo>
                  <a:pt x="26501" y="49280"/>
                  <a:pt x="26592" y="49280"/>
                  <a:pt x="26706" y="49280"/>
                </a:cubicBezTo>
                <a:cubicBezTo>
                  <a:pt x="26660" y="49189"/>
                  <a:pt x="26615" y="49120"/>
                  <a:pt x="26569" y="49006"/>
                </a:cubicBezTo>
                <a:cubicBezTo>
                  <a:pt x="26386" y="49120"/>
                  <a:pt x="26227" y="49235"/>
                  <a:pt x="26067" y="49326"/>
                </a:cubicBezTo>
                <a:cubicBezTo>
                  <a:pt x="26067" y="49235"/>
                  <a:pt x="26044" y="49166"/>
                  <a:pt x="26044" y="49098"/>
                </a:cubicBezTo>
                <a:cubicBezTo>
                  <a:pt x="26181" y="48983"/>
                  <a:pt x="26318" y="48892"/>
                  <a:pt x="26478" y="48778"/>
                </a:cubicBezTo>
                <a:cubicBezTo>
                  <a:pt x="26364" y="48687"/>
                  <a:pt x="26272" y="48618"/>
                  <a:pt x="26181" y="48550"/>
                </a:cubicBezTo>
                <a:cubicBezTo>
                  <a:pt x="26113" y="48618"/>
                  <a:pt x="26067" y="48641"/>
                  <a:pt x="26021" y="48687"/>
                </a:cubicBezTo>
                <a:cubicBezTo>
                  <a:pt x="26021" y="48664"/>
                  <a:pt x="25998" y="48641"/>
                  <a:pt x="25976" y="48618"/>
                </a:cubicBezTo>
                <a:cubicBezTo>
                  <a:pt x="26044" y="48527"/>
                  <a:pt x="26113" y="48436"/>
                  <a:pt x="26158" y="48367"/>
                </a:cubicBezTo>
                <a:cubicBezTo>
                  <a:pt x="26341" y="48458"/>
                  <a:pt x="26478" y="48527"/>
                  <a:pt x="26592" y="48573"/>
                </a:cubicBezTo>
                <a:cubicBezTo>
                  <a:pt x="27094" y="48436"/>
                  <a:pt x="26957" y="47934"/>
                  <a:pt x="27185" y="47637"/>
                </a:cubicBezTo>
                <a:cubicBezTo>
                  <a:pt x="27299" y="47682"/>
                  <a:pt x="27391" y="47751"/>
                  <a:pt x="27459" y="47774"/>
                </a:cubicBezTo>
                <a:cubicBezTo>
                  <a:pt x="27733" y="47591"/>
                  <a:pt x="27961" y="47431"/>
                  <a:pt x="28235" y="47226"/>
                </a:cubicBezTo>
                <a:cubicBezTo>
                  <a:pt x="28304" y="47363"/>
                  <a:pt x="28372" y="47477"/>
                  <a:pt x="28441" y="47568"/>
                </a:cubicBezTo>
                <a:cubicBezTo>
                  <a:pt x="28287" y="47722"/>
                  <a:pt x="28158" y="47876"/>
                  <a:pt x="27969" y="47876"/>
                </a:cubicBezTo>
                <a:cubicBezTo>
                  <a:pt x="27906" y="47876"/>
                  <a:pt x="27836" y="47859"/>
                  <a:pt x="27756" y="47819"/>
                </a:cubicBezTo>
                <a:lnTo>
                  <a:pt x="27756" y="47819"/>
                </a:lnTo>
                <a:cubicBezTo>
                  <a:pt x="27840" y="47929"/>
                  <a:pt x="27922" y="47966"/>
                  <a:pt x="28002" y="47966"/>
                </a:cubicBezTo>
                <a:cubicBezTo>
                  <a:pt x="28167" y="47966"/>
                  <a:pt x="28327" y="47811"/>
                  <a:pt x="28486" y="47811"/>
                </a:cubicBezTo>
                <a:cubicBezTo>
                  <a:pt x="28524" y="47811"/>
                  <a:pt x="28562" y="47820"/>
                  <a:pt x="28601" y="47842"/>
                </a:cubicBezTo>
                <a:cubicBezTo>
                  <a:pt x="28212" y="48230"/>
                  <a:pt x="28053" y="48458"/>
                  <a:pt x="28030" y="48710"/>
                </a:cubicBezTo>
                <a:cubicBezTo>
                  <a:pt x="28304" y="48527"/>
                  <a:pt x="28532" y="48344"/>
                  <a:pt x="28760" y="48185"/>
                </a:cubicBezTo>
                <a:cubicBezTo>
                  <a:pt x="28897" y="48093"/>
                  <a:pt x="29034" y="48025"/>
                  <a:pt x="29171" y="47956"/>
                </a:cubicBezTo>
                <a:cubicBezTo>
                  <a:pt x="29285" y="47911"/>
                  <a:pt x="29399" y="47934"/>
                  <a:pt x="29514" y="47911"/>
                </a:cubicBezTo>
                <a:cubicBezTo>
                  <a:pt x="29514" y="47728"/>
                  <a:pt x="29514" y="47637"/>
                  <a:pt x="29514" y="47545"/>
                </a:cubicBezTo>
                <a:cubicBezTo>
                  <a:pt x="30358" y="46701"/>
                  <a:pt x="30427" y="46610"/>
                  <a:pt x="30518" y="46199"/>
                </a:cubicBezTo>
                <a:lnTo>
                  <a:pt x="30518" y="46199"/>
                </a:lnTo>
                <a:cubicBezTo>
                  <a:pt x="30390" y="46364"/>
                  <a:pt x="30276" y="46528"/>
                  <a:pt x="30095" y="46528"/>
                </a:cubicBezTo>
                <a:cubicBezTo>
                  <a:pt x="30050" y="46528"/>
                  <a:pt x="30001" y="46518"/>
                  <a:pt x="29947" y="46496"/>
                </a:cubicBezTo>
                <a:cubicBezTo>
                  <a:pt x="29875" y="46675"/>
                  <a:pt x="29775" y="46798"/>
                  <a:pt x="29603" y="46798"/>
                </a:cubicBezTo>
                <a:cubicBezTo>
                  <a:pt x="29556" y="46798"/>
                  <a:pt x="29504" y="46789"/>
                  <a:pt x="29445" y="46769"/>
                </a:cubicBezTo>
                <a:cubicBezTo>
                  <a:pt x="29445" y="46861"/>
                  <a:pt x="29445" y="46906"/>
                  <a:pt x="29445" y="46998"/>
                </a:cubicBezTo>
                <a:cubicBezTo>
                  <a:pt x="29331" y="46929"/>
                  <a:pt x="29240" y="46861"/>
                  <a:pt x="29148" y="46815"/>
                </a:cubicBezTo>
                <a:cubicBezTo>
                  <a:pt x="29125" y="46952"/>
                  <a:pt x="29080" y="47066"/>
                  <a:pt x="29057" y="47203"/>
                </a:cubicBezTo>
                <a:cubicBezTo>
                  <a:pt x="28920" y="47135"/>
                  <a:pt x="28806" y="47089"/>
                  <a:pt x="28692" y="47043"/>
                </a:cubicBezTo>
                <a:cubicBezTo>
                  <a:pt x="28715" y="46906"/>
                  <a:pt x="28737" y="46769"/>
                  <a:pt x="28760" y="46632"/>
                </a:cubicBezTo>
                <a:cubicBezTo>
                  <a:pt x="28874" y="46610"/>
                  <a:pt x="28989" y="46610"/>
                  <a:pt x="29080" y="46610"/>
                </a:cubicBezTo>
                <a:cubicBezTo>
                  <a:pt x="29103" y="46496"/>
                  <a:pt x="29125" y="46404"/>
                  <a:pt x="29148" y="46290"/>
                </a:cubicBezTo>
                <a:lnTo>
                  <a:pt x="29514" y="46290"/>
                </a:lnTo>
                <a:cubicBezTo>
                  <a:pt x="29491" y="46222"/>
                  <a:pt x="29468" y="46153"/>
                  <a:pt x="29422" y="46062"/>
                </a:cubicBezTo>
                <a:cubicBezTo>
                  <a:pt x="29856" y="45971"/>
                  <a:pt x="29833" y="45514"/>
                  <a:pt x="30084" y="45286"/>
                </a:cubicBezTo>
                <a:cubicBezTo>
                  <a:pt x="30084" y="45194"/>
                  <a:pt x="30084" y="45126"/>
                  <a:pt x="30084" y="45012"/>
                </a:cubicBezTo>
                <a:cubicBezTo>
                  <a:pt x="30221" y="45058"/>
                  <a:pt x="30312" y="45103"/>
                  <a:pt x="30404" y="45149"/>
                </a:cubicBezTo>
                <a:cubicBezTo>
                  <a:pt x="30518" y="44784"/>
                  <a:pt x="30815" y="44670"/>
                  <a:pt x="31157" y="44510"/>
                </a:cubicBezTo>
                <a:cubicBezTo>
                  <a:pt x="31134" y="44487"/>
                  <a:pt x="31111" y="44418"/>
                  <a:pt x="31111" y="44396"/>
                </a:cubicBezTo>
                <a:cubicBezTo>
                  <a:pt x="31248" y="44304"/>
                  <a:pt x="31385" y="44213"/>
                  <a:pt x="31499" y="44099"/>
                </a:cubicBezTo>
                <a:cubicBezTo>
                  <a:pt x="31591" y="44008"/>
                  <a:pt x="31682" y="43893"/>
                  <a:pt x="31773" y="43802"/>
                </a:cubicBezTo>
                <a:cubicBezTo>
                  <a:pt x="32138" y="43483"/>
                  <a:pt x="32526" y="43186"/>
                  <a:pt x="32892" y="42866"/>
                </a:cubicBezTo>
                <a:cubicBezTo>
                  <a:pt x="33074" y="42684"/>
                  <a:pt x="33211" y="42478"/>
                  <a:pt x="33348" y="42319"/>
                </a:cubicBezTo>
                <a:cubicBezTo>
                  <a:pt x="33508" y="42204"/>
                  <a:pt x="33645" y="42136"/>
                  <a:pt x="33736" y="42022"/>
                </a:cubicBezTo>
                <a:cubicBezTo>
                  <a:pt x="34261" y="41405"/>
                  <a:pt x="34832" y="40835"/>
                  <a:pt x="35471" y="40333"/>
                </a:cubicBezTo>
                <a:cubicBezTo>
                  <a:pt x="35585" y="40241"/>
                  <a:pt x="35790" y="40196"/>
                  <a:pt x="35859" y="40059"/>
                </a:cubicBezTo>
                <a:cubicBezTo>
                  <a:pt x="35917" y="39957"/>
                  <a:pt x="35984" y="39939"/>
                  <a:pt x="36073" y="39939"/>
                </a:cubicBezTo>
                <a:cubicBezTo>
                  <a:pt x="36123" y="39939"/>
                  <a:pt x="36181" y="39945"/>
                  <a:pt x="36247" y="39945"/>
                </a:cubicBezTo>
                <a:cubicBezTo>
                  <a:pt x="36133" y="40150"/>
                  <a:pt x="36064" y="40310"/>
                  <a:pt x="35973" y="40470"/>
                </a:cubicBezTo>
                <a:cubicBezTo>
                  <a:pt x="35859" y="40538"/>
                  <a:pt x="35745" y="40607"/>
                  <a:pt x="35654" y="40675"/>
                </a:cubicBezTo>
                <a:cubicBezTo>
                  <a:pt x="35608" y="41109"/>
                  <a:pt x="35585" y="41132"/>
                  <a:pt x="35174" y="41154"/>
                </a:cubicBezTo>
                <a:cubicBezTo>
                  <a:pt x="34832" y="41360"/>
                  <a:pt x="34923" y="41885"/>
                  <a:pt x="34489" y="42045"/>
                </a:cubicBezTo>
                <a:cubicBezTo>
                  <a:pt x="34444" y="41999"/>
                  <a:pt x="34421" y="41953"/>
                  <a:pt x="34375" y="41908"/>
                </a:cubicBezTo>
                <a:cubicBezTo>
                  <a:pt x="34261" y="41953"/>
                  <a:pt x="34170" y="42022"/>
                  <a:pt x="34101" y="42067"/>
                </a:cubicBezTo>
                <a:cubicBezTo>
                  <a:pt x="34033" y="42273"/>
                  <a:pt x="33964" y="42455"/>
                  <a:pt x="33896" y="42638"/>
                </a:cubicBezTo>
                <a:cubicBezTo>
                  <a:pt x="33782" y="42592"/>
                  <a:pt x="33691" y="42570"/>
                  <a:pt x="33531" y="42524"/>
                </a:cubicBezTo>
                <a:cubicBezTo>
                  <a:pt x="33531" y="42912"/>
                  <a:pt x="32960" y="42866"/>
                  <a:pt x="32983" y="43300"/>
                </a:cubicBezTo>
                <a:cubicBezTo>
                  <a:pt x="32663" y="43574"/>
                  <a:pt x="32344" y="43848"/>
                  <a:pt x="31979" y="44190"/>
                </a:cubicBezTo>
                <a:cubicBezTo>
                  <a:pt x="31819" y="44327"/>
                  <a:pt x="31613" y="44533"/>
                  <a:pt x="31408" y="44715"/>
                </a:cubicBezTo>
                <a:cubicBezTo>
                  <a:pt x="31465" y="44784"/>
                  <a:pt x="31516" y="44812"/>
                  <a:pt x="31568" y="44812"/>
                </a:cubicBezTo>
                <a:cubicBezTo>
                  <a:pt x="31619" y="44812"/>
                  <a:pt x="31671" y="44784"/>
                  <a:pt x="31728" y="44738"/>
                </a:cubicBezTo>
                <a:cubicBezTo>
                  <a:pt x="31787" y="44689"/>
                  <a:pt x="31842" y="44665"/>
                  <a:pt x="31892" y="44665"/>
                </a:cubicBezTo>
                <a:cubicBezTo>
                  <a:pt x="31959" y="44665"/>
                  <a:pt x="32018" y="44706"/>
                  <a:pt x="32070" y="44784"/>
                </a:cubicBezTo>
                <a:cubicBezTo>
                  <a:pt x="32047" y="44852"/>
                  <a:pt x="32024" y="44921"/>
                  <a:pt x="32001" y="44989"/>
                </a:cubicBezTo>
                <a:cubicBezTo>
                  <a:pt x="32044" y="44998"/>
                  <a:pt x="32082" y="45002"/>
                  <a:pt x="32115" y="45002"/>
                </a:cubicBezTo>
                <a:cubicBezTo>
                  <a:pt x="32332" y="45002"/>
                  <a:pt x="32367" y="44822"/>
                  <a:pt x="32367" y="44624"/>
                </a:cubicBezTo>
                <a:cubicBezTo>
                  <a:pt x="32435" y="44647"/>
                  <a:pt x="32481" y="44670"/>
                  <a:pt x="32526" y="44670"/>
                </a:cubicBezTo>
                <a:cubicBezTo>
                  <a:pt x="32595" y="44601"/>
                  <a:pt x="32641" y="44510"/>
                  <a:pt x="32709" y="44441"/>
                </a:cubicBezTo>
                <a:cubicBezTo>
                  <a:pt x="32686" y="44350"/>
                  <a:pt x="32641" y="44281"/>
                  <a:pt x="32618" y="44213"/>
                </a:cubicBezTo>
                <a:cubicBezTo>
                  <a:pt x="32892" y="44122"/>
                  <a:pt x="33143" y="44053"/>
                  <a:pt x="33348" y="43985"/>
                </a:cubicBezTo>
                <a:cubicBezTo>
                  <a:pt x="33599" y="43688"/>
                  <a:pt x="33828" y="43414"/>
                  <a:pt x="34101" y="43072"/>
                </a:cubicBezTo>
                <a:cubicBezTo>
                  <a:pt x="34124" y="43003"/>
                  <a:pt x="34147" y="42866"/>
                  <a:pt x="34170" y="42707"/>
                </a:cubicBezTo>
                <a:cubicBezTo>
                  <a:pt x="34261" y="42729"/>
                  <a:pt x="34307" y="42729"/>
                  <a:pt x="34375" y="42729"/>
                </a:cubicBezTo>
                <a:cubicBezTo>
                  <a:pt x="34398" y="42638"/>
                  <a:pt x="34398" y="42570"/>
                  <a:pt x="34421" y="42501"/>
                </a:cubicBezTo>
                <a:cubicBezTo>
                  <a:pt x="34535" y="42524"/>
                  <a:pt x="34604" y="42547"/>
                  <a:pt x="34718" y="42570"/>
                </a:cubicBezTo>
                <a:cubicBezTo>
                  <a:pt x="34626" y="42433"/>
                  <a:pt x="34558" y="42319"/>
                  <a:pt x="34489" y="42204"/>
                </a:cubicBezTo>
                <a:cubicBezTo>
                  <a:pt x="34809" y="41999"/>
                  <a:pt x="35014" y="41634"/>
                  <a:pt x="35425" y="41634"/>
                </a:cubicBezTo>
                <a:cubicBezTo>
                  <a:pt x="35448" y="41497"/>
                  <a:pt x="35471" y="41360"/>
                  <a:pt x="35494" y="41223"/>
                </a:cubicBezTo>
                <a:cubicBezTo>
                  <a:pt x="35631" y="41177"/>
                  <a:pt x="35745" y="41154"/>
                  <a:pt x="35836" y="41132"/>
                </a:cubicBezTo>
                <a:cubicBezTo>
                  <a:pt x="35905" y="41223"/>
                  <a:pt x="35973" y="41291"/>
                  <a:pt x="36019" y="41360"/>
                </a:cubicBezTo>
                <a:cubicBezTo>
                  <a:pt x="36179" y="41177"/>
                  <a:pt x="36338" y="41017"/>
                  <a:pt x="36475" y="40881"/>
                </a:cubicBezTo>
                <a:cubicBezTo>
                  <a:pt x="36452" y="40812"/>
                  <a:pt x="36407" y="40744"/>
                  <a:pt x="36361" y="40675"/>
                </a:cubicBezTo>
                <a:cubicBezTo>
                  <a:pt x="36407" y="40629"/>
                  <a:pt x="36452" y="40584"/>
                  <a:pt x="36498" y="40538"/>
                </a:cubicBezTo>
                <a:cubicBezTo>
                  <a:pt x="36544" y="40584"/>
                  <a:pt x="36612" y="40629"/>
                  <a:pt x="36703" y="40698"/>
                </a:cubicBezTo>
                <a:cubicBezTo>
                  <a:pt x="36658" y="40561"/>
                  <a:pt x="36612" y="40470"/>
                  <a:pt x="36567" y="40310"/>
                </a:cubicBezTo>
                <a:lnTo>
                  <a:pt x="36567" y="40310"/>
                </a:lnTo>
                <a:cubicBezTo>
                  <a:pt x="36726" y="40401"/>
                  <a:pt x="36795" y="40447"/>
                  <a:pt x="36909" y="40515"/>
                </a:cubicBezTo>
                <a:cubicBezTo>
                  <a:pt x="36886" y="40378"/>
                  <a:pt x="36886" y="40264"/>
                  <a:pt x="36863" y="40127"/>
                </a:cubicBezTo>
                <a:lnTo>
                  <a:pt x="36863" y="40127"/>
                </a:lnTo>
                <a:cubicBezTo>
                  <a:pt x="37023" y="40196"/>
                  <a:pt x="37114" y="40241"/>
                  <a:pt x="37228" y="40310"/>
                </a:cubicBezTo>
                <a:cubicBezTo>
                  <a:pt x="37480" y="40013"/>
                  <a:pt x="37731" y="39716"/>
                  <a:pt x="37959" y="39443"/>
                </a:cubicBezTo>
                <a:cubicBezTo>
                  <a:pt x="37936" y="39351"/>
                  <a:pt x="37913" y="39283"/>
                  <a:pt x="37890" y="39169"/>
                </a:cubicBezTo>
                <a:lnTo>
                  <a:pt x="37890" y="39169"/>
                </a:lnTo>
                <a:cubicBezTo>
                  <a:pt x="37982" y="39214"/>
                  <a:pt x="38027" y="39237"/>
                  <a:pt x="38096" y="39260"/>
                </a:cubicBezTo>
                <a:cubicBezTo>
                  <a:pt x="38073" y="39169"/>
                  <a:pt x="38073" y="39077"/>
                  <a:pt x="38050" y="38963"/>
                </a:cubicBezTo>
                <a:lnTo>
                  <a:pt x="38050" y="38963"/>
                </a:lnTo>
                <a:cubicBezTo>
                  <a:pt x="38164" y="39009"/>
                  <a:pt x="38256" y="39032"/>
                  <a:pt x="38278" y="39032"/>
                </a:cubicBezTo>
                <a:cubicBezTo>
                  <a:pt x="38370" y="38872"/>
                  <a:pt x="38438" y="38712"/>
                  <a:pt x="38484" y="38598"/>
                </a:cubicBezTo>
                <a:lnTo>
                  <a:pt x="38666" y="38598"/>
                </a:lnTo>
                <a:cubicBezTo>
                  <a:pt x="38803" y="38324"/>
                  <a:pt x="38918" y="38119"/>
                  <a:pt x="39032" y="37890"/>
                </a:cubicBezTo>
                <a:cubicBezTo>
                  <a:pt x="39009" y="37890"/>
                  <a:pt x="38986" y="37868"/>
                  <a:pt x="38963" y="37845"/>
                </a:cubicBezTo>
                <a:cubicBezTo>
                  <a:pt x="38872" y="37890"/>
                  <a:pt x="38781" y="37936"/>
                  <a:pt x="38712" y="37982"/>
                </a:cubicBezTo>
                <a:cubicBezTo>
                  <a:pt x="38689" y="38050"/>
                  <a:pt x="38689" y="38119"/>
                  <a:pt x="38689" y="38187"/>
                </a:cubicBezTo>
                <a:cubicBezTo>
                  <a:pt x="38575" y="38141"/>
                  <a:pt x="38507" y="38119"/>
                  <a:pt x="38415" y="38096"/>
                </a:cubicBezTo>
                <a:cubicBezTo>
                  <a:pt x="38393" y="38210"/>
                  <a:pt x="38393" y="38301"/>
                  <a:pt x="38370" y="38370"/>
                </a:cubicBezTo>
                <a:cubicBezTo>
                  <a:pt x="38181" y="38445"/>
                  <a:pt x="38070" y="38490"/>
                  <a:pt x="37994" y="38490"/>
                </a:cubicBezTo>
                <a:cubicBezTo>
                  <a:pt x="37886" y="38490"/>
                  <a:pt x="37847" y="38401"/>
                  <a:pt x="37753" y="38187"/>
                </a:cubicBezTo>
                <a:cubicBezTo>
                  <a:pt x="38347" y="37525"/>
                  <a:pt x="39009" y="36909"/>
                  <a:pt x="39739" y="36407"/>
                </a:cubicBezTo>
                <a:cubicBezTo>
                  <a:pt x="39716" y="36338"/>
                  <a:pt x="39671" y="36293"/>
                  <a:pt x="39648" y="36224"/>
                </a:cubicBezTo>
                <a:lnTo>
                  <a:pt x="39899" y="36224"/>
                </a:lnTo>
                <a:cubicBezTo>
                  <a:pt x="39968" y="36064"/>
                  <a:pt x="40036" y="35950"/>
                  <a:pt x="40104" y="35790"/>
                </a:cubicBezTo>
                <a:lnTo>
                  <a:pt x="40333" y="35790"/>
                </a:lnTo>
                <a:cubicBezTo>
                  <a:pt x="40333" y="35745"/>
                  <a:pt x="40356" y="35676"/>
                  <a:pt x="40378" y="35608"/>
                </a:cubicBezTo>
                <a:cubicBezTo>
                  <a:pt x="40378" y="35631"/>
                  <a:pt x="40401" y="35631"/>
                  <a:pt x="40424" y="35654"/>
                </a:cubicBezTo>
                <a:cubicBezTo>
                  <a:pt x="40584" y="35425"/>
                  <a:pt x="40766" y="35220"/>
                  <a:pt x="40926" y="35037"/>
                </a:cubicBezTo>
                <a:lnTo>
                  <a:pt x="41177" y="35037"/>
                </a:lnTo>
                <a:cubicBezTo>
                  <a:pt x="41154" y="34946"/>
                  <a:pt x="41132" y="34900"/>
                  <a:pt x="41063" y="34763"/>
                </a:cubicBezTo>
                <a:lnTo>
                  <a:pt x="41063" y="34763"/>
                </a:lnTo>
                <a:cubicBezTo>
                  <a:pt x="41254" y="34827"/>
                  <a:pt x="41385" y="34871"/>
                  <a:pt x="41512" y="34913"/>
                </a:cubicBezTo>
                <a:lnTo>
                  <a:pt x="41512" y="34913"/>
                </a:lnTo>
                <a:cubicBezTo>
                  <a:pt x="41488" y="34810"/>
                  <a:pt x="41447" y="34709"/>
                  <a:pt x="41406" y="34626"/>
                </a:cubicBezTo>
                <a:cubicBezTo>
                  <a:pt x="41787" y="34290"/>
                  <a:pt x="41925" y="33690"/>
                  <a:pt x="42535" y="33690"/>
                </a:cubicBezTo>
                <a:cubicBezTo>
                  <a:pt x="42547" y="33690"/>
                  <a:pt x="42558" y="33690"/>
                  <a:pt x="42570" y="33691"/>
                </a:cubicBezTo>
                <a:cubicBezTo>
                  <a:pt x="42478" y="33508"/>
                  <a:pt x="42319" y="33348"/>
                  <a:pt x="42296" y="33166"/>
                </a:cubicBezTo>
                <a:cubicBezTo>
                  <a:pt x="42273" y="33006"/>
                  <a:pt x="42410" y="32823"/>
                  <a:pt x="42455" y="32663"/>
                </a:cubicBezTo>
                <a:cubicBezTo>
                  <a:pt x="42638" y="32800"/>
                  <a:pt x="42798" y="32914"/>
                  <a:pt x="43003" y="33051"/>
                </a:cubicBezTo>
                <a:cubicBezTo>
                  <a:pt x="43277" y="32549"/>
                  <a:pt x="43734" y="32412"/>
                  <a:pt x="44190" y="32344"/>
                </a:cubicBezTo>
                <a:cubicBezTo>
                  <a:pt x="44281" y="32230"/>
                  <a:pt x="44030" y="32024"/>
                  <a:pt x="44350" y="32001"/>
                </a:cubicBezTo>
                <a:cubicBezTo>
                  <a:pt x="44358" y="32118"/>
                  <a:pt x="44392" y="32208"/>
                  <a:pt x="44445" y="32278"/>
                </a:cubicBezTo>
                <a:lnTo>
                  <a:pt x="44445" y="32278"/>
                </a:lnTo>
                <a:cubicBezTo>
                  <a:pt x="44488" y="32040"/>
                  <a:pt x="44510" y="31907"/>
                  <a:pt x="44533" y="31796"/>
                </a:cubicBezTo>
                <a:cubicBezTo>
                  <a:pt x="44715" y="31750"/>
                  <a:pt x="44852" y="31705"/>
                  <a:pt x="44989" y="31636"/>
                </a:cubicBezTo>
                <a:cubicBezTo>
                  <a:pt x="44966" y="31613"/>
                  <a:pt x="44966" y="31591"/>
                  <a:pt x="44966" y="31568"/>
                </a:cubicBezTo>
                <a:lnTo>
                  <a:pt x="44966" y="31568"/>
                </a:lnTo>
                <a:cubicBezTo>
                  <a:pt x="45058" y="31613"/>
                  <a:pt x="45172" y="31636"/>
                  <a:pt x="45286" y="31682"/>
                </a:cubicBezTo>
                <a:cubicBezTo>
                  <a:pt x="45195" y="31750"/>
                  <a:pt x="45103" y="31819"/>
                  <a:pt x="45035" y="31865"/>
                </a:cubicBezTo>
                <a:cubicBezTo>
                  <a:pt x="45058" y="31887"/>
                  <a:pt x="45058" y="31887"/>
                  <a:pt x="45058" y="31910"/>
                </a:cubicBezTo>
                <a:cubicBezTo>
                  <a:pt x="45240" y="31842"/>
                  <a:pt x="45423" y="31773"/>
                  <a:pt x="45697" y="31659"/>
                </a:cubicBezTo>
                <a:cubicBezTo>
                  <a:pt x="45446" y="31568"/>
                  <a:pt x="45286" y="31499"/>
                  <a:pt x="45103" y="31454"/>
                </a:cubicBezTo>
                <a:cubicBezTo>
                  <a:pt x="45103" y="31385"/>
                  <a:pt x="45058" y="31294"/>
                  <a:pt x="45035" y="31248"/>
                </a:cubicBezTo>
                <a:cubicBezTo>
                  <a:pt x="45377" y="30952"/>
                  <a:pt x="45674" y="30678"/>
                  <a:pt x="46016" y="30381"/>
                </a:cubicBezTo>
                <a:cubicBezTo>
                  <a:pt x="46108" y="30518"/>
                  <a:pt x="46176" y="30609"/>
                  <a:pt x="46244" y="30723"/>
                </a:cubicBezTo>
                <a:cubicBezTo>
                  <a:pt x="46176" y="30769"/>
                  <a:pt x="46130" y="30815"/>
                  <a:pt x="46085" y="30860"/>
                </a:cubicBezTo>
                <a:cubicBezTo>
                  <a:pt x="46016" y="30815"/>
                  <a:pt x="45971" y="30792"/>
                  <a:pt x="45879" y="30746"/>
                </a:cubicBezTo>
                <a:lnTo>
                  <a:pt x="45879" y="30746"/>
                </a:lnTo>
                <a:cubicBezTo>
                  <a:pt x="45948" y="30860"/>
                  <a:pt x="45993" y="30952"/>
                  <a:pt x="46039" y="31020"/>
                </a:cubicBezTo>
                <a:cubicBezTo>
                  <a:pt x="46199" y="30997"/>
                  <a:pt x="46359" y="30974"/>
                  <a:pt x="46496" y="30929"/>
                </a:cubicBezTo>
                <a:cubicBezTo>
                  <a:pt x="46587" y="30404"/>
                  <a:pt x="47157" y="30244"/>
                  <a:pt x="47454" y="29833"/>
                </a:cubicBezTo>
                <a:cubicBezTo>
                  <a:pt x="47705" y="29787"/>
                  <a:pt x="47797" y="29673"/>
                  <a:pt x="47819" y="29331"/>
                </a:cubicBezTo>
                <a:cubicBezTo>
                  <a:pt x="47934" y="29262"/>
                  <a:pt x="48048" y="29217"/>
                  <a:pt x="48139" y="29194"/>
                </a:cubicBezTo>
                <a:cubicBezTo>
                  <a:pt x="48299" y="29217"/>
                  <a:pt x="48436" y="29262"/>
                  <a:pt x="48573" y="29285"/>
                </a:cubicBezTo>
                <a:cubicBezTo>
                  <a:pt x="48550" y="29194"/>
                  <a:pt x="48527" y="29148"/>
                  <a:pt x="48504" y="29103"/>
                </a:cubicBezTo>
                <a:cubicBezTo>
                  <a:pt x="48504" y="29034"/>
                  <a:pt x="48481" y="28989"/>
                  <a:pt x="48459" y="28943"/>
                </a:cubicBezTo>
                <a:cubicBezTo>
                  <a:pt x="48504" y="28897"/>
                  <a:pt x="48550" y="28874"/>
                  <a:pt x="48573" y="28852"/>
                </a:cubicBezTo>
                <a:cubicBezTo>
                  <a:pt x="48618" y="28806"/>
                  <a:pt x="48618" y="28760"/>
                  <a:pt x="48641" y="28715"/>
                </a:cubicBezTo>
                <a:cubicBezTo>
                  <a:pt x="48732" y="28783"/>
                  <a:pt x="48824" y="28829"/>
                  <a:pt x="48915" y="28874"/>
                </a:cubicBezTo>
                <a:cubicBezTo>
                  <a:pt x="49006" y="28578"/>
                  <a:pt x="49006" y="28578"/>
                  <a:pt x="49257" y="28555"/>
                </a:cubicBezTo>
                <a:cubicBezTo>
                  <a:pt x="49394" y="28395"/>
                  <a:pt x="49508" y="28258"/>
                  <a:pt x="49623" y="28098"/>
                </a:cubicBezTo>
                <a:cubicBezTo>
                  <a:pt x="49645" y="28098"/>
                  <a:pt x="49623" y="28076"/>
                  <a:pt x="49623" y="28053"/>
                </a:cubicBezTo>
                <a:cubicBezTo>
                  <a:pt x="49554" y="28076"/>
                  <a:pt x="49463" y="28098"/>
                  <a:pt x="49394" y="28121"/>
                </a:cubicBezTo>
                <a:cubicBezTo>
                  <a:pt x="49394" y="28053"/>
                  <a:pt x="49372" y="27984"/>
                  <a:pt x="49372" y="27916"/>
                </a:cubicBezTo>
                <a:cubicBezTo>
                  <a:pt x="49212" y="27916"/>
                  <a:pt x="49052" y="27916"/>
                  <a:pt x="48892" y="27893"/>
                </a:cubicBezTo>
                <a:cubicBezTo>
                  <a:pt x="48938" y="27596"/>
                  <a:pt x="49143" y="27391"/>
                  <a:pt x="49440" y="27322"/>
                </a:cubicBezTo>
                <a:cubicBezTo>
                  <a:pt x="49463" y="27277"/>
                  <a:pt x="49486" y="27231"/>
                  <a:pt x="49508" y="27140"/>
                </a:cubicBezTo>
                <a:cubicBezTo>
                  <a:pt x="49645" y="27277"/>
                  <a:pt x="49737" y="27368"/>
                  <a:pt x="49851" y="27505"/>
                </a:cubicBezTo>
                <a:cubicBezTo>
                  <a:pt x="49942" y="27391"/>
                  <a:pt x="50011" y="27277"/>
                  <a:pt x="50102" y="27163"/>
                </a:cubicBezTo>
                <a:lnTo>
                  <a:pt x="50604" y="27163"/>
                </a:lnTo>
                <a:cubicBezTo>
                  <a:pt x="50946" y="26797"/>
                  <a:pt x="51289" y="26455"/>
                  <a:pt x="51654" y="26090"/>
                </a:cubicBezTo>
                <a:cubicBezTo>
                  <a:pt x="51612" y="25986"/>
                  <a:pt x="51628" y="25881"/>
                  <a:pt x="51787" y="25881"/>
                </a:cubicBezTo>
                <a:cubicBezTo>
                  <a:pt x="51802" y="25881"/>
                  <a:pt x="51819" y="25882"/>
                  <a:pt x="51837" y="25884"/>
                </a:cubicBezTo>
                <a:cubicBezTo>
                  <a:pt x="51882" y="25976"/>
                  <a:pt x="51905" y="26067"/>
                  <a:pt x="51974" y="26204"/>
                </a:cubicBezTo>
                <a:cubicBezTo>
                  <a:pt x="52088" y="25930"/>
                  <a:pt x="52202" y="25702"/>
                  <a:pt x="52316" y="25473"/>
                </a:cubicBezTo>
                <a:cubicBezTo>
                  <a:pt x="52773" y="25040"/>
                  <a:pt x="53275" y="24606"/>
                  <a:pt x="53777" y="24150"/>
                </a:cubicBezTo>
                <a:cubicBezTo>
                  <a:pt x="53891" y="24241"/>
                  <a:pt x="53982" y="24287"/>
                  <a:pt x="54119" y="24378"/>
                </a:cubicBezTo>
                <a:cubicBezTo>
                  <a:pt x="53891" y="24013"/>
                  <a:pt x="54188" y="23579"/>
                  <a:pt x="54713" y="23442"/>
                </a:cubicBezTo>
                <a:lnTo>
                  <a:pt x="54713" y="23442"/>
                </a:lnTo>
                <a:cubicBezTo>
                  <a:pt x="54667" y="23556"/>
                  <a:pt x="54621" y="23716"/>
                  <a:pt x="54599" y="23853"/>
                </a:cubicBezTo>
                <a:cubicBezTo>
                  <a:pt x="54636" y="23864"/>
                  <a:pt x="54667" y="23868"/>
                  <a:pt x="54692" y="23868"/>
                </a:cubicBezTo>
                <a:cubicBezTo>
                  <a:pt x="54885" y="23868"/>
                  <a:pt x="54777" y="23596"/>
                  <a:pt x="54918" y="23556"/>
                </a:cubicBezTo>
                <a:cubicBezTo>
                  <a:pt x="54962" y="23571"/>
                  <a:pt x="55002" y="23577"/>
                  <a:pt x="55040" y="23577"/>
                </a:cubicBezTo>
                <a:cubicBezTo>
                  <a:pt x="55238" y="23577"/>
                  <a:pt x="55362" y="23401"/>
                  <a:pt x="55534" y="23305"/>
                </a:cubicBezTo>
                <a:cubicBezTo>
                  <a:pt x="55877" y="23122"/>
                  <a:pt x="55900" y="22575"/>
                  <a:pt x="56425" y="22575"/>
                </a:cubicBezTo>
                <a:cubicBezTo>
                  <a:pt x="56356" y="22483"/>
                  <a:pt x="56310" y="22415"/>
                  <a:pt x="56242" y="22346"/>
                </a:cubicBezTo>
                <a:cubicBezTo>
                  <a:pt x="56379" y="22255"/>
                  <a:pt x="56470" y="22209"/>
                  <a:pt x="56584" y="22164"/>
                </a:cubicBezTo>
                <a:cubicBezTo>
                  <a:pt x="56630" y="21981"/>
                  <a:pt x="56698" y="21844"/>
                  <a:pt x="56767" y="21662"/>
                </a:cubicBezTo>
                <a:cubicBezTo>
                  <a:pt x="56835" y="21684"/>
                  <a:pt x="56904" y="21707"/>
                  <a:pt x="56995" y="21730"/>
                </a:cubicBezTo>
                <a:cubicBezTo>
                  <a:pt x="56972" y="21639"/>
                  <a:pt x="56927" y="21525"/>
                  <a:pt x="56904" y="21411"/>
                </a:cubicBezTo>
                <a:lnTo>
                  <a:pt x="56904" y="21411"/>
                </a:lnTo>
                <a:cubicBezTo>
                  <a:pt x="57018" y="21456"/>
                  <a:pt x="57109" y="21502"/>
                  <a:pt x="57223" y="21548"/>
                </a:cubicBezTo>
                <a:cubicBezTo>
                  <a:pt x="57292" y="21319"/>
                  <a:pt x="57360" y="21114"/>
                  <a:pt x="57406" y="20931"/>
                </a:cubicBezTo>
                <a:cubicBezTo>
                  <a:pt x="57657" y="20931"/>
                  <a:pt x="57863" y="20908"/>
                  <a:pt x="58068" y="20908"/>
                </a:cubicBezTo>
                <a:cubicBezTo>
                  <a:pt x="58068" y="20954"/>
                  <a:pt x="58068" y="21023"/>
                  <a:pt x="58068" y="21182"/>
                </a:cubicBezTo>
                <a:cubicBezTo>
                  <a:pt x="58156" y="20993"/>
                  <a:pt x="58258" y="20929"/>
                  <a:pt x="58374" y="20929"/>
                </a:cubicBezTo>
                <a:cubicBezTo>
                  <a:pt x="58469" y="20929"/>
                  <a:pt x="58572" y="20971"/>
                  <a:pt x="58684" y="21023"/>
                </a:cubicBezTo>
                <a:cubicBezTo>
                  <a:pt x="58730" y="20749"/>
                  <a:pt x="58798" y="20498"/>
                  <a:pt x="58821" y="20269"/>
                </a:cubicBezTo>
                <a:cubicBezTo>
                  <a:pt x="58821" y="20064"/>
                  <a:pt x="58981" y="19813"/>
                  <a:pt x="58730" y="19607"/>
                </a:cubicBezTo>
                <a:lnTo>
                  <a:pt x="58730" y="19607"/>
                </a:lnTo>
                <a:cubicBezTo>
                  <a:pt x="58753" y="19767"/>
                  <a:pt x="58753" y="19927"/>
                  <a:pt x="58776" y="20110"/>
                </a:cubicBezTo>
                <a:cubicBezTo>
                  <a:pt x="58570" y="20064"/>
                  <a:pt x="58388" y="20018"/>
                  <a:pt x="58159" y="19973"/>
                </a:cubicBezTo>
                <a:lnTo>
                  <a:pt x="58159" y="19973"/>
                </a:lnTo>
                <a:cubicBezTo>
                  <a:pt x="58159" y="20132"/>
                  <a:pt x="58182" y="20224"/>
                  <a:pt x="58182" y="20338"/>
                </a:cubicBezTo>
                <a:cubicBezTo>
                  <a:pt x="58114" y="20383"/>
                  <a:pt x="58022" y="20406"/>
                  <a:pt x="57908" y="20452"/>
                </a:cubicBezTo>
                <a:cubicBezTo>
                  <a:pt x="57931" y="20315"/>
                  <a:pt x="57931" y="20224"/>
                  <a:pt x="57931" y="20110"/>
                </a:cubicBezTo>
                <a:lnTo>
                  <a:pt x="57931" y="20110"/>
                </a:lnTo>
                <a:cubicBezTo>
                  <a:pt x="57863" y="20132"/>
                  <a:pt x="57817" y="20132"/>
                  <a:pt x="57771" y="20155"/>
                </a:cubicBezTo>
                <a:cubicBezTo>
                  <a:pt x="57771" y="20132"/>
                  <a:pt x="57771" y="20110"/>
                  <a:pt x="57748" y="20110"/>
                </a:cubicBezTo>
                <a:cubicBezTo>
                  <a:pt x="58091" y="19790"/>
                  <a:pt x="58410" y="19470"/>
                  <a:pt x="58776" y="19128"/>
                </a:cubicBezTo>
                <a:lnTo>
                  <a:pt x="58776" y="19128"/>
                </a:lnTo>
                <a:cubicBezTo>
                  <a:pt x="58776" y="19242"/>
                  <a:pt x="58753" y="19311"/>
                  <a:pt x="58753" y="19402"/>
                </a:cubicBezTo>
                <a:cubicBezTo>
                  <a:pt x="58821" y="19470"/>
                  <a:pt x="58935" y="19562"/>
                  <a:pt x="59049" y="19653"/>
                </a:cubicBezTo>
                <a:cubicBezTo>
                  <a:pt x="59164" y="19516"/>
                  <a:pt x="59278" y="19379"/>
                  <a:pt x="59369" y="19242"/>
                </a:cubicBezTo>
                <a:cubicBezTo>
                  <a:pt x="59460" y="19265"/>
                  <a:pt x="59552" y="19265"/>
                  <a:pt x="59666" y="19265"/>
                </a:cubicBezTo>
                <a:cubicBezTo>
                  <a:pt x="59597" y="19128"/>
                  <a:pt x="59574" y="19060"/>
                  <a:pt x="59529" y="18991"/>
                </a:cubicBezTo>
                <a:cubicBezTo>
                  <a:pt x="59597" y="18923"/>
                  <a:pt x="59666" y="18854"/>
                  <a:pt x="59711" y="18808"/>
                </a:cubicBezTo>
                <a:cubicBezTo>
                  <a:pt x="59826" y="18854"/>
                  <a:pt x="59917" y="18900"/>
                  <a:pt x="60008" y="18945"/>
                </a:cubicBezTo>
                <a:cubicBezTo>
                  <a:pt x="59962" y="18717"/>
                  <a:pt x="59940" y="18557"/>
                  <a:pt x="59917" y="18375"/>
                </a:cubicBezTo>
                <a:cubicBezTo>
                  <a:pt x="60077" y="18352"/>
                  <a:pt x="60168" y="18329"/>
                  <a:pt x="60259" y="18329"/>
                </a:cubicBezTo>
                <a:cubicBezTo>
                  <a:pt x="60282" y="18238"/>
                  <a:pt x="60305" y="18169"/>
                  <a:pt x="60328" y="18101"/>
                </a:cubicBezTo>
                <a:cubicBezTo>
                  <a:pt x="60236" y="18032"/>
                  <a:pt x="60191" y="17964"/>
                  <a:pt x="60077" y="17850"/>
                </a:cubicBezTo>
                <a:cubicBezTo>
                  <a:pt x="60373" y="17736"/>
                  <a:pt x="60602" y="17644"/>
                  <a:pt x="60875" y="17553"/>
                </a:cubicBezTo>
                <a:cubicBezTo>
                  <a:pt x="60944" y="17667"/>
                  <a:pt x="61012" y="17759"/>
                  <a:pt x="61081" y="17850"/>
                </a:cubicBezTo>
                <a:cubicBezTo>
                  <a:pt x="61332" y="17599"/>
                  <a:pt x="61674" y="17439"/>
                  <a:pt x="61743" y="17005"/>
                </a:cubicBezTo>
                <a:cubicBezTo>
                  <a:pt x="61766" y="16937"/>
                  <a:pt x="61857" y="16823"/>
                  <a:pt x="61948" y="16777"/>
                </a:cubicBezTo>
                <a:cubicBezTo>
                  <a:pt x="62359" y="16549"/>
                  <a:pt x="62473" y="16229"/>
                  <a:pt x="62268" y="15773"/>
                </a:cubicBezTo>
                <a:cubicBezTo>
                  <a:pt x="62496" y="15567"/>
                  <a:pt x="62679" y="15362"/>
                  <a:pt x="62861" y="15179"/>
                </a:cubicBezTo>
                <a:cubicBezTo>
                  <a:pt x="62702" y="14951"/>
                  <a:pt x="62587" y="14768"/>
                  <a:pt x="62450" y="14586"/>
                </a:cubicBezTo>
                <a:cubicBezTo>
                  <a:pt x="62473" y="14563"/>
                  <a:pt x="62496" y="14563"/>
                  <a:pt x="62519" y="14540"/>
                </a:cubicBezTo>
                <a:cubicBezTo>
                  <a:pt x="62405" y="14472"/>
                  <a:pt x="62313" y="14426"/>
                  <a:pt x="62177" y="14358"/>
                </a:cubicBezTo>
                <a:cubicBezTo>
                  <a:pt x="62199" y="14221"/>
                  <a:pt x="62245" y="14106"/>
                  <a:pt x="62268" y="13970"/>
                </a:cubicBezTo>
                <a:lnTo>
                  <a:pt x="62565" y="13970"/>
                </a:lnTo>
                <a:cubicBezTo>
                  <a:pt x="62519" y="13924"/>
                  <a:pt x="62496" y="13901"/>
                  <a:pt x="62450" y="13855"/>
                </a:cubicBezTo>
                <a:cubicBezTo>
                  <a:pt x="62633" y="13673"/>
                  <a:pt x="62838" y="13490"/>
                  <a:pt x="62975" y="13330"/>
                </a:cubicBezTo>
                <a:cubicBezTo>
                  <a:pt x="62975" y="13193"/>
                  <a:pt x="62975" y="13102"/>
                  <a:pt x="62975" y="12988"/>
                </a:cubicBezTo>
                <a:cubicBezTo>
                  <a:pt x="63090" y="12988"/>
                  <a:pt x="63204" y="12988"/>
                  <a:pt x="63295" y="13011"/>
                </a:cubicBezTo>
                <a:cubicBezTo>
                  <a:pt x="63295" y="12874"/>
                  <a:pt x="63295" y="12760"/>
                  <a:pt x="63295" y="12668"/>
                </a:cubicBezTo>
                <a:cubicBezTo>
                  <a:pt x="63295" y="12646"/>
                  <a:pt x="63318" y="12646"/>
                  <a:pt x="63341" y="12646"/>
                </a:cubicBezTo>
                <a:cubicBezTo>
                  <a:pt x="63386" y="12691"/>
                  <a:pt x="63409" y="12760"/>
                  <a:pt x="63500" y="12874"/>
                </a:cubicBezTo>
                <a:cubicBezTo>
                  <a:pt x="63546" y="12577"/>
                  <a:pt x="63615" y="12326"/>
                  <a:pt x="63660" y="12121"/>
                </a:cubicBezTo>
                <a:cubicBezTo>
                  <a:pt x="63500" y="12007"/>
                  <a:pt x="63409" y="11915"/>
                  <a:pt x="63272" y="11801"/>
                </a:cubicBezTo>
                <a:cubicBezTo>
                  <a:pt x="62998" y="11870"/>
                  <a:pt x="62702" y="11938"/>
                  <a:pt x="62450" y="11984"/>
                </a:cubicBezTo>
                <a:cubicBezTo>
                  <a:pt x="62313" y="11847"/>
                  <a:pt x="62177" y="11733"/>
                  <a:pt x="62062" y="11641"/>
                </a:cubicBezTo>
                <a:cubicBezTo>
                  <a:pt x="61971" y="11664"/>
                  <a:pt x="61925" y="11710"/>
                  <a:pt x="61857" y="11733"/>
                </a:cubicBezTo>
                <a:cubicBezTo>
                  <a:pt x="61811" y="11641"/>
                  <a:pt x="61811" y="11573"/>
                  <a:pt x="61789" y="11527"/>
                </a:cubicBezTo>
                <a:cubicBezTo>
                  <a:pt x="61355" y="11413"/>
                  <a:pt x="60898" y="11436"/>
                  <a:pt x="60556" y="11071"/>
                </a:cubicBezTo>
                <a:cubicBezTo>
                  <a:pt x="60396" y="11185"/>
                  <a:pt x="60236" y="11322"/>
                  <a:pt x="60054" y="11436"/>
                </a:cubicBezTo>
                <a:cubicBezTo>
                  <a:pt x="60054" y="11413"/>
                  <a:pt x="60054" y="11367"/>
                  <a:pt x="60031" y="11367"/>
                </a:cubicBezTo>
                <a:cubicBezTo>
                  <a:pt x="60031" y="11345"/>
                  <a:pt x="59985" y="11345"/>
                  <a:pt x="59962" y="11345"/>
                </a:cubicBezTo>
                <a:cubicBezTo>
                  <a:pt x="59962" y="11367"/>
                  <a:pt x="59940" y="11390"/>
                  <a:pt x="59917" y="11413"/>
                </a:cubicBezTo>
                <a:cubicBezTo>
                  <a:pt x="59940" y="11436"/>
                  <a:pt x="59985" y="11482"/>
                  <a:pt x="60008" y="11550"/>
                </a:cubicBezTo>
                <a:cubicBezTo>
                  <a:pt x="59871" y="11573"/>
                  <a:pt x="59734" y="11596"/>
                  <a:pt x="59666" y="11596"/>
                </a:cubicBezTo>
                <a:cubicBezTo>
                  <a:pt x="59597" y="11413"/>
                  <a:pt x="59506" y="11253"/>
                  <a:pt x="59438" y="11071"/>
                </a:cubicBezTo>
                <a:cubicBezTo>
                  <a:pt x="59620" y="10888"/>
                  <a:pt x="59438" y="10683"/>
                  <a:pt x="59438" y="10477"/>
                </a:cubicBezTo>
                <a:cubicBezTo>
                  <a:pt x="59209" y="10454"/>
                  <a:pt x="59004" y="10432"/>
                  <a:pt x="58798" y="10409"/>
                </a:cubicBezTo>
                <a:cubicBezTo>
                  <a:pt x="58776" y="10295"/>
                  <a:pt x="58753" y="10203"/>
                  <a:pt x="58730" y="10112"/>
                </a:cubicBezTo>
                <a:cubicBezTo>
                  <a:pt x="58593" y="10089"/>
                  <a:pt x="58479" y="10089"/>
                  <a:pt x="58388" y="10066"/>
                </a:cubicBezTo>
                <a:cubicBezTo>
                  <a:pt x="58319" y="10158"/>
                  <a:pt x="58296" y="10203"/>
                  <a:pt x="58228" y="10317"/>
                </a:cubicBezTo>
                <a:cubicBezTo>
                  <a:pt x="58182" y="10203"/>
                  <a:pt x="58159" y="10135"/>
                  <a:pt x="58136" y="10044"/>
                </a:cubicBezTo>
                <a:cubicBezTo>
                  <a:pt x="58091" y="10089"/>
                  <a:pt x="58045" y="10112"/>
                  <a:pt x="58000" y="10135"/>
                </a:cubicBezTo>
                <a:cubicBezTo>
                  <a:pt x="58068" y="10203"/>
                  <a:pt x="58091" y="10249"/>
                  <a:pt x="58136" y="10317"/>
                </a:cubicBezTo>
                <a:cubicBezTo>
                  <a:pt x="58045" y="10363"/>
                  <a:pt x="57977" y="10386"/>
                  <a:pt x="57908" y="10432"/>
                </a:cubicBezTo>
                <a:cubicBezTo>
                  <a:pt x="57703" y="10317"/>
                  <a:pt x="57726" y="10181"/>
                  <a:pt x="57863" y="10044"/>
                </a:cubicBezTo>
                <a:cubicBezTo>
                  <a:pt x="57771" y="9998"/>
                  <a:pt x="57703" y="9975"/>
                  <a:pt x="57611" y="9929"/>
                </a:cubicBezTo>
                <a:lnTo>
                  <a:pt x="57611" y="9929"/>
                </a:lnTo>
                <a:cubicBezTo>
                  <a:pt x="57657" y="10181"/>
                  <a:pt x="57497" y="10226"/>
                  <a:pt x="57360" y="10317"/>
                </a:cubicBezTo>
                <a:cubicBezTo>
                  <a:pt x="57269" y="10249"/>
                  <a:pt x="57178" y="10181"/>
                  <a:pt x="57155" y="10158"/>
                </a:cubicBezTo>
                <a:cubicBezTo>
                  <a:pt x="56881" y="10112"/>
                  <a:pt x="56676" y="10044"/>
                  <a:pt x="56493" y="10021"/>
                </a:cubicBezTo>
                <a:cubicBezTo>
                  <a:pt x="56333" y="10021"/>
                  <a:pt x="56173" y="10044"/>
                  <a:pt x="56014" y="10066"/>
                </a:cubicBezTo>
                <a:cubicBezTo>
                  <a:pt x="56082" y="10158"/>
                  <a:pt x="56151" y="10249"/>
                  <a:pt x="56219" y="10363"/>
                </a:cubicBezTo>
                <a:cubicBezTo>
                  <a:pt x="56059" y="10432"/>
                  <a:pt x="55900" y="10500"/>
                  <a:pt x="55740" y="10569"/>
                </a:cubicBezTo>
                <a:cubicBezTo>
                  <a:pt x="55763" y="10477"/>
                  <a:pt x="55763" y="10409"/>
                  <a:pt x="55785" y="10317"/>
                </a:cubicBezTo>
                <a:lnTo>
                  <a:pt x="55785" y="10317"/>
                </a:lnTo>
                <a:cubicBezTo>
                  <a:pt x="55671" y="10386"/>
                  <a:pt x="55603" y="10432"/>
                  <a:pt x="55443" y="10500"/>
                </a:cubicBezTo>
                <a:cubicBezTo>
                  <a:pt x="55489" y="10272"/>
                  <a:pt x="55534" y="10089"/>
                  <a:pt x="55580" y="9907"/>
                </a:cubicBezTo>
                <a:cubicBezTo>
                  <a:pt x="55534" y="9907"/>
                  <a:pt x="55489" y="9884"/>
                  <a:pt x="55420" y="9838"/>
                </a:cubicBezTo>
                <a:cubicBezTo>
                  <a:pt x="55397" y="10021"/>
                  <a:pt x="55375" y="10158"/>
                  <a:pt x="55329" y="10340"/>
                </a:cubicBezTo>
                <a:cubicBezTo>
                  <a:pt x="54987" y="10295"/>
                  <a:pt x="54644" y="10226"/>
                  <a:pt x="54370" y="10181"/>
                </a:cubicBezTo>
                <a:cubicBezTo>
                  <a:pt x="54142" y="9838"/>
                  <a:pt x="53959" y="9564"/>
                  <a:pt x="53777" y="9313"/>
                </a:cubicBezTo>
                <a:cubicBezTo>
                  <a:pt x="53549" y="9359"/>
                  <a:pt x="53366" y="9382"/>
                  <a:pt x="53183" y="9404"/>
                </a:cubicBezTo>
                <a:cubicBezTo>
                  <a:pt x="53161" y="9336"/>
                  <a:pt x="53138" y="9290"/>
                  <a:pt x="53115" y="9222"/>
                </a:cubicBezTo>
                <a:cubicBezTo>
                  <a:pt x="53024" y="9404"/>
                  <a:pt x="52955" y="9519"/>
                  <a:pt x="52909" y="9678"/>
                </a:cubicBezTo>
                <a:cubicBezTo>
                  <a:pt x="52773" y="9564"/>
                  <a:pt x="52636" y="9496"/>
                  <a:pt x="52499" y="9382"/>
                </a:cubicBezTo>
                <a:cubicBezTo>
                  <a:pt x="52590" y="9336"/>
                  <a:pt x="52636" y="9313"/>
                  <a:pt x="52727" y="9268"/>
                </a:cubicBezTo>
                <a:cubicBezTo>
                  <a:pt x="52476" y="8948"/>
                  <a:pt x="51951" y="9222"/>
                  <a:pt x="51814" y="8765"/>
                </a:cubicBezTo>
                <a:cubicBezTo>
                  <a:pt x="51882" y="8697"/>
                  <a:pt x="51974" y="8628"/>
                  <a:pt x="52042" y="8560"/>
                </a:cubicBezTo>
                <a:cubicBezTo>
                  <a:pt x="52156" y="8560"/>
                  <a:pt x="52293" y="8583"/>
                  <a:pt x="52407" y="8583"/>
                </a:cubicBezTo>
                <a:cubicBezTo>
                  <a:pt x="52407" y="8583"/>
                  <a:pt x="52407" y="8560"/>
                  <a:pt x="52407" y="8537"/>
                </a:cubicBezTo>
                <a:cubicBezTo>
                  <a:pt x="52316" y="8514"/>
                  <a:pt x="52225" y="8469"/>
                  <a:pt x="52065" y="8400"/>
                </a:cubicBezTo>
                <a:cubicBezTo>
                  <a:pt x="52176" y="8354"/>
                  <a:pt x="52272" y="8338"/>
                  <a:pt x="52360" y="8338"/>
                </a:cubicBezTo>
                <a:cubicBezTo>
                  <a:pt x="52490" y="8338"/>
                  <a:pt x="52605" y="8373"/>
                  <a:pt x="52727" y="8400"/>
                </a:cubicBezTo>
                <a:cubicBezTo>
                  <a:pt x="52544" y="8263"/>
                  <a:pt x="52362" y="8126"/>
                  <a:pt x="52202" y="7966"/>
                </a:cubicBezTo>
                <a:cubicBezTo>
                  <a:pt x="51930" y="8239"/>
                  <a:pt x="51680" y="8466"/>
                  <a:pt x="51430" y="8715"/>
                </a:cubicBezTo>
                <a:lnTo>
                  <a:pt x="51430" y="8715"/>
                </a:lnTo>
                <a:cubicBezTo>
                  <a:pt x="51429" y="8714"/>
                  <a:pt x="51428" y="8714"/>
                  <a:pt x="51428" y="8714"/>
                </a:cubicBezTo>
                <a:cubicBezTo>
                  <a:pt x="51426" y="8714"/>
                  <a:pt x="51426" y="8716"/>
                  <a:pt x="51426" y="8720"/>
                </a:cubicBezTo>
                <a:cubicBezTo>
                  <a:pt x="51427" y="8718"/>
                  <a:pt x="51429" y="8717"/>
                  <a:pt x="51430" y="8715"/>
                </a:cubicBezTo>
                <a:lnTo>
                  <a:pt x="51430" y="8715"/>
                </a:lnTo>
                <a:cubicBezTo>
                  <a:pt x="51438" y="8724"/>
                  <a:pt x="51455" y="8766"/>
                  <a:pt x="51471" y="8834"/>
                </a:cubicBezTo>
                <a:cubicBezTo>
                  <a:pt x="51335" y="8834"/>
                  <a:pt x="51198" y="8834"/>
                  <a:pt x="51083" y="8857"/>
                </a:cubicBezTo>
                <a:cubicBezTo>
                  <a:pt x="50969" y="8857"/>
                  <a:pt x="50855" y="8879"/>
                  <a:pt x="50741" y="8879"/>
                </a:cubicBezTo>
                <a:cubicBezTo>
                  <a:pt x="50695" y="8811"/>
                  <a:pt x="50627" y="8697"/>
                  <a:pt x="50558" y="8583"/>
                </a:cubicBezTo>
                <a:cubicBezTo>
                  <a:pt x="50673" y="8560"/>
                  <a:pt x="50764" y="8560"/>
                  <a:pt x="50855" y="8537"/>
                </a:cubicBezTo>
                <a:cubicBezTo>
                  <a:pt x="50855" y="8469"/>
                  <a:pt x="50855" y="8423"/>
                  <a:pt x="50855" y="8377"/>
                </a:cubicBezTo>
                <a:lnTo>
                  <a:pt x="51175" y="8377"/>
                </a:lnTo>
                <a:cubicBezTo>
                  <a:pt x="51129" y="8286"/>
                  <a:pt x="51106" y="8218"/>
                  <a:pt x="51083" y="8149"/>
                </a:cubicBezTo>
                <a:lnTo>
                  <a:pt x="50285" y="8149"/>
                </a:lnTo>
                <a:cubicBezTo>
                  <a:pt x="50193" y="8058"/>
                  <a:pt x="50102" y="7966"/>
                  <a:pt x="50079" y="7944"/>
                </a:cubicBezTo>
                <a:cubicBezTo>
                  <a:pt x="49600" y="7944"/>
                  <a:pt x="49212" y="7921"/>
                  <a:pt x="48847" y="7898"/>
                </a:cubicBezTo>
                <a:cubicBezTo>
                  <a:pt x="48778" y="7966"/>
                  <a:pt x="48710" y="8081"/>
                  <a:pt x="48664" y="8081"/>
                </a:cubicBezTo>
                <a:cubicBezTo>
                  <a:pt x="48436" y="8058"/>
                  <a:pt x="48185" y="8012"/>
                  <a:pt x="47934" y="7966"/>
                </a:cubicBezTo>
                <a:cubicBezTo>
                  <a:pt x="47934" y="7966"/>
                  <a:pt x="47934" y="7921"/>
                  <a:pt x="47934" y="7852"/>
                </a:cubicBezTo>
                <a:lnTo>
                  <a:pt x="48276" y="7852"/>
                </a:lnTo>
                <a:cubicBezTo>
                  <a:pt x="48299" y="7738"/>
                  <a:pt x="48322" y="7647"/>
                  <a:pt x="48322" y="7533"/>
                </a:cubicBezTo>
                <a:cubicBezTo>
                  <a:pt x="48116" y="7533"/>
                  <a:pt x="47934" y="7533"/>
                  <a:pt x="47751" y="7510"/>
                </a:cubicBezTo>
                <a:cubicBezTo>
                  <a:pt x="47751" y="7898"/>
                  <a:pt x="47546" y="8172"/>
                  <a:pt x="47363" y="8423"/>
                </a:cubicBezTo>
                <a:cubicBezTo>
                  <a:pt x="47180" y="8400"/>
                  <a:pt x="47021" y="8377"/>
                  <a:pt x="46861" y="8355"/>
                </a:cubicBezTo>
                <a:lnTo>
                  <a:pt x="46861" y="8286"/>
                </a:lnTo>
                <a:cubicBezTo>
                  <a:pt x="46952" y="8240"/>
                  <a:pt x="47066" y="8195"/>
                  <a:pt x="47226" y="8126"/>
                </a:cubicBezTo>
                <a:cubicBezTo>
                  <a:pt x="46952" y="8058"/>
                  <a:pt x="46769" y="8012"/>
                  <a:pt x="46587" y="7944"/>
                </a:cubicBezTo>
                <a:cubicBezTo>
                  <a:pt x="46564" y="7830"/>
                  <a:pt x="46541" y="7738"/>
                  <a:pt x="46496" y="7624"/>
                </a:cubicBezTo>
                <a:cubicBezTo>
                  <a:pt x="46404" y="7715"/>
                  <a:pt x="46313" y="7784"/>
                  <a:pt x="46222" y="7852"/>
                </a:cubicBezTo>
                <a:cubicBezTo>
                  <a:pt x="45879" y="7807"/>
                  <a:pt x="45560" y="7738"/>
                  <a:pt x="45240" y="7693"/>
                </a:cubicBezTo>
                <a:cubicBezTo>
                  <a:pt x="45126" y="7807"/>
                  <a:pt x="45080" y="8012"/>
                  <a:pt x="45058" y="8400"/>
                </a:cubicBezTo>
                <a:cubicBezTo>
                  <a:pt x="44784" y="8355"/>
                  <a:pt x="44510" y="8309"/>
                  <a:pt x="44281" y="8263"/>
                </a:cubicBezTo>
                <a:cubicBezTo>
                  <a:pt x="44099" y="8012"/>
                  <a:pt x="43939" y="7761"/>
                  <a:pt x="43734" y="7464"/>
                </a:cubicBezTo>
                <a:cubicBezTo>
                  <a:pt x="43140" y="7373"/>
                  <a:pt x="42478" y="7259"/>
                  <a:pt x="41794" y="7168"/>
                </a:cubicBezTo>
                <a:lnTo>
                  <a:pt x="41794" y="7168"/>
                </a:lnTo>
                <a:cubicBezTo>
                  <a:pt x="41816" y="7305"/>
                  <a:pt x="41862" y="7373"/>
                  <a:pt x="41885" y="7510"/>
                </a:cubicBezTo>
                <a:cubicBezTo>
                  <a:pt x="41702" y="7442"/>
                  <a:pt x="41565" y="7396"/>
                  <a:pt x="41451" y="7350"/>
                </a:cubicBezTo>
                <a:cubicBezTo>
                  <a:pt x="41383" y="7213"/>
                  <a:pt x="41314" y="7076"/>
                  <a:pt x="41223" y="6917"/>
                </a:cubicBezTo>
                <a:cubicBezTo>
                  <a:pt x="41177" y="6939"/>
                  <a:pt x="41109" y="6962"/>
                  <a:pt x="41063" y="6962"/>
                </a:cubicBezTo>
                <a:cubicBezTo>
                  <a:pt x="40995" y="6894"/>
                  <a:pt x="40926" y="6825"/>
                  <a:pt x="40858" y="6757"/>
                </a:cubicBezTo>
                <a:cubicBezTo>
                  <a:pt x="40675" y="6802"/>
                  <a:pt x="40538" y="6825"/>
                  <a:pt x="40378" y="6848"/>
                </a:cubicBezTo>
                <a:cubicBezTo>
                  <a:pt x="40378" y="6825"/>
                  <a:pt x="40401" y="6802"/>
                  <a:pt x="40401" y="6780"/>
                </a:cubicBezTo>
                <a:cubicBezTo>
                  <a:pt x="40287" y="6734"/>
                  <a:pt x="40150" y="6665"/>
                  <a:pt x="40036" y="6597"/>
                </a:cubicBezTo>
                <a:cubicBezTo>
                  <a:pt x="39968" y="6665"/>
                  <a:pt x="39876" y="6734"/>
                  <a:pt x="39785" y="6848"/>
                </a:cubicBezTo>
                <a:cubicBezTo>
                  <a:pt x="39644" y="6660"/>
                  <a:pt x="39492" y="6608"/>
                  <a:pt x="39337" y="6608"/>
                </a:cubicBezTo>
                <a:cubicBezTo>
                  <a:pt x="39141" y="6608"/>
                  <a:pt x="38941" y="6693"/>
                  <a:pt x="38757" y="6693"/>
                </a:cubicBezTo>
                <a:cubicBezTo>
                  <a:pt x="38734" y="6693"/>
                  <a:pt x="38712" y="6691"/>
                  <a:pt x="38689" y="6688"/>
                </a:cubicBezTo>
                <a:cubicBezTo>
                  <a:pt x="38621" y="6780"/>
                  <a:pt x="38575" y="6825"/>
                  <a:pt x="38530" y="6917"/>
                </a:cubicBezTo>
                <a:cubicBezTo>
                  <a:pt x="37982" y="6597"/>
                  <a:pt x="37913" y="5935"/>
                  <a:pt x="37434" y="5547"/>
                </a:cubicBezTo>
                <a:cubicBezTo>
                  <a:pt x="37343" y="5661"/>
                  <a:pt x="37274" y="5775"/>
                  <a:pt x="37183" y="5889"/>
                </a:cubicBezTo>
                <a:cubicBezTo>
                  <a:pt x="37320" y="5889"/>
                  <a:pt x="37434" y="5889"/>
                  <a:pt x="37548" y="5867"/>
                </a:cubicBezTo>
                <a:lnTo>
                  <a:pt x="37548" y="5867"/>
                </a:lnTo>
                <a:cubicBezTo>
                  <a:pt x="37023" y="6483"/>
                  <a:pt x="36909" y="6551"/>
                  <a:pt x="36544" y="6551"/>
                </a:cubicBezTo>
                <a:cubicBezTo>
                  <a:pt x="36521" y="6437"/>
                  <a:pt x="36498" y="6300"/>
                  <a:pt x="36475" y="6140"/>
                </a:cubicBezTo>
                <a:cubicBezTo>
                  <a:pt x="36361" y="6255"/>
                  <a:pt x="36270" y="6323"/>
                  <a:pt x="36179" y="6392"/>
                </a:cubicBezTo>
                <a:cubicBezTo>
                  <a:pt x="35836" y="6300"/>
                  <a:pt x="35517" y="6209"/>
                  <a:pt x="35129" y="6095"/>
                </a:cubicBezTo>
                <a:cubicBezTo>
                  <a:pt x="35083" y="6118"/>
                  <a:pt x="34992" y="6140"/>
                  <a:pt x="34877" y="6163"/>
                </a:cubicBezTo>
                <a:cubicBezTo>
                  <a:pt x="34581" y="6049"/>
                  <a:pt x="34284" y="5935"/>
                  <a:pt x="33987" y="5935"/>
                </a:cubicBezTo>
                <a:cubicBezTo>
                  <a:pt x="33097" y="5935"/>
                  <a:pt x="32207" y="5935"/>
                  <a:pt x="31385" y="5570"/>
                </a:cubicBezTo>
                <a:cubicBezTo>
                  <a:pt x="31265" y="5515"/>
                  <a:pt x="31149" y="5481"/>
                  <a:pt x="31042" y="5481"/>
                </a:cubicBezTo>
                <a:cubicBezTo>
                  <a:pt x="30925" y="5481"/>
                  <a:pt x="30818" y="5521"/>
                  <a:pt x="30723" y="5615"/>
                </a:cubicBezTo>
                <a:cubicBezTo>
                  <a:pt x="30563" y="5570"/>
                  <a:pt x="30449" y="5547"/>
                  <a:pt x="30335" y="5524"/>
                </a:cubicBezTo>
                <a:cubicBezTo>
                  <a:pt x="30221" y="5661"/>
                  <a:pt x="30153" y="5798"/>
                  <a:pt x="30039" y="6004"/>
                </a:cubicBezTo>
                <a:cubicBezTo>
                  <a:pt x="29924" y="5821"/>
                  <a:pt x="29856" y="5707"/>
                  <a:pt x="29810" y="5615"/>
                </a:cubicBezTo>
                <a:cubicBezTo>
                  <a:pt x="29856" y="5456"/>
                  <a:pt x="30039" y="5364"/>
                  <a:pt x="29856" y="5205"/>
                </a:cubicBezTo>
                <a:lnTo>
                  <a:pt x="29856" y="5205"/>
                </a:lnTo>
                <a:cubicBezTo>
                  <a:pt x="29787" y="5250"/>
                  <a:pt x="29719" y="5319"/>
                  <a:pt x="29628" y="5364"/>
                </a:cubicBezTo>
                <a:cubicBezTo>
                  <a:pt x="29491" y="5273"/>
                  <a:pt x="29377" y="5205"/>
                  <a:pt x="29262" y="5113"/>
                </a:cubicBezTo>
                <a:cubicBezTo>
                  <a:pt x="29285" y="4771"/>
                  <a:pt x="29924" y="4794"/>
                  <a:pt x="29696" y="4314"/>
                </a:cubicBezTo>
                <a:lnTo>
                  <a:pt x="29696" y="4314"/>
                </a:lnTo>
                <a:cubicBezTo>
                  <a:pt x="29331" y="4337"/>
                  <a:pt x="28966" y="4360"/>
                  <a:pt x="28669" y="4360"/>
                </a:cubicBezTo>
                <a:cubicBezTo>
                  <a:pt x="28464" y="4132"/>
                  <a:pt x="28258" y="3949"/>
                  <a:pt x="28030" y="3698"/>
                </a:cubicBezTo>
                <a:cubicBezTo>
                  <a:pt x="27710" y="4086"/>
                  <a:pt x="27436" y="4429"/>
                  <a:pt x="27163" y="4748"/>
                </a:cubicBezTo>
                <a:cubicBezTo>
                  <a:pt x="27003" y="4680"/>
                  <a:pt x="26889" y="4634"/>
                  <a:pt x="26843" y="4611"/>
                </a:cubicBezTo>
                <a:cubicBezTo>
                  <a:pt x="26546" y="4680"/>
                  <a:pt x="26341" y="4725"/>
                  <a:pt x="26113" y="4794"/>
                </a:cubicBezTo>
                <a:cubicBezTo>
                  <a:pt x="26067" y="4634"/>
                  <a:pt x="26044" y="4520"/>
                  <a:pt x="26021" y="4406"/>
                </a:cubicBezTo>
                <a:cubicBezTo>
                  <a:pt x="25907" y="4360"/>
                  <a:pt x="25816" y="4292"/>
                  <a:pt x="25656" y="4223"/>
                </a:cubicBezTo>
                <a:lnTo>
                  <a:pt x="25656" y="4223"/>
                </a:lnTo>
                <a:cubicBezTo>
                  <a:pt x="25725" y="4429"/>
                  <a:pt x="25976" y="4520"/>
                  <a:pt x="25747" y="4771"/>
                </a:cubicBezTo>
                <a:cubicBezTo>
                  <a:pt x="25633" y="4634"/>
                  <a:pt x="25542" y="4497"/>
                  <a:pt x="25451" y="4383"/>
                </a:cubicBezTo>
                <a:cubicBezTo>
                  <a:pt x="25473" y="4132"/>
                  <a:pt x="25473" y="3926"/>
                  <a:pt x="25496" y="3721"/>
                </a:cubicBezTo>
                <a:cubicBezTo>
                  <a:pt x="25542" y="3653"/>
                  <a:pt x="25610" y="3584"/>
                  <a:pt x="25679" y="3493"/>
                </a:cubicBezTo>
                <a:cubicBezTo>
                  <a:pt x="24994" y="3379"/>
                  <a:pt x="24355" y="3287"/>
                  <a:pt x="23693" y="3196"/>
                </a:cubicBezTo>
                <a:cubicBezTo>
                  <a:pt x="23739" y="3059"/>
                  <a:pt x="23784" y="2968"/>
                  <a:pt x="23830" y="2854"/>
                </a:cubicBezTo>
                <a:lnTo>
                  <a:pt x="23830" y="2854"/>
                </a:lnTo>
                <a:cubicBezTo>
                  <a:pt x="23647" y="2876"/>
                  <a:pt x="23510" y="2876"/>
                  <a:pt x="23396" y="2922"/>
                </a:cubicBezTo>
                <a:cubicBezTo>
                  <a:pt x="23031" y="3036"/>
                  <a:pt x="22643" y="2991"/>
                  <a:pt x="22278" y="3196"/>
                </a:cubicBezTo>
                <a:cubicBezTo>
                  <a:pt x="22095" y="3310"/>
                  <a:pt x="22027" y="3424"/>
                  <a:pt x="22118" y="3698"/>
                </a:cubicBezTo>
                <a:cubicBezTo>
                  <a:pt x="22209" y="3561"/>
                  <a:pt x="22278" y="3447"/>
                  <a:pt x="22346" y="3333"/>
                </a:cubicBezTo>
                <a:cubicBezTo>
                  <a:pt x="22461" y="3379"/>
                  <a:pt x="22575" y="3424"/>
                  <a:pt x="22666" y="3447"/>
                </a:cubicBezTo>
                <a:cubicBezTo>
                  <a:pt x="22666" y="3653"/>
                  <a:pt x="22689" y="3835"/>
                  <a:pt x="22689" y="4041"/>
                </a:cubicBezTo>
                <a:cubicBezTo>
                  <a:pt x="22575" y="3972"/>
                  <a:pt x="22461" y="3904"/>
                  <a:pt x="22324" y="3835"/>
                </a:cubicBezTo>
                <a:lnTo>
                  <a:pt x="21639" y="3835"/>
                </a:lnTo>
                <a:cubicBezTo>
                  <a:pt x="21662" y="3721"/>
                  <a:pt x="21662" y="3675"/>
                  <a:pt x="21662" y="3607"/>
                </a:cubicBezTo>
                <a:lnTo>
                  <a:pt x="21913" y="3607"/>
                </a:lnTo>
                <a:cubicBezTo>
                  <a:pt x="21913" y="3584"/>
                  <a:pt x="21913" y="3561"/>
                  <a:pt x="21913" y="3538"/>
                </a:cubicBezTo>
                <a:cubicBezTo>
                  <a:pt x="21821" y="3493"/>
                  <a:pt x="21707" y="3470"/>
                  <a:pt x="21639" y="3447"/>
                </a:cubicBezTo>
                <a:cubicBezTo>
                  <a:pt x="21570" y="3584"/>
                  <a:pt x="21502" y="3698"/>
                  <a:pt x="21388" y="3881"/>
                </a:cubicBezTo>
                <a:cubicBezTo>
                  <a:pt x="21296" y="3698"/>
                  <a:pt x="20977" y="3744"/>
                  <a:pt x="21159" y="3470"/>
                </a:cubicBezTo>
                <a:lnTo>
                  <a:pt x="21159" y="3470"/>
                </a:lnTo>
                <a:cubicBezTo>
                  <a:pt x="21228" y="3493"/>
                  <a:pt x="21274" y="3516"/>
                  <a:pt x="21411" y="3607"/>
                </a:cubicBezTo>
                <a:cubicBezTo>
                  <a:pt x="21319" y="3447"/>
                  <a:pt x="21274" y="3379"/>
                  <a:pt x="21228" y="3264"/>
                </a:cubicBezTo>
                <a:cubicBezTo>
                  <a:pt x="21091" y="3379"/>
                  <a:pt x="20977" y="3470"/>
                  <a:pt x="20863" y="3561"/>
                </a:cubicBezTo>
                <a:cubicBezTo>
                  <a:pt x="20817" y="3516"/>
                  <a:pt x="20794" y="3470"/>
                  <a:pt x="20771" y="3424"/>
                </a:cubicBezTo>
                <a:cubicBezTo>
                  <a:pt x="20703" y="3470"/>
                  <a:pt x="20680" y="3493"/>
                  <a:pt x="20612" y="3538"/>
                </a:cubicBezTo>
                <a:cubicBezTo>
                  <a:pt x="20520" y="3401"/>
                  <a:pt x="20452" y="3287"/>
                  <a:pt x="20361" y="3150"/>
                </a:cubicBezTo>
                <a:cubicBezTo>
                  <a:pt x="20429" y="3128"/>
                  <a:pt x="20498" y="3105"/>
                  <a:pt x="20612" y="3059"/>
                </a:cubicBezTo>
                <a:cubicBezTo>
                  <a:pt x="20543" y="2968"/>
                  <a:pt x="20498" y="2922"/>
                  <a:pt x="20429" y="2831"/>
                </a:cubicBezTo>
                <a:cubicBezTo>
                  <a:pt x="20338" y="2968"/>
                  <a:pt x="20269" y="3059"/>
                  <a:pt x="20155" y="3196"/>
                </a:cubicBezTo>
                <a:cubicBezTo>
                  <a:pt x="20132" y="2991"/>
                  <a:pt x="20087" y="2808"/>
                  <a:pt x="20064" y="2648"/>
                </a:cubicBezTo>
                <a:lnTo>
                  <a:pt x="20064" y="2648"/>
                </a:lnTo>
                <a:cubicBezTo>
                  <a:pt x="20155" y="2694"/>
                  <a:pt x="20246" y="2717"/>
                  <a:pt x="20406" y="2785"/>
                </a:cubicBezTo>
                <a:cubicBezTo>
                  <a:pt x="20361" y="2557"/>
                  <a:pt x="20315" y="2374"/>
                  <a:pt x="20269" y="2123"/>
                </a:cubicBezTo>
                <a:cubicBezTo>
                  <a:pt x="19676" y="2420"/>
                  <a:pt x="19151" y="2694"/>
                  <a:pt x="18626" y="2945"/>
                </a:cubicBezTo>
                <a:cubicBezTo>
                  <a:pt x="18533" y="2982"/>
                  <a:pt x="18363" y="3019"/>
                  <a:pt x="18292" y="3019"/>
                </a:cubicBezTo>
                <a:cubicBezTo>
                  <a:pt x="18276" y="3019"/>
                  <a:pt x="18265" y="3018"/>
                  <a:pt x="18261" y="3013"/>
                </a:cubicBezTo>
                <a:cubicBezTo>
                  <a:pt x="18124" y="2785"/>
                  <a:pt x="17873" y="2922"/>
                  <a:pt x="17690" y="2831"/>
                </a:cubicBezTo>
                <a:cubicBezTo>
                  <a:pt x="17616" y="2719"/>
                  <a:pt x="17557" y="2578"/>
                  <a:pt x="17415" y="2578"/>
                </a:cubicBezTo>
                <a:cubicBezTo>
                  <a:pt x="17382" y="2578"/>
                  <a:pt x="17345" y="2585"/>
                  <a:pt x="17302" y="2603"/>
                </a:cubicBezTo>
                <a:cubicBezTo>
                  <a:pt x="17234" y="2739"/>
                  <a:pt x="17188" y="2876"/>
                  <a:pt x="17097" y="3036"/>
                </a:cubicBezTo>
                <a:cubicBezTo>
                  <a:pt x="17005" y="2899"/>
                  <a:pt x="16982" y="2762"/>
                  <a:pt x="16891" y="2717"/>
                </a:cubicBezTo>
                <a:cubicBezTo>
                  <a:pt x="16800" y="2648"/>
                  <a:pt x="16663" y="2648"/>
                  <a:pt x="16549" y="2625"/>
                </a:cubicBezTo>
                <a:cubicBezTo>
                  <a:pt x="16549" y="2580"/>
                  <a:pt x="16549" y="2557"/>
                  <a:pt x="16549" y="2534"/>
                </a:cubicBezTo>
                <a:cubicBezTo>
                  <a:pt x="16663" y="2488"/>
                  <a:pt x="16754" y="2443"/>
                  <a:pt x="16914" y="2374"/>
                </a:cubicBezTo>
                <a:cubicBezTo>
                  <a:pt x="16823" y="2260"/>
                  <a:pt x="16754" y="2169"/>
                  <a:pt x="16663" y="2078"/>
                </a:cubicBezTo>
                <a:cubicBezTo>
                  <a:pt x="16412" y="2397"/>
                  <a:pt x="16184" y="2671"/>
                  <a:pt x="15978" y="2922"/>
                </a:cubicBezTo>
                <a:cubicBezTo>
                  <a:pt x="15590" y="2831"/>
                  <a:pt x="15271" y="2739"/>
                  <a:pt x="14928" y="2648"/>
                </a:cubicBezTo>
                <a:cubicBezTo>
                  <a:pt x="14860" y="2694"/>
                  <a:pt x="14746" y="2762"/>
                  <a:pt x="14654" y="2831"/>
                </a:cubicBezTo>
                <a:cubicBezTo>
                  <a:pt x="14586" y="2739"/>
                  <a:pt x="14563" y="2648"/>
                  <a:pt x="14494" y="2603"/>
                </a:cubicBezTo>
                <a:cubicBezTo>
                  <a:pt x="14449" y="2534"/>
                  <a:pt x="14380" y="2488"/>
                  <a:pt x="14312" y="2443"/>
                </a:cubicBezTo>
                <a:cubicBezTo>
                  <a:pt x="14289" y="2466"/>
                  <a:pt x="14266" y="2466"/>
                  <a:pt x="14198" y="2488"/>
                </a:cubicBezTo>
                <a:cubicBezTo>
                  <a:pt x="14175" y="2374"/>
                  <a:pt x="14152" y="2260"/>
                  <a:pt x="14129" y="2146"/>
                </a:cubicBezTo>
                <a:cubicBezTo>
                  <a:pt x="14061" y="2169"/>
                  <a:pt x="13969" y="2192"/>
                  <a:pt x="13855" y="2237"/>
                </a:cubicBezTo>
                <a:cubicBezTo>
                  <a:pt x="13741" y="1941"/>
                  <a:pt x="13490" y="1895"/>
                  <a:pt x="13216" y="1895"/>
                </a:cubicBezTo>
                <a:cubicBezTo>
                  <a:pt x="13011" y="1895"/>
                  <a:pt x="12828" y="1918"/>
                  <a:pt x="12600" y="1941"/>
                </a:cubicBezTo>
                <a:cubicBezTo>
                  <a:pt x="12600" y="2032"/>
                  <a:pt x="12577" y="2123"/>
                  <a:pt x="12577" y="2215"/>
                </a:cubicBezTo>
                <a:cubicBezTo>
                  <a:pt x="12417" y="2283"/>
                  <a:pt x="12280" y="2329"/>
                  <a:pt x="12143" y="2374"/>
                </a:cubicBezTo>
                <a:cubicBezTo>
                  <a:pt x="11755" y="2146"/>
                  <a:pt x="11390" y="1872"/>
                  <a:pt x="10979" y="1690"/>
                </a:cubicBezTo>
                <a:cubicBezTo>
                  <a:pt x="10705" y="1575"/>
                  <a:pt x="10591" y="1416"/>
                  <a:pt x="10591" y="1142"/>
                </a:cubicBezTo>
                <a:cubicBezTo>
                  <a:pt x="10569" y="1165"/>
                  <a:pt x="10523" y="1187"/>
                  <a:pt x="10500" y="1187"/>
                </a:cubicBezTo>
                <a:cubicBezTo>
                  <a:pt x="10432" y="1096"/>
                  <a:pt x="10340" y="982"/>
                  <a:pt x="10249" y="845"/>
                </a:cubicBezTo>
                <a:cubicBezTo>
                  <a:pt x="10044" y="891"/>
                  <a:pt x="9815" y="936"/>
                  <a:pt x="9633" y="1005"/>
                </a:cubicBezTo>
                <a:cubicBezTo>
                  <a:pt x="9427" y="1096"/>
                  <a:pt x="9245" y="1210"/>
                  <a:pt x="9039" y="1302"/>
                </a:cubicBezTo>
                <a:lnTo>
                  <a:pt x="9062" y="1347"/>
                </a:lnTo>
                <a:cubicBezTo>
                  <a:pt x="8948" y="1347"/>
                  <a:pt x="8857" y="1324"/>
                  <a:pt x="8720" y="1324"/>
                </a:cubicBezTo>
                <a:cubicBezTo>
                  <a:pt x="8728" y="1356"/>
                  <a:pt x="8733" y="1387"/>
                  <a:pt x="8737" y="1418"/>
                </a:cubicBezTo>
                <a:lnTo>
                  <a:pt x="8737" y="1418"/>
                </a:lnTo>
                <a:cubicBezTo>
                  <a:pt x="8648" y="1464"/>
                  <a:pt x="8581" y="1531"/>
                  <a:pt x="8514" y="1598"/>
                </a:cubicBezTo>
                <a:cubicBezTo>
                  <a:pt x="8423" y="1507"/>
                  <a:pt x="8332" y="1416"/>
                  <a:pt x="8263" y="1347"/>
                </a:cubicBezTo>
                <a:cubicBezTo>
                  <a:pt x="8172" y="1393"/>
                  <a:pt x="8103" y="1416"/>
                  <a:pt x="8058" y="1438"/>
                </a:cubicBezTo>
                <a:cubicBezTo>
                  <a:pt x="8012" y="1279"/>
                  <a:pt x="7966" y="1142"/>
                  <a:pt x="7921" y="1005"/>
                </a:cubicBezTo>
                <a:cubicBezTo>
                  <a:pt x="7670" y="1005"/>
                  <a:pt x="7441" y="1028"/>
                  <a:pt x="7259" y="1050"/>
                </a:cubicBezTo>
                <a:cubicBezTo>
                  <a:pt x="7053" y="891"/>
                  <a:pt x="6871" y="754"/>
                  <a:pt x="6688" y="617"/>
                </a:cubicBezTo>
                <a:cubicBezTo>
                  <a:pt x="6506" y="731"/>
                  <a:pt x="6346" y="845"/>
                  <a:pt x="6209" y="913"/>
                </a:cubicBezTo>
                <a:cubicBezTo>
                  <a:pt x="6049" y="1005"/>
                  <a:pt x="5889" y="1073"/>
                  <a:pt x="5730" y="1142"/>
                </a:cubicBezTo>
                <a:cubicBezTo>
                  <a:pt x="5661" y="1073"/>
                  <a:pt x="5593" y="959"/>
                  <a:pt x="5478" y="777"/>
                </a:cubicBezTo>
                <a:cubicBezTo>
                  <a:pt x="5456" y="982"/>
                  <a:pt x="5456" y="1096"/>
                  <a:pt x="5433" y="1233"/>
                </a:cubicBezTo>
                <a:cubicBezTo>
                  <a:pt x="5364" y="1210"/>
                  <a:pt x="5296" y="1210"/>
                  <a:pt x="5205" y="1210"/>
                </a:cubicBezTo>
                <a:cubicBezTo>
                  <a:pt x="5227" y="1096"/>
                  <a:pt x="5250" y="1005"/>
                  <a:pt x="5273" y="891"/>
                </a:cubicBezTo>
                <a:cubicBezTo>
                  <a:pt x="5182" y="868"/>
                  <a:pt x="5090" y="822"/>
                  <a:pt x="4999" y="777"/>
                </a:cubicBezTo>
                <a:cubicBezTo>
                  <a:pt x="4862" y="913"/>
                  <a:pt x="4748" y="1050"/>
                  <a:pt x="4588" y="1233"/>
                </a:cubicBezTo>
                <a:cubicBezTo>
                  <a:pt x="4429" y="1165"/>
                  <a:pt x="4246" y="1096"/>
                  <a:pt x="4086" y="1050"/>
                </a:cubicBezTo>
                <a:cubicBezTo>
                  <a:pt x="4086" y="891"/>
                  <a:pt x="4086" y="799"/>
                  <a:pt x="4109" y="708"/>
                </a:cubicBezTo>
                <a:cubicBezTo>
                  <a:pt x="3995" y="662"/>
                  <a:pt x="3926" y="617"/>
                  <a:pt x="3835" y="594"/>
                </a:cubicBezTo>
                <a:cubicBezTo>
                  <a:pt x="3767" y="183"/>
                  <a:pt x="3698" y="46"/>
                  <a:pt x="34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rot="-3633984">
            <a:off x="262484" y="4401084"/>
            <a:ext cx="1863645" cy="1917868"/>
          </a:xfrm>
          <a:custGeom>
            <a:avLst/>
            <a:gdLst/>
            <a:ahLst/>
            <a:cxnLst/>
            <a:rect l="l" t="t" r="r" b="b"/>
            <a:pathLst>
              <a:path w="74548" h="76717" extrusionOk="0">
                <a:moveTo>
                  <a:pt x="47203" y="3014"/>
                </a:moveTo>
                <a:cubicBezTo>
                  <a:pt x="47226" y="3288"/>
                  <a:pt x="47249" y="3470"/>
                  <a:pt x="47272" y="3653"/>
                </a:cubicBezTo>
                <a:cubicBezTo>
                  <a:pt x="47386" y="3584"/>
                  <a:pt x="47454" y="3516"/>
                  <a:pt x="47637" y="3402"/>
                </a:cubicBezTo>
                <a:lnTo>
                  <a:pt x="47637" y="3402"/>
                </a:lnTo>
                <a:cubicBezTo>
                  <a:pt x="47568" y="3653"/>
                  <a:pt x="47523" y="3835"/>
                  <a:pt x="47477" y="3995"/>
                </a:cubicBezTo>
                <a:lnTo>
                  <a:pt x="47021" y="3995"/>
                </a:lnTo>
                <a:cubicBezTo>
                  <a:pt x="46929" y="3767"/>
                  <a:pt x="46861" y="3539"/>
                  <a:pt x="46770" y="3219"/>
                </a:cubicBezTo>
                <a:cubicBezTo>
                  <a:pt x="46884" y="3173"/>
                  <a:pt x="47021" y="3105"/>
                  <a:pt x="47203" y="3014"/>
                </a:cubicBezTo>
                <a:close/>
                <a:moveTo>
                  <a:pt x="38667" y="4726"/>
                </a:moveTo>
                <a:cubicBezTo>
                  <a:pt x="39077" y="4771"/>
                  <a:pt x="39557" y="4817"/>
                  <a:pt x="40059" y="4885"/>
                </a:cubicBezTo>
                <a:lnTo>
                  <a:pt x="40059" y="5410"/>
                </a:lnTo>
                <a:cubicBezTo>
                  <a:pt x="39831" y="5502"/>
                  <a:pt x="39602" y="5593"/>
                  <a:pt x="39351" y="5684"/>
                </a:cubicBezTo>
                <a:cubicBezTo>
                  <a:pt x="39260" y="5547"/>
                  <a:pt x="39169" y="5365"/>
                  <a:pt x="39009" y="5091"/>
                </a:cubicBezTo>
                <a:cubicBezTo>
                  <a:pt x="38941" y="5273"/>
                  <a:pt x="38918" y="5342"/>
                  <a:pt x="38872" y="5479"/>
                </a:cubicBezTo>
                <a:cubicBezTo>
                  <a:pt x="38735" y="5479"/>
                  <a:pt x="38575" y="5456"/>
                  <a:pt x="38370" y="5433"/>
                </a:cubicBezTo>
                <a:cubicBezTo>
                  <a:pt x="38484" y="5182"/>
                  <a:pt x="38552" y="4999"/>
                  <a:pt x="38667" y="4726"/>
                </a:cubicBezTo>
                <a:close/>
                <a:moveTo>
                  <a:pt x="17348" y="11276"/>
                </a:moveTo>
                <a:cubicBezTo>
                  <a:pt x="17416" y="11322"/>
                  <a:pt x="17508" y="11391"/>
                  <a:pt x="17576" y="11413"/>
                </a:cubicBezTo>
                <a:cubicBezTo>
                  <a:pt x="17416" y="11573"/>
                  <a:pt x="17211" y="11710"/>
                  <a:pt x="17120" y="11893"/>
                </a:cubicBezTo>
                <a:cubicBezTo>
                  <a:pt x="16914" y="12326"/>
                  <a:pt x="16389" y="12349"/>
                  <a:pt x="16229" y="12669"/>
                </a:cubicBezTo>
                <a:cubicBezTo>
                  <a:pt x="16001" y="12463"/>
                  <a:pt x="15818" y="12281"/>
                  <a:pt x="15613" y="12098"/>
                </a:cubicBezTo>
                <a:cubicBezTo>
                  <a:pt x="16115" y="11847"/>
                  <a:pt x="16709" y="11573"/>
                  <a:pt x="17348" y="11276"/>
                </a:cubicBezTo>
                <a:close/>
                <a:moveTo>
                  <a:pt x="15297" y="12562"/>
                </a:moveTo>
                <a:cubicBezTo>
                  <a:pt x="15435" y="12562"/>
                  <a:pt x="15567" y="12721"/>
                  <a:pt x="15818" y="13057"/>
                </a:cubicBezTo>
                <a:cubicBezTo>
                  <a:pt x="15636" y="13217"/>
                  <a:pt x="15430" y="13399"/>
                  <a:pt x="15271" y="13536"/>
                </a:cubicBezTo>
                <a:cubicBezTo>
                  <a:pt x="15111" y="13331"/>
                  <a:pt x="14974" y="13148"/>
                  <a:pt x="14814" y="12943"/>
                </a:cubicBezTo>
                <a:cubicBezTo>
                  <a:pt x="15042" y="12693"/>
                  <a:pt x="15172" y="12562"/>
                  <a:pt x="15297" y="12562"/>
                </a:cubicBezTo>
                <a:close/>
                <a:moveTo>
                  <a:pt x="4862" y="19996"/>
                </a:moveTo>
                <a:cubicBezTo>
                  <a:pt x="4976" y="20224"/>
                  <a:pt x="5045" y="20384"/>
                  <a:pt x="5136" y="20589"/>
                </a:cubicBezTo>
                <a:cubicBezTo>
                  <a:pt x="4962" y="20803"/>
                  <a:pt x="4890" y="20892"/>
                  <a:pt x="4769" y="20892"/>
                </a:cubicBezTo>
                <a:cubicBezTo>
                  <a:pt x="4683" y="20892"/>
                  <a:pt x="4572" y="20847"/>
                  <a:pt x="4383" y="20772"/>
                </a:cubicBezTo>
                <a:cubicBezTo>
                  <a:pt x="4429" y="20589"/>
                  <a:pt x="4474" y="20406"/>
                  <a:pt x="4543" y="20201"/>
                </a:cubicBezTo>
                <a:cubicBezTo>
                  <a:pt x="4634" y="20155"/>
                  <a:pt x="4771" y="20064"/>
                  <a:pt x="4862" y="19996"/>
                </a:cubicBezTo>
                <a:close/>
                <a:moveTo>
                  <a:pt x="2740" y="28236"/>
                </a:moveTo>
                <a:cubicBezTo>
                  <a:pt x="2899" y="28281"/>
                  <a:pt x="3013" y="28327"/>
                  <a:pt x="3150" y="28372"/>
                </a:cubicBezTo>
                <a:cubicBezTo>
                  <a:pt x="3128" y="28761"/>
                  <a:pt x="3082" y="29126"/>
                  <a:pt x="3059" y="29582"/>
                </a:cubicBezTo>
                <a:cubicBezTo>
                  <a:pt x="2877" y="29445"/>
                  <a:pt x="2762" y="29422"/>
                  <a:pt x="2740" y="29354"/>
                </a:cubicBezTo>
                <a:cubicBezTo>
                  <a:pt x="2625" y="28989"/>
                  <a:pt x="2625" y="28624"/>
                  <a:pt x="2740" y="28236"/>
                </a:cubicBezTo>
                <a:close/>
                <a:moveTo>
                  <a:pt x="15522" y="67358"/>
                </a:moveTo>
                <a:lnTo>
                  <a:pt x="15522" y="67381"/>
                </a:lnTo>
                <a:cubicBezTo>
                  <a:pt x="15527" y="67373"/>
                  <a:pt x="15532" y="67366"/>
                  <a:pt x="15536" y="67358"/>
                </a:cubicBezTo>
                <a:lnTo>
                  <a:pt x="15536" y="67358"/>
                </a:lnTo>
                <a:cubicBezTo>
                  <a:pt x="15531" y="67358"/>
                  <a:pt x="15527" y="67358"/>
                  <a:pt x="15522" y="67358"/>
                </a:cubicBezTo>
                <a:close/>
                <a:moveTo>
                  <a:pt x="48870" y="73201"/>
                </a:moveTo>
                <a:cubicBezTo>
                  <a:pt x="49052" y="73430"/>
                  <a:pt x="49258" y="73681"/>
                  <a:pt x="49440" y="73932"/>
                </a:cubicBezTo>
                <a:cubicBezTo>
                  <a:pt x="49361" y="73991"/>
                  <a:pt x="49282" y="74050"/>
                  <a:pt x="49262" y="74050"/>
                </a:cubicBezTo>
                <a:cubicBezTo>
                  <a:pt x="49259" y="74050"/>
                  <a:pt x="49258" y="74049"/>
                  <a:pt x="49258" y="74046"/>
                </a:cubicBezTo>
                <a:cubicBezTo>
                  <a:pt x="49172" y="73968"/>
                  <a:pt x="49083" y="73945"/>
                  <a:pt x="48992" y="73945"/>
                </a:cubicBezTo>
                <a:cubicBezTo>
                  <a:pt x="48862" y="73945"/>
                  <a:pt x="48729" y="73991"/>
                  <a:pt x="48600" y="73991"/>
                </a:cubicBezTo>
                <a:cubicBezTo>
                  <a:pt x="48528" y="73991"/>
                  <a:pt x="48458" y="73977"/>
                  <a:pt x="48390" y="73932"/>
                </a:cubicBezTo>
                <a:cubicBezTo>
                  <a:pt x="48345" y="73909"/>
                  <a:pt x="48322" y="73840"/>
                  <a:pt x="48322" y="73818"/>
                </a:cubicBezTo>
                <a:cubicBezTo>
                  <a:pt x="48481" y="73612"/>
                  <a:pt x="48664" y="73430"/>
                  <a:pt x="48870" y="73201"/>
                </a:cubicBezTo>
                <a:close/>
                <a:moveTo>
                  <a:pt x="38667" y="1"/>
                </a:moveTo>
                <a:cubicBezTo>
                  <a:pt x="38598" y="160"/>
                  <a:pt x="38575" y="229"/>
                  <a:pt x="38530" y="366"/>
                </a:cubicBezTo>
                <a:cubicBezTo>
                  <a:pt x="38161" y="95"/>
                  <a:pt x="37782" y="14"/>
                  <a:pt x="37383" y="14"/>
                </a:cubicBezTo>
                <a:cubicBezTo>
                  <a:pt x="36942" y="14"/>
                  <a:pt x="36476" y="113"/>
                  <a:pt x="35973" y="160"/>
                </a:cubicBezTo>
                <a:cubicBezTo>
                  <a:pt x="35912" y="127"/>
                  <a:pt x="35718" y="111"/>
                  <a:pt x="35463" y="111"/>
                </a:cubicBezTo>
                <a:cubicBezTo>
                  <a:pt x="34863" y="111"/>
                  <a:pt x="33927" y="199"/>
                  <a:pt x="33622" y="343"/>
                </a:cubicBezTo>
                <a:cubicBezTo>
                  <a:pt x="33517" y="273"/>
                  <a:pt x="33415" y="240"/>
                  <a:pt x="33320" y="240"/>
                </a:cubicBezTo>
                <a:cubicBezTo>
                  <a:pt x="33166" y="240"/>
                  <a:pt x="33027" y="325"/>
                  <a:pt x="32915" y="480"/>
                </a:cubicBezTo>
                <a:cubicBezTo>
                  <a:pt x="32759" y="371"/>
                  <a:pt x="32605" y="332"/>
                  <a:pt x="32452" y="332"/>
                </a:cubicBezTo>
                <a:cubicBezTo>
                  <a:pt x="32097" y="332"/>
                  <a:pt x="31746" y="537"/>
                  <a:pt x="31389" y="537"/>
                </a:cubicBezTo>
                <a:cubicBezTo>
                  <a:pt x="31289" y="537"/>
                  <a:pt x="31189" y="521"/>
                  <a:pt x="31089" y="480"/>
                </a:cubicBezTo>
                <a:cubicBezTo>
                  <a:pt x="31020" y="594"/>
                  <a:pt x="30974" y="708"/>
                  <a:pt x="30906" y="891"/>
                </a:cubicBezTo>
                <a:cubicBezTo>
                  <a:pt x="30609" y="800"/>
                  <a:pt x="30358" y="708"/>
                  <a:pt x="30061" y="617"/>
                </a:cubicBezTo>
                <a:cubicBezTo>
                  <a:pt x="30039" y="868"/>
                  <a:pt x="30016" y="1073"/>
                  <a:pt x="29993" y="1325"/>
                </a:cubicBezTo>
                <a:cubicBezTo>
                  <a:pt x="29564" y="1120"/>
                  <a:pt x="29171" y="952"/>
                  <a:pt x="28717" y="952"/>
                </a:cubicBezTo>
                <a:cubicBezTo>
                  <a:pt x="28664" y="952"/>
                  <a:pt x="28610" y="955"/>
                  <a:pt x="28555" y="959"/>
                </a:cubicBezTo>
                <a:cubicBezTo>
                  <a:pt x="28464" y="1051"/>
                  <a:pt x="28372" y="1165"/>
                  <a:pt x="28281" y="1279"/>
                </a:cubicBezTo>
                <a:cubicBezTo>
                  <a:pt x="28327" y="1416"/>
                  <a:pt x="28395" y="1530"/>
                  <a:pt x="28464" y="1667"/>
                </a:cubicBezTo>
                <a:cubicBezTo>
                  <a:pt x="28258" y="1644"/>
                  <a:pt x="28098" y="1621"/>
                  <a:pt x="27939" y="1598"/>
                </a:cubicBezTo>
                <a:cubicBezTo>
                  <a:pt x="27893" y="1484"/>
                  <a:pt x="27847" y="1370"/>
                  <a:pt x="27825" y="1279"/>
                </a:cubicBezTo>
                <a:cubicBezTo>
                  <a:pt x="27551" y="1325"/>
                  <a:pt x="27345" y="1370"/>
                  <a:pt x="27231" y="1370"/>
                </a:cubicBezTo>
                <a:cubicBezTo>
                  <a:pt x="27049" y="1576"/>
                  <a:pt x="26912" y="1690"/>
                  <a:pt x="26797" y="1804"/>
                </a:cubicBezTo>
                <a:cubicBezTo>
                  <a:pt x="26638" y="1690"/>
                  <a:pt x="26501" y="1621"/>
                  <a:pt x="26387" y="1530"/>
                </a:cubicBezTo>
                <a:cubicBezTo>
                  <a:pt x="26341" y="1644"/>
                  <a:pt x="26295" y="1735"/>
                  <a:pt x="26272" y="1781"/>
                </a:cubicBezTo>
                <a:cubicBezTo>
                  <a:pt x="26177" y="1766"/>
                  <a:pt x="26084" y="1759"/>
                  <a:pt x="25994" y="1759"/>
                </a:cubicBezTo>
                <a:cubicBezTo>
                  <a:pt x="25388" y="1759"/>
                  <a:pt x="24874" y="2059"/>
                  <a:pt x="24378" y="2238"/>
                </a:cubicBezTo>
                <a:cubicBezTo>
                  <a:pt x="24332" y="2443"/>
                  <a:pt x="24309" y="2603"/>
                  <a:pt x="24241" y="2831"/>
                </a:cubicBezTo>
                <a:cubicBezTo>
                  <a:pt x="24104" y="2626"/>
                  <a:pt x="24036" y="2511"/>
                  <a:pt x="23921" y="2375"/>
                </a:cubicBezTo>
                <a:cubicBezTo>
                  <a:pt x="23739" y="2466"/>
                  <a:pt x="23602" y="2534"/>
                  <a:pt x="23465" y="2603"/>
                </a:cubicBezTo>
                <a:lnTo>
                  <a:pt x="23465" y="2968"/>
                </a:lnTo>
                <a:cubicBezTo>
                  <a:pt x="23260" y="2900"/>
                  <a:pt x="23100" y="2854"/>
                  <a:pt x="22940" y="2785"/>
                </a:cubicBezTo>
                <a:cubicBezTo>
                  <a:pt x="22849" y="2900"/>
                  <a:pt x="22780" y="2991"/>
                  <a:pt x="22712" y="3105"/>
                </a:cubicBezTo>
                <a:cubicBezTo>
                  <a:pt x="22599" y="3036"/>
                  <a:pt x="22498" y="3008"/>
                  <a:pt x="22405" y="3008"/>
                </a:cubicBezTo>
                <a:cubicBezTo>
                  <a:pt x="22159" y="3008"/>
                  <a:pt x="21968" y="3201"/>
                  <a:pt x="21753" y="3333"/>
                </a:cubicBezTo>
                <a:cubicBezTo>
                  <a:pt x="21730" y="3539"/>
                  <a:pt x="21707" y="3721"/>
                  <a:pt x="21662" y="3949"/>
                </a:cubicBezTo>
                <a:cubicBezTo>
                  <a:pt x="21548" y="3927"/>
                  <a:pt x="21433" y="3927"/>
                  <a:pt x="21365" y="3881"/>
                </a:cubicBezTo>
                <a:cubicBezTo>
                  <a:pt x="21297" y="3835"/>
                  <a:pt x="21251" y="3721"/>
                  <a:pt x="21160" y="3630"/>
                </a:cubicBezTo>
                <a:cubicBezTo>
                  <a:pt x="21045" y="3790"/>
                  <a:pt x="20954" y="3904"/>
                  <a:pt x="20863" y="4018"/>
                </a:cubicBezTo>
                <a:cubicBezTo>
                  <a:pt x="20792" y="4009"/>
                  <a:pt x="20724" y="4005"/>
                  <a:pt x="20658" y="4005"/>
                </a:cubicBezTo>
                <a:cubicBezTo>
                  <a:pt x="20040" y="4005"/>
                  <a:pt x="19611" y="4366"/>
                  <a:pt x="19219" y="4634"/>
                </a:cubicBezTo>
                <a:cubicBezTo>
                  <a:pt x="18946" y="4726"/>
                  <a:pt x="18763" y="4794"/>
                  <a:pt x="18580" y="4862"/>
                </a:cubicBezTo>
                <a:cubicBezTo>
                  <a:pt x="18626" y="5022"/>
                  <a:pt x="18672" y="5091"/>
                  <a:pt x="18717" y="5205"/>
                </a:cubicBezTo>
                <a:cubicBezTo>
                  <a:pt x="18603" y="5251"/>
                  <a:pt x="18512" y="5296"/>
                  <a:pt x="18421" y="5342"/>
                </a:cubicBezTo>
                <a:cubicBezTo>
                  <a:pt x="18352" y="5251"/>
                  <a:pt x="18306" y="5205"/>
                  <a:pt x="18238" y="5091"/>
                </a:cubicBezTo>
                <a:cubicBezTo>
                  <a:pt x="18055" y="5228"/>
                  <a:pt x="17873" y="5365"/>
                  <a:pt x="17667" y="5524"/>
                </a:cubicBezTo>
                <a:cubicBezTo>
                  <a:pt x="17644" y="5524"/>
                  <a:pt x="17553" y="5479"/>
                  <a:pt x="17462" y="5456"/>
                </a:cubicBezTo>
                <a:cubicBezTo>
                  <a:pt x="17302" y="5524"/>
                  <a:pt x="17142" y="5616"/>
                  <a:pt x="17005" y="5707"/>
                </a:cubicBezTo>
                <a:cubicBezTo>
                  <a:pt x="17028" y="5821"/>
                  <a:pt x="17074" y="5912"/>
                  <a:pt x="17097" y="6027"/>
                </a:cubicBezTo>
                <a:cubicBezTo>
                  <a:pt x="16937" y="6164"/>
                  <a:pt x="16800" y="6300"/>
                  <a:pt x="16663" y="6437"/>
                </a:cubicBezTo>
                <a:cubicBezTo>
                  <a:pt x="16617" y="6415"/>
                  <a:pt x="16595" y="6392"/>
                  <a:pt x="16572" y="6369"/>
                </a:cubicBezTo>
                <a:cubicBezTo>
                  <a:pt x="16595" y="6255"/>
                  <a:pt x="16617" y="6118"/>
                  <a:pt x="16640" y="6004"/>
                </a:cubicBezTo>
                <a:cubicBezTo>
                  <a:pt x="16617" y="5981"/>
                  <a:pt x="16595" y="5958"/>
                  <a:pt x="16572" y="5935"/>
                </a:cubicBezTo>
                <a:cubicBezTo>
                  <a:pt x="16389" y="6049"/>
                  <a:pt x="16229" y="6164"/>
                  <a:pt x="16024" y="6323"/>
                </a:cubicBezTo>
                <a:cubicBezTo>
                  <a:pt x="16184" y="6369"/>
                  <a:pt x="16252" y="6415"/>
                  <a:pt x="16435" y="6483"/>
                </a:cubicBezTo>
                <a:cubicBezTo>
                  <a:pt x="16252" y="6552"/>
                  <a:pt x="16138" y="6597"/>
                  <a:pt x="16024" y="6643"/>
                </a:cubicBezTo>
                <a:cubicBezTo>
                  <a:pt x="16001" y="6757"/>
                  <a:pt x="15978" y="6894"/>
                  <a:pt x="15955" y="7031"/>
                </a:cubicBezTo>
                <a:cubicBezTo>
                  <a:pt x="15841" y="6962"/>
                  <a:pt x="15773" y="6917"/>
                  <a:pt x="15659" y="6825"/>
                </a:cubicBezTo>
                <a:cubicBezTo>
                  <a:pt x="15412" y="7133"/>
                  <a:pt x="15185" y="7478"/>
                  <a:pt x="14693" y="7478"/>
                </a:cubicBezTo>
                <a:cubicBezTo>
                  <a:pt x="14638" y="7478"/>
                  <a:pt x="14580" y="7474"/>
                  <a:pt x="14517" y="7465"/>
                </a:cubicBezTo>
                <a:lnTo>
                  <a:pt x="14517" y="7465"/>
                </a:lnTo>
                <a:cubicBezTo>
                  <a:pt x="14677" y="7761"/>
                  <a:pt x="14791" y="7967"/>
                  <a:pt x="14905" y="8172"/>
                </a:cubicBezTo>
                <a:cubicBezTo>
                  <a:pt x="14746" y="8286"/>
                  <a:pt x="14609" y="8423"/>
                  <a:pt x="14449" y="8537"/>
                </a:cubicBezTo>
                <a:cubicBezTo>
                  <a:pt x="14335" y="8469"/>
                  <a:pt x="14198" y="8378"/>
                  <a:pt x="14061" y="8286"/>
                </a:cubicBezTo>
                <a:cubicBezTo>
                  <a:pt x="14015" y="8423"/>
                  <a:pt x="13970" y="8537"/>
                  <a:pt x="13924" y="8697"/>
                </a:cubicBezTo>
                <a:cubicBezTo>
                  <a:pt x="13741" y="8583"/>
                  <a:pt x="13604" y="8492"/>
                  <a:pt x="13445" y="8378"/>
                </a:cubicBezTo>
                <a:lnTo>
                  <a:pt x="13445" y="8378"/>
                </a:lnTo>
                <a:cubicBezTo>
                  <a:pt x="13194" y="8583"/>
                  <a:pt x="13764" y="9062"/>
                  <a:pt x="13171" y="9176"/>
                </a:cubicBezTo>
                <a:cubicBezTo>
                  <a:pt x="13171" y="9085"/>
                  <a:pt x="13194" y="9017"/>
                  <a:pt x="13194" y="8811"/>
                </a:cubicBezTo>
                <a:lnTo>
                  <a:pt x="13194" y="8811"/>
                </a:lnTo>
                <a:cubicBezTo>
                  <a:pt x="12920" y="9154"/>
                  <a:pt x="12691" y="9428"/>
                  <a:pt x="12486" y="9701"/>
                </a:cubicBezTo>
                <a:cubicBezTo>
                  <a:pt x="12554" y="9747"/>
                  <a:pt x="12623" y="9793"/>
                  <a:pt x="12737" y="9861"/>
                </a:cubicBezTo>
                <a:cubicBezTo>
                  <a:pt x="12577" y="9975"/>
                  <a:pt x="12463" y="10067"/>
                  <a:pt x="12349" y="10158"/>
                </a:cubicBezTo>
                <a:cubicBezTo>
                  <a:pt x="12395" y="10637"/>
                  <a:pt x="12144" y="10957"/>
                  <a:pt x="11550" y="11185"/>
                </a:cubicBezTo>
                <a:cubicBezTo>
                  <a:pt x="11482" y="11025"/>
                  <a:pt x="11390" y="10888"/>
                  <a:pt x="11253" y="10637"/>
                </a:cubicBezTo>
                <a:cubicBezTo>
                  <a:pt x="11185" y="10934"/>
                  <a:pt x="11139" y="11094"/>
                  <a:pt x="11094" y="11231"/>
                </a:cubicBezTo>
                <a:cubicBezTo>
                  <a:pt x="11231" y="11459"/>
                  <a:pt x="11322" y="11619"/>
                  <a:pt x="11413" y="11779"/>
                </a:cubicBezTo>
                <a:cubicBezTo>
                  <a:pt x="11094" y="11756"/>
                  <a:pt x="10843" y="11733"/>
                  <a:pt x="10546" y="11687"/>
                </a:cubicBezTo>
                <a:lnTo>
                  <a:pt x="10546" y="11687"/>
                </a:lnTo>
                <a:cubicBezTo>
                  <a:pt x="10614" y="11915"/>
                  <a:pt x="10637" y="12098"/>
                  <a:pt x="10660" y="12189"/>
                </a:cubicBezTo>
                <a:cubicBezTo>
                  <a:pt x="10569" y="12395"/>
                  <a:pt x="10477" y="12509"/>
                  <a:pt x="10432" y="12646"/>
                </a:cubicBezTo>
                <a:cubicBezTo>
                  <a:pt x="10409" y="12806"/>
                  <a:pt x="10409" y="12988"/>
                  <a:pt x="10386" y="13171"/>
                </a:cubicBezTo>
                <a:cubicBezTo>
                  <a:pt x="10272" y="13080"/>
                  <a:pt x="10226" y="13034"/>
                  <a:pt x="10135" y="12965"/>
                </a:cubicBezTo>
                <a:cubicBezTo>
                  <a:pt x="9815" y="14015"/>
                  <a:pt x="9815" y="14015"/>
                  <a:pt x="9427" y="14061"/>
                </a:cubicBezTo>
                <a:cubicBezTo>
                  <a:pt x="9257" y="13997"/>
                  <a:pt x="9664" y="13714"/>
                  <a:pt x="9346" y="13714"/>
                </a:cubicBezTo>
                <a:cubicBezTo>
                  <a:pt x="9324" y="13714"/>
                  <a:pt x="9298" y="13716"/>
                  <a:pt x="9268" y="13719"/>
                </a:cubicBezTo>
                <a:cubicBezTo>
                  <a:pt x="9153" y="13878"/>
                  <a:pt x="9039" y="14061"/>
                  <a:pt x="8902" y="14312"/>
                </a:cubicBezTo>
                <a:cubicBezTo>
                  <a:pt x="8788" y="14198"/>
                  <a:pt x="8697" y="14107"/>
                  <a:pt x="8606" y="13993"/>
                </a:cubicBezTo>
                <a:lnTo>
                  <a:pt x="8606" y="13993"/>
                </a:lnTo>
                <a:cubicBezTo>
                  <a:pt x="8720" y="14084"/>
                  <a:pt x="8811" y="14152"/>
                  <a:pt x="8902" y="14221"/>
                </a:cubicBezTo>
                <a:cubicBezTo>
                  <a:pt x="8994" y="13901"/>
                  <a:pt x="9085" y="13559"/>
                  <a:pt x="9153" y="13308"/>
                </a:cubicBezTo>
                <a:cubicBezTo>
                  <a:pt x="9167" y="13301"/>
                  <a:pt x="9170" y="13298"/>
                  <a:pt x="9167" y="13298"/>
                </a:cubicBezTo>
                <a:lnTo>
                  <a:pt x="9167" y="13298"/>
                </a:lnTo>
                <a:cubicBezTo>
                  <a:pt x="9159" y="13298"/>
                  <a:pt x="9111" y="13315"/>
                  <a:pt x="9062" y="13331"/>
                </a:cubicBezTo>
                <a:cubicBezTo>
                  <a:pt x="8971" y="13353"/>
                  <a:pt x="8880" y="13399"/>
                  <a:pt x="8765" y="13445"/>
                </a:cubicBezTo>
                <a:cubicBezTo>
                  <a:pt x="8743" y="13308"/>
                  <a:pt x="8720" y="13217"/>
                  <a:pt x="8697" y="13148"/>
                </a:cubicBezTo>
                <a:cubicBezTo>
                  <a:pt x="8172" y="13627"/>
                  <a:pt x="7647" y="14130"/>
                  <a:pt x="7145" y="14609"/>
                </a:cubicBezTo>
                <a:cubicBezTo>
                  <a:pt x="7122" y="14814"/>
                  <a:pt x="7099" y="14997"/>
                  <a:pt x="7099" y="15179"/>
                </a:cubicBezTo>
                <a:cubicBezTo>
                  <a:pt x="6734" y="15271"/>
                  <a:pt x="6460" y="15431"/>
                  <a:pt x="6483" y="15864"/>
                </a:cubicBezTo>
                <a:cubicBezTo>
                  <a:pt x="6483" y="15956"/>
                  <a:pt x="6346" y="16070"/>
                  <a:pt x="6255" y="16161"/>
                </a:cubicBezTo>
                <a:cubicBezTo>
                  <a:pt x="6049" y="16435"/>
                  <a:pt x="5821" y="16686"/>
                  <a:pt x="5638" y="16869"/>
                </a:cubicBezTo>
                <a:cubicBezTo>
                  <a:pt x="5844" y="17279"/>
                  <a:pt x="6004" y="17576"/>
                  <a:pt x="6163" y="17896"/>
                </a:cubicBezTo>
                <a:cubicBezTo>
                  <a:pt x="5867" y="18078"/>
                  <a:pt x="6004" y="18580"/>
                  <a:pt x="5501" y="18580"/>
                </a:cubicBezTo>
                <a:cubicBezTo>
                  <a:pt x="5616" y="18329"/>
                  <a:pt x="5707" y="18078"/>
                  <a:pt x="5798" y="17804"/>
                </a:cubicBezTo>
                <a:cubicBezTo>
                  <a:pt x="5661" y="17736"/>
                  <a:pt x="5547" y="17690"/>
                  <a:pt x="5410" y="17622"/>
                </a:cubicBezTo>
                <a:cubicBezTo>
                  <a:pt x="5273" y="17713"/>
                  <a:pt x="5136" y="17804"/>
                  <a:pt x="4954" y="17919"/>
                </a:cubicBezTo>
                <a:cubicBezTo>
                  <a:pt x="5022" y="18055"/>
                  <a:pt x="5091" y="18147"/>
                  <a:pt x="5136" y="18238"/>
                </a:cubicBezTo>
                <a:cubicBezTo>
                  <a:pt x="5045" y="18375"/>
                  <a:pt x="4954" y="18626"/>
                  <a:pt x="4862" y="18649"/>
                </a:cubicBezTo>
                <a:cubicBezTo>
                  <a:pt x="4429" y="18695"/>
                  <a:pt x="4566" y="19014"/>
                  <a:pt x="4543" y="19151"/>
                </a:cubicBezTo>
                <a:cubicBezTo>
                  <a:pt x="4360" y="19357"/>
                  <a:pt x="4223" y="19516"/>
                  <a:pt x="4155" y="19630"/>
                </a:cubicBezTo>
                <a:cubicBezTo>
                  <a:pt x="4200" y="19973"/>
                  <a:pt x="4223" y="20247"/>
                  <a:pt x="4269" y="20521"/>
                </a:cubicBezTo>
                <a:cubicBezTo>
                  <a:pt x="4086" y="20498"/>
                  <a:pt x="3972" y="20475"/>
                  <a:pt x="3835" y="20452"/>
                </a:cubicBezTo>
                <a:cubicBezTo>
                  <a:pt x="3767" y="20589"/>
                  <a:pt x="3698" y="20726"/>
                  <a:pt x="3607" y="20863"/>
                </a:cubicBezTo>
                <a:cubicBezTo>
                  <a:pt x="3744" y="21046"/>
                  <a:pt x="3881" y="21183"/>
                  <a:pt x="3995" y="21342"/>
                </a:cubicBezTo>
                <a:cubicBezTo>
                  <a:pt x="3972" y="21365"/>
                  <a:pt x="3949" y="21388"/>
                  <a:pt x="3926" y="21411"/>
                </a:cubicBezTo>
                <a:cubicBezTo>
                  <a:pt x="3812" y="21365"/>
                  <a:pt x="3675" y="21297"/>
                  <a:pt x="3493" y="21251"/>
                </a:cubicBezTo>
                <a:cubicBezTo>
                  <a:pt x="3173" y="21776"/>
                  <a:pt x="2968" y="22301"/>
                  <a:pt x="2968" y="22940"/>
                </a:cubicBezTo>
                <a:cubicBezTo>
                  <a:pt x="2557" y="23465"/>
                  <a:pt x="2169" y="24013"/>
                  <a:pt x="2329" y="24720"/>
                </a:cubicBezTo>
                <a:cubicBezTo>
                  <a:pt x="2215" y="24994"/>
                  <a:pt x="2100" y="25223"/>
                  <a:pt x="1986" y="25451"/>
                </a:cubicBezTo>
                <a:cubicBezTo>
                  <a:pt x="2009" y="25474"/>
                  <a:pt x="2032" y="25519"/>
                  <a:pt x="2078" y="25565"/>
                </a:cubicBezTo>
                <a:cubicBezTo>
                  <a:pt x="2306" y="25497"/>
                  <a:pt x="2557" y="25451"/>
                  <a:pt x="2785" y="25382"/>
                </a:cubicBezTo>
                <a:cubicBezTo>
                  <a:pt x="2762" y="25337"/>
                  <a:pt x="2717" y="25314"/>
                  <a:pt x="2694" y="25268"/>
                </a:cubicBezTo>
                <a:cubicBezTo>
                  <a:pt x="2762" y="25040"/>
                  <a:pt x="2831" y="24789"/>
                  <a:pt x="2922" y="24447"/>
                </a:cubicBezTo>
                <a:cubicBezTo>
                  <a:pt x="2899" y="24378"/>
                  <a:pt x="2831" y="24218"/>
                  <a:pt x="2785" y="24059"/>
                </a:cubicBezTo>
                <a:cubicBezTo>
                  <a:pt x="2877" y="23990"/>
                  <a:pt x="2945" y="23922"/>
                  <a:pt x="2991" y="23876"/>
                </a:cubicBezTo>
                <a:cubicBezTo>
                  <a:pt x="3516" y="23944"/>
                  <a:pt x="3538" y="24424"/>
                  <a:pt x="3721" y="24720"/>
                </a:cubicBezTo>
                <a:cubicBezTo>
                  <a:pt x="3790" y="24812"/>
                  <a:pt x="3630" y="25131"/>
                  <a:pt x="3516" y="25268"/>
                </a:cubicBezTo>
                <a:cubicBezTo>
                  <a:pt x="3401" y="25382"/>
                  <a:pt x="3173" y="25337"/>
                  <a:pt x="2945" y="25382"/>
                </a:cubicBezTo>
                <a:cubicBezTo>
                  <a:pt x="2945" y="25405"/>
                  <a:pt x="2877" y="25519"/>
                  <a:pt x="2808" y="25679"/>
                </a:cubicBezTo>
                <a:cubicBezTo>
                  <a:pt x="2922" y="25839"/>
                  <a:pt x="3082" y="26021"/>
                  <a:pt x="3150" y="26227"/>
                </a:cubicBezTo>
                <a:cubicBezTo>
                  <a:pt x="3196" y="26341"/>
                  <a:pt x="3082" y="26501"/>
                  <a:pt x="3013" y="26706"/>
                </a:cubicBezTo>
                <a:cubicBezTo>
                  <a:pt x="2831" y="26478"/>
                  <a:pt x="2717" y="26364"/>
                  <a:pt x="2625" y="26250"/>
                </a:cubicBezTo>
                <a:cubicBezTo>
                  <a:pt x="2488" y="26250"/>
                  <a:pt x="2374" y="26250"/>
                  <a:pt x="2192" y="26273"/>
                </a:cubicBezTo>
                <a:cubicBezTo>
                  <a:pt x="2283" y="26113"/>
                  <a:pt x="2329" y="26021"/>
                  <a:pt x="2374" y="25930"/>
                </a:cubicBezTo>
                <a:cubicBezTo>
                  <a:pt x="2215" y="25862"/>
                  <a:pt x="2055" y="25793"/>
                  <a:pt x="1941" y="25725"/>
                </a:cubicBezTo>
                <a:cubicBezTo>
                  <a:pt x="1872" y="25999"/>
                  <a:pt x="1804" y="26250"/>
                  <a:pt x="1712" y="26615"/>
                </a:cubicBezTo>
                <a:cubicBezTo>
                  <a:pt x="1918" y="26478"/>
                  <a:pt x="2009" y="26410"/>
                  <a:pt x="2100" y="26341"/>
                </a:cubicBezTo>
                <a:cubicBezTo>
                  <a:pt x="2237" y="26410"/>
                  <a:pt x="2329" y="26478"/>
                  <a:pt x="2397" y="26524"/>
                </a:cubicBezTo>
                <a:lnTo>
                  <a:pt x="2397" y="27026"/>
                </a:lnTo>
                <a:cubicBezTo>
                  <a:pt x="2425" y="27040"/>
                  <a:pt x="2457" y="27045"/>
                  <a:pt x="2491" y="27045"/>
                </a:cubicBezTo>
                <a:cubicBezTo>
                  <a:pt x="2573" y="27045"/>
                  <a:pt x="2667" y="27017"/>
                  <a:pt x="2746" y="27017"/>
                </a:cubicBezTo>
                <a:cubicBezTo>
                  <a:pt x="2853" y="27017"/>
                  <a:pt x="2933" y="27067"/>
                  <a:pt x="2922" y="27300"/>
                </a:cubicBezTo>
                <a:cubicBezTo>
                  <a:pt x="2831" y="27375"/>
                  <a:pt x="2737" y="27401"/>
                  <a:pt x="2641" y="27401"/>
                </a:cubicBezTo>
                <a:cubicBezTo>
                  <a:pt x="2431" y="27401"/>
                  <a:pt x="2212" y="27277"/>
                  <a:pt x="1989" y="27277"/>
                </a:cubicBezTo>
                <a:cubicBezTo>
                  <a:pt x="1882" y="27277"/>
                  <a:pt x="1775" y="27306"/>
                  <a:pt x="1667" y="27391"/>
                </a:cubicBezTo>
                <a:cubicBezTo>
                  <a:pt x="1690" y="27574"/>
                  <a:pt x="1712" y="27779"/>
                  <a:pt x="1735" y="28007"/>
                </a:cubicBezTo>
                <a:cubicBezTo>
                  <a:pt x="1598" y="28053"/>
                  <a:pt x="1484" y="28076"/>
                  <a:pt x="1393" y="28099"/>
                </a:cubicBezTo>
                <a:cubicBezTo>
                  <a:pt x="1370" y="28213"/>
                  <a:pt x="1347" y="28327"/>
                  <a:pt x="1302" y="28509"/>
                </a:cubicBezTo>
                <a:cubicBezTo>
                  <a:pt x="1439" y="28395"/>
                  <a:pt x="1507" y="28350"/>
                  <a:pt x="1575" y="28281"/>
                </a:cubicBezTo>
                <a:cubicBezTo>
                  <a:pt x="1667" y="28395"/>
                  <a:pt x="1758" y="28532"/>
                  <a:pt x="1804" y="28601"/>
                </a:cubicBezTo>
                <a:cubicBezTo>
                  <a:pt x="2009" y="28669"/>
                  <a:pt x="2169" y="28715"/>
                  <a:pt x="2329" y="28761"/>
                </a:cubicBezTo>
                <a:cubicBezTo>
                  <a:pt x="2306" y="28875"/>
                  <a:pt x="2283" y="28966"/>
                  <a:pt x="2260" y="29034"/>
                </a:cubicBezTo>
                <a:cubicBezTo>
                  <a:pt x="2397" y="29126"/>
                  <a:pt x="2557" y="29217"/>
                  <a:pt x="2694" y="29308"/>
                </a:cubicBezTo>
                <a:cubicBezTo>
                  <a:pt x="2694" y="29377"/>
                  <a:pt x="2694" y="29445"/>
                  <a:pt x="2694" y="29514"/>
                </a:cubicBezTo>
                <a:cubicBezTo>
                  <a:pt x="2580" y="29559"/>
                  <a:pt x="2443" y="29605"/>
                  <a:pt x="2352" y="29651"/>
                </a:cubicBezTo>
                <a:cubicBezTo>
                  <a:pt x="2374" y="29856"/>
                  <a:pt x="2397" y="29993"/>
                  <a:pt x="2443" y="30199"/>
                </a:cubicBezTo>
                <a:cubicBezTo>
                  <a:pt x="2215" y="30039"/>
                  <a:pt x="2055" y="29902"/>
                  <a:pt x="1804" y="29719"/>
                </a:cubicBezTo>
                <a:cubicBezTo>
                  <a:pt x="1781" y="29970"/>
                  <a:pt x="1781" y="30107"/>
                  <a:pt x="1781" y="30267"/>
                </a:cubicBezTo>
                <a:cubicBezTo>
                  <a:pt x="1804" y="30244"/>
                  <a:pt x="1849" y="30221"/>
                  <a:pt x="1918" y="30176"/>
                </a:cubicBezTo>
                <a:cubicBezTo>
                  <a:pt x="1964" y="30290"/>
                  <a:pt x="2009" y="30404"/>
                  <a:pt x="2078" y="30564"/>
                </a:cubicBezTo>
                <a:cubicBezTo>
                  <a:pt x="2169" y="30450"/>
                  <a:pt x="2237" y="30381"/>
                  <a:pt x="2306" y="30290"/>
                </a:cubicBezTo>
                <a:cubicBezTo>
                  <a:pt x="2420" y="30313"/>
                  <a:pt x="2557" y="30335"/>
                  <a:pt x="2762" y="30358"/>
                </a:cubicBezTo>
                <a:cubicBezTo>
                  <a:pt x="2625" y="30587"/>
                  <a:pt x="3173" y="30701"/>
                  <a:pt x="2785" y="30975"/>
                </a:cubicBezTo>
                <a:cubicBezTo>
                  <a:pt x="2690" y="30848"/>
                  <a:pt x="2597" y="30803"/>
                  <a:pt x="2506" y="30803"/>
                </a:cubicBezTo>
                <a:cubicBezTo>
                  <a:pt x="2283" y="30803"/>
                  <a:pt x="2065" y="31065"/>
                  <a:pt x="1828" y="31065"/>
                </a:cubicBezTo>
                <a:cubicBezTo>
                  <a:pt x="1739" y="31065"/>
                  <a:pt x="1648" y="31029"/>
                  <a:pt x="1553" y="30929"/>
                </a:cubicBezTo>
                <a:cubicBezTo>
                  <a:pt x="1598" y="30769"/>
                  <a:pt x="1644" y="30564"/>
                  <a:pt x="1690" y="30335"/>
                </a:cubicBezTo>
                <a:cubicBezTo>
                  <a:pt x="1598" y="30335"/>
                  <a:pt x="1484" y="30313"/>
                  <a:pt x="1393" y="30313"/>
                </a:cubicBezTo>
                <a:cubicBezTo>
                  <a:pt x="1393" y="30267"/>
                  <a:pt x="1393" y="30244"/>
                  <a:pt x="1393" y="30221"/>
                </a:cubicBezTo>
                <a:cubicBezTo>
                  <a:pt x="1256" y="30290"/>
                  <a:pt x="1096" y="30335"/>
                  <a:pt x="868" y="30450"/>
                </a:cubicBezTo>
                <a:cubicBezTo>
                  <a:pt x="1119" y="30495"/>
                  <a:pt x="1256" y="30541"/>
                  <a:pt x="1393" y="30564"/>
                </a:cubicBezTo>
                <a:cubicBezTo>
                  <a:pt x="1233" y="31340"/>
                  <a:pt x="1233" y="31340"/>
                  <a:pt x="411" y="31477"/>
                </a:cubicBezTo>
                <a:cubicBezTo>
                  <a:pt x="845" y="32070"/>
                  <a:pt x="297" y="32618"/>
                  <a:pt x="343" y="33234"/>
                </a:cubicBezTo>
                <a:cubicBezTo>
                  <a:pt x="389" y="33851"/>
                  <a:pt x="434" y="34467"/>
                  <a:pt x="183" y="35037"/>
                </a:cubicBezTo>
                <a:cubicBezTo>
                  <a:pt x="389" y="35129"/>
                  <a:pt x="548" y="35174"/>
                  <a:pt x="685" y="35243"/>
                </a:cubicBezTo>
                <a:lnTo>
                  <a:pt x="685" y="35380"/>
                </a:lnTo>
                <a:cubicBezTo>
                  <a:pt x="526" y="35426"/>
                  <a:pt x="366" y="35471"/>
                  <a:pt x="160" y="35517"/>
                </a:cubicBezTo>
                <a:lnTo>
                  <a:pt x="160" y="36293"/>
                </a:lnTo>
                <a:cubicBezTo>
                  <a:pt x="297" y="36384"/>
                  <a:pt x="434" y="36475"/>
                  <a:pt x="571" y="36567"/>
                </a:cubicBezTo>
                <a:cubicBezTo>
                  <a:pt x="571" y="36635"/>
                  <a:pt x="548" y="36704"/>
                  <a:pt x="548" y="36772"/>
                </a:cubicBezTo>
                <a:cubicBezTo>
                  <a:pt x="411" y="36772"/>
                  <a:pt x="297" y="36772"/>
                  <a:pt x="137" y="36749"/>
                </a:cubicBezTo>
                <a:cubicBezTo>
                  <a:pt x="92" y="37320"/>
                  <a:pt x="46" y="37845"/>
                  <a:pt x="1" y="38370"/>
                </a:cubicBezTo>
                <a:cubicBezTo>
                  <a:pt x="115" y="38461"/>
                  <a:pt x="206" y="38553"/>
                  <a:pt x="320" y="38644"/>
                </a:cubicBezTo>
                <a:cubicBezTo>
                  <a:pt x="229" y="38781"/>
                  <a:pt x="137" y="38918"/>
                  <a:pt x="92" y="38963"/>
                </a:cubicBezTo>
                <a:cubicBezTo>
                  <a:pt x="92" y="39511"/>
                  <a:pt x="69" y="39968"/>
                  <a:pt x="115" y="40447"/>
                </a:cubicBezTo>
                <a:cubicBezTo>
                  <a:pt x="137" y="40721"/>
                  <a:pt x="343" y="41041"/>
                  <a:pt x="274" y="41292"/>
                </a:cubicBezTo>
                <a:cubicBezTo>
                  <a:pt x="46" y="42022"/>
                  <a:pt x="389" y="42684"/>
                  <a:pt x="366" y="43392"/>
                </a:cubicBezTo>
                <a:cubicBezTo>
                  <a:pt x="343" y="43597"/>
                  <a:pt x="457" y="43802"/>
                  <a:pt x="503" y="44008"/>
                </a:cubicBezTo>
                <a:cubicBezTo>
                  <a:pt x="594" y="44396"/>
                  <a:pt x="685" y="44784"/>
                  <a:pt x="777" y="45172"/>
                </a:cubicBezTo>
                <a:cubicBezTo>
                  <a:pt x="1050" y="46268"/>
                  <a:pt x="1302" y="47363"/>
                  <a:pt x="1827" y="48345"/>
                </a:cubicBezTo>
                <a:cubicBezTo>
                  <a:pt x="1941" y="48299"/>
                  <a:pt x="2009" y="48276"/>
                  <a:pt x="2123" y="48253"/>
                </a:cubicBezTo>
                <a:lnTo>
                  <a:pt x="2123" y="48253"/>
                </a:lnTo>
                <a:cubicBezTo>
                  <a:pt x="2100" y="48527"/>
                  <a:pt x="2078" y="48755"/>
                  <a:pt x="2055" y="49029"/>
                </a:cubicBezTo>
                <a:cubicBezTo>
                  <a:pt x="2192" y="49075"/>
                  <a:pt x="2329" y="49143"/>
                  <a:pt x="2488" y="49212"/>
                </a:cubicBezTo>
                <a:cubicBezTo>
                  <a:pt x="2557" y="49075"/>
                  <a:pt x="2603" y="48961"/>
                  <a:pt x="2648" y="48870"/>
                </a:cubicBezTo>
                <a:cubicBezTo>
                  <a:pt x="2511" y="48847"/>
                  <a:pt x="2374" y="48847"/>
                  <a:pt x="2260" y="48847"/>
                </a:cubicBezTo>
                <a:cubicBezTo>
                  <a:pt x="2009" y="48390"/>
                  <a:pt x="2534" y="48276"/>
                  <a:pt x="2557" y="47957"/>
                </a:cubicBezTo>
                <a:cubicBezTo>
                  <a:pt x="2488" y="47934"/>
                  <a:pt x="2420" y="47888"/>
                  <a:pt x="2237" y="47774"/>
                </a:cubicBezTo>
                <a:cubicBezTo>
                  <a:pt x="2511" y="47705"/>
                  <a:pt x="2694" y="47660"/>
                  <a:pt x="2854" y="47637"/>
                </a:cubicBezTo>
                <a:cubicBezTo>
                  <a:pt x="3082" y="47842"/>
                  <a:pt x="3196" y="47979"/>
                  <a:pt x="2899" y="48162"/>
                </a:cubicBezTo>
                <a:cubicBezTo>
                  <a:pt x="2808" y="48208"/>
                  <a:pt x="2854" y="48413"/>
                  <a:pt x="2831" y="48550"/>
                </a:cubicBezTo>
                <a:cubicBezTo>
                  <a:pt x="2968" y="48710"/>
                  <a:pt x="3082" y="48892"/>
                  <a:pt x="3219" y="49052"/>
                </a:cubicBezTo>
                <a:cubicBezTo>
                  <a:pt x="3242" y="48984"/>
                  <a:pt x="3265" y="48938"/>
                  <a:pt x="3310" y="48847"/>
                </a:cubicBezTo>
                <a:cubicBezTo>
                  <a:pt x="3447" y="48915"/>
                  <a:pt x="3561" y="48984"/>
                  <a:pt x="3698" y="49075"/>
                </a:cubicBezTo>
                <a:cubicBezTo>
                  <a:pt x="3584" y="49258"/>
                  <a:pt x="3493" y="49395"/>
                  <a:pt x="3401" y="49532"/>
                </a:cubicBezTo>
                <a:cubicBezTo>
                  <a:pt x="3493" y="49737"/>
                  <a:pt x="3584" y="49920"/>
                  <a:pt x="3630" y="50034"/>
                </a:cubicBezTo>
                <a:cubicBezTo>
                  <a:pt x="3516" y="50376"/>
                  <a:pt x="3424" y="50650"/>
                  <a:pt x="3333" y="50970"/>
                </a:cubicBezTo>
                <a:cubicBezTo>
                  <a:pt x="3242" y="50673"/>
                  <a:pt x="3150" y="50445"/>
                  <a:pt x="3059" y="50171"/>
                </a:cubicBezTo>
                <a:cubicBezTo>
                  <a:pt x="2945" y="50148"/>
                  <a:pt x="2785" y="50148"/>
                  <a:pt x="2717" y="50148"/>
                </a:cubicBezTo>
                <a:cubicBezTo>
                  <a:pt x="2671" y="50467"/>
                  <a:pt x="2625" y="50718"/>
                  <a:pt x="2580" y="50970"/>
                </a:cubicBezTo>
                <a:cubicBezTo>
                  <a:pt x="2945" y="51814"/>
                  <a:pt x="3265" y="52681"/>
                  <a:pt x="3653" y="53480"/>
                </a:cubicBezTo>
                <a:cubicBezTo>
                  <a:pt x="4063" y="54279"/>
                  <a:pt x="4520" y="55032"/>
                  <a:pt x="4976" y="55808"/>
                </a:cubicBezTo>
                <a:cubicBezTo>
                  <a:pt x="5022" y="55831"/>
                  <a:pt x="5091" y="55854"/>
                  <a:pt x="5159" y="55877"/>
                </a:cubicBezTo>
                <a:cubicBezTo>
                  <a:pt x="5182" y="56151"/>
                  <a:pt x="5205" y="56402"/>
                  <a:pt x="5228" y="56767"/>
                </a:cubicBezTo>
                <a:cubicBezTo>
                  <a:pt x="5410" y="56493"/>
                  <a:pt x="5524" y="56333"/>
                  <a:pt x="5684" y="56105"/>
                </a:cubicBezTo>
                <a:lnTo>
                  <a:pt x="5684" y="56105"/>
                </a:lnTo>
                <a:cubicBezTo>
                  <a:pt x="5798" y="56516"/>
                  <a:pt x="5479" y="56858"/>
                  <a:pt x="5798" y="57178"/>
                </a:cubicBezTo>
                <a:cubicBezTo>
                  <a:pt x="6026" y="57064"/>
                  <a:pt x="6232" y="56927"/>
                  <a:pt x="6483" y="56790"/>
                </a:cubicBezTo>
                <a:cubicBezTo>
                  <a:pt x="6574" y="57018"/>
                  <a:pt x="6825" y="57132"/>
                  <a:pt x="6688" y="57429"/>
                </a:cubicBezTo>
                <a:cubicBezTo>
                  <a:pt x="6643" y="57543"/>
                  <a:pt x="6757" y="57840"/>
                  <a:pt x="6871" y="57863"/>
                </a:cubicBezTo>
                <a:cubicBezTo>
                  <a:pt x="7168" y="57954"/>
                  <a:pt x="7190" y="58205"/>
                  <a:pt x="7350" y="58388"/>
                </a:cubicBezTo>
                <a:cubicBezTo>
                  <a:pt x="7054" y="58525"/>
                  <a:pt x="6802" y="58639"/>
                  <a:pt x="6506" y="58776"/>
                </a:cubicBezTo>
                <a:cubicBezTo>
                  <a:pt x="6666" y="59027"/>
                  <a:pt x="6802" y="59209"/>
                  <a:pt x="6917" y="59392"/>
                </a:cubicBezTo>
                <a:cubicBezTo>
                  <a:pt x="7008" y="59301"/>
                  <a:pt x="7076" y="59255"/>
                  <a:pt x="7145" y="59187"/>
                </a:cubicBezTo>
                <a:cubicBezTo>
                  <a:pt x="7282" y="59278"/>
                  <a:pt x="7419" y="59392"/>
                  <a:pt x="7579" y="59483"/>
                </a:cubicBezTo>
                <a:cubicBezTo>
                  <a:pt x="7533" y="59734"/>
                  <a:pt x="7487" y="59963"/>
                  <a:pt x="7442" y="60282"/>
                </a:cubicBezTo>
                <a:cubicBezTo>
                  <a:pt x="7464" y="60305"/>
                  <a:pt x="7579" y="60396"/>
                  <a:pt x="7715" y="60510"/>
                </a:cubicBezTo>
                <a:cubicBezTo>
                  <a:pt x="7715" y="60396"/>
                  <a:pt x="7715" y="60328"/>
                  <a:pt x="7738" y="60259"/>
                </a:cubicBezTo>
                <a:cubicBezTo>
                  <a:pt x="7898" y="60602"/>
                  <a:pt x="8469" y="60762"/>
                  <a:pt x="8081" y="61264"/>
                </a:cubicBezTo>
                <a:cubicBezTo>
                  <a:pt x="8240" y="61241"/>
                  <a:pt x="8309" y="61241"/>
                  <a:pt x="8309" y="61241"/>
                </a:cubicBezTo>
                <a:cubicBezTo>
                  <a:pt x="8469" y="61423"/>
                  <a:pt x="8560" y="61583"/>
                  <a:pt x="8697" y="61652"/>
                </a:cubicBezTo>
                <a:cubicBezTo>
                  <a:pt x="9085" y="61857"/>
                  <a:pt x="9290" y="62108"/>
                  <a:pt x="9131" y="62565"/>
                </a:cubicBezTo>
                <a:cubicBezTo>
                  <a:pt x="9108" y="62588"/>
                  <a:pt x="9153" y="62633"/>
                  <a:pt x="9153" y="62656"/>
                </a:cubicBezTo>
                <a:cubicBezTo>
                  <a:pt x="9336" y="62656"/>
                  <a:pt x="9496" y="62633"/>
                  <a:pt x="9724" y="62633"/>
                </a:cubicBezTo>
                <a:cubicBezTo>
                  <a:pt x="9656" y="62861"/>
                  <a:pt x="9587" y="62998"/>
                  <a:pt x="9564" y="63113"/>
                </a:cubicBezTo>
                <a:cubicBezTo>
                  <a:pt x="9793" y="63341"/>
                  <a:pt x="9998" y="63546"/>
                  <a:pt x="10249" y="63774"/>
                </a:cubicBezTo>
                <a:lnTo>
                  <a:pt x="10477" y="63774"/>
                </a:lnTo>
                <a:cubicBezTo>
                  <a:pt x="10728" y="64071"/>
                  <a:pt x="11025" y="64299"/>
                  <a:pt x="11025" y="64687"/>
                </a:cubicBezTo>
                <a:cubicBezTo>
                  <a:pt x="11025" y="64756"/>
                  <a:pt x="11094" y="64824"/>
                  <a:pt x="11139" y="64870"/>
                </a:cubicBezTo>
                <a:cubicBezTo>
                  <a:pt x="11413" y="65167"/>
                  <a:pt x="11687" y="65418"/>
                  <a:pt x="11984" y="65692"/>
                </a:cubicBezTo>
                <a:cubicBezTo>
                  <a:pt x="12189" y="65692"/>
                  <a:pt x="12417" y="65669"/>
                  <a:pt x="12691" y="65646"/>
                </a:cubicBezTo>
                <a:lnTo>
                  <a:pt x="12691" y="65646"/>
                </a:lnTo>
                <a:cubicBezTo>
                  <a:pt x="12623" y="66217"/>
                  <a:pt x="13102" y="66377"/>
                  <a:pt x="13467" y="66719"/>
                </a:cubicBezTo>
                <a:cubicBezTo>
                  <a:pt x="13490" y="66491"/>
                  <a:pt x="13513" y="66354"/>
                  <a:pt x="13536" y="66240"/>
                </a:cubicBezTo>
                <a:cubicBezTo>
                  <a:pt x="13855" y="66445"/>
                  <a:pt x="14175" y="66628"/>
                  <a:pt x="14495" y="66810"/>
                </a:cubicBezTo>
                <a:cubicBezTo>
                  <a:pt x="14563" y="66696"/>
                  <a:pt x="14586" y="66628"/>
                  <a:pt x="14632" y="66514"/>
                </a:cubicBezTo>
                <a:cubicBezTo>
                  <a:pt x="15042" y="66605"/>
                  <a:pt x="15339" y="66879"/>
                  <a:pt x="15636" y="67175"/>
                </a:cubicBezTo>
                <a:cubicBezTo>
                  <a:pt x="15595" y="67236"/>
                  <a:pt x="15573" y="67297"/>
                  <a:pt x="15536" y="67358"/>
                </a:cubicBezTo>
                <a:lnTo>
                  <a:pt x="15536" y="67358"/>
                </a:lnTo>
                <a:cubicBezTo>
                  <a:pt x="15982" y="67365"/>
                  <a:pt x="16140" y="67704"/>
                  <a:pt x="16298" y="68043"/>
                </a:cubicBezTo>
                <a:cubicBezTo>
                  <a:pt x="16731" y="68066"/>
                  <a:pt x="17074" y="68203"/>
                  <a:pt x="17188" y="68659"/>
                </a:cubicBezTo>
                <a:cubicBezTo>
                  <a:pt x="17142" y="68796"/>
                  <a:pt x="17097" y="68933"/>
                  <a:pt x="17074" y="69024"/>
                </a:cubicBezTo>
                <a:cubicBezTo>
                  <a:pt x="17289" y="69153"/>
                  <a:pt x="17464" y="69323"/>
                  <a:pt x="17617" y="69323"/>
                </a:cubicBezTo>
                <a:cubicBezTo>
                  <a:pt x="17626" y="69323"/>
                  <a:pt x="17635" y="69322"/>
                  <a:pt x="17644" y="69321"/>
                </a:cubicBezTo>
                <a:cubicBezTo>
                  <a:pt x="17691" y="69316"/>
                  <a:pt x="17735" y="69314"/>
                  <a:pt x="17778" y="69314"/>
                </a:cubicBezTo>
                <a:cubicBezTo>
                  <a:pt x="18366" y="69314"/>
                  <a:pt x="18619" y="69735"/>
                  <a:pt x="18831" y="70097"/>
                </a:cubicBezTo>
                <a:cubicBezTo>
                  <a:pt x="19037" y="70143"/>
                  <a:pt x="19174" y="70143"/>
                  <a:pt x="19288" y="70211"/>
                </a:cubicBezTo>
                <a:cubicBezTo>
                  <a:pt x="19653" y="70439"/>
                  <a:pt x="19995" y="70713"/>
                  <a:pt x="20384" y="70942"/>
                </a:cubicBezTo>
                <a:cubicBezTo>
                  <a:pt x="20635" y="71079"/>
                  <a:pt x="20680" y="71307"/>
                  <a:pt x="20703" y="71672"/>
                </a:cubicBezTo>
                <a:cubicBezTo>
                  <a:pt x="20817" y="71444"/>
                  <a:pt x="20886" y="71330"/>
                  <a:pt x="20954" y="71170"/>
                </a:cubicBezTo>
                <a:cubicBezTo>
                  <a:pt x="21091" y="71307"/>
                  <a:pt x="21228" y="71421"/>
                  <a:pt x="21365" y="71558"/>
                </a:cubicBezTo>
                <a:cubicBezTo>
                  <a:pt x="21205" y="71695"/>
                  <a:pt x="21114" y="71786"/>
                  <a:pt x="21000" y="71877"/>
                </a:cubicBezTo>
                <a:cubicBezTo>
                  <a:pt x="21137" y="72037"/>
                  <a:pt x="21251" y="72151"/>
                  <a:pt x="21411" y="72311"/>
                </a:cubicBezTo>
                <a:cubicBezTo>
                  <a:pt x="21388" y="72151"/>
                  <a:pt x="21365" y="72037"/>
                  <a:pt x="21342" y="71946"/>
                </a:cubicBezTo>
                <a:cubicBezTo>
                  <a:pt x="21412" y="71928"/>
                  <a:pt x="21476" y="71920"/>
                  <a:pt x="21532" y="71920"/>
                </a:cubicBezTo>
                <a:cubicBezTo>
                  <a:pt x="21770" y="71920"/>
                  <a:pt x="21886" y="72067"/>
                  <a:pt x="21867" y="72288"/>
                </a:cubicBezTo>
                <a:cubicBezTo>
                  <a:pt x="22118" y="72380"/>
                  <a:pt x="22301" y="72471"/>
                  <a:pt x="22620" y="72585"/>
                </a:cubicBezTo>
                <a:cubicBezTo>
                  <a:pt x="22415" y="72402"/>
                  <a:pt x="22301" y="72311"/>
                  <a:pt x="22164" y="72174"/>
                </a:cubicBezTo>
                <a:cubicBezTo>
                  <a:pt x="22186" y="72173"/>
                  <a:pt x="22208" y="72173"/>
                  <a:pt x="22230" y="72173"/>
                </a:cubicBezTo>
                <a:cubicBezTo>
                  <a:pt x="22687" y="72173"/>
                  <a:pt x="23139" y="72398"/>
                  <a:pt x="23488" y="72790"/>
                </a:cubicBezTo>
                <a:cubicBezTo>
                  <a:pt x="23625" y="72745"/>
                  <a:pt x="23762" y="72722"/>
                  <a:pt x="23899" y="72699"/>
                </a:cubicBezTo>
                <a:cubicBezTo>
                  <a:pt x="24020" y="72942"/>
                  <a:pt x="24142" y="73167"/>
                  <a:pt x="24438" y="73167"/>
                </a:cubicBezTo>
                <a:cubicBezTo>
                  <a:pt x="24476" y="73167"/>
                  <a:pt x="24517" y="73163"/>
                  <a:pt x="24561" y="73156"/>
                </a:cubicBezTo>
                <a:cubicBezTo>
                  <a:pt x="24564" y="73153"/>
                  <a:pt x="24574" y="73151"/>
                  <a:pt x="24590" y="73151"/>
                </a:cubicBezTo>
                <a:cubicBezTo>
                  <a:pt x="24691" y="73151"/>
                  <a:pt x="24998" y="73225"/>
                  <a:pt x="24880" y="73521"/>
                </a:cubicBezTo>
                <a:lnTo>
                  <a:pt x="24675" y="73521"/>
                </a:lnTo>
                <a:cubicBezTo>
                  <a:pt x="24761" y="73613"/>
                  <a:pt x="24831" y="73647"/>
                  <a:pt x="24891" y="73647"/>
                </a:cubicBezTo>
                <a:cubicBezTo>
                  <a:pt x="25039" y="73647"/>
                  <a:pt x="25125" y="73446"/>
                  <a:pt x="25222" y="73430"/>
                </a:cubicBezTo>
                <a:cubicBezTo>
                  <a:pt x="25519" y="73589"/>
                  <a:pt x="25770" y="73703"/>
                  <a:pt x="26044" y="73840"/>
                </a:cubicBezTo>
                <a:cubicBezTo>
                  <a:pt x="26226" y="74095"/>
                  <a:pt x="26423" y="74350"/>
                  <a:pt x="26680" y="74350"/>
                </a:cubicBezTo>
                <a:cubicBezTo>
                  <a:pt x="26746" y="74350"/>
                  <a:pt x="26815" y="74334"/>
                  <a:pt x="26889" y="74297"/>
                </a:cubicBezTo>
                <a:cubicBezTo>
                  <a:pt x="28487" y="74959"/>
                  <a:pt x="30039" y="75461"/>
                  <a:pt x="31659" y="75781"/>
                </a:cubicBezTo>
                <a:cubicBezTo>
                  <a:pt x="31773" y="75689"/>
                  <a:pt x="31887" y="75575"/>
                  <a:pt x="32093" y="75393"/>
                </a:cubicBezTo>
                <a:lnTo>
                  <a:pt x="32093" y="75393"/>
                </a:lnTo>
                <a:cubicBezTo>
                  <a:pt x="32093" y="75644"/>
                  <a:pt x="32070" y="75758"/>
                  <a:pt x="32070" y="75872"/>
                </a:cubicBezTo>
                <a:cubicBezTo>
                  <a:pt x="32390" y="75940"/>
                  <a:pt x="32709" y="75986"/>
                  <a:pt x="33006" y="76054"/>
                </a:cubicBezTo>
                <a:cubicBezTo>
                  <a:pt x="33120" y="75918"/>
                  <a:pt x="33211" y="75803"/>
                  <a:pt x="33280" y="75735"/>
                </a:cubicBezTo>
                <a:cubicBezTo>
                  <a:pt x="33622" y="75803"/>
                  <a:pt x="33942" y="75895"/>
                  <a:pt x="34284" y="75963"/>
                </a:cubicBezTo>
                <a:cubicBezTo>
                  <a:pt x="34535" y="76306"/>
                  <a:pt x="34604" y="76351"/>
                  <a:pt x="34992" y="76351"/>
                </a:cubicBezTo>
                <a:cubicBezTo>
                  <a:pt x="35129" y="76351"/>
                  <a:pt x="35266" y="76341"/>
                  <a:pt x="35409" y="76341"/>
                </a:cubicBezTo>
                <a:cubicBezTo>
                  <a:pt x="35481" y="76341"/>
                  <a:pt x="35555" y="76344"/>
                  <a:pt x="35631" y="76351"/>
                </a:cubicBezTo>
                <a:cubicBezTo>
                  <a:pt x="36247" y="76420"/>
                  <a:pt x="36886" y="76511"/>
                  <a:pt x="37525" y="76579"/>
                </a:cubicBezTo>
                <a:cubicBezTo>
                  <a:pt x="38279" y="76648"/>
                  <a:pt x="39032" y="76694"/>
                  <a:pt x="39762" y="76716"/>
                </a:cubicBezTo>
                <a:cubicBezTo>
                  <a:pt x="40310" y="76716"/>
                  <a:pt x="40858" y="76648"/>
                  <a:pt x="41383" y="76625"/>
                </a:cubicBezTo>
                <a:cubicBezTo>
                  <a:pt x="41794" y="76602"/>
                  <a:pt x="42182" y="76579"/>
                  <a:pt x="42593" y="76557"/>
                </a:cubicBezTo>
                <a:cubicBezTo>
                  <a:pt x="42745" y="76564"/>
                  <a:pt x="42897" y="76574"/>
                  <a:pt x="43049" y="76574"/>
                </a:cubicBezTo>
                <a:cubicBezTo>
                  <a:pt x="43353" y="76574"/>
                  <a:pt x="43658" y="76534"/>
                  <a:pt x="43962" y="76351"/>
                </a:cubicBezTo>
                <a:cubicBezTo>
                  <a:pt x="44031" y="76306"/>
                  <a:pt x="44145" y="76283"/>
                  <a:pt x="44236" y="76283"/>
                </a:cubicBezTo>
                <a:cubicBezTo>
                  <a:pt x="44692" y="76237"/>
                  <a:pt x="45172" y="76214"/>
                  <a:pt x="45628" y="76123"/>
                </a:cubicBezTo>
                <a:cubicBezTo>
                  <a:pt x="46245" y="76009"/>
                  <a:pt x="46838" y="75803"/>
                  <a:pt x="47409" y="75644"/>
                </a:cubicBezTo>
                <a:lnTo>
                  <a:pt x="47409" y="75233"/>
                </a:lnTo>
                <a:cubicBezTo>
                  <a:pt x="47432" y="75210"/>
                  <a:pt x="47477" y="75210"/>
                  <a:pt x="47500" y="75187"/>
                </a:cubicBezTo>
                <a:cubicBezTo>
                  <a:pt x="47568" y="75301"/>
                  <a:pt x="47637" y="75438"/>
                  <a:pt x="47728" y="75575"/>
                </a:cubicBezTo>
                <a:cubicBezTo>
                  <a:pt x="48048" y="75507"/>
                  <a:pt x="48390" y="75415"/>
                  <a:pt x="48687" y="75347"/>
                </a:cubicBezTo>
                <a:cubicBezTo>
                  <a:pt x="48801" y="75027"/>
                  <a:pt x="48870" y="74799"/>
                  <a:pt x="48961" y="74548"/>
                </a:cubicBezTo>
                <a:cubicBezTo>
                  <a:pt x="48938" y="74525"/>
                  <a:pt x="48870" y="74502"/>
                  <a:pt x="48801" y="74457"/>
                </a:cubicBezTo>
                <a:cubicBezTo>
                  <a:pt x="48870" y="74343"/>
                  <a:pt x="48915" y="74228"/>
                  <a:pt x="48961" y="74114"/>
                </a:cubicBezTo>
                <a:cubicBezTo>
                  <a:pt x="49394" y="74137"/>
                  <a:pt x="49805" y="74160"/>
                  <a:pt x="50193" y="74183"/>
                </a:cubicBezTo>
                <a:cubicBezTo>
                  <a:pt x="50364" y="74482"/>
                  <a:pt x="50491" y="74612"/>
                  <a:pt x="50645" y="74612"/>
                </a:cubicBezTo>
                <a:cubicBezTo>
                  <a:pt x="50738" y="74612"/>
                  <a:pt x="50841" y="74565"/>
                  <a:pt x="50969" y="74480"/>
                </a:cubicBezTo>
                <a:cubicBezTo>
                  <a:pt x="51106" y="74388"/>
                  <a:pt x="51243" y="74297"/>
                  <a:pt x="51357" y="74251"/>
                </a:cubicBezTo>
                <a:cubicBezTo>
                  <a:pt x="51631" y="74114"/>
                  <a:pt x="51928" y="74000"/>
                  <a:pt x="52202" y="73886"/>
                </a:cubicBezTo>
                <a:cubicBezTo>
                  <a:pt x="52248" y="73818"/>
                  <a:pt x="52362" y="73840"/>
                  <a:pt x="52430" y="73795"/>
                </a:cubicBezTo>
                <a:cubicBezTo>
                  <a:pt x="53412" y="73315"/>
                  <a:pt x="54416" y="72859"/>
                  <a:pt x="55375" y="72311"/>
                </a:cubicBezTo>
                <a:cubicBezTo>
                  <a:pt x="56128" y="71877"/>
                  <a:pt x="56836" y="71330"/>
                  <a:pt x="57543" y="70827"/>
                </a:cubicBezTo>
                <a:cubicBezTo>
                  <a:pt x="57908" y="70554"/>
                  <a:pt x="58205" y="70211"/>
                  <a:pt x="58570" y="69960"/>
                </a:cubicBezTo>
                <a:cubicBezTo>
                  <a:pt x="58958" y="69686"/>
                  <a:pt x="59187" y="69389"/>
                  <a:pt x="59141" y="68933"/>
                </a:cubicBezTo>
                <a:cubicBezTo>
                  <a:pt x="59141" y="68887"/>
                  <a:pt x="59187" y="68842"/>
                  <a:pt x="59232" y="68750"/>
                </a:cubicBezTo>
                <a:cubicBezTo>
                  <a:pt x="59369" y="68842"/>
                  <a:pt x="59506" y="68933"/>
                  <a:pt x="59643" y="69024"/>
                </a:cubicBezTo>
                <a:cubicBezTo>
                  <a:pt x="59848" y="68865"/>
                  <a:pt x="60008" y="68728"/>
                  <a:pt x="60191" y="68568"/>
                </a:cubicBezTo>
                <a:cubicBezTo>
                  <a:pt x="60168" y="68385"/>
                  <a:pt x="60145" y="68248"/>
                  <a:pt x="60122" y="68043"/>
                </a:cubicBezTo>
                <a:lnTo>
                  <a:pt x="60122" y="68043"/>
                </a:lnTo>
                <a:cubicBezTo>
                  <a:pt x="60259" y="68111"/>
                  <a:pt x="60351" y="68180"/>
                  <a:pt x="60442" y="68248"/>
                </a:cubicBezTo>
                <a:cubicBezTo>
                  <a:pt x="60693" y="68043"/>
                  <a:pt x="60944" y="67860"/>
                  <a:pt x="61150" y="67632"/>
                </a:cubicBezTo>
                <a:cubicBezTo>
                  <a:pt x="62108" y="66605"/>
                  <a:pt x="63113" y="65600"/>
                  <a:pt x="64026" y="64551"/>
                </a:cubicBezTo>
                <a:cubicBezTo>
                  <a:pt x="64733" y="63752"/>
                  <a:pt x="65418" y="62930"/>
                  <a:pt x="65988" y="62040"/>
                </a:cubicBezTo>
                <a:cubicBezTo>
                  <a:pt x="66719" y="60898"/>
                  <a:pt x="67609" y="59849"/>
                  <a:pt x="68180" y="58593"/>
                </a:cubicBezTo>
                <a:cubicBezTo>
                  <a:pt x="68203" y="58525"/>
                  <a:pt x="68294" y="58456"/>
                  <a:pt x="68340" y="58365"/>
                </a:cubicBezTo>
                <a:cubicBezTo>
                  <a:pt x="68659" y="57817"/>
                  <a:pt x="69001" y="57292"/>
                  <a:pt x="69275" y="56721"/>
                </a:cubicBezTo>
                <a:cubicBezTo>
                  <a:pt x="69777" y="55603"/>
                  <a:pt x="70188" y="54439"/>
                  <a:pt x="70736" y="53321"/>
                </a:cubicBezTo>
                <a:cubicBezTo>
                  <a:pt x="71261" y="52179"/>
                  <a:pt x="71832" y="51061"/>
                  <a:pt x="72197" y="49851"/>
                </a:cubicBezTo>
                <a:cubicBezTo>
                  <a:pt x="72380" y="49258"/>
                  <a:pt x="72699" y="48664"/>
                  <a:pt x="72631" y="48025"/>
                </a:cubicBezTo>
                <a:cubicBezTo>
                  <a:pt x="72699" y="47979"/>
                  <a:pt x="72745" y="47934"/>
                  <a:pt x="72813" y="47865"/>
                </a:cubicBezTo>
                <a:cubicBezTo>
                  <a:pt x="72608" y="47774"/>
                  <a:pt x="72448" y="47683"/>
                  <a:pt x="72608" y="47454"/>
                </a:cubicBezTo>
                <a:cubicBezTo>
                  <a:pt x="72699" y="47454"/>
                  <a:pt x="72768" y="47454"/>
                  <a:pt x="72859" y="47477"/>
                </a:cubicBezTo>
                <a:cubicBezTo>
                  <a:pt x="72836" y="47203"/>
                  <a:pt x="72813" y="46975"/>
                  <a:pt x="72768" y="46747"/>
                </a:cubicBezTo>
                <a:cubicBezTo>
                  <a:pt x="72927" y="46701"/>
                  <a:pt x="73087" y="46656"/>
                  <a:pt x="73133" y="46633"/>
                </a:cubicBezTo>
                <a:cubicBezTo>
                  <a:pt x="73338" y="45994"/>
                  <a:pt x="73521" y="45446"/>
                  <a:pt x="73681" y="44875"/>
                </a:cubicBezTo>
                <a:cubicBezTo>
                  <a:pt x="73795" y="44419"/>
                  <a:pt x="74069" y="43939"/>
                  <a:pt x="73521" y="43551"/>
                </a:cubicBezTo>
                <a:cubicBezTo>
                  <a:pt x="73475" y="43506"/>
                  <a:pt x="73521" y="43369"/>
                  <a:pt x="73521" y="43277"/>
                </a:cubicBezTo>
                <a:cubicBezTo>
                  <a:pt x="73681" y="43346"/>
                  <a:pt x="73772" y="43392"/>
                  <a:pt x="73977" y="43460"/>
                </a:cubicBezTo>
                <a:cubicBezTo>
                  <a:pt x="73909" y="43255"/>
                  <a:pt x="73886" y="43140"/>
                  <a:pt x="73863" y="43049"/>
                </a:cubicBezTo>
                <a:cubicBezTo>
                  <a:pt x="73955" y="42867"/>
                  <a:pt x="74023" y="42707"/>
                  <a:pt x="74069" y="42547"/>
                </a:cubicBezTo>
                <a:cubicBezTo>
                  <a:pt x="74343" y="41839"/>
                  <a:pt x="74160" y="41109"/>
                  <a:pt x="74183" y="40401"/>
                </a:cubicBezTo>
                <a:cubicBezTo>
                  <a:pt x="74183" y="39991"/>
                  <a:pt x="74069" y="39557"/>
                  <a:pt x="73589" y="39374"/>
                </a:cubicBezTo>
                <a:cubicBezTo>
                  <a:pt x="73612" y="39214"/>
                  <a:pt x="73635" y="39100"/>
                  <a:pt x="73681" y="38872"/>
                </a:cubicBezTo>
                <a:cubicBezTo>
                  <a:pt x="73818" y="39032"/>
                  <a:pt x="73886" y="39123"/>
                  <a:pt x="73977" y="39214"/>
                </a:cubicBezTo>
                <a:cubicBezTo>
                  <a:pt x="74069" y="39123"/>
                  <a:pt x="74137" y="39055"/>
                  <a:pt x="74206" y="38986"/>
                </a:cubicBezTo>
                <a:cubicBezTo>
                  <a:pt x="74114" y="38895"/>
                  <a:pt x="74046" y="38849"/>
                  <a:pt x="73886" y="38690"/>
                </a:cubicBezTo>
                <a:cubicBezTo>
                  <a:pt x="74434" y="38667"/>
                  <a:pt x="74046" y="38279"/>
                  <a:pt x="74183" y="38050"/>
                </a:cubicBezTo>
                <a:cubicBezTo>
                  <a:pt x="74297" y="38050"/>
                  <a:pt x="74411" y="38028"/>
                  <a:pt x="74548" y="38028"/>
                </a:cubicBezTo>
                <a:cubicBezTo>
                  <a:pt x="74502" y="37799"/>
                  <a:pt x="74457" y="37594"/>
                  <a:pt x="74388" y="37388"/>
                </a:cubicBezTo>
                <a:lnTo>
                  <a:pt x="74274" y="37388"/>
                </a:lnTo>
                <a:cubicBezTo>
                  <a:pt x="74206" y="37548"/>
                  <a:pt x="74137" y="37731"/>
                  <a:pt x="74069" y="37891"/>
                </a:cubicBezTo>
                <a:cubicBezTo>
                  <a:pt x="73909" y="37936"/>
                  <a:pt x="73772" y="37959"/>
                  <a:pt x="73612" y="37982"/>
                </a:cubicBezTo>
                <a:cubicBezTo>
                  <a:pt x="73681" y="37731"/>
                  <a:pt x="73726" y="37525"/>
                  <a:pt x="73772" y="37297"/>
                </a:cubicBezTo>
                <a:cubicBezTo>
                  <a:pt x="73955" y="37206"/>
                  <a:pt x="74137" y="37115"/>
                  <a:pt x="74343" y="37000"/>
                </a:cubicBezTo>
                <a:cubicBezTo>
                  <a:pt x="74274" y="36886"/>
                  <a:pt x="74206" y="36772"/>
                  <a:pt x="74137" y="36635"/>
                </a:cubicBezTo>
                <a:lnTo>
                  <a:pt x="74137" y="35814"/>
                </a:lnTo>
                <a:lnTo>
                  <a:pt x="74000" y="35814"/>
                </a:lnTo>
                <a:cubicBezTo>
                  <a:pt x="73955" y="35996"/>
                  <a:pt x="73886" y="36179"/>
                  <a:pt x="73818" y="36384"/>
                </a:cubicBezTo>
                <a:cubicBezTo>
                  <a:pt x="73749" y="36361"/>
                  <a:pt x="73658" y="36316"/>
                  <a:pt x="73658" y="36316"/>
                </a:cubicBezTo>
                <a:cubicBezTo>
                  <a:pt x="73681" y="35859"/>
                  <a:pt x="73840" y="35426"/>
                  <a:pt x="73726" y="34946"/>
                </a:cubicBezTo>
                <a:cubicBezTo>
                  <a:pt x="73726" y="34923"/>
                  <a:pt x="73772" y="34901"/>
                  <a:pt x="73772" y="34855"/>
                </a:cubicBezTo>
                <a:cubicBezTo>
                  <a:pt x="73886" y="34878"/>
                  <a:pt x="74000" y="34878"/>
                  <a:pt x="74114" y="34878"/>
                </a:cubicBezTo>
                <a:cubicBezTo>
                  <a:pt x="74046" y="34467"/>
                  <a:pt x="73977" y="34079"/>
                  <a:pt x="73909" y="33668"/>
                </a:cubicBezTo>
                <a:cubicBezTo>
                  <a:pt x="73795" y="33691"/>
                  <a:pt x="73658" y="33691"/>
                  <a:pt x="73544" y="33714"/>
                </a:cubicBezTo>
                <a:cubicBezTo>
                  <a:pt x="73452" y="33440"/>
                  <a:pt x="73384" y="33189"/>
                  <a:pt x="73293" y="32983"/>
                </a:cubicBezTo>
                <a:cubicBezTo>
                  <a:pt x="73407" y="32846"/>
                  <a:pt x="73498" y="32709"/>
                  <a:pt x="73612" y="32527"/>
                </a:cubicBezTo>
                <a:cubicBezTo>
                  <a:pt x="73681" y="32686"/>
                  <a:pt x="73726" y="32778"/>
                  <a:pt x="73795" y="32869"/>
                </a:cubicBezTo>
                <a:cubicBezTo>
                  <a:pt x="73795" y="32595"/>
                  <a:pt x="73612" y="32344"/>
                  <a:pt x="73635" y="32139"/>
                </a:cubicBezTo>
                <a:cubicBezTo>
                  <a:pt x="73726" y="31591"/>
                  <a:pt x="73544" y="31089"/>
                  <a:pt x="73475" y="30587"/>
                </a:cubicBezTo>
                <a:cubicBezTo>
                  <a:pt x="73338" y="29559"/>
                  <a:pt x="73110" y="28555"/>
                  <a:pt x="72813" y="27551"/>
                </a:cubicBezTo>
                <a:cubicBezTo>
                  <a:pt x="72425" y="26113"/>
                  <a:pt x="71946" y="24698"/>
                  <a:pt x="71467" y="23282"/>
                </a:cubicBezTo>
                <a:cubicBezTo>
                  <a:pt x="71330" y="22872"/>
                  <a:pt x="71056" y="22506"/>
                  <a:pt x="70850" y="22118"/>
                </a:cubicBezTo>
                <a:cubicBezTo>
                  <a:pt x="70782" y="21799"/>
                  <a:pt x="70691" y="21479"/>
                  <a:pt x="70599" y="21183"/>
                </a:cubicBezTo>
                <a:cubicBezTo>
                  <a:pt x="70439" y="21228"/>
                  <a:pt x="70325" y="21274"/>
                  <a:pt x="70188" y="21319"/>
                </a:cubicBezTo>
                <a:cubicBezTo>
                  <a:pt x="70280" y="20886"/>
                  <a:pt x="70371" y="20521"/>
                  <a:pt x="70051" y="20224"/>
                </a:cubicBezTo>
                <a:cubicBezTo>
                  <a:pt x="69892" y="20201"/>
                  <a:pt x="69755" y="20201"/>
                  <a:pt x="69663" y="20178"/>
                </a:cubicBezTo>
                <a:cubicBezTo>
                  <a:pt x="69618" y="19836"/>
                  <a:pt x="69572" y="19539"/>
                  <a:pt x="69549" y="19265"/>
                </a:cubicBezTo>
                <a:cubicBezTo>
                  <a:pt x="69344" y="19311"/>
                  <a:pt x="69184" y="19357"/>
                  <a:pt x="69024" y="19379"/>
                </a:cubicBezTo>
                <a:cubicBezTo>
                  <a:pt x="68979" y="19311"/>
                  <a:pt x="68933" y="19265"/>
                  <a:pt x="68887" y="19197"/>
                </a:cubicBezTo>
                <a:cubicBezTo>
                  <a:pt x="69047" y="19128"/>
                  <a:pt x="69184" y="19083"/>
                  <a:pt x="69298" y="19037"/>
                </a:cubicBezTo>
                <a:cubicBezTo>
                  <a:pt x="68568" y="17348"/>
                  <a:pt x="67586" y="15956"/>
                  <a:pt x="66605" y="14563"/>
                </a:cubicBezTo>
                <a:cubicBezTo>
                  <a:pt x="66377" y="14540"/>
                  <a:pt x="66217" y="14495"/>
                  <a:pt x="66057" y="14472"/>
                </a:cubicBezTo>
                <a:lnTo>
                  <a:pt x="66034" y="14403"/>
                </a:lnTo>
                <a:cubicBezTo>
                  <a:pt x="66148" y="14335"/>
                  <a:pt x="66262" y="14289"/>
                  <a:pt x="66354" y="14244"/>
                </a:cubicBezTo>
                <a:cubicBezTo>
                  <a:pt x="65897" y="13536"/>
                  <a:pt x="65098" y="12783"/>
                  <a:pt x="64710" y="12623"/>
                </a:cubicBezTo>
                <a:cubicBezTo>
                  <a:pt x="64642" y="12395"/>
                  <a:pt x="64642" y="12189"/>
                  <a:pt x="64550" y="12075"/>
                </a:cubicBezTo>
                <a:cubicBezTo>
                  <a:pt x="64471" y="12015"/>
                  <a:pt x="64387" y="11982"/>
                  <a:pt x="64302" y="11982"/>
                </a:cubicBezTo>
                <a:cubicBezTo>
                  <a:pt x="64193" y="11982"/>
                  <a:pt x="64083" y="12038"/>
                  <a:pt x="63980" y="12167"/>
                </a:cubicBezTo>
                <a:cubicBezTo>
                  <a:pt x="63934" y="12258"/>
                  <a:pt x="63706" y="12235"/>
                  <a:pt x="63569" y="12281"/>
                </a:cubicBezTo>
                <a:cubicBezTo>
                  <a:pt x="63501" y="12098"/>
                  <a:pt x="63432" y="11984"/>
                  <a:pt x="63386" y="11870"/>
                </a:cubicBezTo>
                <a:cubicBezTo>
                  <a:pt x="63501" y="11664"/>
                  <a:pt x="63592" y="11505"/>
                  <a:pt x="63660" y="11345"/>
                </a:cubicBezTo>
                <a:cubicBezTo>
                  <a:pt x="63181" y="10500"/>
                  <a:pt x="60442" y="8104"/>
                  <a:pt x="60008" y="8035"/>
                </a:cubicBezTo>
                <a:cubicBezTo>
                  <a:pt x="59460" y="7579"/>
                  <a:pt x="59027" y="7191"/>
                  <a:pt x="58547" y="6871"/>
                </a:cubicBezTo>
                <a:cubicBezTo>
                  <a:pt x="57406" y="6141"/>
                  <a:pt x="56242" y="5410"/>
                  <a:pt x="55055" y="4726"/>
                </a:cubicBezTo>
                <a:cubicBezTo>
                  <a:pt x="54302" y="4292"/>
                  <a:pt x="53526" y="3927"/>
                  <a:pt x="52727" y="3584"/>
                </a:cubicBezTo>
                <a:cubicBezTo>
                  <a:pt x="52111" y="3310"/>
                  <a:pt x="51426" y="3105"/>
                  <a:pt x="50787" y="2854"/>
                </a:cubicBezTo>
                <a:cubicBezTo>
                  <a:pt x="50353" y="2694"/>
                  <a:pt x="49942" y="2466"/>
                  <a:pt x="49509" y="2306"/>
                </a:cubicBezTo>
                <a:cubicBezTo>
                  <a:pt x="49303" y="2215"/>
                  <a:pt x="49075" y="2192"/>
                  <a:pt x="48824" y="2146"/>
                </a:cubicBezTo>
                <a:cubicBezTo>
                  <a:pt x="47865" y="1598"/>
                  <a:pt x="46724" y="1484"/>
                  <a:pt x="45651" y="1188"/>
                </a:cubicBezTo>
                <a:cubicBezTo>
                  <a:pt x="44460" y="835"/>
                  <a:pt x="43248" y="525"/>
                  <a:pt x="41891" y="525"/>
                </a:cubicBezTo>
                <a:cubicBezTo>
                  <a:pt x="41844" y="525"/>
                  <a:pt x="41796" y="525"/>
                  <a:pt x="41748" y="526"/>
                </a:cubicBezTo>
                <a:lnTo>
                  <a:pt x="41748" y="526"/>
                </a:lnTo>
                <a:cubicBezTo>
                  <a:pt x="41770" y="525"/>
                  <a:pt x="41679" y="457"/>
                  <a:pt x="41565" y="389"/>
                </a:cubicBezTo>
                <a:cubicBezTo>
                  <a:pt x="41539" y="390"/>
                  <a:pt x="41513" y="391"/>
                  <a:pt x="41486" y="391"/>
                </a:cubicBezTo>
                <a:cubicBezTo>
                  <a:pt x="41170" y="391"/>
                  <a:pt x="40856" y="275"/>
                  <a:pt x="40561" y="275"/>
                </a:cubicBezTo>
                <a:cubicBezTo>
                  <a:pt x="40413" y="284"/>
                  <a:pt x="40269" y="301"/>
                  <a:pt x="40131" y="301"/>
                </a:cubicBezTo>
                <a:cubicBezTo>
                  <a:pt x="39926" y="301"/>
                  <a:pt x="39733" y="264"/>
                  <a:pt x="39557" y="115"/>
                </a:cubicBezTo>
                <a:cubicBezTo>
                  <a:pt x="39420" y="206"/>
                  <a:pt x="39329" y="275"/>
                  <a:pt x="39237" y="320"/>
                </a:cubicBezTo>
                <a:cubicBezTo>
                  <a:pt x="39032" y="206"/>
                  <a:pt x="38849" y="92"/>
                  <a:pt x="38667" y="1"/>
                </a:cubicBezTo>
                <a:close/>
              </a:path>
            </a:pathLst>
          </a:custGeom>
          <a:noFill/>
          <a:ln w="1143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p:nvPr/>
        </p:nvSpPr>
        <p:spPr>
          <a:xfrm>
            <a:off x="2856086" y="4417774"/>
            <a:ext cx="3134184" cy="3225374"/>
          </a:xfrm>
          <a:custGeom>
            <a:avLst/>
            <a:gdLst/>
            <a:ahLst/>
            <a:cxnLst/>
            <a:rect l="l" t="t" r="r" b="b"/>
            <a:pathLst>
              <a:path w="74548" h="76717" extrusionOk="0">
                <a:moveTo>
                  <a:pt x="47203" y="3014"/>
                </a:moveTo>
                <a:cubicBezTo>
                  <a:pt x="47226" y="3288"/>
                  <a:pt x="47249" y="3470"/>
                  <a:pt x="47272" y="3653"/>
                </a:cubicBezTo>
                <a:cubicBezTo>
                  <a:pt x="47386" y="3584"/>
                  <a:pt x="47454" y="3516"/>
                  <a:pt x="47637" y="3402"/>
                </a:cubicBezTo>
                <a:lnTo>
                  <a:pt x="47637" y="3402"/>
                </a:lnTo>
                <a:cubicBezTo>
                  <a:pt x="47568" y="3653"/>
                  <a:pt x="47523" y="3835"/>
                  <a:pt x="47477" y="3995"/>
                </a:cubicBezTo>
                <a:lnTo>
                  <a:pt x="47021" y="3995"/>
                </a:lnTo>
                <a:cubicBezTo>
                  <a:pt x="46929" y="3767"/>
                  <a:pt x="46861" y="3539"/>
                  <a:pt x="46770" y="3219"/>
                </a:cubicBezTo>
                <a:cubicBezTo>
                  <a:pt x="46884" y="3173"/>
                  <a:pt x="47021" y="3105"/>
                  <a:pt x="47203" y="3014"/>
                </a:cubicBezTo>
                <a:close/>
                <a:moveTo>
                  <a:pt x="38667" y="4726"/>
                </a:moveTo>
                <a:cubicBezTo>
                  <a:pt x="39077" y="4771"/>
                  <a:pt x="39557" y="4817"/>
                  <a:pt x="40059" y="4885"/>
                </a:cubicBezTo>
                <a:lnTo>
                  <a:pt x="40059" y="5410"/>
                </a:lnTo>
                <a:cubicBezTo>
                  <a:pt x="39831" y="5502"/>
                  <a:pt x="39602" y="5593"/>
                  <a:pt x="39351" y="5684"/>
                </a:cubicBezTo>
                <a:cubicBezTo>
                  <a:pt x="39260" y="5547"/>
                  <a:pt x="39169" y="5365"/>
                  <a:pt x="39009" y="5091"/>
                </a:cubicBezTo>
                <a:cubicBezTo>
                  <a:pt x="38941" y="5273"/>
                  <a:pt x="38918" y="5342"/>
                  <a:pt x="38872" y="5479"/>
                </a:cubicBezTo>
                <a:cubicBezTo>
                  <a:pt x="38735" y="5479"/>
                  <a:pt x="38575" y="5456"/>
                  <a:pt x="38370" y="5433"/>
                </a:cubicBezTo>
                <a:cubicBezTo>
                  <a:pt x="38484" y="5182"/>
                  <a:pt x="38552" y="4999"/>
                  <a:pt x="38667" y="4726"/>
                </a:cubicBezTo>
                <a:close/>
                <a:moveTo>
                  <a:pt x="17348" y="11276"/>
                </a:moveTo>
                <a:cubicBezTo>
                  <a:pt x="17416" y="11322"/>
                  <a:pt x="17508" y="11391"/>
                  <a:pt x="17576" y="11413"/>
                </a:cubicBezTo>
                <a:cubicBezTo>
                  <a:pt x="17416" y="11573"/>
                  <a:pt x="17211" y="11710"/>
                  <a:pt x="17120" y="11893"/>
                </a:cubicBezTo>
                <a:cubicBezTo>
                  <a:pt x="16914" y="12326"/>
                  <a:pt x="16389" y="12349"/>
                  <a:pt x="16229" y="12669"/>
                </a:cubicBezTo>
                <a:cubicBezTo>
                  <a:pt x="16001" y="12463"/>
                  <a:pt x="15818" y="12281"/>
                  <a:pt x="15613" y="12098"/>
                </a:cubicBezTo>
                <a:cubicBezTo>
                  <a:pt x="16115" y="11847"/>
                  <a:pt x="16709" y="11573"/>
                  <a:pt x="17348" y="11276"/>
                </a:cubicBezTo>
                <a:close/>
                <a:moveTo>
                  <a:pt x="15297" y="12562"/>
                </a:moveTo>
                <a:cubicBezTo>
                  <a:pt x="15435" y="12562"/>
                  <a:pt x="15567" y="12721"/>
                  <a:pt x="15818" y="13057"/>
                </a:cubicBezTo>
                <a:cubicBezTo>
                  <a:pt x="15636" y="13217"/>
                  <a:pt x="15430" y="13399"/>
                  <a:pt x="15271" y="13536"/>
                </a:cubicBezTo>
                <a:cubicBezTo>
                  <a:pt x="15111" y="13331"/>
                  <a:pt x="14974" y="13148"/>
                  <a:pt x="14814" y="12943"/>
                </a:cubicBezTo>
                <a:cubicBezTo>
                  <a:pt x="15042" y="12693"/>
                  <a:pt x="15172" y="12562"/>
                  <a:pt x="15297" y="12562"/>
                </a:cubicBezTo>
                <a:close/>
                <a:moveTo>
                  <a:pt x="4862" y="19996"/>
                </a:moveTo>
                <a:cubicBezTo>
                  <a:pt x="4976" y="20224"/>
                  <a:pt x="5045" y="20384"/>
                  <a:pt x="5136" y="20589"/>
                </a:cubicBezTo>
                <a:cubicBezTo>
                  <a:pt x="4962" y="20803"/>
                  <a:pt x="4890" y="20892"/>
                  <a:pt x="4769" y="20892"/>
                </a:cubicBezTo>
                <a:cubicBezTo>
                  <a:pt x="4683" y="20892"/>
                  <a:pt x="4572" y="20847"/>
                  <a:pt x="4383" y="20772"/>
                </a:cubicBezTo>
                <a:cubicBezTo>
                  <a:pt x="4429" y="20589"/>
                  <a:pt x="4474" y="20406"/>
                  <a:pt x="4543" y="20201"/>
                </a:cubicBezTo>
                <a:cubicBezTo>
                  <a:pt x="4634" y="20155"/>
                  <a:pt x="4771" y="20064"/>
                  <a:pt x="4862" y="19996"/>
                </a:cubicBezTo>
                <a:close/>
                <a:moveTo>
                  <a:pt x="2740" y="28236"/>
                </a:moveTo>
                <a:cubicBezTo>
                  <a:pt x="2899" y="28281"/>
                  <a:pt x="3013" y="28327"/>
                  <a:pt x="3150" y="28372"/>
                </a:cubicBezTo>
                <a:cubicBezTo>
                  <a:pt x="3128" y="28761"/>
                  <a:pt x="3082" y="29126"/>
                  <a:pt x="3059" y="29582"/>
                </a:cubicBezTo>
                <a:cubicBezTo>
                  <a:pt x="2877" y="29445"/>
                  <a:pt x="2762" y="29422"/>
                  <a:pt x="2740" y="29354"/>
                </a:cubicBezTo>
                <a:cubicBezTo>
                  <a:pt x="2625" y="28989"/>
                  <a:pt x="2625" y="28624"/>
                  <a:pt x="2740" y="28236"/>
                </a:cubicBezTo>
                <a:close/>
                <a:moveTo>
                  <a:pt x="15522" y="67358"/>
                </a:moveTo>
                <a:lnTo>
                  <a:pt x="15522" y="67381"/>
                </a:lnTo>
                <a:cubicBezTo>
                  <a:pt x="15527" y="67373"/>
                  <a:pt x="15532" y="67366"/>
                  <a:pt x="15536" y="67358"/>
                </a:cubicBezTo>
                <a:lnTo>
                  <a:pt x="15536" y="67358"/>
                </a:lnTo>
                <a:cubicBezTo>
                  <a:pt x="15531" y="67358"/>
                  <a:pt x="15527" y="67358"/>
                  <a:pt x="15522" y="67358"/>
                </a:cubicBezTo>
                <a:close/>
                <a:moveTo>
                  <a:pt x="48870" y="73201"/>
                </a:moveTo>
                <a:cubicBezTo>
                  <a:pt x="49052" y="73430"/>
                  <a:pt x="49258" y="73681"/>
                  <a:pt x="49440" y="73932"/>
                </a:cubicBezTo>
                <a:cubicBezTo>
                  <a:pt x="49361" y="73991"/>
                  <a:pt x="49282" y="74050"/>
                  <a:pt x="49262" y="74050"/>
                </a:cubicBezTo>
                <a:cubicBezTo>
                  <a:pt x="49259" y="74050"/>
                  <a:pt x="49258" y="74049"/>
                  <a:pt x="49258" y="74046"/>
                </a:cubicBezTo>
                <a:cubicBezTo>
                  <a:pt x="49172" y="73968"/>
                  <a:pt x="49083" y="73945"/>
                  <a:pt x="48992" y="73945"/>
                </a:cubicBezTo>
                <a:cubicBezTo>
                  <a:pt x="48862" y="73945"/>
                  <a:pt x="48729" y="73991"/>
                  <a:pt x="48600" y="73991"/>
                </a:cubicBezTo>
                <a:cubicBezTo>
                  <a:pt x="48528" y="73991"/>
                  <a:pt x="48458" y="73977"/>
                  <a:pt x="48390" y="73932"/>
                </a:cubicBezTo>
                <a:cubicBezTo>
                  <a:pt x="48345" y="73909"/>
                  <a:pt x="48322" y="73840"/>
                  <a:pt x="48322" y="73818"/>
                </a:cubicBezTo>
                <a:cubicBezTo>
                  <a:pt x="48481" y="73612"/>
                  <a:pt x="48664" y="73430"/>
                  <a:pt x="48870" y="73201"/>
                </a:cubicBezTo>
                <a:close/>
                <a:moveTo>
                  <a:pt x="38667" y="1"/>
                </a:moveTo>
                <a:cubicBezTo>
                  <a:pt x="38598" y="160"/>
                  <a:pt x="38575" y="229"/>
                  <a:pt x="38530" y="366"/>
                </a:cubicBezTo>
                <a:cubicBezTo>
                  <a:pt x="38161" y="95"/>
                  <a:pt x="37782" y="14"/>
                  <a:pt x="37383" y="14"/>
                </a:cubicBezTo>
                <a:cubicBezTo>
                  <a:pt x="36942" y="14"/>
                  <a:pt x="36476" y="113"/>
                  <a:pt x="35973" y="160"/>
                </a:cubicBezTo>
                <a:cubicBezTo>
                  <a:pt x="35912" y="127"/>
                  <a:pt x="35718" y="111"/>
                  <a:pt x="35463" y="111"/>
                </a:cubicBezTo>
                <a:cubicBezTo>
                  <a:pt x="34863" y="111"/>
                  <a:pt x="33927" y="199"/>
                  <a:pt x="33622" y="343"/>
                </a:cubicBezTo>
                <a:cubicBezTo>
                  <a:pt x="33517" y="273"/>
                  <a:pt x="33415" y="240"/>
                  <a:pt x="33320" y="240"/>
                </a:cubicBezTo>
                <a:cubicBezTo>
                  <a:pt x="33166" y="240"/>
                  <a:pt x="33027" y="325"/>
                  <a:pt x="32915" y="480"/>
                </a:cubicBezTo>
                <a:cubicBezTo>
                  <a:pt x="32759" y="371"/>
                  <a:pt x="32605" y="332"/>
                  <a:pt x="32452" y="332"/>
                </a:cubicBezTo>
                <a:cubicBezTo>
                  <a:pt x="32097" y="332"/>
                  <a:pt x="31746" y="537"/>
                  <a:pt x="31389" y="537"/>
                </a:cubicBezTo>
                <a:cubicBezTo>
                  <a:pt x="31289" y="537"/>
                  <a:pt x="31189" y="521"/>
                  <a:pt x="31089" y="480"/>
                </a:cubicBezTo>
                <a:cubicBezTo>
                  <a:pt x="31020" y="594"/>
                  <a:pt x="30974" y="708"/>
                  <a:pt x="30906" y="891"/>
                </a:cubicBezTo>
                <a:cubicBezTo>
                  <a:pt x="30609" y="800"/>
                  <a:pt x="30358" y="708"/>
                  <a:pt x="30061" y="617"/>
                </a:cubicBezTo>
                <a:cubicBezTo>
                  <a:pt x="30039" y="868"/>
                  <a:pt x="30016" y="1073"/>
                  <a:pt x="29993" y="1325"/>
                </a:cubicBezTo>
                <a:cubicBezTo>
                  <a:pt x="29564" y="1120"/>
                  <a:pt x="29171" y="952"/>
                  <a:pt x="28717" y="952"/>
                </a:cubicBezTo>
                <a:cubicBezTo>
                  <a:pt x="28664" y="952"/>
                  <a:pt x="28610" y="955"/>
                  <a:pt x="28555" y="959"/>
                </a:cubicBezTo>
                <a:cubicBezTo>
                  <a:pt x="28464" y="1051"/>
                  <a:pt x="28372" y="1165"/>
                  <a:pt x="28281" y="1279"/>
                </a:cubicBezTo>
                <a:cubicBezTo>
                  <a:pt x="28327" y="1416"/>
                  <a:pt x="28395" y="1530"/>
                  <a:pt x="28464" y="1667"/>
                </a:cubicBezTo>
                <a:cubicBezTo>
                  <a:pt x="28258" y="1644"/>
                  <a:pt x="28098" y="1621"/>
                  <a:pt x="27939" y="1598"/>
                </a:cubicBezTo>
                <a:cubicBezTo>
                  <a:pt x="27893" y="1484"/>
                  <a:pt x="27847" y="1370"/>
                  <a:pt x="27825" y="1279"/>
                </a:cubicBezTo>
                <a:cubicBezTo>
                  <a:pt x="27551" y="1325"/>
                  <a:pt x="27345" y="1370"/>
                  <a:pt x="27231" y="1370"/>
                </a:cubicBezTo>
                <a:cubicBezTo>
                  <a:pt x="27049" y="1576"/>
                  <a:pt x="26912" y="1690"/>
                  <a:pt x="26797" y="1804"/>
                </a:cubicBezTo>
                <a:cubicBezTo>
                  <a:pt x="26638" y="1690"/>
                  <a:pt x="26501" y="1621"/>
                  <a:pt x="26387" y="1530"/>
                </a:cubicBezTo>
                <a:cubicBezTo>
                  <a:pt x="26341" y="1644"/>
                  <a:pt x="26295" y="1735"/>
                  <a:pt x="26272" y="1781"/>
                </a:cubicBezTo>
                <a:cubicBezTo>
                  <a:pt x="26177" y="1766"/>
                  <a:pt x="26084" y="1759"/>
                  <a:pt x="25994" y="1759"/>
                </a:cubicBezTo>
                <a:cubicBezTo>
                  <a:pt x="25388" y="1759"/>
                  <a:pt x="24874" y="2059"/>
                  <a:pt x="24378" y="2238"/>
                </a:cubicBezTo>
                <a:cubicBezTo>
                  <a:pt x="24332" y="2443"/>
                  <a:pt x="24309" y="2603"/>
                  <a:pt x="24241" y="2831"/>
                </a:cubicBezTo>
                <a:cubicBezTo>
                  <a:pt x="24104" y="2626"/>
                  <a:pt x="24036" y="2511"/>
                  <a:pt x="23921" y="2375"/>
                </a:cubicBezTo>
                <a:cubicBezTo>
                  <a:pt x="23739" y="2466"/>
                  <a:pt x="23602" y="2534"/>
                  <a:pt x="23465" y="2603"/>
                </a:cubicBezTo>
                <a:lnTo>
                  <a:pt x="23465" y="2968"/>
                </a:lnTo>
                <a:cubicBezTo>
                  <a:pt x="23260" y="2900"/>
                  <a:pt x="23100" y="2854"/>
                  <a:pt x="22940" y="2785"/>
                </a:cubicBezTo>
                <a:cubicBezTo>
                  <a:pt x="22849" y="2900"/>
                  <a:pt x="22780" y="2991"/>
                  <a:pt x="22712" y="3105"/>
                </a:cubicBezTo>
                <a:cubicBezTo>
                  <a:pt x="22599" y="3036"/>
                  <a:pt x="22498" y="3008"/>
                  <a:pt x="22405" y="3008"/>
                </a:cubicBezTo>
                <a:cubicBezTo>
                  <a:pt x="22159" y="3008"/>
                  <a:pt x="21968" y="3201"/>
                  <a:pt x="21753" y="3333"/>
                </a:cubicBezTo>
                <a:cubicBezTo>
                  <a:pt x="21730" y="3539"/>
                  <a:pt x="21707" y="3721"/>
                  <a:pt x="21662" y="3949"/>
                </a:cubicBezTo>
                <a:cubicBezTo>
                  <a:pt x="21548" y="3927"/>
                  <a:pt x="21433" y="3927"/>
                  <a:pt x="21365" y="3881"/>
                </a:cubicBezTo>
                <a:cubicBezTo>
                  <a:pt x="21297" y="3835"/>
                  <a:pt x="21251" y="3721"/>
                  <a:pt x="21160" y="3630"/>
                </a:cubicBezTo>
                <a:cubicBezTo>
                  <a:pt x="21045" y="3790"/>
                  <a:pt x="20954" y="3904"/>
                  <a:pt x="20863" y="4018"/>
                </a:cubicBezTo>
                <a:cubicBezTo>
                  <a:pt x="20792" y="4009"/>
                  <a:pt x="20724" y="4005"/>
                  <a:pt x="20658" y="4005"/>
                </a:cubicBezTo>
                <a:cubicBezTo>
                  <a:pt x="20040" y="4005"/>
                  <a:pt x="19611" y="4366"/>
                  <a:pt x="19219" y="4634"/>
                </a:cubicBezTo>
                <a:cubicBezTo>
                  <a:pt x="18946" y="4726"/>
                  <a:pt x="18763" y="4794"/>
                  <a:pt x="18580" y="4862"/>
                </a:cubicBezTo>
                <a:cubicBezTo>
                  <a:pt x="18626" y="5022"/>
                  <a:pt x="18672" y="5091"/>
                  <a:pt x="18717" y="5205"/>
                </a:cubicBezTo>
                <a:cubicBezTo>
                  <a:pt x="18603" y="5251"/>
                  <a:pt x="18512" y="5296"/>
                  <a:pt x="18421" y="5342"/>
                </a:cubicBezTo>
                <a:cubicBezTo>
                  <a:pt x="18352" y="5251"/>
                  <a:pt x="18306" y="5205"/>
                  <a:pt x="18238" y="5091"/>
                </a:cubicBezTo>
                <a:cubicBezTo>
                  <a:pt x="18055" y="5228"/>
                  <a:pt x="17873" y="5365"/>
                  <a:pt x="17667" y="5524"/>
                </a:cubicBezTo>
                <a:cubicBezTo>
                  <a:pt x="17644" y="5524"/>
                  <a:pt x="17553" y="5479"/>
                  <a:pt x="17462" y="5456"/>
                </a:cubicBezTo>
                <a:cubicBezTo>
                  <a:pt x="17302" y="5524"/>
                  <a:pt x="17142" y="5616"/>
                  <a:pt x="17005" y="5707"/>
                </a:cubicBezTo>
                <a:cubicBezTo>
                  <a:pt x="17028" y="5821"/>
                  <a:pt x="17074" y="5912"/>
                  <a:pt x="17097" y="6027"/>
                </a:cubicBezTo>
                <a:cubicBezTo>
                  <a:pt x="16937" y="6164"/>
                  <a:pt x="16800" y="6300"/>
                  <a:pt x="16663" y="6437"/>
                </a:cubicBezTo>
                <a:cubicBezTo>
                  <a:pt x="16617" y="6415"/>
                  <a:pt x="16595" y="6392"/>
                  <a:pt x="16572" y="6369"/>
                </a:cubicBezTo>
                <a:cubicBezTo>
                  <a:pt x="16595" y="6255"/>
                  <a:pt x="16617" y="6118"/>
                  <a:pt x="16640" y="6004"/>
                </a:cubicBezTo>
                <a:cubicBezTo>
                  <a:pt x="16617" y="5981"/>
                  <a:pt x="16595" y="5958"/>
                  <a:pt x="16572" y="5935"/>
                </a:cubicBezTo>
                <a:cubicBezTo>
                  <a:pt x="16389" y="6049"/>
                  <a:pt x="16229" y="6164"/>
                  <a:pt x="16024" y="6323"/>
                </a:cubicBezTo>
                <a:cubicBezTo>
                  <a:pt x="16184" y="6369"/>
                  <a:pt x="16252" y="6415"/>
                  <a:pt x="16435" y="6483"/>
                </a:cubicBezTo>
                <a:cubicBezTo>
                  <a:pt x="16252" y="6552"/>
                  <a:pt x="16138" y="6597"/>
                  <a:pt x="16024" y="6643"/>
                </a:cubicBezTo>
                <a:cubicBezTo>
                  <a:pt x="16001" y="6757"/>
                  <a:pt x="15978" y="6894"/>
                  <a:pt x="15955" y="7031"/>
                </a:cubicBezTo>
                <a:cubicBezTo>
                  <a:pt x="15841" y="6962"/>
                  <a:pt x="15773" y="6917"/>
                  <a:pt x="15659" y="6825"/>
                </a:cubicBezTo>
                <a:cubicBezTo>
                  <a:pt x="15412" y="7133"/>
                  <a:pt x="15185" y="7478"/>
                  <a:pt x="14693" y="7478"/>
                </a:cubicBezTo>
                <a:cubicBezTo>
                  <a:pt x="14638" y="7478"/>
                  <a:pt x="14580" y="7474"/>
                  <a:pt x="14517" y="7465"/>
                </a:cubicBezTo>
                <a:lnTo>
                  <a:pt x="14517" y="7465"/>
                </a:lnTo>
                <a:cubicBezTo>
                  <a:pt x="14677" y="7761"/>
                  <a:pt x="14791" y="7967"/>
                  <a:pt x="14905" y="8172"/>
                </a:cubicBezTo>
                <a:cubicBezTo>
                  <a:pt x="14746" y="8286"/>
                  <a:pt x="14609" y="8423"/>
                  <a:pt x="14449" y="8537"/>
                </a:cubicBezTo>
                <a:cubicBezTo>
                  <a:pt x="14335" y="8469"/>
                  <a:pt x="14198" y="8378"/>
                  <a:pt x="14061" y="8286"/>
                </a:cubicBezTo>
                <a:cubicBezTo>
                  <a:pt x="14015" y="8423"/>
                  <a:pt x="13970" y="8537"/>
                  <a:pt x="13924" y="8697"/>
                </a:cubicBezTo>
                <a:cubicBezTo>
                  <a:pt x="13741" y="8583"/>
                  <a:pt x="13604" y="8492"/>
                  <a:pt x="13445" y="8378"/>
                </a:cubicBezTo>
                <a:lnTo>
                  <a:pt x="13445" y="8378"/>
                </a:lnTo>
                <a:cubicBezTo>
                  <a:pt x="13194" y="8583"/>
                  <a:pt x="13764" y="9062"/>
                  <a:pt x="13171" y="9176"/>
                </a:cubicBezTo>
                <a:cubicBezTo>
                  <a:pt x="13171" y="9085"/>
                  <a:pt x="13194" y="9017"/>
                  <a:pt x="13194" y="8811"/>
                </a:cubicBezTo>
                <a:lnTo>
                  <a:pt x="13194" y="8811"/>
                </a:lnTo>
                <a:cubicBezTo>
                  <a:pt x="12920" y="9154"/>
                  <a:pt x="12691" y="9428"/>
                  <a:pt x="12486" y="9701"/>
                </a:cubicBezTo>
                <a:cubicBezTo>
                  <a:pt x="12554" y="9747"/>
                  <a:pt x="12623" y="9793"/>
                  <a:pt x="12737" y="9861"/>
                </a:cubicBezTo>
                <a:cubicBezTo>
                  <a:pt x="12577" y="9975"/>
                  <a:pt x="12463" y="10067"/>
                  <a:pt x="12349" y="10158"/>
                </a:cubicBezTo>
                <a:cubicBezTo>
                  <a:pt x="12395" y="10637"/>
                  <a:pt x="12144" y="10957"/>
                  <a:pt x="11550" y="11185"/>
                </a:cubicBezTo>
                <a:cubicBezTo>
                  <a:pt x="11482" y="11025"/>
                  <a:pt x="11390" y="10888"/>
                  <a:pt x="11253" y="10637"/>
                </a:cubicBezTo>
                <a:cubicBezTo>
                  <a:pt x="11185" y="10934"/>
                  <a:pt x="11139" y="11094"/>
                  <a:pt x="11094" y="11231"/>
                </a:cubicBezTo>
                <a:cubicBezTo>
                  <a:pt x="11231" y="11459"/>
                  <a:pt x="11322" y="11619"/>
                  <a:pt x="11413" y="11779"/>
                </a:cubicBezTo>
                <a:cubicBezTo>
                  <a:pt x="11094" y="11756"/>
                  <a:pt x="10843" y="11733"/>
                  <a:pt x="10546" y="11687"/>
                </a:cubicBezTo>
                <a:lnTo>
                  <a:pt x="10546" y="11687"/>
                </a:lnTo>
                <a:cubicBezTo>
                  <a:pt x="10614" y="11915"/>
                  <a:pt x="10637" y="12098"/>
                  <a:pt x="10660" y="12189"/>
                </a:cubicBezTo>
                <a:cubicBezTo>
                  <a:pt x="10569" y="12395"/>
                  <a:pt x="10477" y="12509"/>
                  <a:pt x="10432" y="12646"/>
                </a:cubicBezTo>
                <a:cubicBezTo>
                  <a:pt x="10409" y="12806"/>
                  <a:pt x="10409" y="12988"/>
                  <a:pt x="10386" y="13171"/>
                </a:cubicBezTo>
                <a:cubicBezTo>
                  <a:pt x="10272" y="13080"/>
                  <a:pt x="10226" y="13034"/>
                  <a:pt x="10135" y="12965"/>
                </a:cubicBezTo>
                <a:cubicBezTo>
                  <a:pt x="9815" y="14015"/>
                  <a:pt x="9815" y="14015"/>
                  <a:pt x="9427" y="14061"/>
                </a:cubicBezTo>
                <a:cubicBezTo>
                  <a:pt x="9257" y="13997"/>
                  <a:pt x="9664" y="13714"/>
                  <a:pt x="9346" y="13714"/>
                </a:cubicBezTo>
                <a:cubicBezTo>
                  <a:pt x="9324" y="13714"/>
                  <a:pt x="9298" y="13716"/>
                  <a:pt x="9268" y="13719"/>
                </a:cubicBezTo>
                <a:cubicBezTo>
                  <a:pt x="9153" y="13878"/>
                  <a:pt x="9039" y="14061"/>
                  <a:pt x="8902" y="14312"/>
                </a:cubicBezTo>
                <a:cubicBezTo>
                  <a:pt x="8788" y="14198"/>
                  <a:pt x="8697" y="14107"/>
                  <a:pt x="8606" y="13993"/>
                </a:cubicBezTo>
                <a:lnTo>
                  <a:pt x="8606" y="13993"/>
                </a:lnTo>
                <a:cubicBezTo>
                  <a:pt x="8720" y="14084"/>
                  <a:pt x="8811" y="14152"/>
                  <a:pt x="8902" y="14221"/>
                </a:cubicBezTo>
                <a:cubicBezTo>
                  <a:pt x="8994" y="13901"/>
                  <a:pt x="9085" y="13559"/>
                  <a:pt x="9153" y="13308"/>
                </a:cubicBezTo>
                <a:cubicBezTo>
                  <a:pt x="9167" y="13301"/>
                  <a:pt x="9170" y="13298"/>
                  <a:pt x="9167" y="13298"/>
                </a:cubicBezTo>
                <a:lnTo>
                  <a:pt x="9167" y="13298"/>
                </a:lnTo>
                <a:cubicBezTo>
                  <a:pt x="9159" y="13298"/>
                  <a:pt x="9111" y="13315"/>
                  <a:pt x="9062" y="13331"/>
                </a:cubicBezTo>
                <a:cubicBezTo>
                  <a:pt x="8971" y="13353"/>
                  <a:pt x="8880" y="13399"/>
                  <a:pt x="8765" y="13445"/>
                </a:cubicBezTo>
                <a:cubicBezTo>
                  <a:pt x="8743" y="13308"/>
                  <a:pt x="8720" y="13217"/>
                  <a:pt x="8697" y="13148"/>
                </a:cubicBezTo>
                <a:cubicBezTo>
                  <a:pt x="8172" y="13627"/>
                  <a:pt x="7647" y="14130"/>
                  <a:pt x="7145" y="14609"/>
                </a:cubicBezTo>
                <a:cubicBezTo>
                  <a:pt x="7122" y="14814"/>
                  <a:pt x="7099" y="14997"/>
                  <a:pt x="7099" y="15179"/>
                </a:cubicBezTo>
                <a:cubicBezTo>
                  <a:pt x="6734" y="15271"/>
                  <a:pt x="6460" y="15431"/>
                  <a:pt x="6483" y="15864"/>
                </a:cubicBezTo>
                <a:cubicBezTo>
                  <a:pt x="6483" y="15956"/>
                  <a:pt x="6346" y="16070"/>
                  <a:pt x="6255" y="16161"/>
                </a:cubicBezTo>
                <a:cubicBezTo>
                  <a:pt x="6049" y="16435"/>
                  <a:pt x="5821" y="16686"/>
                  <a:pt x="5638" y="16869"/>
                </a:cubicBezTo>
                <a:cubicBezTo>
                  <a:pt x="5844" y="17279"/>
                  <a:pt x="6004" y="17576"/>
                  <a:pt x="6163" y="17896"/>
                </a:cubicBezTo>
                <a:cubicBezTo>
                  <a:pt x="5867" y="18078"/>
                  <a:pt x="6004" y="18580"/>
                  <a:pt x="5501" y="18580"/>
                </a:cubicBezTo>
                <a:cubicBezTo>
                  <a:pt x="5616" y="18329"/>
                  <a:pt x="5707" y="18078"/>
                  <a:pt x="5798" y="17804"/>
                </a:cubicBezTo>
                <a:cubicBezTo>
                  <a:pt x="5661" y="17736"/>
                  <a:pt x="5547" y="17690"/>
                  <a:pt x="5410" y="17622"/>
                </a:cubicBezTo>
                <a:cubicBezTo>
                  <a:pt x="5273" y="17713"/>
                  <a:pt x="5136" y="17804"/>
                  <a:pt x="4954" y="17919"/>
                </a:cubicBezTo>
                <a:cubicBezTo>
                  <a:pt x="5022" y="18055"/>
                  <a:pt x="5091" y="18147"/>
                  <a:pt x="5136" y="18238"/>
                </a:cubicBezTo>
                <a:cubicBezTo>
                  <a:pt x="5045" y="18375"/>
                  <a:pt x="4954" y="18626"/>
                  <a:pt x="4862" y="18649"/>
                </a:cubicBezTo>
                <a:cubicBezTo>
                  <a:pt x="4429" y="18695"/>
                  <a:pt x="4566" y="19014"/>
                  <a:pt x="4543" y="19151"/>
                </a:cubicBezTo>
                <a:cubicBezTo>
                  <a:pt x="4360" y="19357"/>
                  <a:pt x="4223" y="19516"/>
                  <a:pt x="4155" y="19630"/>
                </a:cubicBezTo>
                <a:cubicBezTo>
                  <a:pt x="4200" y="19973"/>
                  <a:pt x="4223" y="20247"/>
                  <a:pt x="4269" y="20521"/>
                </a:cubicBezTo>
                <a:cubicBezTo>
                  <a:pt x="4086" y="20498"/>
                  <a:pt x="3972" y="20475"/>
                  <a:pt x="3835" y="20452"/>
                </a:cubicBezTo>
                <a:cubicBezTo>
                  <a:pt x="3767" y="20589"/>
                  <a:pt x="3698" y="20726"/>
                  <a:pt x="3607" y="20863"/>
                </a:cubicBezTo>
                <a:cubicBezTo>
                  <a:pt x="3744" y="21046"/>
                  <a:pt x="3881" y="21183"/>
                  <a:pt x="3995" y="21342"/>
                </a:cubicBezTo>
                <a:cubicBezTo>
                  <a:pt x="3972" y="21365"/>
                  <a:pt x="3949" y="21388"/>
                  <a:pt x="3926" y="21411"/>
                </a:cubicBezTo>
                <a:cubicBezTo>
                  <a:pt x="3812" y="21365"/>
                  <a:pt x="3675" y="21297"/>
                  <a:pt x="3493" y="21251"/>
                </a:cubicBezTo>
                <a:cubicBezTo>
                  <a:pt x="3173" y="21776"/>
                  <a:pt x="2968" y="22301"/>
                  <a:pt x="2968" y="22940"/>
                </a:cubicBezTo>
                <a:cubicBezTo>
                  <a:pt x="2557" y="23465"/>
                  <a:pt x="2169" y="24013"/>
                  <a:pt x="2329" y="24720"/>
                </a:cubicBezTo>
                <a:cubicBezTo>
                  <a:pt x="2215" y="24994"/>
                  <a:pt x="2100" y="25223"/>
                  <a:pt x="1986" y="25451"/>
                </a:cubicBezTo>
                <a:cubicBezTo>
                  <a:pt x="2009" y="25474"/>
                  <a:pt x="2032" y="25519"/>
                  <a:pt x="2078" y="25565"/>
                </a:cubicBezTo>
                <a:cubicBezTo>
                  <a:pt x="2306" y="25497"/>
                  <a:pt x="2557" y="25451"/>
                  <a:pt x="2785" y="25382"/>
                </a:cubicBezTo>
                <a:cubicBezTo>
                  <a:pt x="2762" y="25337"/>
                  <a:pt x="2717" y="25314"/>
                  <a:pt x="2694" y="25268"/>
                </a:cubicBezTo>
                <a:cubicBezTo>
                  <a:pt x="2762" y="25040"/>
                  <a:pt x="2831" y="24789"/>
                  <a:pt x="2922" y="24447"/>
                </a:cubicBezTo>
                <a:cubicBezTo>
                  <a:pt x="2899" y="24378"/>
                  <a:pt x="2831" y="24218"/>
                  <a:pt x="2785" y="24059"/>
                </a:cubicBezTo>
                <a:cubicBezTo>
                  <a:pt x="2877" y="23990"/>
                  <a:pt x="2945" y="23922"/>
                  <a:pt x="2991" y="23876"/>
                </a:cubicBezTo>
                <a:cubicBezTo>
                  <a:pt x="3516" y="23944"/>
                  <a:pt x="3538" y="24424"/>
                  <a:pt x="3721" y="24720"/>
                </a:cubicBezTo>
                <a:cubicBezTo>
                  <a:pt x="3790" y="24812"/>
                  <a:pt x="3630" y="25131"/>
                  <a:pt x="3516" y="25268"/>
                </a:cubicBezTo>
                <a:cubicBezTo>
                  <a:pt x="3401" y="25382"/>
                  <a:pt x="3173" y="25337"/>
                  <a:pt x="2945" y="25382"/>
                </a:cubicBezTo>
                <a:cubicBezTo>
                  <a:pt x="2945" y="25405"/>
                  <a:pt x="2877" y="25519"/>
                  <a:pt x="2808" y="25679"/>
                </a:cubicBezTo>
                <a:cubicBezTo>
                  <a:pt x="2922" y="25839"/>
                  <a:pt x="3082" y="26021"/>
                  <a:pt x="3150" y="26227"/>
                </a:cubicBezTo>
                <a:cubicBezTo>
                  <a:pt x="3196" y="26341"/>
                  <a:pt x="3082" y="26501"/>
                  <a:pt x="3013" y="26706"/>
                </a:cubicBezTo>
                <a:cubicBezTo>
                  <a:pt x="2831" y="26478"/>
                  <a:pt x="2717" y="26364"/>
                  <a:pt x="2625" y="26250"/>
                </a:cubicBezTo>
                <a:cubicBezTo>
                  <a:pt x="2488" y="26250"/>
                  <a:pt x="2374" y="26250"/>
                  <a:pt x="2192" y="26273"/>
                </a:cubicBezTo>
                <a:cubicBezTo>
                  <a:pt x="2283" y="26113"/>
                  <a:pt x="2329" y="26021"/>
                  <a:pt x="2374" y="25930"/>
                </a:cubicBezTo>
                <a:cubicBezTo>
                  <a:pt x="2215" y="25862"/>
                  <a:pt x="2055" y="25793"/>
                  <a:pt x="1941" y="25725"/>
                </a:cubicBezTo>
                <a:cubicBezTo>
                  <a:pt x="1872" y="25999"/>
                  <a:pt x="1804" y="26250"/>
                  <a:pt x="1712" y="26615"/>
                </a:cubicBezTo>
                <a:cubicBezTo>
                  <a:pt x="1918" y="26478"/>
                  <a:pt x="2009" y="26410"/>
                  <a:pt x="2100" y="26341"/>
                </a:cubicBezTo>
                <a:cubicBezTo>
                  <a:pt x="2237" y="26410"/>
                  <a:pt x="2329" y="26478"/>
                  <a:pt x="2397" y="26524"/>
                </a:cubicBezTo>
                <a:lnTo>
                  <a:pt x="2397" y="27026"/>
                </a:lnTo>
                <a:cubicBezTo>
                  <a:pt x="2425" y="27040"/>
                  <a:pt x="2457" y="27045"/>
                  <a:pt x="2491" y="27045"/>
                </a:cubicBezTo>
                <a:cubicBezTo>
                  <a:pt x="2573" y="27045"/>
                  <a:pt x="2667" y="27017"/>
                  <a:pt x="2746" y="27017"/>
                </a:cubicBezTo>
                <a:cubicBezTo>
                  <a:pt x="2853" y="27017"/>
                  <a:pt x="2933" y="27067"/>
                  <a:pt x="2922" y="27300"/>
                </a:cubicBezTo>
                <a:cubicBezTo>
                  <a:pt x="2831" y="27375"/>
                  <a:pt x="2737" y="27401"/>
                  <a:pt x="2641" y="27401"/>
                </a:cubicBezTo>
                <a:cubicBezTo>
                  <a:pt x="2431" y="27401"/>
                  <a:pt x="2212" y="27277"/>
                  <a:pt x="1989" y="27277"/>
                </a:cubicBezTo>
                <a:cubicBezTo>
                  <a:pt x="1882" y="27277"/>
                  <a:pt x="1775" y="27306"/>
                  <a:pt x="1667" y="27391"/>
                </a:cubicBezTo>
                <a:cubicBezTo>
                  <a:pt x="1690" y="27574"/>
                  <a:pt x="1712" y="27779"/>
                  <a:pt x="1735" y="28007"/>
                </a:cubicBezTo>
                <a:cubicBezTo>
                  <a:pt x="1598" y="28053"/>
                  <a:pt x="1484" y="28076"/>
                  <a:pt x="1393" y="28099"/>
                </a:cubicBezTo>
                <a:cubicBezTo>
                  <a:pt x="1370" y="28213"/>
                  <a:pt x="1347" y="28327"/>
                  <a:pt x="1302" y="28509"/>
                </a:cubicBezTo>
                <a:cubicBezTo>
                  <a:pt x="1439" y="28395"/>
                  <a:pt x="1507" y="28350"/>
                  <a:pt x="1575" y="28281"/>
                </a:cubicBezTo>
                <a:cubicBezTo>
                  <a:pt x="1667" y="28395"/>
                  <a:pt x="1758" y="28532"/>
                  <a:pt x="1804" y="28601"/>
                </a:cubicBezTo>
                <a:cubicBezTo>
                  <a:pt x="2009" y="28669"/>
                  <a:pt x="2169" y="28715"/>
                  <a:pt x="2329" y="28761"/>
                </a:cubicBezTo>
                <a:cubicBezTo>
                  <a:pt x="2306" y="28875"/>
                  <a:pt x="2283" y="28966"/>
                  <a:pt x="2260" y="29034"/>
                </a:cubicBezTo>
                <a:cubicBezTo>
                  <a:pt x="2397" y="29126"/>
                  <a:pt x="2557" y="29217"/>
                  <a:pt x="2694" y="29308"/>
                </a:cubicBezTo>
                <a:cubicBezTo>
                  <a:pt x="2694" y="29377"/>
                  <a:pt x="2694" y="29445"/>
                  <a:pt x="2694" y="29514"/>
                </a:cubicBezTo>
                <a:cubicBezTo>
                  <a:pt x="2580" y="29559"/>
                  <a:pt x="2443" y="29605"/>
                  <a:pt x="2352" y="29651"/>
                </a:cubicBezTo>
                <a:cubicBezTo>
                  <a:pt x="2374" y="29856"/>
                  <a:pt x="2397" y="29993"/>
                  <a:pt x="2443" y="30199"/>
                </a:cubicBezTo>
                <a:cubicBezTo>
                  <a:pt x="2215" y="30039"/>
                  <a:pt x="2055" y="29902"/>
                  <a:pt x="1804" y="29719"/>
                </a:cubicBezTo>
                <a:cubicBezTo>
                  <a:pt x="1781" y="29970"/>
                  <a:pt x="1781" y="30107"/>
                  <a:pt x="1781" y="30267"/>
                </a:cubicBezTo>
                <a:cubicBezTo>
                  <a:pt x="1804" y="30244"/>
                  <a:pt x="1849" y="30221"/>
                  <a:pt x="1918" y="30176"/>
                </a:cubicBezTo>
                <a:cubicBezTo>
                  <a:pt x="1964" y="30290"/>
                  <a:pt x="2009" y="30404"/>
                  <a:pt x="2078" y="30564"/>
                </a:cubicBezTo>
                <a:cubicBezTo>
                  <a:pt x="2169" y="30450"/>
                  <a:pt x="2237" y="30381"/>
                  <a:pt x="2306" y="30290"/>
                </a:cubicBezTo>
                <a:cubicBezTo>
                  <a:pt x="2420" y="30313"/>
                  <a:pt x="2557" y="30335"/>
                  <a:pt x="2762" y="30358"/>
                </a:cubicBezTo>
                <a:cubicBezTo>
                  <a:pt x="2625" y="30587"/>
                  <a:pt x="3173" y="30701"/>
                  <a:pt x="2785" y="30975"/>
                </a:cubicBezTo>
                <a:cubicBezTo>
                  <a:pt x="2690" y="30848"/>
                  <a:pt x="2597" y="30803"/>
                  <a:pt x="2506" y="30803"/>
                </a:cubicBezTo>
                <a:cubicBezTo>
                  <a:pt x="2283" y="30803"/>
                  <a:pt x="2065" y="31065"/>
                  <a:pt x="1828" y="31065"/>
                </a:cubicBezTo>
                <a:cubicBezTo>
                  <a:pt x="1739" y="31065"/>
                  <a:pt x="1648" y="31029"/>
                  <a:pt x="1553" y="30929"/>
                </a:cubicBezTo>
                <a:cubicBezTo>
                  <a:pt x="1598" y="30769"/>
                  <a:pt x="1644" y="30564"/>
                  <a:pt x="1690" y="30335"/>
                </a:cubicBezTo>
                <a:cubicBezTo>
                  <a:pt x="1598" y="30335"/>
                  <a:pt x="1484" y="30313"/>
                  <a:pt x="1393" y="30313"/>
                </a:cubicBezTo>
                <a:cubicBezTo>
                  <a:pt x="1393" y="30267"/>
                  <a:pt x="1393" y="30244"/>
                  <a:pt x="1393" y="30221"/>
                </a:cubicBezTo>
                <a:cubicBezTo>
                  <a:pt x="1256" y="30290"/>
                  <a:pt x="1096" y="30335"/>
                  <a:pt x="868" y="30450"/>
                </a:cubicBezTo>
                <a:cubicBezTo>
                  <a:pt x="1119" y="30495"/>
                  <a:pt x="1256" y="30541"/>
                  <a:pt x="1393" y="30564"/>
                </a:cubicBezTo>
                <a:cubicBezTo>
                  <a:pt x="1233" y="31340"/>
                  <a:pt x="1233" y="31340"/>
                  <a:pt x="411" y="31477"/>
                </a:cubicBezTo>
                <a:cubicBezTo>
                  <a:pt x="845" y="32070"/>
                  <a:pt x="297" y="32618"/>
                  <a:pt x="343" y="33234"/>
                </a:cubicBezTo>
                <a:cubicBezTo>
                  <a:pt x="389" y="33851"/>
                  <a:pt x="434" y="34467"/>
                  <a:pt x="183" y="35037"/>
                </a:cubicBezTo>
                <a:cubicBezTo>
                  <a:pt x="389" y="35129"/>
                  <a:pt x="548" y="35174"/>
                  <a:pt x="685" y="35243"/>
                </a:cubicBezTo>
                <a:lnTo>
                  <a:pt x="685" y="35380"/>
                </a:lnTo>
                <a:cubicBezTo>
                  <a:pt x="526" y="35426"/>
                  <a:pt x="366" y="35471"/>
                  <a:pt x="160" y="35517"/>
                </a:cubicBezTo>
                <a:lnTo>
                  <a:pt x="160" y="36293"/>
                </a:lnTo>
                <a:cubicBezTo>
                  <a:pt x="297" y="36384"/>
                  <a:pt x="434" y="36475"/>
                  <a:pt x="571" y="36567"/>
                </a:cubicBezTo>
                <a:cubicBezTo>
                  <a:pt x="571" y="36635"/>
                  <a:pt x="548" y="36704"/>
                  <a:pt x="548" y="36772"/>
                </a:cubicBezTo>
                <a:cubicBezTo>
                  <a:pt x="411" y="36772"/>
                  <a:pt x="297" y="36772"/>
                  <a:pt x="137" y="36749"/>
                </a:cubicBezTo>
                <a:cubicBezTo>
                  <a:pt x="92" y="37320"/>
                  <a:pt x="46" y="37845"/>
                  <a:pt x="1" y="38370"/>
                </a:cubicBezTo>
                <a:cubicBezTo>
                  <a:pt x="115" y="38461"/>
                  <a:pt x="206" y="38553"/>
                  <a:pt x="320" y="38644"/>
                </a:cubicBezTo>
                <a:cubicBezTo>
                  <a:pt x="229" y="38781"/>
                  <a:pt x="137" y="38918"/>
                  <a:pt x="92" y="38963"/>
                </a:cubicBezTo>
                <a:cubicBezTo>
                  <a:pt x="92" y="39511"/>
                  <a:pt x="69" y="39968"/>
                  <a:pt x="115" y="40447"/>
                </a:cubicBezTo>
                <a:cubicBezTo>
                  <a:pt x="137" y="40721"/>
                  <a:pt x="343" y="41041"/>
                  <a:pt x="274" y="41292"/>
                </a:cubicBezTo>
                <a:cubicBezTo>
                  <a:pt x="46" y="42022"/>
                  <a:pt x="389" y="42684"/>
                  <a:pt x="366" y="43392"/>
                </a:cubicBezTo>
                <a:cubicBezTo>
                  <a:pt x="343" y="43597"/>
                  <a:pt x="457" y="43802"/>
                  <a:pt x="503" y="44008"/>
                </a:cubicBezTo>
                <a:cubicBezTo>
                  <a:pt x="594" y="44396"/>
                  <a:pt x="685" y="44784"/>
                  <a:pt x="777" y="45172"/>
                </a:cubicBezTo>
                <a:cubicBezTo>
                  <a:pt x="1050" y="46268"/>
                  <a:pt x="1302" y="47363"/>
                  <a:pt x="1827" y="48345"/>
                </a:cubicBezTo>
                <a:cubicBezTo>
                  <a:pt x="1941" y="48299"/>
                  <a:pt x="2009" y="48276"/>
                  <a:pt x="2123" y="48253"/>
                </a:cubicBezTo>
                <a:lnTo>
                  <a:pt x="2123" y="48253"/>
                </a:lnTo>
                <a:cubicBezTo>
                  <a:pt x="2100" y="48527"/>
                  <a:pt x="2078" y="48755"/>
                  <a:pt x="2055" y="49029"/>
                </a:cubicBezTo>
                <a:cubicBezTo>
                  <a:pt x="2192" y="49075"/>
                  <a:pt x="2329" y="49143"/>
                  <a:pt x="2488" y="49212"/>
                </a:cubicBezTo>
                <a:cubicBezTo>
                  <a:pt x="2557" y="49075"/>
                  <a:pt x="2603" y="48961"/>
                  <a:pt x="2648" y="48870"/>
                </a:cubicBezTo>
                <a:cubicBezTo>
                  <a:pt x="2511" y="48847"/>
                  <a:pt x="2374" y="48847"/>
                  <a:pt x="2260" y="48847"/>
                </a:cubicBezTo>
                <a:cubicBezTo>
                  <a:pt x="2009" y="48390"/>
                  <a:pt x="2534" y="48276"/>
                  <a:pt x="2557" y="47957"/>
                </a:cubicBezTo>
                <a:cubicBezTo>
                  <a:pt x="2488" y="47934"/>
                  <a:pt x="2420" y="47888"/>
                  <a:pt x="2237" y="47774"/>
                </a:cubicBezTo>
                <a:cubicBezTo>
                  <a:pt x="2511" y="47705"/>
                  <a:pt x="2694" y="47660"/>
                  <a:pt x="2854" y="47637"/>
                </a:cubicBezTo>
                <a:cubicBezTo>
                  <a:pt x="3082" y="47842"/>
                  <a:pt x="3196" y="47979"/>
                  <a:pt x="2899" y="48162"/>
                </a:cubicBezTo>
                <a:cubicBezTo>
                  <a:pt x="2808" y="48208"/>
                  <a:pt x="2854" y="48413"/>
                  <a:pt x="2831" y="48550"/>
                </a:cubicBezTo>
                <a:cubicBezTo>
                  <a:pt x="2968" y="48710"/>
                  <a:pt x="3082" y="48892"/>
                  <a:pt x="3219" y="49052"/>
                </a:cubicBezTo>
                <a:cubicBezTo>
                  <a:pt x="3242" y="48984"/>
                  <a:pt x="3265" y="48938"/>
                  <a:pt x="3310" y="48847"/>
                </a:cubicBezTo>
                <a:cubicBezTo>
                  <a:pt x="3447" y="48915"/>
                  <a:pt x="3561" y="48984"/>
                  <a:pt x="3698" y="49075"/>
                </a:cubicBezTo>
                <a:cubicBezTo>
                  <a:pt x="3584" y="49258"/>
                  <a:pt x="3493" y="49395"/>
                  <a:pt x="3401" y="49532"/>
                </a:cubicBezTo>
                <a:cubicBezTo>
                  <a:pt x="3493" y="49737"/>
                  <a:pt x="3584" y="49920"/>
                  <a:pt x="3630" y="50034"/>
                </a:cubicBezTo>
                <a:cubicBezTo>
                  <a:pt x="3516" y="50376"/>
                  <a:pt x="3424" y="50650"/>
                  <a:pt x="3333" y="50970"/>
                </a:cubicBezTo>
                <a:cubicBezTo>
                  <a:pt x="3242" y="50673"/>
                  <a:pt x="3150" y="50445"/>
                  <a:pt x="3059" y="50171"/>
                </a:cubicBezTo>
                <a:cubicBezTo>
                  <a:pt x="2945" y="50148"/>
                  <a:pt x="2785" y="50148"/>
                  <a:pt x="2717" y="50148"/>
                </a:cubicBezTo>
                <a:cubicBezTo>
                  <a:pt x="2671" y="50467"/>
                  <a:pt x="2625" y="50718"/>
                  <a:pt x="2580" y="50970"/>
                </a:cubicBezTo>
                <a:cubicBezTo>
                  <a:pt x="2945" y="51814"/>
                  <a:pt x="3265" y="52681"/>
                  <a:pt x="3653" y="53480"/>
                </a:cubicBezTo>
                <a:cubicBezTo>
                  <a:pt x="4063" y="54279"/>
                  <a:pt x="4520" y="55032"/>
                  <a:pt x="4976" y="55808"/>
                </a:cubicBezTo>
                <a:cubicBezTo>
                  <a:pt x="5022" y="55831"/>
                  <a:pt x="5091" y="55854"/>
                  <a:pt x="5159" y="55877"/>
                </a:cubicBezTo>
                <a:cubicBezTo>
                  <a:pt x="5182" y="56151"/>
                  <a:pt x="5205" y="56402"/>
                  <a:pt x="5228" y="56767"/>
                </a:cubicBezTo>
                <a:cubicBezTo>
                  <a:pt x="5410" y="56493"/>
                  <a:pt x="5524" y="56333"/>
                  <a:pt x="5684" y="56105"/>
                </a:cubicBezTo>
                <a:lnTo>
                  <a:pt x="5684" y="56105"/>
                </a:lnTo>
                <a:cubicBezTo>
                  <a:pt x="5798" y="56516"/>
                  <a:pt x="5479" y="56858"/>
                  <a:pt x="5798" y="57178"/>
                </a:cubicBezTo>
                <a:cubicBezTo>
                  <a:pt x="6026" y="57064"/>
                  <a:pt x="6232" y="56927"/>
                  <a:pt x="6483" y="56790"/>
                </a:cubicBezTo>
                <a:cubicBezTo>
                  <a:pt x="6574" y="57018"/>
                  <a:pt x="6825" y="57132"/>
                  <a:pt x="6688" y="57429"/>
                </a:cubicBezTo>
                <a:cubicBezTo>
                  <a:pt x="6643" y="57543"/>
                  <a:pt x="6757" y="57840"/>
                  <a:pt x="6871" y="57863"/>
                </a:cubicBezTo>
                <a:cubicBezTo>
                  <a:pt x="7168" y="57954"/>
                  <a:pt x="7190" y="58205"/>
                  <a:pt x="7350" y="58388"/>
                </a:cubicBezTo>
                <a:cubicBezTo>
                  <a:pt x="7054" y="58525"/>
                  <a:pt x="6802" y="58639"/>
                  <a:pt x="6506" y="58776"/>
                </a:cubicBezTo>
                <a:cubicBezTo>
                  <a:pt x="6666" y="59027"/>
                  <a:pt x="6802" y="59209"/>
                  <a:pt x="6917" y="59392"/>
                </a:cubicBezTo>
                <a:cubicBezTo>
                  <a:pt x="7008" y="59301"/>
                  <a:pt x="7076" y="59255"/>
                  <a:pt x="7145" y="59187"/>
                </a:cubicBezTo>
                <a:cubicBezTo>
                  <a:pt x="7282" y="59278"/>
                  <a:pt x="7419" y="59392"/>
                  <a:pt x="7579" y="59483"/>
                </a:cubicBezTo>
                <a:cubicBezTo>
                  <a:pt x="7533" y="59734"/>
                  <a:pt x="7487" y="59963"/>
                  <a:pt x="7442" y="60282"/>
                </a:cubicBezTo>
                <a:cubicBezTo>
                  <a:pt x="7464" y="60305"/>
                  <a:pt x="7579" y="60396"/>
                  <a:pt x="7715" y="60510"/>
                </a:cubicBezTo>
                <a:cubicBezTo>
                  <a:pt x="7715" y="60396"/>
                  <a:pt x="7715" y="60328"/>
                  <a:pt x="7738" y="60259"/>
                </a:cubicBezTo>
                <a:cubicBezTo>
                  <a:pt x="7898" y="60602"/>
                  <a:pt x="8469" y="60762"/>
                  <a:pt x="8081" y="61264"/>
                </a:cubicBezTo>
                <a:cubicBezTo>
                  <a:pt x="8240" y="61241"/>
                  <a:pt x="8309" y="61241"/>
                  <a:pt x="8309" y="61241"/>
                </a:cubicBezTo>
                <a:cubicBezTo>
                  <a:pt x="8469" y="61423"/>
                  <a:pt x="8560" y="61583"/>
                  <a:pt x="8697" y="61652"/>
                </a:cubicBezTo>
                <a:cubicBezTo>
                  <a:pt x="9085" y="61857"/>
                  <a:pt x="9290" y="62108"/>
                  <a:pt x="9131" y="62565"/>
                </a:cubicBezTo>
                <a:cubicBezTo>
                  <a:pt x="9108" y="62588"/>
                  <a:pt x="9153" y="62633"/>
                  <a:pt x="9153" y="62656"/>
                </a:cubicBezTo>
                <a:cubicBezTo>
                  <a:pt x="9336" y="62656"/>
                  <a:pt x="9496" y="62633"/>
                  <a:pt x="9724" y="62633"/>
                </a:cubicBezTo>
                <a:cubicBezTo>
                  <a:pt x="9656" y="62861"/>
                  <a:pt x="9587" y="62998"/>
                  <a:pt x="9564" y="63113"/>
                </a:cubicBezTo>
                <a:cubicBezTo>
                  <a:pt x="9793" y="63341"/>
                  <a:pt x="9998" y="63546"/>
                  <a:pt x="10249" y="63774"/>
                </a:cubicBezTo>
                <a:lnTo>
                  <a:pt x="10477" y="63774"/>
                </a:lnTo>
                <a:cubicBezTo>
                  <a:pt x="10728" y="64071"/>
                  <a:pt x="11025" y="64299"/>
                  <a:pt x="11025" y="64687"/>
                </a:cubicBezTo>
                <a:cubicBezTo>
                  <a:pt x="11025" y="64756"/>
                  <a:pt x="11094" y="64824"/>
                  <a:pt x="11139" y="64870"/>
                </a:cubicBezTo>
                <a:cubicBezTo>
                  <a:pt x="11413" y="65167"/>
                  <a:pt x="11687" y="65418"/>
                  <a:pt x="11984" y="65692"/>
                </a:cubicBezTo>
                <a:cubicBezTo>
                  <a:pt x="12189" y="65692"/>
                  <a:pt x="12417" y="65669"/>
                  <a:pt x="12691" y="65646"/>
                </a:cubicBezTo>
                <a:lnTo>
                  <a:pt x="12691" y="65646"/>
                </a:lnTo>
                <a:cubicBezTo>
                  <a:pt x="12623" y="66217"/>
                  <a:pt x="13102" y="66377"/>
                  <a:pt x="13467" y="66719"/>
                </a:cubicBezTo>
                <a:cubicBezTo>
                  <a:pt x="13490" y="66491"/>
                  <a:pt x="13513" y="66354"/>
                  <a:pt x="13536" y="66240"/>
                </a:cubicBezTo>
                <a:cubicBezTo>
                  <a:pt x="13855" y="66445"/>
                  <a:pt x="14175" y="66628"/>
                  <a:pt x="14495" y="66810"/>
                </a:cubicBezTo>
                <a:cubicBezTo>
                  <a:pt x="14563" y="66696"/>
                  <a:pt x="14586" y="66628"/>
                  <a:pt x="14632" y="66514"/>
                </a:cubicBezTo>
                <a:cubicBezTo>
                  <a:pt x="15042" y="66605"/>
                  <a:pt x="15339" y="66879"/>
                  <a:pt x="15636" y="67175"/>
                </a:cubicBezTo>
                <a:cubicBezTo>
                  <a:pt x="15595" y="67236"/>
                  <a:pt x="15573" y="67297"/>
                  <a:pt x="15536" y="67358"/>
                </a:cubicBezTo>
                <a:lnTo>
                  <a:pt x="15536" y="67358"/>
                </a:lnTo>
                <a:cubicBezTo>
                  <a:pt x="15982" y="67365"/>
                  <a:pt x="16140" y="67704"/>
                  <a:pt x="16298" y="68043"/>
                </a:cubicBezTo>
                <a:cubicBezTo>
                  <a:pt x="16731" y="68066"/>
                  <a:pt x="17074" y="68203"/>
                  <a:pt x="17188" y="68659"/>
                </a:cubicBezTo>
                <a:cubicBezTo>
                  <a:pt x="17142" y="68796"/>
                  <a:pt x="17097" y="68933"/>
                  <a:pt x="17074" y="69024"/>
                </a:cubicBezTo>
                <a:cubicBezTo>
                  <a:pt x="17289" y="69153"/>
                  <a:pt x="17464" y="69323"/>
                  <a:pt x="17617" y="69323"/>
                </a:cubicBezTo>
                <a:cubicBezTo>
                  <a:pt x="17626" y="69323"/>
                  <a:pt x="17635" y="69322"/>
                  <a:pt x="17644" y="69321"/>
                </a:cubicBezTo>
                <a:cubicBezTo>
                  <a:pt x="17691" y="69316"/>
                  <a:pt x="17735" y="69314"/>
                  <a:pt x="17778" y="69314"/>
                </a:cubicBezTo>
                <a:cubicBezTo>
                  <a:pt x="18366" y="69314"/>
                  <a:pt x="18619" y="69735"/>
                  <a:pt x="18831" y="70097"/>
                </a:cubicBezTo>
                <a:cubicBezTo>
                  <a:pt x="19037" y="70143"/>
                  <a:pt x="19174" y="70143"/>
                  <a:pt x="19288" y="70211"/>
                </a:cubicBezTo>
                <a:cubicBezTo>
                  <a:pt x="19653" y="70439"/>
                  <a:pt x="19995" y="70713"/>
                  <a:pt x="20384" y="70942"/>
                </a:cubicBezTo>
                <a:cubicBezTo>
                  <a:pt x="20635" y="71079"/>
                  <a:pt x="20680" y="71307"/>
                  <a:pt x="20703" y="71672"/>
                </a:cubicBezTo>
                <a:cubicBezTo>
                  <a:pt x="20817" y="71444"/>
                  <a:pt x="20886" y="71330"/>
                  <a:pt x="20954" y="71170"/>
                </a:cubicBezTo>
                <a:cubicBezTo>
                  <a:pt x="21091" y="71307"/>
                  <a:pt x="21228" y="71421"/>
                  <a:pt x="21365" y="71558"/>
                </a:cubicBezTo>
                <a:cubicBezTo>
                  <a:pt x="21205" y="71695"/>
                  <a:pt x="21114" y="71786"/>
                  <a:pt x="21000" y="71877"/>
                </a:cubicBezTo>
                <a:cubicBezTo>
                  <a:pt x="21137" y="72037"/>
                  <a:pt x="21251" y="72151"/>
                  <a:pt x="21411" y="72311"/>
                </a:cubicBezTo>
                <a:cubicBezTo>
                  <a:pt x="21388" y="72151"/>
                  <a:pt x="21365" y="72037"/>
                  <a:pt x="21342" y="71946"/>
                </a:cubicBezTo>
                <a:cubicBezTo>
                  <a:pt x="21412" y="71928"/>
                  <a:pt x="21476" y="71920"/>
                  <a:pt x="21532" y="71920"/>
                </a:cubicBezTo>
                <a:cubicBezTo>
                  <a:pt x="21770" y="71920"/>
                  <a:pt x="21886" y="72067"/>
                  <a:pt x="21867" y="72288"/>
                </a:cubicBezTo>
                <a:cubicBezTo>
                  <a:pt x="22118" y="72380"/>
                  <a:pt x="22301" y="72471"/>
                  <a:pt x="22620" y="72585"/>
                </a:cubicBezTo>
                <a:cubicBezTo>
                  <a:pt x="22415" y="72402"/>
                  <a:pt x="22301" y="72311"/>
                  <a:pt x="22164" y="72174"/>
                </a:cubicBezTo>
                <a:cubicBezTo>
                  <a:pt x="22186" y="72173"/>
                  <a:pt x="22208" y="72173"/>
                  <a:pt x="22230" y="72173"/>
                </a:cubicBezTo>
                <a:cubicBezTo>
                  <a:pt x="22687" y="72173"/>
                  <a:pt x="23139" y="72398"/>
                  <a:pt x="23488" y="72790"/>
                </a:cubicBezTo>
                <a:cubicBezTo>
                  <a:pt x="23625" y="72745"/>
                  <a:pt x="23762" y="72722"/>
                  <a:pt x="23899" y="72699"/>
                </a:cubicBezTo>
                <a:cubicBezTo>
                  <a:pt x="24020" y="72942"/>
                  <a:pt x="24142" y="73167"/>
                  <a:pt x="24438" y="73167"/>
                </a:cubicBezTo>
                <a:cubicBezTo>
                  <a:pt x="24476" y="73167"/>
                  <a:pt x="24517" y="73163"/>
                  <a:pt x="24561" y="73156"/>
                </a:cubicBezTo>
                <a:cubicBezTo>
                  <a:pt x="24564" y="73153"/>
                  <a:pt x="24574" y="73151"/>
                  <a:pt x="24590" y="73151"/>
                </a:cubicBezTo>
                <a:cubicBezTo>
                  <a:pt x="24691" y="73151"/>
                  <a:pt x="24998" y="73225"/>
                  <a:pt x="24880" y="73521"/>
                </a:cubicBezTo>
                <a:lnTo>
                  <a:pt x="24675" y="73521"/>
                </a:lnTo>
                <a:cubicBezTo>
                  <a:pt x="24761" y="73613"/>
                  <a:pt x="24831" y="73647"/>
                  <a:pt x="24891" y="73647"/>
                </a:cubicBezTo>
                <a:cubicBezTo>
                  <a:pt x="25039" y="73647"/>
                  <a:pt x="25125" y="73446"/>
                  <a:pt x="25222" y="73430"/>
                </a:cubicBezTo>
                <a:cubicBezTo>
                  <a:pt x="25519" y="73589"/>
                  <a:pt x="25770" y="73703"/>
                  <a:pt x="26044" y="73840"/>
                </a:cubicBezTo>
                <a:cubicBezTo>
                  <a:pt x="26226" y="74095"/>
                  <a:pt x="26423" y="74350"/>
                  <a:pt x="26680" y="74350"/>
                </a:cubicBezTo>
                <a:cubicBezTo>
                  <a:pt x="26746" y="74350"/>
                  <a:pt x="26815" y="74334"/>
                  <a:pt x="26889" y="74297"/>
                </a:cubicBezTo>
                <a:cubicBezTo>
                  <a:pt x="28487" y="74959"/>
                  <a:pt x="30039" y="75461"/>
                  <a:pt x="31659" y="75781"/>
                </a:cubicBezTo>
                <a:cubicBezTo>
                  <a:pt x="31773" y="75689"/>
                  <a:pt x="31887" y="75575"/>
                  <a:pt x="32093" y="75393"/>
                </a:cubicBezTo>
                <a:lnTo>
                  <a:pt x="32093" y="75393"/>
                </a:lnTo>
                <a:cubicBezTo>
                  <a:pt x="32093" y="75644"/>
                  <a:pt x="32070" y="75758"/>
                  <a:pt x="32070" y="75872"/>
                </a:cubicBezTo>
                <a:cubicBezTo>
                  <a:pt x="32390" y="75940"/>
                  <a:pt x="32709" y="75986"/>
                  <a:pt x="33006" y="76054"/>
                </a:cubicBezTo>
                <a:cubicBezTo>
                  <a:pt x="33120" y="75918"/>
                  <a:pt x="33211" y="75803"/>
                  <a:pt x="33280" y="75735"/>
                </a:cubicBezTo>
                <a:cubicBezTo>
                  <a:pt x="33622" y="75803"/>
                  <a:pt x="33942" y="75895"/>
                  <a:pt x="34284" y="75963"/>
                </a:cubicBezTo>
                <a:cubicBezTo>
                  <a:pt x="34535" y="76306"/>
                  <a:pt x="34604" y="76351"/>
                  <a:pt x="34992" y="76351"/>
                </a:cubicBezTo>
                <a:cubicBezTo>
                  <a:pt x="35129" y="76351"/>
                  <a:pt x="35266" y="76341"/>
                  <a:pt x="35409" y="76341"/>
                </a:cubicBezTo>
                <a:cubicBezTo>
                  <a:pt x="35481" y="76341"/>
                  <a:pt x="35555" y="76344"/>
                  <a:pt x="35631" y="76351"/>
                </a:cubicBezTo>
                <a:cubicBezTo>
                  <a:pt x="36247" y="76420"/>
                  <a:pt x="36886" y="76511"/>
                  <a:pt x="37525" y="76579"/>
                </a:cubicBezTo>
                <a:cubicBezTo>
                  <a:pt x="38279" y="76648"/>
                  <a:pt x="39032" y="76694"/>
                  <a:pt x="39762" y="76716"/>
                </a:cubicBezTo>
                <a:cubicBezTo>
                  <a:pt x="40310" y="76716"/>
                  <a:pt x="40858" y="76648"/>
                  <a:pt x="41383" y="76625"/>
                </a:cubicBezTo>
                <a:cubicBezTo>
                  <a:pt x="41794" y="76602"/>
                  <a:pt x="42182" y="76579"/>
                  <a:pt x="42593" y="76557"/>
                </a:cubicBezTo>
                <a:cubicBezTo>
                  <a:pt x="42745" y="76564"/>
                  <a:pt x="42897" y="76574"/>
                  <a:pt x="43049" y="76574"/>
                </a:cubicBezTo>
                <a:cubicBezTo>
                  <a:pt x="43353" y="76574"/>
                  <a:pt x="43658" y="76534"/>
                  <a:pt x="43962" y="76351"/>
                </a:cubicBezTo>
                <a:cubicBezTo>
                  <a:pt x="44031" y="76306"/>
                  <a:pt x="44145" y="76283"/>
                  <a:pt x="44236" y="76283"/>
                </a:cubicBezTo>
                <a:cubicBezTo>
                  <a:pt x="44692" y="76237"/>
                  <a:pt x="45172" y="76214"/>
                  <a:pt x="45628" y="76123"/>
                </a:cubicBezTo>
                <a:cubicBezTo>
                  <a:pt x="46245" y="76009"/>
                  <a:pt x="46838" y="75803"/>
                  <a:pt x="47409" y="75644"/>
                </a:cubicBezTo>
                <a:lnTo>
                  <a:pt x="47409" y="75233"/>
                </a:lnTo>
                <a:cubicBezTo>
                  <a:pt x="47432" y="75210"/>
                  <a:pt x="47477" y="75210"/>
                  <a:pt x="47500" y="75187"/>
                </a:cubicBezTo>
                <a:cubicBezTo>
                  <a:pt x="47568" y="75301"/>
                  <a:pt x="47637" y="75438"/>
                  <a:pt x="47728" y="75575"/>
                </a:cubicBezTo>
                <a:cubicBezTo>
                  <a:pt x="48048" y="75507"/>
                  <a:pt x="48390" y="75415"/>
                  <a:pt x="48687" y="75347"/>
                </a:cubicBezTo>
                <a:cubicBezTo>
                  <a:pt x="48801" y="75027"/>
                  <a:pt x="48870" y="74799"/>
                  <a:pt x="48961" y="74548"/>
                </a:cubicBezTo>
                <a:cubicBezTo>
                  <a:pt x="48938" y="74525"/>
                  <a:pt x="48870" y="74502"/>
                  <a:pt x="48801" y="74457"/>
                </a:cubicBezTo>
                <a:cubicBezTo>
                  <a:pt x="48870" y="74343"/>
                  <a:pt x="48915" y="74228"/>
                  <a:pt x="48961" y="74114"/>
                </a:cubicBezTo>
                <a:cubicBezTo>
                  <a:pt x="49394" y="74137"/>
                  <a:pt x="49805" y="74160"/>
                  <a:pt x="50193" y="74183"/>
                </a:cubicBezTo>
                <a:cubicBezTo>
                  <a:pt x="50364" y="74482"/>
                  <a:pt x="50491" y="74612"/>
                  <a:pt x="50645" y="74612"/>
                </a:cubicBezTo>
                <a:cubicBezTo>
                  <a:pt x="50738" y="74612"/>
                  <a:pt x="50841" y="74565"/>
                  <a:pt x="50969" y="74480"/>
                </a:cubicBezTo>
                <a:cubicBezTo>
                  <a:pt x="51106" y="74388"/>
                  <a:pt x="51243" y="74297"/>
                  <a:pt x="51357" y="74251"/>
                </a:cubicBezTo>
                <a:cubicBezTo>
                  <a:pt x="51631" y="74114"/>
                  <a:pt x="51928" y="74000"/>
                  <a:pt x="52202" y="73886"/>
                </a:cubicBezTo>
                <a:cubicBezTo>
                  <a:pt x="52248" y="73818"/>
                  <a:pt x="52362" y="73840"/>
                  <a:pt x="52430" y="73795"/>
                </a:cubicBezTo>
                <a:cubicBezTo>
                  <a:pt x="53412" y="73315"/>
                  <a:pt x="54416" y="72859"/>
                  <a:pt x="55375" y="72311"/>
                </a:cubicBezTo>
                <a:cubicBezTo>
                  <a:pt x="56128" y="71877"/>
                  <a:pt x="56836" y="71330"/>
                  <a:pt x="57543" y="70827"/>
                </a:cubicBezTo>
                <a:cubicBezTo>
                  <a:pt x="57908" y="70554"/>
                  <a:pt x="58205" y="70211"/>
                  <a:pt x="58570" y="69960"/>
                </a:cubicBezTo>
                <a:cubicBezTo>
                  <a:pt x="58958" y="69686"/>
                  <a:pt x="59187" y="69389"/>
                  <a:pt x="59141" y="68933"/>
                </a:cubicBezTo>
                <a:cubicBezTo>
                  <a:pt x="59141" y="68887"/>
                  <a:pt x="59187" y="68842"/>
                  <a:pt x="59232" y="68750"/>
                </a:cubicBezTo>
                <a:cubicBezTo>
                  <a:pt x="59369" y="68842"/>
                  <a:pt x="59506" y="68933"/>
                  <a:pt x="59643" y="69024"/>
                </a:cubicBezTo>
                <a:cubicBezTo>
                  <a:pt x="59848" y="68865"/>
                  <a:pt x="60008" y="68728"/>
                  <a:pt x="60191" y="68568"/>
                </a:cubicBezTo>
                <a:cubicBezTo>
                  <a:pt x="60168" y="68385"/>
                  <a:pt x="60145" y="68248"/>
                  <a:pt x="60122" y="68043"/>
                </a:cubicBezTo>
                <a:lnTo>
                  <a:pt x="60122" y="68043"/>
                </a:lnTo>
                <a:cubicBezTo>
                  <a:pt x="60259" y="68111"/>
                  <a:pt x="60351" y="68180"/>
                  <a:pt x="60442" y="68248"/>
                </a:cubicBezTo>
                <a:cubicBezTo>
                  <a:pt x="60693" y="68043"/>
                  <a:pt x="60944" y="67860"/>
                  <a:pt x="61150" y="67632"/>
                </a:cubicBezTo>
                <a:cubicBezTo>
                  <a:pt x="62108" y="66605"/>
                  <a:pt x="63113" y="65600"/>
                  <a:pt x="64026" y="64551"/>
                </a:cubicBezTo>
                <a:cubicBezTo>
                  <a:pt x="64733" y="63752"/>
                  <a:pt x="65418" y="62930"/>
                  <a:pt x="65988" y="62040"/>
                </a:cubicBezTo>
                <a:cubicBezTo>
                  <a:pt x="66719" y="60898"/>
                  <a:pt x="67609" y="59849"/>
                  <a:pt x="68180" y="58593"/>
                </a:cubicBezTo>
                <a:cubicBezTo>
                  <a:pt x="68203" y="58525"/>
                  <a:pt x="68294" y="58456"/>
                  <a:pt x="68340" y="58365"/>
                </a:cubicBezTo>
                <a:cubicBezTo>
                  <a:pt x="68659" y="57817"/>
                  <a:pt x="69001" y="57292"/>
                  <a:pt x="69275" y="56721"/>
                </a:cubicBezTo>
                <a:cubicBezTo>
                  <a:pt x="69777" y="55603"/>
                  <a:pt x="70188" y="54439"/>
                  <a:pt x="70736" y="53321"/>
                </a:cubicBezTo>
                <a:cubicBezTo>
                  <a:pt x="71261" y="52179"/>
                  <a:pt x="71832" y="51061"/>
                  <a:pt x="72197" y="49851"/>
                </a:cubicBezTo>
                <a:cubicBezTo>
                  <a:pt x="72380" y="49258"/>
                  <a:pt x="72699" y="48664"/>
                  <a:pt x="72631" y="48025"/>
                </a:cubicBezTo>
                <a:cubicBezTo>
                  <a:pt x="72699" y="47979"/>
                  <a:pt x="72745" y="47934"/>
                  <a:pt x="72813" y="47865"/>
                </a:cubicBezTo>
                <a:cubicBezTo>
                  <a:pt x="72608" y="47774"/>
                  <a:pt x="72448" y="47683"/>
                  <a:pt x="72608" y="47454"/>
                </a:cubicBezTo>
                <a:cubicBezTo>
                  <a:pt x="72699" y="47454"/>
                  <a:pt x="72768" y="47454"/>
                  <a:pt x="72859" y="47477"/>
                </a:cubicBezTo>
                <a:cubicBezTo>
                  <a:pt x="72836" y="47203"/>
                  <a:pt x="72813" y="46975"/>
                  <a:pt x="72768" y="46747"/>
                </a:cubicBezTo>
                <a:cubicBezTo>
                  <a:pt x="72927" y="46701"/>
                  <a:pt x="73087" y="46656"/>
                  <a:pt x="73133" y="46633"/>
                </a:cubicBezTo>
                <a:cubicBezTo>
                  <a:pt x="73338" y="45994"/>
                  <a:pt x="73521" y="45446"/>
                  <a:pt x="73681" y="44875"/>
                </a:cubicBezTo>
                <a:cubicBezTo>
                  <a:pt x="73795" y="44419"/>
                  <a:pt x="74069" y="43939"/>
                  <a:pt x="73521" y="43551"/>
                </a:cubicBezTo>
                <a:cubicBezTo>
                  <a:pt x="73475" y="43506"/>
                  <a:pt x="73521" y="43369"/>
                  <a:pt x="73521" y="43277"/>
                </a:cubicBezTo>
                <a:cubicBezTo>
                  <a:pt x="73681" y="43346"/>
                  <a:pt x="73772" y="43392"/>
                  <a:pt x="73977" y="43460"/>
                </a:cubicBezTo>
                <a:cubicBezTo>
                  <a:pt x="73909" y="43255"/>
                  <a:pt x="73886" y="43140"/>
                  <a:pt x="73863" y="43049"/>
                </a:cubicBezTo>
                <a:cubicBezTo>
                  <a:pt x="73955" y="42867"/>
                  <a:pt x="74023" y="42707"/>
                  <a:pt x="74069" y="42547"/>
                </a:cubicBezTo>
                <a:cubicBezTo>
                  <a:pt x="74343" y="41839"/>
                  <a:pt x="74160" y="41109"/>
                  <a:pt x="74183" y="40401"/>
                </a:cubicBezTo>
                <a:cubicBezTo>
                  <a:pt x="74183" y="39991"/>
                  <a:pt x="74069" y="39557"/>
                  <a:pt x="73589" y="39374"/>
                </a:cubicBezTo>
                <a:cubicBezTo>
                  <a:pt x="73612" y="39214"/>
                  <a:pt x="73635" y="39100"/>
                  <a:pt x="73681" y="38872"/>
                </a:cubicBezTo>
                <a:cubicBezTo>
                  <a:pt x="73818" y="39032"/>
                  <a:pt x="73886" y="39123"/>
                  <a:pt x="73977" y="39214"/>
                </a:cubicBezTo>
                <a:cubicBezTo>
                  <a:pt x="74069" y="39123"/>
                  <a:pt x="74137" y="39055"/>
                  <a:pt x="74206" y="38986"/>
                </a:cubicBezTo>
                <a:cubicBezTo>
                  <a:pt x="74114" y="38895"/>
                  <a:pt x="74046" y="38849"/>
                  <a:pt x="73886" y="38690"/>
                </a:cubicBezTo>
                <a:cubicBezTo>
                  <a:pt x="74434" y="38667"/>
                  <a:pt x="74046" y="38279"/>
                  <a:pt x="74183" y="38050"/>
                </a:cubicBezTo>
                <a:cubicBezTo>
                  <a:pt x="74297" y="38050"/>
                  <a:pt x="74411" y="38028"/>
                  <a:pt x="74548" y="38028"/>
                </a:cubicBezTo>
                <a:cubicBezTo>
                  <a:pt x="74502" y="37799"/>
                  <a:pt x="74457" y="37594"/>
                  <a:pt x="74388" y="37388"/>
                </a:cubicBezTo>
                <a:lnTo>
                  <a:pt x="74274" y="37388"/>
                </a:lnTo>
                <a:cubicBezTo>
                  <a:pt x="74206" y="37548"/>
                  <a:pt x="74137" y="37731"/>
                  <a:pt x="74069" y="37891"/>
                </a:cubicBezTo>
                <a:cubicBezTo>
                  <a:pt x="73909" y="37936"/>
                  <a:pt x="73772" y="37959"/>
                  <a:pt x="73612" y="37982"/>
                </a:cubicBezTo>
                <a:cubicBezTo>
                  <a:pt x="73681" y="37731"/>
                  <a:pt x="73726" y="37525"/>
                  <a:pt x="73772" y="37297"/>
                </a:cubicBezTo>
                <a:cubicBezTo>
                  <a:pt x="73955" y="37206"/>
                  <a:pt x="74137" y="37115"/>
                  <a:pt x="74343" y="37000"/>
                </a:cubicBezTo>
                <a:cubicBezTo>
                  <a:pt x="74274" y="36886"/>
                  <a:pt x="74206" y="36772"/>
                  <a:pt x="74137" y="36635"/>
                </a:cubicBezTo>
                <a:lnTo>
                  <a:pt x="74137" y="35814"/>
                </a:lnTo>
                <a:lnTo>
                  <a:pt x="74000" y="35814"/>
                </a:lnTo>
                <a:cubicBezTo>
                  <a:pt x="73955" y="35996"/>
                  <a:pt x="73886" y="36179"/>
                  <a:pt x="73818" y="36384"/>
                </a:cubicBezTo>
                <a:cubicBezTo>
                  <a:pt x="73749" y="36361"/>
                  <a:pt x="73658" y="36316"/>
                  <a:pt x="73658" y="36316"/>
                </a:cubicBezTo>
                <a:cubicBezTo>
                  <a:pt x="73681" y="35859"/>
                  <a:pt x="73840" y="35426"/>
                  <a:pt x="73726" y="34946"/>
                </a:cubicBezTo>
                <a:cubicBezTo>
                  <a:pt x="73726" y="34923"/>
                  <a:pt x="73772" y="34901"/>
                  <a:pt x="73772" y="34855"/>
                </a:cubicBezTo>
                <a:cubicBezTo>
                  <a:pt x="73886" y="34878"/>
                  <a:pt x="74000" y="34878"/>
                  <a:pt x="74114" y="34878"/>
                </a:cubicBezTo>
                <a:cubicBezTo>
                  <a:pt x="74046" y="34467"/>
                  <a:pt x="73977" y="34079"/>
                  <a:pt x="73909" y="33668"/>
                </a:cubicBezTo>
                <a:cubicBezTo>
                  <a:pt x="73795" y="33691"/>
                  <a:pt x="73658" y="33691"/>
                  <a:pt x="73544" y="33714"/>
                </a:cubicBezTo>
                <a:cubicBezTo>
                  <a:pt x="73452" y="33440"/>
                  <a:pt x="73384" y="33189"/>
                  <a:pt x="73293" y="32983"/>
                </a:cubicBezTo>
                <a:cubicBezTo>
                  <a:pt x="73407" y="32846"/>
                  <a:pt x="73498" y="32709"/>
                  <a:pt x="73612" y="32527"/>
                </a:cubicBezTo>
                <a:cubicBezTo>
                  <a:pt x="73681" y="32686"/>
                  <a:pt x="73726" y="32778"/>
                  <a:pt x="73795" y="32869"/>
                </a:cubicBezTo>
                <a:cubicBezTo>
                  <a:pt x="73795" y="32595"/>
                  <a:pt x="73612" y="32344"/>
                  <a:pt x="73635" y="32139"/>
                </a:cubicBezTo>
                <a:cubicBezTo>
                  <a:pt x="73726" y="31591"/>
                  <a:pt x="73544" y="31089"/>
                  <a:pt x="73475" y="30587"/>
                </a:cubicBezTo>
                <a:cubicBezTo>
                  <a:pt x="73338" y="29559"/>
                  <a:pt x="73110" y="28555"/>
                  <a:pt x="72813" y="27551"/>
                </a:cubicBezTo>
                <a:cubicBezTo>
                  <a:pt x="72425" y="26113"/>
                  <a:pt x="71946" y="24698"/>
                  <a:pt x="71467" y="23282"/>
                </a:cubicBezTo>
                <a:cubicBezTo>
                  <a:pt x="71330" y="22872"/>
                  <a:pt x="71056" y="22506"/>
                  <a:pt x="70850" y="22118"/>
                </a:cubicBezTo>
                <a:cubicBezTo>
                  <a:pt x="70782" y="21799"/>
                  <a:pt x="70691" y="21479"/>
                  <a:pt x="70599" y="21183"/>
                </a:cubicBezTo>
                <a:cubicBezTo>
                  <a:pt x="70439" y="21228"/>
                  <a:pt x="70325" y="21274"/>
                  <a:pt x="70188" y="21319"/>
                </a:cubicBezTo>
                <a:cubicBezTo>
                  <a:pt x="70280" y="20886"/>
                  <a:pt x="70371" y="20521"/>
                  <a:pt x="70051" y="20224"/>
                </a:cubicBezTo>
                <a:cubicBezTo>
                  <a:pt x="69892" y="20201"/>
                  <a:pt x="69755" y="20201"/>
                  <a:pt x="69663" y="20178"/>
                </a:cubicBezTo>
                <a:cubicBezTo>
                  <a:pt x="69618" y="19836"/>
                  <a:pt x="69572" y="19539"/>
                  <a:pt x="69549" y="19265"/>
                </a:cubicBezTo>
                <a:cubicBezTo>
                  <a:pt x="69344" y="19311"/>
                  <a:pt x="69184" y="19357"/>
                  <a:pt x="69024" y="19379"/>
                </a:cubicBezTo>
                <a:cubicBezTo>
                  <a:pt x="68979" y="19311"/>
                  <a:pt x="68933" y="19265"/>
                  <a:pt x="68887" y="19197"/>
                </a:cubicBezTo>
                <a:cubicBezTo>
                  <a:pt x="69047" y="19128"/>
                  <a:pt x="69184" y="19083"/>
                  <a:pt x="69298" y="19037"/>
                </a:cubicBezTo>
                <a:cubicBezTo>
                  <a:pt x="68568" y="17348"/>
                  <a:pt x="67586" y="15956"/>
                  <a:pt x="66605" y="14563"/>
                </a:cubicBezTo>
                <a:cubicBezTo>
                  <a:pt x="66377" y="14540"/>
                  <a:pt x="66217" y="14495"/>
                  <a:pt x="66057" y="14472"/>
                </a:cubicBezTo>
                <a:lnTo>
                  <a:pt x="66034" y="14403"/>
                </a:lnTo>
                <a:cubicBezTo>
                  <a:pt x="66148" y="14335"/>
                  <a:pt x="66262" y="14289"/>
                  <a:pt x="66354" y="14244"/>
                </a:cubicBezTo>
                <a:cubicBezTo>
                  <a:pt x="65897" y="13536"/>
                  <a:pt x="65098" y="12783"/>
                  <a:pt x="64710" y="12623"/>
                </a:cubicBezTo>
                <a:cubicBezTo>
                  <a:pt x="64642" y="12395"/>
                  <a:pt x="64642" y="12189"/>
                  <a:pt x="64550" y="12075"/>
                </a:cubicBezTo>
                <a:cubicBezTo>
                  <a:pt x="64471" y="12015"/>
                  <a:pt x="64387" y="11982"/>
                  <a:pt x="64302" y="11982"/>
                </a:cubicBezTo>
                <a:cubicBezTo>
                  <a:pt x="64193" y="11982"/>
                  <a:pt x="64083" y="12038"/>
                  <a:pt x="63980" y="12167"/>
                </a:cubicBezTo>
                <a:cubicBezTo>
                  <a:pt x="63934" y="12258"/>
                  <a:pt x="63706" y="12235"/>
                  <a:pt x="63569" y="12281"/>
                </a:cubicBezTo>
                <a:cubicBezTo>
                  <a:pt x="63501" y="12098"/>
                  <a:pt x="63432" y="11984"/>
                  <a:pt x="63386" y="11870"/>
                </a:cubicBezTo>
                <a:cubicBezTo>
                  <a:pt x="63501" y="11664"/>
                  <a:pt x="63592" y="11505"/>
                  <a:pt x="63660" y="11345"/>
                </a:cubicBezTo>
                <a:cubicBezTo>
                  <a:pt x="63181" y="10500"/>
                  <a:pt x="60442" y="8104"/>
                  <a:pt x="60008" y="8035"/>
                </a:cubicBezTo>
                <a:cubicBezTo>
                  <a:pt x="59460" y="7579"/>
                  <a:pt x="59027" y="7191"/>
                  <a:pt x="58547" y="6871"/>
                </a:cubicBezTo>
                <a:cubicBezTo>
                  <a:pt x="57406" y="6141"/>
                  <a:pt x="56242" y="5410"/>
                  <a:pt x="55055" y="4726"/>
                </a:cubicBezTo>
                <a:cubicBezTo>
                  <a:pt x="54302" y="4292"/>
                  <a:pt x="53526" y="3927"/>
                  <a:pt x="52727" y="3584"/>
                </a:cubicBezTo>
                <a:cubicBezTo>
                  <a:pt x="52111" y="3310"/>
                  <a:pt x="51426" y="3105"/>
                  <a:pt x="50787" y="2854"/>
                </a:cubicBezTo>
                <a:cubicBezTo>
                  <a:pt x="50353" y="2694"/>
                  <a:pt x="49942" y="2466"/>
                  <a:pt x="49509" y="2306"/>
                </a:cubicBezTo>
                <a:cubicBezTo>
                  <a:pt x="49303" y="2215"/>
                  <a:pt x="49075" y="2192"/>
                  <a:pt x="48824" y="2146"/>
                </a:cubicBezTo>
                <a:cubicBezTo>
                  <a:pt x="47865" y="1598"/>
                  <a:pt x="46724" y="1484"/>
                  <a:pt x="45651" y="1188"/>
                </a:cubicBezTo>
                <a:cubicBezTo>
                  <a:pt x="44460" y="835"/>
                  <a:pt x="43248" y="525"/>
                  <a:pt x="41891" y="525"/>
                </a:cubicBezTo>
                <a:cubicBezTo>
                  <a:pt x="41844" y="525"/>
                  <a:pt x="41796" y="525"/>
                  <a:pt x="41748" y="526"/>
                </a:cubicBezTo>
                <a:lnTo>
                  <a:pt x="41748" y="526"/>
                </a:lnTo>
                <a:cubicBezTo>
                  <a:pt x="41770" y="525"/>
                  <a:pt x="41679" y="457"/>
                  <a:pt x="41565" y="389"/>
                </a:cubicBezTo>
                <a:cubicBezTo>
                  <a:pt x="41539" y="390"/>
                  <a:pt x="41513" y="391"/>
                  <a:pt x="41486" y="391"/>
                </a:cubicBezTo>
                <a:cubicBezTo>
                  <a:pt x="41170" y="391"/>
                  <a:pt x="40856" y="275"/>
                  <a:pt x="40561" y="275"/>
                </a:cubicBezTo>
                <a:cubicBezTo>
                  <a:pt x="40413" y="284"/>
                  <a:pt x="40269" y="301"/>
                  <a:pt x="40131" y="301"/>
                </a:cubicBezTo>
                <a:cubicBezTo>
                  <a:pt x="39926" y="301"/>
                  <a:pt x="39733" y="264"/>
                  <a:pt x="39557" y="115"/>
                </a:cubicBezTo>
                <a:cubicBezTo>
                  <a:pt x="39420" y="206"/>
                  <a:pt x="39329" y="275"/>
                  <a:pt x="39237" y="320"/>
                </a:cubicBezTo>
                <a:cubicBezTo>
                  <a:pt x="39032" y="206"/>
                  <a:pt x="38849" y="92"/>
                  <a:pt x="38667" y="1"/>
                </a:cubicBezTo>
                <a:close/>
              </a:path>
            </a:pathLst>
          </a:custGeom>
          <a:noFill/>
          <a:ln w="1143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11">
    <p:spTree>
      <p:nvGrpSpPr>
        <p:cNvPr id="1" name="Shape 228"/>
        <p:cNvGrpSpPr/>
        <p:nvPr/>
      </p:nvGrpSpPr>
      <p:grpSpPr>
        <a:xfrm>
          <a:off x="0" y="0"/>
          <a:ext cx="0" cy="0"/>
          <a:chOff x="0" y="0"/>
          <a:chExt cx="0" cy="0"/>
        </a:xfrm>
      </p:grpSpPr>
      <p:sp>
        <p:nvSpPr>
          <p:cNvPr id="229" name="Google Shape;229;p29"/>
          <p:cNvSpPr/>
          <p:nvPr/>
        </p:nvSpPr>
        <p:spPr>
          <a:xfrm rot="607244">
            <a:off x="8385096" y="1860280"/>
            <a:ext cx="2957609" cy="2933870"/>
          </a:xfrm>
          <a:custGeom>
            <a:avLst/>
            <a:gdLst/>
            <a:ahLst/>
            <a:cxnLst/>
            <a:rect l="l" t="t" r="r" b="b"/>
            <a:pathLst>
              <a:path w="59278" h="53937" extrusionOk="0">
                <a:moveTo>
                  <a:pt x="54576" y="5684"/>
                </a:moveTo>
                <a:cubicBezTo>
                  <a:pt x="54553" y="5798"/>
                  <a:pt x="54553" y="5912"/>
                  <a:pt x="54553" y="6049"/>
                </a:cubicBezTo>
                <a:cubicBezTo>
                  <a:pt x="54279" y="6118"/>
                  <a:pt x="54142" y="6277"/>
                  <a:pt x="54210" y="6597"/>
                </a:cubicBezTo>
                <a:cubicBezTo>
                  <a:pt x="54005" y="6460"/>
                  <a:pt x="53868" y="6369"/>
                  <a:pt x="53640" y="6232"/>
                </a:cubicBezTo>
                <a:cubicBezTo>
                  <a:pt x="53822" y="6186"/>
                  <a:pt x="53959" y="6163"/>
                  <a:pt x="54119" y="6118"/>
                </a:cubicBezTo>
                <a:cubicBezTo>
                  <a:pt x="54142" y="5981"/>
                  <a:pt x="54165" y="5844"/>
                  <a:pt x="54188" y="5684"/>
                </a:cubicBezTo>
                <a:close/>
                <a:moveTo>
                  <a:pt x="27028" y="31908"/>
                </a:moveTo>
                <a:lnTo>
                  <a:pt x="27028" y="31908"/>
                </a:lnTo>
                <a:cubicBezTo>
                  <a:pt x="27027" y="31908"/>
                  <a:pt x="27026" y="31909"/>
                  <a:pt x="27025" y="31910"/>
                </a:cubicBezTo>
                <a:lnTo>
                  <a:pt x="27048" y="31933"/>
                </a:lnTo>
                <a:cubicBezTo>
                  <a:pt x="27042" y="31925"/>
                  <a:pt x="27035" y="31916"/>
                  <a:pt x="27028" y="31908"/>
                </a:cubicBezTo>
                <a:close/>
                <a:moveTo>
                  <a:pt x="7312" y="48147"/>
                </a:moveTo>
                <a:cubicBezTo>
                  <a:pt x="7310" y="48152"/>
                  <a:pt x="7307" y="48157"/>
                  <a:pt x="7304" y="48162"/>
                </a:cubicBezTo>
                <a:lnTo>
                  <a:pt x="7327" y="48162"/>
                </a:lnTo>
                <a:cubicBezTo>
                  <a:pt x="7322" y="48157"/>
                  <a:pt x="7317" y="48152"/>
                  <a:pt x="7312" y="48147"/>
                </a:cubicBezTo>
                <a:close/>
                <a:moveTo>
                  <a:pt x="56949" y="0"/>
                </a:moveTo>
                <a:cubicBezTo>
                  <a:pt x="56835" y="69"/>
                  <a:pt x="56653" y="160"/>
                  <a:pt x="56470" y="251"/>
                </a:cubicBezTo>
                <a:cubicBezTo>
                  <a:pt x="56561" y="480"/>
                  <a:pt x="56653" y="662"/>
                  <a:pt x="56767" y="891"/>
                </a:cubicBezTo>
                <a:cubicBezTo>
                  <a:pt x="56607" y="913"/>
                  <a:pt x="56539" y="913"/>
                  <a:pt x="56424" y="913"/>
                </a:cubicBezTo>
                <a:cubicBezTo>
                  <a:pt x="56356" y="754"/>
                  <a:pt x="56310" y="594"/>
                  <a:pt x="56242" y="434"/>
                </a:cubicBezTo>
                <a:cubicBezTo>
                  <a:pt x="56196" y="480"/>
                  <a:pt x="56128" y="548"/>
                  <a:pt x="56105" y="571"/>
                </a:cubicBezTo>
                <a:cubicBezTo>
                  <a:pt x="55968" y="548"/>
                  <a:pt x="55854" y="525"/>
                  <a:pt x="55694" y="503"/>
                </a:cubicBezTo>
                <a:cubicBezTo>
                  <a:pt x="55671" y="1073"/>
                  <a:pt x="55078" y="913"/>
                  <a:pt x="54850" y="1210"/>
                </a:cubicBezTo>
                <a:cubicBezTo>
                  <a:pt x="54872" y="1301"/>
                  <a:pt x="54895" y="1393"/>
                  <a:pt x="54941" y="1507"/>
                </a:cubicBezTo>
                <a:cubicBezTo>
                  <a:pt x="54781" y="1484"/>
                  <a:pt x="54644" y="1438"/>
                  <a:pt x="54461" y="1416"/>
                </a:cubicBezTo>
                <a:lnTo>
                  <a:pt x="54461" y="1416"/>
                </a:lnTo>
                <a:cubicBezTo>
                  <a:pt x="54507" y="1575"/>
                  <a:pt x="54530" y="1712"/>
                  <a:pt x="54530" y="1758"/>
                </a:cubicBezTo>
                <a:cubicBezTo>
                  <a:pt x="54393" y="2009"/>
                  <a:pt x="54256" y="2214"/>
                  <a:pt x="54096" y="2488"/>
                </a:cubicBezTo>
                <a:cubicBezTo>
                  <a:pt x="54073" y="2237"/>
                  <a:pt x="54051" y="2032"/>
                  <a:pt x="54028" y="1804"/>
                </a:cubicBezTo>
                <a:cubicBezTo>
                  <a:pt x="53822" y="1918"/>
                  <a:pt x="53640" y="2009"/>
                  <a:pt x="53434" y="2100"/>
                </a:cubicBezTo>
                <a:cubicBezTo>
                  <a:pt x="52909" y="2329"/>
                  <a:pt x="52384" y="2602"/>
                  <a:pt x="52270" y="3264"/>
                </a:cubicBezTo>
                <a:cubicBezTo>
                  <a:pt x="52270" y="3287"/>
                  <a:pt x="52225" y="3287"/>
                  <a:pt x="52179" y="3333"/>
                </a:cubicBezTo>
                <a:cubicBezTo>
                  <a:pt x="52088" y="3299"/>
                  <a:pt x="51985" y="3253"/>
                  <a:pt x="51885" y="3253"/>
                </a:cubicBezTo>
                <a:cubicBezTo>
                  <a:pt x="51785" y="3253"/>
                  <a:pt x="51688" y="3299"/>
                  <a:pt x="51608" y="3447"/>
                </a:cubicBezTo>
                <a:cubicBezTo>
                  <a:pt x="51700" y="3493"/>
                  <a:pt x="51814" y="3538"/>
                  <a:pt x="51905" y="3607"/>
                </a:cubicBezTo>
                <a:cubicBezTo>
                  <a:pt x="51882" y="3630"/>
                  <a:pt x="51837" y="3675"/>
                  <a:pt x="51814" y="3698"/>
                </a:cubicBezTo>
                <a:cubicBezTo>
                  <a:pt x="51677" y="3675"/>
                  <a:pt x="51540" y="3652"/>
                  <a:pt x="51403" y="3607"/>
                </a:cubicBezTo>
                <a:cubicBezTo>
                  <a:pt x="51334" y="3675"/>
                  <a:pt x="51312" y="3744"/>
                  <a:pt x="51243" y="3789"/>
                </a:cubicBezTo>
                <a:cubicBezTo>
                  <a:pt x="50969" y="4040"/>
                  <a:pt x="50627" y="4223"/>
                  <a:pt x="50444" y="4565"/>
                </a:cubicBezTo>
                <a:cubicBezTo>
                  <a:pt x="50353" y="4748"/>
                  <a:pt x="50102" y="4953"/>
                  <a:pt x="49919" y="4976"/>
                </a:cubicBezTo>
                <a:cubicBezTo>
                  <a:pt x="49623" y="4999"/>
                  <a:pt x="49531" y="5159"/>
                  <a:pt x="49440" y="5387"/>
                </a:cubicBezTo>
                <a:cubicBezTo>
                  <a:pt x="49371" y="5570"/>
                  <a:pt x="49280" y="5730"/>
                  <a:pt x="49212" y="5866"/>
                </a:cubicBezTo>
                <a:cubicBezTo>
                  <a:pt x="49098" y="5889"/>
                  <a:pt x="49006" y="5889"/>
                  <a:pt x="48892" y="5912"/>
                </a:cubicBezTo>
                <a:cubicBezTo>
                  <a:pt x="48892" y="5935"/>
                  <a:pt x="48892" y="5958"/>
                  <a:pt x="48892" y="5981"/>
                </a:cubicBezTo>
                <a:cubicBezTo>
                  <a:pt x="48961" y="6026"/>
                  <a:pt x="49029" y="6049"/>
                  <a:pt x="49098" y="6095"/>
                </a:cubicBezTo>
                <a:cubicBezTo>
                  <a:pt x="48983" y="6300"/>
                  <a:pt x="48892" y="6460"/>
                  <a:pt x="48801" y="6643"/>
                </a:cubicBezTo>
                <a:cubicBezTo>
                  <a:pt x="48755" y="6620"/>
                  <a:pt x="48732" y="6620"/>
                  <a:pt x="48710" y="6597"/>
                </a:cubicBezTo>
                <a:lnTo>
                  <a:pt x="48710" y="6118"/>
                </a:lnTo>
                <a:cubicBezTo>
                  <a:pt x="48344" y="6118"/>
                  <a:pt x="48573" y="6414"/>
                  <a:pt x="48458" y="6483"/>
                </a:cubicBezTo>
                <a:cubicBezTo>
                  <a:pt x="48299" y="6528"/>
                  <a:pt x="48185" y="6551"/>
                  <a:pt x="48048" y="6574"/>
                </a:cubicBezTo>
                <a:cubicBezTo>
                  <a:pt x="48048" y="6597"/>
                  <a:pt x="48048" y="6620"/>
                  <a:pt x="48048" y="6643"/>
                </a:cubicBezTo>
                <a:cubicBezTo>
                  <a:pt x="48230" y="6688"/>
                  <a:pt x="48390" y="6757"/>
                  <a:pt x="48573" y="6802"/>
                </a:cubicBezTo>
                <a:cubicBezTo>
                  <a:pt x="48550" y="6848"/>
                  <a:pt x="48550" y="6894"/>
                  <a:pt x="48527" y="6916"/>
                </a:cubicBezTo>
                <a:cubicBezTo>
                  <a:pt x="48276" y="6894"/>
                  <a:pt x="48002" y="6848"/>
                  <a:pt x="47774" y="6825"/>
                </a:cubicBezTo>
                <a:cubicBezTo>
                  <a:pt x="47317" y="7213"/>
                  <a:pt x="46838" y="7624"/>
                  <a:pt x="46313" y="8081"/>
                </a:cubicBezTo>
                <a:cubicBezTo>
                  <a:pt x="46313" y="8103"/>
                  <a:pt x="46290" y="8195"/>
                  <a:pt x="46290" y="8286"/>
                </a:cubicBezTo>
                <a:cubicBezTo>
                  <a:pt x="45856" y="8491"/>
                  <a:pt x="45697" y="8879"/>
                  <a:pt x="45537" y="9313"/>
                </a:cubicBezTo>
                <a:cubicBezTo>
                  <a:pt x="45491" y="9199"/>
                  <a:pt x="45445" y="9131"/>
                  <a:pt x="45377" y="9016"/>
                </a:cubicBezTo>
                <a:cubicBezTo>
                  <a:pt x="45286" y="9176"/>
                  <a:pt x="45194" y="9290"/>
                  <a:pt x="45126" y="9427"/>
                </a:cubicBezTo>
                <a:cubicBezTo>
                  <a:pt x="45012" y="9404"/>
                  <a:pt x="44898" y="9359"/>
                  <a:pt x="44784" y="9313"/>
                </a:cubicBezTo>
                <a:cubicBezTo>
                  <a:pt x="44692" y="9633"/>
                  <a:pt x="44532" y="9861"/>
                  <a:pt x="44213" y="9929"/>
                </a:cubicBezTo>
                <a:cubicBezTo>
                  <a:pt x="44213" y="9998"/>
                  <a:pt x="44236" y="10066"/>
                  <a:pt x="44236" y="10112"/>
                </a:cubicBezTo>
                <a:cubicBezTo>
                  <a:pt x="43231" y="11025"/>
                  <a:pt x="42227" y="11938"/>
                  <a:pt x="41223" y="12851"/>
                </a:cubicBezTo>
                <a:cubicBezTo>
                  <a:pt x="41268" y="12897"/>
                  <a:pt x="41291" y="12942"/>
                  <a:pt x="41337" y="12965"/>
                </a:cubicBezTo>
                <a:cubicBezTo>
                  <a:pt x="41360" y="12988"/>
                  <a:pt x="41383" y="13034"/>
                  <a:pt x="41474" y="13125"/>
                </a:cubicBezTo>
                <a:lnTo>
                  <a:pt x="40880" y="13125"/>
                </a:lnTo>
                <a:cubicBezTo>
                  <a:pt x="40447" y="13536"/>
                  <a:pt x="39990" y="13947"/>
                  <a:pt x="39557" y="14380"/>
                </a:cubicBezTo>
                <a:cubicBezTo>
                  <a:pt x="39579" y="14403"/>
                  <a:pt x="39602" y="14403"/>
                  <a:pt x="39602" y="14426"/>
                </a:cubicBezTo>
                <a:cubicBezTo>
                  <a:pt x="39511" y="14449"/>
                  <a:pt x="39397" y="14494"/>
                  <a:pt x="39283" y="14517"/>
                </a:cubicBezTo>
                <a:cubicBezTo>
                  <a:pt x="39077" y="14974"/>
                  <a:pt x="38712" y="15270"/>
                  <a:pt x="38347" y="15567"/>
                </a:cubicBezTo>
                <a:cubicBezTo>
                  <a:pt x="38073" y="15795"/>
                  <a:pt x="37731" y="15955"/>
                  <a:pt x="37571" y="16229"/>
                </a:cubicBezTo>
                <a:cubicBezTo>
                  <a:pt x="37388" y="16549"/>
                  <a:pt x="37114" y="16708"/>
                  <a:pt x="36840" y="16891"/>
                </a:cubicBezTo>
                <a:cubicBezTo>
                  <a:pt x="36818" y="17028"/>
                  <a:pt x="36795" y="17165"/>
                  <a:pt x="36772" y="17302"/>
                </a:cubicBezTo>
                <a:cubicBezTo>
                  <a:pt x="36681" y="17279"/>
                  <a:pt x="36589" y="17256"/>
                  <a:pt x="36566" y="17256"/>
                </a:cubicBezTo>
                <a:cubicBezTo>
                  <a:pt x="35585" y="18215"/>
                  <a:pt x="34649" y="19128"/>
                  <a:pt x="33713" y="20041"/>
                </a:cubicBezTo>
                <a:cubicBezTo>
                  <a:pt x="33713" y="20224"/>
                  <a:pt x="33690" y="20361"/>
                  <a:pt x="33690" y="20566"/>
                </a:cubicBezTo>
                <a:cubicBezTo>
                  <a:pt x="33531" y="20497"/>
                  <a:pt x="33417" y="20429"/>
                  <a:pt x="33325" y="20383"/>
                </a:cubicBezTo>
                <a:cubicBezTo>
                  <a:pt x="32709" y="20794"/>
                  <a:pt x="32252" y="21251"/>
                  <a:pt x="31842" y="21935"/>
                </a:cubicBezTo>
                <a:cubicBezTo>
                  <a:pt x="31180" y="21958"/>
                  <a:pt x="31339" y="22620"/>
                  <a:pt x="31020" y="22963"/>
                </a:cubicBezTo>
                <a:cubicBezTo>
                  <a:pt x="30974" y="22826"/>
                  <a:pt x="30951" y="22734"/>
                  <a:pt x="30883" y="22575"/>
                </a:cubicBezTo>
                <a:cubicBezTo>
                  <a:pt x="30769" y="22803"/>
                  <a:pt x="30700" y="22940"/>
                  <a:pt x="30586" y="23145"/>
                </a:cubicBezTo>
                <a:cubicBezTo>
                  <a:pt x="30541" y="23145"/>
                  <a:pt x="30426" y="23168"/>
                  <a:pt x="30312" y="23168"/>
                </a:cubicBezTo>
                <a:cubicBezTo>
                  <a:pt x="30153" y="23328"/>
                  <a:pt x="29993" y="23488"/>
                  <a:pt x="29833" y="23670"/>
                </a:cubicBezTo>
                <a:cubicBezTo>
                  <a:pt x="29970" y="23716"/>
                  <a:pt x="30038" y="23739"/>
                  <a:pt x="30130" y="23784"/>
                </a:cubicBezTo>
                <a:cubicBezTo>
                  <a:pt x="30084" y="23898"/>
                  <a:pt x="30061" y="23967"/>
                  <a:pt x="29879" y="23967"/>
                </a:cubicBezTo>
                <a:cubicBezTo>
                  <a:pt x="29673" y="23967"/>
                  <a:pt x="29422" y="24035"/>
                  <a:pt x="29285" y="24172"/>
                </a:cubicBezTo>
                <a:cubicBezTo>
                  <a:pt x="28646" y="24743"/>
                  <a:pt x="28053" y="25336"/>
                  <a:pt x="27436" y="25930"/>
                </a:cubicBezTo>
                <a:cubicBezTo>
                  <a:pt x="27299" y="26044"/>
                  <a:pt x="27140" y="26135"/>
                  <a:pt x="27003" y="26272"/>
                </a:cubicBezTo>
                <a:cubicBezTo>
                  <a:pt x="26843" y="26409"/>
                  <a:pt x="26706" y="26592"/>
                  <a:pt x="26569" y="26752"/>
                </a:cubicBezTo>
                <a:cubicBezTo>
                  <a:pt x="26386" y="26957"/>
                  <a:pt x="26181" y="27140"/>
                  <a:pt x="25976" y="27368"/>
                </a:cubicBezTo>
                <a:cubicBezTo>
                  <a:pt x="25702" y="27459"/>
                  <a:pt x="25451" y="27710"/>
                  <a:pt x="25199" y="28167"/>
                </a:cubicBezTo>
                <a:cubicBezTo>
                  <a:pt x="24903" y="28418"/>
                  <a:pt x="24720" y="28600"/>
                  <a:pt x="24560" y="28737"/>
                </a:cubicBezTo>
                <a:lnTo>
                  <a:pt x="24560" y="28966"/>
                </a:lnTo>
                <a:cubicBezTo>
                  <a:pt x="24332" y="29057"/>
                  <a:pt x="23830" y="29491"/>
                  <a:pt x="23647" y="29650"/>
                </a:cubicBezTo>
                <a:cubicBezTo>
                  <a:pt x="23351" y="29901"/>
                  <a:pt x="23031" y="30130"/>
                  <a:pt x="22963" y="30563"/>
                </a:cubicBezTo>
                <a:cubicBezTo>
                  <a:pt x="22848" y="30541"/>
                  <a:pt x="22757" y="30518"/>
                  <a:pt x="22666" y="30495"/>
                </a:cubicBezTo>
                <a:cubicBezTo>
                  <a:pt x="22438" y="30746"/>
                  <a:pt x="22209" y="30951"/>
                  <a:pt x="22027" y="31203"/>
                </a:cubicBezTo>
                <a:cubicBezTo>
                  <a:pt x="21867" y="31454"/>
                  <a:pt x="21570" y="31568"/>
                  <a:pt x="21479" y="31864"/>
                </a:cubicBezTo>
                <a:cubicBezTo>
                  <a:pt x="21456" y="31933"/>
                  <a:pt x="21342" y="31979"/>
                  <a:pt x="21273" y="32024"/>
                </a:cubicBezTo>
                <a:cubicBezTo>
                  <a:pt x="21182" y="32093"/>
                  <a:pt x="21045" y="32116"/>
                  <a:pt x="20977" y="32184"/>
                </a:cubicBezTo>
                <a:cubicBezTo>
                  <a:pt x="20817" y="32367"/>
                  <a:pt x="20703" y="32572"/>
                  <a:pt x="20543" y="32755"/>
                </a:cubicBezTo>
                <a:cubicBezTo>
                  <a:pt x="20479" y="32819"/>
                  <a:pt x="20395" y="32962"/>
                  <a:pt x="20329" y="32962"/>
                </a:cubicBezTo>
                <a:cubicBezTo>
                  <a:pt x="20324" y="32962"/>
                  <a:pt x="20319" y="32962"/>
                  <a:pt x="20315" y="32960"/>
                </a:cubicBezTo>
                <a:cubicBezTo>
                  <a:pt x="20286" y="32956"/>
                  <a:pt x="20260" y="32954"/>
                  <a:pt x="20237" y="32954"/>
                </a:cubicBezTo>
                <a:cubicBezTo>
                  <a:pt x="20018" y="32954"/>
                  <a:pt x="20014" y="33135"/>
                  <a:pt x="19972" y="33280"/>
                </a:cubicBezTo>
                <a:cubicBezTo>
                  <a:pt x="20087" y="33417"/>
                  <a:pt x="20178" y="33554"/>
                  <a:pt x="20338" y="33713"/>
                </a:cubicBezTo>
                <a:cubicBezTo>
                  <a:pt x="20155" y="33759"/>
                  <a:pt x="20041" y="33759"/>
                  <a:pt x="19950" y="33782"/>
                </a:cubicBezTo>
                <a:cubicBezTo>
                  <a:pt x="19858" y="33668"/>
                  <a:pt x="19767" y="33576"/>
                  <a:pt x="19653" y="33439"/>
                </a:cubicBezTo>
                <a:cubicBezTo>
                  <a:pt x="19516" y="33599"/>
                  <a:pt x="19402" y="33736"/>
                  <a:pt x="19265" y="33873"/>
                </a:cubicBezTo>
                <a:cubicBezTo>
                  <a:pt x="19470" y="33896"/>
                  <a:pt x="19607" y="33942"/>
                  <a:pt x="19699" y="33942"/>
                </a:cubicBezTo>
                <a:cubicBezTo>
                  <a:pt x="19836" y="34147"/>
                  <a:pt x="19927" y="34284"/>
                  <a:pt x="20041" y="34421"/>
                </a:cubicBezTo>
                <a:cubicBezTo>
                  <a:pt x="19744" y="34672"/>
                  <a:pt x="19447" y="34923"/>
                  <a:pt x="19128" y="35197"/>
                </a:cubicBezTo>
                <a:cubicBezTo>
                  <a:pt x="19037" y="34832"/>
                  <a:pt x="18808" y="34626"/>
                  <a:pt x="18443" y="34581"/>
                </a:cubicBezTo>
                <a:lnTo>
                  <a:pt x="18443" y="34581"/>
                </a:lnTo>
                <a:cubicBezTo>
                  <a:pt x="18261" y="34786"/>
                  <a:pt x="18398" y="34900"/>
                  <a:pt x="18534" y="35037"/>
                </a:cubicBezTo>
                <a:cubicBezTo>
                  <a:pt x="18649" y="35174"/>
                  <a:pt x="18763" y="35311"/>
                  <a:pt x="18922" y="35471"/>
                </a:cubicBezTo>
                <a:cubicBezTo>
                  <a:pt x="18580" y="35813"/>
                  <a:pt x="18283" y="36110"/>
                  <a:pt x="17987" y="36384"/>
                </a:cubicBezTo>
                <a:cubicBezTo>
                  <a:pt x="17987" y="36407"/>
                  <a:pt x="18009" y="36407"/>
                  <a:pt x="18009" y="36430"/>
                </a:cubicBezTo>
                <a:cubicBezTo>
                  <a:pt x="17781" y="36589"/>
                  <a:pt x="17553" y="36772"/>
                  <a:pt x="17302" y="36954"/>
                </a:cubicBezTo>
                <a:cubicBezTo>
                  <a:pt x="17211" y="36886"/>
                  <a:pt x="17142" y="36818"/>
                  <a:pt x="17005" y="36703"/>
                </a:cubicBezTo>
                <a:cubicBezTo>
                  <a:pt x="16800" y="36840"/>
                  <a:pt x="16571" y="37000"/>
                  <a:pt x="16320" y="37160"/>
                </a:cubicBezTo>
                <a:cubicBezTo>
                  <a:pt x="16298" y="37023"/>
                  <a:pt x="16275" y="36932"/>
                  <a:pt x="16252" y="36772"/>
                </a:cubicBezTo>
                <a:cubicBezTo>
                  <a:pt x="13102" y="39853"/>
                  <a:pt x="9975" y="42821"/>
                  <a:pt x="7008" y="45948"/>
                </a:cubicBezTo>
                <a:cubicBezTo>
                  <a:pt x="7099" y="46062"/>
                  <a:pt x="7145" y="46130"/>
                  <a:pt x="7213" y="46222"/>
                </a:cubicBezTo>
                <a:cubicBezTo>
                  <a:pt x="6688" y="46222"/>
                  <a:pt x="6688" y="46222"/>
                  <a:pt x="6323" y="46587"/>
                </a:cubicBezTo>
                <a:cubicBezTo>
                  <a:pt x="5798" y="47112"/>
                  <a:pt x="5296" y="47614"/>
                  <a:pt x="4794" y="48139"/>
                </a:cubicBezTo>
                <a:cubicBezTo>
                  <a:pt x="4291" y="48641"/>
                  <a:pt x="3789" y="49143"/>
                  <a:pt x="3287" y="49668"/>
                </a:cubicBezTo>
                <a:cubicBezTo>
                  <a:pt x="3219" y="49737"/>
                  <a:pt x="3219" y="49851"/>
                  <a:pt x="3173" y="49965"/>
                </a:cubicBezTo>
                <a:cubicBezTo>
                  <a:pt x="3059" y="50033"/>
                  <a:pt x="2899" y="50079"/>
                  <a:pt x="2785" y="50193"/>
                </a:cubicBezTo>
                <a:cubicBezTo>
                  <a:pt x="2557" y="50421"/>
                  <a:pt x="2351" y="50672"/>
                  <a:pt x="2146" y="50924"/>
                </a:cubicBezTo>
                <a:cubicBezTo>
                  <a:pt x="2169" y="51106"/>
                  <a:pt x="2214" y="51312"/>
                  <a:pt x="2260" y="51563"/>
                </a:cubicBezTo>
                <a:cubicBezTo>
                  <a:pt x="2169" y="51608"/>
                  <a:pt x="2055" y="51677"/>
                  <a:pt x="1849" y="51791"/>
                </a:cubicBezTo>
                <a:cubicBezTo>
                  <a:pt x="1872" y="51540"/>
                  <a:pt x="1895" y="51357"/>
                  <a:pt x="1918" y="51129"/>
                </a:cubicBezTo>
                <a:lnTo>
                  <a:pt x="1918" y="51129"/>
                </a:lnTo>
                <a:cubicBezTo>
                  <a:pt x="1781" y="51266"/>
                  <a:pt x="1689" y="51357"/>
                  <a:pt x="1667" y="51357"/>
                </a:cubicBezTo>
                <a:cubicBezTo>
                  <a:pt x="1598" y="51700"/>
                  <a:pt x="1530" y="51928"/>
                  <a:pt x="1484" y="52156"/>
                </a:cubicBezTo>
                <a:cubicBezTo>
                  <a:pt x="1461" y="52156"/>
                  <a:pt x="1415" y="52133"/>
                  <a:pt x="1393" y="52133"/>
                </a:cubicBezTo>
                <a:cubicBezTo>
                  <a:pt x="1370" y="52042"/>
                  <a:pt x="1324" y="51951"/>
                  <a:pt x="1256" y="51745"/>
                </a:cubicBezTo>
                <a:cubicBezTo>
                  <a:pt x="982" y="52156"/>
                  <a:pt x="731" y="52453"/>
                  <a:pt x="525" y="52795"/>
                </a:cubicBezTo>
                <a:cubicBezTo>
                  <a:pt x="320" y="53160"/>
                  <a:pt x="183" y="53526"/>
                  <a:pt x="0" y="53936"/>
                </a:cubicBezTo>
                <a:cubicBezTo>
                  <a:pt x="229" y="53914"/>
                  <a:pt x="411" y="53891"/>
                  <a:pt x="617" y="53891"/>
                </a:cubicBezTo>
                <a:cubicBezTo>
                  <a:pt x="594" y="53731"/>
                  <a:pt x="594" y="53617"/>
                  <a:pt x="548" y="53434"/>
                </a:cubicBezTo>
                <a:lnTo>
                  <a:pt x="548" y="53434"/>
                </a:lnTo>
                <a:cubicBezTo>
                  <a:pt x="776" y="53617"/>
                  <a:pt x="936" y="53731"/>
                  <a:pt x="1142" y="53891"/>
                </a:cubicBezTo>
                <a:cubicBezTo>
                  <a:pt x="1233" y="53663"/>
                  <a:pt x="1301" y="53480"/>
                  <a:pt x="1370" y="53275"/>
                </a:cubicBezTo>
                <a:cubicBezTo>
                  <a:pt x="1461" y="53366"/>
                  <a:pt x="1507" y="53457"/>
                  <a:pt x="1575" y="53571"/>
                </a:cubicBezTo>
                <a:cubicBezTo>
                  <a:pt x="1895" y="53366"/>
                  <a:pt x="2214" y="53183"/>
                  <a:pt x="2534" y="52978"/>
                </a:cubicBezTo>
                <a:cubicBezTo>
                  <a:pt x="2557" y="52750"/>
                  <a:pt x="2580" y="52544"/>
                  <a:pt x="2602" y="52339"/>
                </a:cubicBezTo>
                <a:cubicBezTo>
                  <a:pt x="2717" y="52270"/>
                  <a:pt x="2808" y="52202"/>
                  <a:pt x="2922" y="52133"/>
                </a:cubicBezTo>
                <a:cubicBezTo>
                  <a:pt x="2968" y="52270"/>
                  <a:pt x="3013" y="52407"/>
                  <a:pt x="3059" y="52590"/>
                </a:cubicBezTo>
                <a:cubicBezTo>
                  <a:pt x="3584" y="52156"/>
                  <a:pt x="4063" y="51745"/>
                  <a:pt x="4725" y="51197"/>
                </a:cubicBezTo>
                <a:cubicBezTo>
                  <a:pt x="4953" y="51038"/>
                  <a:pt x="5410" y="50718"/>
                  <a:pt x="5844" y="50399"/>
                </a:cubicBezTo>
                <a:cubicBezTo>
                  <a:pt x="5821" y="50376"/>
                  <a:pt x="5821" y="50353"/>
                  <a:pt x="5798" y="50330"/>
                </a:cubicBezTo>
                <a:cubicBezTo>
                  <a:pt x="5661" y="50330"/>
                  <a:pt x="5524" y="50353"/>
                  <a:pt x="5387" y="50376"/>
                </a:cubicBezTo>
                <a:cubicBezTo>
                  <a:pt x="5387" y="50353"/>
                  <a:pt x="5364" y="50330"/>
                  <a:pt x="5364" y="50307"/>
                </a:cubicBezTo>
                <a:cubicBezTo>
                  <a:pt x="5547" y="50193"/>
                  <a:pt x="5729" y="50079"/>
                  <a:pt x="6026" y="49896"/>
                </a:cubicBezTo>
                <a:cubicBezTo>
                  <a:pt x="6049" y="49942"/>
                  <a:pt x="6072" y="50056"/>
                  <a:pt x="6117" y="50170"/>
                </a:cubicBezTo>
                <a:cubicBezTo>
                  <a:pt x="6254" y="50056"/>
                  <a:pt x="6323" y="49988"/>
                  <a:pt x="6391" y="49919"/>
                </a:cubicBezTo>
                <a:cubicBezTo>
                  <a:pt x="6369" y="49782"/>
                  <a:pt x="6346" y="49691"/>
                  <a:pt x="6323" y="49554"/>
                </a:cubicBezTo>
                <a:cubicBezTo>
                  <a:pt x="6414" y="49508"/>
                  <a:pt x="6506" y="49463"/>
                  <a:pt x="6551" y="49440"/>
                </a:cubicBezTo>
                <a:cubicBezTo>
                  <a:pt x="6665" y="49508"/>
                  <a:pt x="6757" y="49554"/>
                  <a:pt x="6916" y="49623"/>
                </a:cubicBezTo>
                <a:cubicBezTo>
                  <a:pt x="6894" y="49120"/>
                  <a:pt x="7008" y="48687"/>
                  <a:pt x="6734" y="48276"/>
                </a:cubicBezTo>
                <a:cubicBezTo>
                  <a:pt x="6871" y="48139"/>
                  <a:pt x="6985" y="48048"/>
                  <a:pt x="7122" y="47933"/>
                </a:cubicBezTo>
                <a:cubicBezTo>
                  <a:pt x="7185" y="48018"/>
                  <a:pt x="7249" y="48083"/>
                  <a:pt x="7312" y="48147"/>
                </a:cubicBezTo>
                <a:lnTo>
                  <a:pt x="7312" y="48147"/>
                </a:lnTo>
                <a:cubicBezTo>
                  <a:pt x="7378" y="48016"/>
                  <a:pt x="7444" y="47906"/>
                  <a:pt x="7510" y="47774"/>
                </a:cubicBezTo>
                <a:cubicBezTo>
                  <a:pt x="7533" y="47774"/>
                  <a:pt x="7555" y="47796"/>
                  <a:pt x="7601" y="47796"/>
                </a:cubicBezTo>
                <a:cubicBezTo>
                  <a:pt x="7601" y="47956"/>
                  <a:pt x="7624" y="48116"/>
                  <a:pt x="7647" y="48230"/>
                </a:cubicBezTo>
                <a:cubicBezTo>
                  <a:pt x="7807" y="48321"/>
                  <a:pt x="7944" y="48413"/>
                  <a:pt x="8126" y="48527"/>
                </a:cubicBezTo>
                <a:lnTo>
                  <a:pt x="8126" y="48185"/>
                </a:lnTo>
                <a:cubicBezTo>
                  <a:pt x="8035" y="48207"/>
                  <a:pt x="7989" y="48230"/>
                  <a:pt x="7921" y="48230"/>
                </a:cubicBezTo>
                <a:cubicBezTo>
                  <a:pt x="7852" y="48070"/>
                  <a:pt x="7761" y="47933"/>
                  <a:pt x="7692" y="47751"/>
                </a:cubicBezTo>
                <a:cubicBezTo>
                  <a:pt x="7807" y="47545"/>
                  <a:pt x="7944" y="47317"/>
                  <a:pt x="8080" y="47066"/>
                </a:cubicBezTo>
                <a:cubicBezTo>
                  <a:pt x="8217" y="47180"/>
                  <a:pt x="8309" y="47226"/>
                  <a:pt x="8377" y="47294"/>
                </a:cubicBezTo>
                <a:cubicBezTo>
                  <a:pt x="8423" y="47226"/>
                  <a:pt x="8446" y="47157"/>
                  <a:pt x="8468" y="47066"/>
                </a:cubicBezTo>
                <a:cubicBezTo>
                  <a:pt x="8583" y="47226"/>
                  <a:pt x="8651" y="47340"/>
                  <a:pt x="8742" y="47477"/>
                </a:cubicBezTo>
                <a:cubicBezTo>
                  <a:pt x="8765" y="47454"/>
                  <a:pt x="8788" y="47454"/>
                  <a:pt x="8811" y="47431"/>
                </a:cubicBezTo>
                <a:cubicBezTo>
                  <a:pt x="8765" y="47180"/>
                  <a:pt x="8720" y="46906"/>
                  <a:pt x="8674" y="46655"/>
                </a:cubicBezTo>
                <a:cubicBezTo>
                  <a:pt x="8697" y="46632"/>
                  <a:pt x="8720" y="46632"/>
                  <a:pt x="8765" y="46610"/>
                </a:cubicBezTo>
                <a:cubicBezTo>
                  <a:pt x="8834" y="46769"/>
                  <a:pt x="8925" y="46929"/>
                  <a:pt x="9016" y="47089"/>
                </a:cubicBezTo>
                <a:cubicBezTo>
                  <a:pt x="9153" y="47157"/>
                  <a:pt x="9313" y="47249"/>
                  <a:pt x="9427" y="47294"/>
                </a:cubicBezTo>
                <a:cubicBezTo>
                  <a:pt x="9610" y="47180"/>
                  <a:pt x="9770" y="47089"/>
                  <a:pt x="9884" y="46952"/>
                </a:cubicBezTo>
                <a:cubicBezTo>
                  <a:pt x="9998" y="46861"/>
                  <a:pt x="10066" y="46701"/>
                  <a:pt x="10089" y="46564"/>
                </a:cubicBezTo>
                <a:cubicBezTo>
                  <a:pt x="10089" y="46427"/>
                  <a:pt x="9998" y="46290"/>
                  <a:pt x="9952" y="46153"/>
                </a:cubicBezTo>
                <a:cubicBezTo>
                  <a:pt x="10020" y="46125"/>
                  <a:pt x="10080" y="46112"/>
                  <a:pt x="10135" y="46112"/>
                </a:cubicBezTo>
                <a:cubicBezTo>
                  <a:pt x="10301" y="46112"/>
                  <a:pt x="10408" y="46232"/>
                  <a:pt x="10477" y="46404"/>
                </a:cubicBezTo>
                <a:cubicBezTo>
                  <a:pt x="10751" y="46176"/>
                  <a:pt x="11002" y="45993"/>
                  <a:pt x="11230" y="45811"/>
                </a:cubicBezTo>
                <a:cubicBezTo>
                  <a:pt x="11276" y="45514"/>
                  <a:pt x="11322" y="45263"/>
                  <a:pt x="11367" y="44989"/>
                </a:cubicBezTo>
                <a:cubicBezTo>
                  <a:pt x="11390" y="45012"/>
                  <a:pt x="11413" y="45012"/>
                  <a:pt x="11459" y="45012"/>
                </a:cubicBezTo>
                <a:cubicBezTo>
                  <a:pt x="11481" y="45149"/>
                  <a:pt x="11504" y="45309"/>
                  <a:pt x="11550" y="45537"/>
                </a:cubicBezTo>
                <a:cubicBezTo>
                  <a:pt x="12052" y="45194"/>
                  <a:pt x="12486" y="44898"/>
                  <a:pt x="12714" y="44532"/>
                </a:cubicBezTo>
                <a:cubicBezTo>
                  <a:pt x="12942" y="44396"/>
                  <a:pt x="13102" y="44327"/>
                  <a:pt x="13239" y="44236"/>
                </a:cubicBezTo>
                <a:cubicBezTo>
                  <a:pt x="13901" y="43665"/>
                  <a:pt x="14586" y="43094"/>
                  <a:pt x="15248" y="42524"/>
                </a:cubicBezTo>
                <a:cubicBezTo>
                  <a:pt x="15910" y="41976"/>
                  <a:pt x="16549" y="41405"/>
                  <a:pt x="17211" y="40835"/>
                </a:cubicBezTo>
                <a:cubicBezTo>
                  <a:pt x="17530" y="40561"/>
                  <a:pt x="17873" y="40355"/>
                  <a:pt x="18169" y="40082"/>
                </a:cubicBezTo>
                <a:cubicBezTo>
                  <a:pt x="18443" y="39785"/>
                  <a:pt x="18694" y="39511"/>
                  <a:pt x="19059" y="39305"/>
                </a:cubicBezTo>
                <a:cubicBezTo>
                  <a:pt x="19333" y="39146"/>
                  <a:pt x="19539" y="38895"/>
                  <a:pt x="19767" y="38689"/>
                </a:cubicBezTo>
                <a:cubicBezTo>
                  <a:pt x="19927" y="38529"/>
                  <a:pt x="20087" y="38370"/>
                  <a:pt x="20246" y="38210"/>
                </a:cubicBezTo>
                <a:cubicBezTo>
                  <a:pt x="20315" y="38119"/>
                  <a:pt x="20406" y="37959"/>
                  <a:pt x="20497" y="37936"/>
                </a:cubicBezTo>
                <a:cubicBezTo>
                  <a:pt x="20931" y="37868"/>
                  <a:pt x="21114" y="37479"/>
                  <a:pt x="21433" y="37251"/>
                </a:cubicBezTo>
                <a:cubicBezTo>
                  <a:pt x="21456" y="37228"/>
                  <a:pt x="21456" y="37160"/>
                  <a:pt x="21479" y="37114"/>
                </a:cubicBezTo>
                <a:cubicBezTo>
                  <a:pt x="21388" y="37069"/>
                  <a:pt x="21296" y="37023"/>
                  <a:pt x="21205" y="36977"/>
                </a:cubicBezTo>
                <a:cubicBezTo>
                  <a:pt x="21159" y="37091"/>
                  <a:pt x="21114" y="37183"/>
                  <a:pt x="21068" y="37297"/>
                </a:cubicBezTo>
                <a:cubicBezTo>
                  <a:pt x="20885" y="37251"/>
                  <a:pt x="20726" y="37206"/>
                  <a:pt x="20543" y="37160"/>
                </a:cubicBezTo>
                <a:cubicBezTo>
                  <a:pt x="20543" y="36977"/>
                  <a:pt x="20520" y="36840"/>
                  <a:pt x="20497" y="36658"/>
                </a:cubicBezTo>
                <a:cubicBezTo>
                  <a:pt x="20338" y="36749"/>
                  <a:pt x="20224" y="36840"/>
                  <a:pt x="20109" y="36886"/>
                </a:cubicBezTo>
                <a:cubicBezTo>
                  <a:pt x="20087" y="36894"/>
                  <a:pt x="20064" y="36896"/>
                  <a:pt x="20041" y="36896"/>
                </a:cubicBezTo>
                <a:cubicBezTo>
                  <a:pt x="19995" y="36896"/>
                  <a:pt x="19950" y="36886"/>
                  <a:pt x="19904" y="36886"/>
                </a:cubicBezTo>
                <a:lnTo>
                  <a:pt x="19904" y="37114"/>
                </a:lnTo>
                <a:cubicBezTo>
                  <a:pt x="20018" y="37251"/>
                  <a:pt x="20109" y="37388"/>
                  <a:pt x="20224" y="37525"/>
                </a:cubicBezTo>
                <a:cubicBezTo>
                  <a:pt x="20051" y="37617"/>
                  <a:pt x="19955" y="37667"/>
                  <a:pt x="19876" y="37667"/>
                </a:cubicBezTo>
                <a:cubicBezTo>
                  <a:pt x="19777" y="37667"/>
                  <a:pt x="19703" y="37588"/>
                  <a:pt x="19539" y="37411"/>
                </a:cubicBezTo>
                <a:cubicBezTo>
                  <a:pt x="19447" y="37639"/>
                  <a:pt x="19379" y="37868"/>
                  <a:pt x="19288" y="38096"/>
                </a:cubicBezTo>
                <a:cubicBezTo>
                  <a:pt x="19242" y="38096"/>
                  <a:pt x="19105" y="38073"/>
                  <a:pt x="18968" y="38027"/>
                </a:cubicBezTo>
                <a:cubicBezTo>
                  <a:pt x="18945" y="38187"/>
                  <a:pt x="18922" y="38324"/>
                  <a:pt x="18900" y="38461"/>
                </a:cubicBezTo>
                <a:cubicBezTo>
                  <a:pt x="18808" y="38461"/>
                  <a:pt x="18740" y="38461"/>
                  <a:pt x="18626" y="38484"/>
                </a:cubicBezTo>
                <a:cubicBezTo>
                  <a:pt x="18626" y="38256"/>
                  <a:pt x="18443" y="38050"/>
                  <a:pt x="18649" y="37822"/>
                </a:cubicBezTo>
                <a:cubicBezTo>
                  <a:pt x="18740" y="37845"/>
                  <a:pt x="18831" y="37845"/>
                  <a:pt x="18877" y="37845"/>
                </a:cubicBezTo>
                <a:cubicBezTo>
                  <a:pt x="18968" y="37685"/>
                  <a:pt x="19014" y="37548"/>
                  <a:pt x="19105" y="37411"/>
                </a:cubicBezTo>
                <a:cubicBezTo>
                  <a:pt x="19219" y="37274"/>
                  <a:pt x="19356" y="37023"/>
                  <a:pt x="19470" y="37023"/>
                </a:cubicBezTo>
                <a:cubicBezTo>
                  <a:pt x="19657" y="37023"/>
                  <a:pt x="19674" y="36834"/>
                  <a:pt x="19813" y="36834"/>
                </a:cubicBezTo>
                <a:cubicBezTo>
                  <a:pt x="19827" y="36834"/>
                  <a:pt x="19842" y="36836"/>
                  <a:pt x="19858" y="36840"/>
                </a:cubicBezTo>
                <a:cubicBezTo>
                  <a:pt x="19904" y="36749"/>
                  <a:pt x="19927" y="36658"/>
                  <a:pt x="19972" y="36589"/>
                </a:cubicBezTo>
                <a:cubicBezTo>
                  <a:pt x="20178" y="36407"/>
                  <a:pt x="20383" y="36224"/>
                  <a:pt x="20612" y="36041"/>
                </a:cubicBezTo>
                <a:cubicBezTo>
                  <a:pt x="20749" y="35950"/>
                  <a:pt x="20885" y="35905"/>
                  <a:pt x="21068" y="35813"/>
                </a:cubicBezTo>
                <a:cubicBezTo>
                  <a:pt x="21114" y="35722"/>
                  <a:pt x="21182" y="35608"/>
                  <a:pt x="21273" y="35425"/>
                </a:cubicBezTo>
                <a:cubicBezTo>
                  <a:pt x="21479" y="35585"/>
                  <a:pt x="21639" y="35699"/>
                  <a:pt x="21821" y="35836"/>
                </a:cubicBezTo>
                <a:cubicBezTo>
                  <a:pt x="21867" y="35631"/>
                  <a:pt x="21913" y="35471"/>
                  <a:pt x="21958" y="35288"/>
                </a:cubicBezTo>
                <a:lnTo>
                  <a:pt x="22050" y="35288"/>
                </a:lnTo>
                <a:cubicBezTo>
                  <a:pt x="22072" y="35380"/>
                  <a:pt x="22095" y="35471"/>
                  <a:pt x="22118" y="35562"/>
                </a:cubicBezTo>
                <a:cubicBezTo>
                  <a:pt x="22209" y="35471"/>
                  <a:pt x="22301" y="35402"/>
                  <a:pt x="22392" y="35311"/>
                </a:cubicBezTo>
                <a:cubicBezTo>
                  <a:pt x="22369" y="35265"/>
                  <a:pt x="22323" y="35197"/>
                  <a:pt x="22278" y="35083"/>
                </a:cubicBezTo>
                <a:lnTo>
                  <a:pt x="22278" y="35083"/>
                </a:lnTo>
                <a:cubicBezTo>
                  <a:pt x="22438" y="35128"/>
                  <a:pt x="22529" y="35151"/>
                  <a:pt x="22620" y="35174"/>
                </a:cubicBezTo>
                <a:cubicBezTo>
                  <a:pt x="22666" y="34923"/>
                  <a:pt x="22757" y="34763"/>
                  <a:pt x="23054" y="34718"/>
                </a:cubicBezTo>
                <a:cubicBezTo>
                  <a:pt x="23077" y="34855"/>
                  <a:pt x="23077" y="34946"/>
                  <a:pt x="23100" y="35060"/>
                </a:cubicBezTo>
                <a:cubicBezTo>
                  <a:pt x="23442" y="34832"/>
                  <a:pt x="23784" y="34626"/>
                  <a:pt x="24104" y="34398"/>
                </a:cubicBezTo>
                <a:cubicBezTo>
                  <a:pt x="24104" y="34375"/>
                  <a:pt x="24081" y="34352"/>
                  <a:pt x="24081" y="34352"/>
                </a:cubicBezTo>
                <a:cubicBezTo>
                  <a:pt x="24195" y="34330"/>
                  <a:pt x="24286" y="34307"/>
                  <a:pt x="24355" y="34307"/>
                </a:cubicBezTo>
                <a:cubicBezTo>
                  <a:pt x="24492" y="34124"/>
                  <a:pt x="24583" y="33987"/>
                  <a:pt x="24674" y="33850"/>
                </a:cubicBezTo>
                <a:cubicBezTo>
                  <a:pt x="24789" y="33873"/>
                  <a:pt x="24880" y="33873"/>
                  <a:pt x="24994" y="33896"/>
                </a:cubicBezTo>
                <a:cubicBezTo>
                  <a:pt x="24652" y="33325"/>
                  <a:pt x="24674" y="33074"/>
                  <a:pt x="25040" y="32892"/>
                </a:cubicBezTo>
                <a:cubicBezTo>
                  <a:pt x="25085" y="33097"/>
                  <a:pt x="25108" y="33302"/>
                  <a:pt x="25131" y="33531"/>
                </a:cubicBezTo>
                <a:cubicBezTo>
                  <a:pt x="25291" y="33485"/>
                  <a:pt x="25428" y="33462"/>
                  <a:pt x="25587" y="33417"/>
                </a:cubicBezTo>
                <a:cubicBezTo>
                  <a:pt x="25496" y="33325"/>
                  <a:pt x="25451" y="33257"/>
                  <a:pt x="25405" y="33211"/>
                </a:cubicBezTo>
                <a:cubicBezTo>
                  <a:pt x="25542" y="33120"/>
                  <a:pt x="25702" y="33051"/>
                  <a:pt x="25839" y="32983"/>
                </a:cubicBezTo>
                <a:cubicBezTo>
                  <a:pt x="25907" y="33074"/>
                  <a:pt x="25953" y="33143"/>
                  <a:pt x="26021" y="33257"/>
                </a:cubicBezTo>
                <a:cubicBezTo>
                  <a:pt x="26067" y="33006"/>
                  <a:pt x="26090" y="32823"/>
                  <a:pt x="26112" y="32618"/>
                </a:cubicBezTo>
                <a:cubicBezTo>
                  <a:pt x="26067" y="32526"/>
                  <a:pt x="26021" y="32435"/>
                  <a:pt x="25976" y="32367"/>
                </a:cubicBezTo>
                <a:cubicBezTo>
                  <a:pt x="26044" y="32275"/>
                  <a:pt x="26090" y="32207"/>
                  <a:pt x="26158" y="32116"/>
                </a:cubicBezTo>
                <a:cubicBezTo>
                  <a:pt x="26044" y="32070"/>
                  <a:pt x="25953" y="32024"/>
                  <a:pt x="25861" y="31979"/>
                </a:cubicBezTo>
                <a:cubicBezTo>
                  <a:pt x="25953" y="31887"/>
                  <a:pt x="26044" y="31819"/>
                  <a:pt x="26158" y="31728"/>
                </a:cubicBezTo>
                <a:cubicBezTo>
                  <a:pt x="26044" y="31659"/>
                  <a:pt x="25953" y="31613"/>
                  <a:pt x="25839" y="31568"/>
                </a:cubicBezTo>
                <a:cubicBezTo>
                  <a:pt x="25907" y="31431"/>
                  <a:pt x="25953" y="31317"/>
                  <a:pt x="26021" y="31134"/>
                </a:cubicBezTo>
                <a:cubicBezTo>
                  <a:pt x="26112" y="31339"/>
                  <a:pt x="26204" y="31476"/>
                  <a:pt x="26295" y="31636"/>
                </a:cubicBezTo>
                <a:cubicBezTo>
                  <a:pt x="26392" y="31636"/>
                  <a:pt x="26506" y="31720"/>
                  <a:pt x="26605" y="31720"/>
                </a:cubicBezTo>
                <a:cubicBezTo>
                  <a:pt x="26670" y="31720"/>
                  <a:pt x="26729" y="31685"/>
                  <a:pt x="26774" y="31568"/>
                </a:cubicBezTo>
                <a:cubicBezTo>
                  <a:pt x="26859" y="31674"/>
                  <a:pt x="26944" y="31799"/>
                  <a:pt x="27028" y="31908"/>
                </a:cubicBezTo>
                <a:lnTo>
                  <a:pt x="27028" y="31908"/>
                </a:lnTo>
                <a:cubicBezTo>
                  <a:pt x="27098" y="31850"/>
                  <a:pt x="27168" y="31810"/>
                  <a:pt x="27229" y="31810"/>
                </a:cubicBezTo>
                <a:cubicBezTo>
                  <a:pt x="27286" y="31810"/>
                  <a:pt x="27335" y="31845"/>
                  <a:pt x="27368" y="31933"/>
                </a:cubicBezTo>
                <a:cubicBezTo>
                  <a:pt x="27528" y="31750"/>
                  <a:pt x="27665" y="31591"/>
                  <a:pt x="27824" y="31431"/>
                </a:cubicBezTo>
                <a:cubicBezTo>
                  <a:pt x="27938" y="31454"/>
                  <a:pt x="28030" y="31476"/>
                  <a:pt x="28144" y="31499"/>
                </a:cubicBezTo>
                <a:cubicBezTo>
                  <a:pt x="28121" y="31362"/>
                  <a:pt x="28098" y="31271"/>
                  <a:pt x="28075" y="31134"/>
                </a:cubicBezTo>
                <a:cubicBezTo>
                  <a:pt x="28258" y="31111"/>
                  <a:pt x="28395" y="31111"/>
                  <a:pt x="28578" y="31088"/>
                </a:cubicBezTo>
                <a:cubicBezTo>
                  <a:pt x="28578" y="31020"/>
                  <a:pt x="28600" y="30951"/>
                  <a:pt x="28600" y="30906"/>
                </a:cubicBezTo>
                <a:cubicBezTo>
                  <a:pt x="28737" y="30860"/>
                  <a:pt x="28874" y="30837"/>
                  <a:pt x="28966" y="30769"/>
                </a:cubicBezTo>
                <a:cubicBezTo>
                  <a:pt x="29422" y="30404"/>
                  <a:pt x="29810" y="29947"/>
                  <a:pt x="30358" y="29673"/>
                </a:cubicBezTo>
                <a:cubicBezTo>
                  <a:pt x="30404" y="29650"/>
                  <a:pt x="30449" y="29582"/>
                  <a:pt x="30495" y="29536"/>
                </a:cubicBezTo>
                <a:cubicBezTo>
                  <a:pt x="30746" y="29331"/>
                  <a:pt x="30997" y="29103"/>
                  <a:pt x="31248" y="28874"/>
                </a:cubicBezTo>
                <a:cubicBezTo>
                  <a:pt x="31568" y="28578"/>
                  <a:pt x="31956" y="28327"/>
                  <a:pt x="32093" y="27870"/>
                </a:cubicBezTo>
                <a:cubicBezTo>
                  <a:pt x="32184" y="27870"/>
                  <a:pt x="32275" y="27893"/>
                  <a:pt x="32367" y="27893"/>
                </a:cubicBezTo>
                <a:cubicBezTo>
                  <a:pt x="32709" y="27596"/>
                  <a:pt x="32709" y="27596"/>
                  <a:pt x="32800" y="27277"/>
                </a:cubicBezTo>
                <a:cubicBezTo>
                  <a:pt x="32709" y="27231"/>
                  <a:pt x="32640" y="27185"/>
                  <a:pt x="32526" y="27117"/>
                </a:cubicBezTo>
                <a:cubicBezTo>
                  <a:pt x="32626" y="27090"/>
                  <a:pt x="32686" y="27073"/>
                  <a:pt x="32742" y="27073"/>
                </a:cubicBezTo>
                <a:cubicBezTo>
                  <a:pt x="32827" y="27073"/>
                  <a:pt x="32904" y="27112"/>
                  <a:pt x="33097" y="27208"/>
                </a:cubicBezTo>
                <a:cubicBezTo>
                  <a:pt x="34444" y="25998"/>
                  <a:pt x="35950" y="24948"/>
                  <a:pt x="37251" y="23533"/>
                </a:cubicBezTo>
                <a:cubicBezTo>
                  <a:pt x="37479" y="23373"/>
                  <a:pt x="37776" y="23191"/>
                  <a:pt x="38050" y="22963"/>
                </a:cubicBezTo>
                <a:cubicBezTo>
                  <a:pt x="38529" y="22552"/>
                  <a:pt x="38986" y="22118"/>
                  <a:pt x="39465" y="21707"/>
                </a:cubicBezTo>
                <a:cubicBezTo>
                  <a:pt x="39990" y="21251"/>
                  <a:pt x="40561" y="20840"/>
                  <a:pt x="41040" y="20361"/>
                </a:cubicBezTo>
                <a:cubicBezTo>
                  <a:pt x="41565" y="19813"/>
                  <a:pt x="42136" y="19333"/>
                  <a:pt x="42706" y="18854"/>
                </a:cubicBezTo>
                <a:cubicBezTo>
                  <a:pt x="42684" y="18808"/>
                  <a:pt x="42638" y="18763"/>
                  <a:pt x="42592" y="18694"/>
                </a:cubicBezTo>
                <a:cubicBezTo>
                  <a:pt x="42729" y="18671"/>
                  <a:pt x="42843" y="18649"/>
                  <a:pt x="42912" y="18649"/>
                </a:cubicBezTo>
                <a:cubicBezTo>
                  <a:pt x="42980" y="18512"/>
                  <a:pt x="43026" y="18420"/>
                  <a:pt x="43072" y="18306"/>
                </a:cubicBezTo>
                <a:cubicBezTo>
                  <a:pt x="43140" y="18352"/>
                  <a:pt x="43209" y="18375"/>
                  <a:pt x="43346" y="18443"/>
                </a:cubicBezTo>
                <a:cubicBezTo>
                  <a:pt x="43528" y="18193"/>
                  <a:pt x="43733" y="17942"/>
                  <a:pt x="43961" y="17668"/>
                </a:cubicBezTo>
                <a:lnTo>
                  <a:pt x="43961" y="17668"/>
                </a:lnTo>
                <a:cubicBezTo>
                  <a:pt x="43971" y="17671"/>
                  <a:pt x="43993" y="17676"/>
                  <a:pt x="44008" y="17690"/>
                </a:cubicBezTo>
                <a:cubicBezTo>
                  <a:pt x="44144" y="17553"/>
                  <a:pt x="44259" y="17462"/>
                  <a:pt x="44373" y="17348"/>
                </a:cubicBezTo>
                <a:cubicBezTo>
                  <a:pt x="44578" y="17165"/>
                  <a:pt x="44875" y="17097"/>
                  <a:pt x="44943" y="16777"/>
                </a:cubicBezTo>
                <a:cubicBezTo>
                  <a:pt x="44943" y="16731"/>
                  <a:pt x="45057" y="16686"/>
                  <a:pt x="45126" y="16663"/>
                </a:cubicBezTo>
                <a:cubicBezTo>
                  <a:pt x="45537" y="16503"/>
                  <a:pt x="45834" y="16229"/>
                  <a:pt x="45970" y="15864"/>
                </a:cubicBezTo>
                <a:cubicBezTo>
                  <a:pt x="46130" y="15773"/>
                  <a:pt x="46267" y="15750"/>
                  <a:pt x="46359" y="15659"/>
                </a:cubicBezTo>
                <a:cubicBezTo>
                  <a:pt x="46861" y="15248"/>
                  <a:pt x="47317" y="14814"/>
                  <a:pt x="47797" y="14403"/>
                </a:cubicBezTo>
                <a:cubicBezTo>
                  <a:pt x="47888" y="14312"/>
                  <a:pt x="48002" y="14198"/>
                  <a:pt x="48093" y="14084"/>
                </a:cubicBezTo>
                <a:cubicBezTo>
                  <a:pt x="48458" y="13741"/>
                  <a:pt x="48846" y="13399"/>
                  <a:pt x="49189" y="13034"/>
                </a:cubicBezTo>
                <a:cubicBezTo>
                  <a:pt x="49280" y="12942"/>
                  <a:pt x="49326" y="12760"/>
                  <a:pt x="49394" y="12577"/>
                </a:cubicBezTo>
                <a:cubicBezTo>
                  <a:pt x="49428" y="12567"/>
                  <a:pt x="49470" y="12566"/>
                  <a:pt x="49517" y="12566"/>
                </a:cubicBezTo>
                <a:cubicBezTo>
                  <a:pt x="49537" y="12566"/>
                  <a:pt x="49557" y="12566"/>
                  <a:pt x="49578" y="12566"/>
                </a:cubicBezTo>
                <a:cubicBezTo>
                  <a:pt x="49739" y="12566"/>
                  <a:pt x="49924" y="12551"/>
                  <a:pt x="49988" y="12280"/>
                </a:cubicBezTo>
                <a:lnTo>
                  <a:pt x="49988" y="12280"/>
                </a:lnTo>
                <a:cubicBezTo>
                  <a:pt x="49851" y="12303"/>
                  <a:pt x="49714" y="12326"/>
                  <a:pt x="49508" y="12349"/>
                </a:cubicBezTo>
                <a:cubicBezTo>
                  <a:pt x="49714" y="12075"/>
                  <a:pt x="49851" y="11892"/>
                  <a:pt x="49965" y="11710"/>
                </a:cubicBezTo>
                <a:cubicBezTo>
                  <a:pt x="50161" y="11710"/>
                  <a:pt x="50260" y="11932"/>
                  <a:pt x="50413" y="11932"/>
                </a:cubicBezTo>
                <a:cubicBezTo>
                  <a:pt x="50456" y="11932"/>
                  <a:pt x="50503" y="11915"/>
                  <a:pt x="50558" y="11870"/>
                </a:cubicBezTo>
                <a:cubicBezTo>
                  <a:pt x="50536" y="11550"/>
                  <a:pt x="50536" y="11550"/>
                  <a:pt x="50764" y="11185"/>
                </a:cubicBezTo>
                <a:cubicBezTo>
                  <a:pt x="50809" y="11276"/>
                  <a:pt x="50855" y="11367"/>
                  <a:pt x="50901" y="11504"/>
                </a:cubicBezTo>
                <a:cubicBezTo>
                  <a:pt x="51061" y="11322"/>
                  <a:pt x="51334" y="11185"/>
                  <a:pt x="51312" y="11025"/>
                </a:cubicBezTo>
                <a:cubicBezTo>
                  <a:pt x="51312" y="10705"/>
                  <a:pt x="51517" y="10728"/>
                  <a:pt x="51722" y="10683"/>
                </a:cubicBezTo>
                <a:cubicBezTo>
                  <a:pt x="51745" y="10591"/>
                  <a:pt x="51768" y="10500"/>
                  <a:pt x="51791" y="10409"/>
                </a:cubicBezTo>
                <a:cubicBezTo>
                  <a:pt x="52110" y="10409"/>
                  <a:pt x="52110" y="10409"/>
                  <a:pt x="52110" y="9975"/>
                </a:cubicBezTo>
                <a:cubicBezTo>
                  <a:pt x="52270" y="9998"/>
                  <a:pt x="52407" y="10021"/>
                  <a:pt x="52613" y="10044"/>
                </a:cubicBezTo>
                <a:cubicBezTo>
                  <a:pt x="52795" y="9838"/>
                  <a:pt x="52978" y="9633"/>
                  <a:pt x="53160" y="9427"/>
                </a:cubicBezTo>
                <a:cubicBezTo>
                  <a:pt x="53160" y="9359"/>
                  <a:pt x="53138" y="9290"/>
                  <a:pt x="53115" y="9199"/>
                </a:cubicBezTo>
                <a:cubicBezTo>
                  <a:pt x="53480" y="9153"/>
                  <a:pt x="53800" y="9062"/>
                  <a:pt x="53914" y="8697"/>
                </a:cubicBezTo>
                <a:cubicBezTo>
                  <a:pt x="53937" y="8628"/>
                  <a:pt x="53982" y="8560"/>
                  <a:pt x="54028" y="8560"/>
                </a:cubicBezTo>
                <a:cubicBezTo>
                  <a:pt x="54325" y="8537"/>
                  <a:pt x="54439" y="8286"/>
                  <a:pt x="54621" y="8126"/>
                </a:cubicBezTo>
                <a:cubicBezTo>
                  <a:pt x="54895" y="7875"/>
                  <a:pt x="55192" y="7624"/>
                  <a:pt x="55420" y="7350"/>
                </a:cubicBezTo>
                <a:cubicBezTo>
                  <a:pt x="55785" y="6939"/>
                  <a:pt x="56310" y="6665"/>
                  <a:pt x="56424" y="6186"/>
                </a:cubicBezTo>
                <a:cubicBezTo>
                  <a:pt x="56653" y="5958"/>
                  <a:pt x="56835" y="5821"/>
                  <a:pt x="56949" y="5684"/>
                </a:cubicBezTo>
                <a:cubicBezTo>
                  <a:pt x="56927" y="5524"/>
                  <a:pt x="56904" y="5410"/>
                  <a:pt x="56881" y="5296"/>
                </a:cubicBezTo>
                <a:cubicBezTo>
                  <a:pt x="56904" y="5273"/>
                  <a:pt x="56927" y="5250"/>
                  <a:pt x="56972" y="5227"/>
                </a:cubicBezTo>
                <a:cubicBezTo>
                  <a:pt x="56972" y="5296"/>
                  <a:pt x="56995" y="5364"/>
                  <a:pt x="57041" y="5501"/>
                </a:cubicBezTo>
                <a:cubicBezTo>
                  <a:pt x="57223" y="5227"/>
                  <a:pt x="57360" y="5022"/>
                  <a:pt x="57497" y="4817"/>
                </a:cubicBezTo>
                <a:cubicBezTo>
                  <a:pt x="57383" y="4748"/>
                  <a:pt x="57269" y="4657"/>
                  <a:pt x="57155" y="4588"/>
                </a:cubicBezTo>
                <a:cubicBezTo>
                  <a:pt x="57155" y="4543"/>
                  <a:pt x="57178" y="4497"/>
                  <a:pt x="57201" y="4451"/>
                </a:cubicBezTo>
                <a:cubicBezTo>
                  <a:pt x="57406" y="4474"/>
                  <a:pt x="57611" y="4497"/>
                  <a:pt x="57840" y="4520"/>
                </a:cubicBezTo>
                <a:cubicBezTo>
                  <a:pt x="58273" y="3812"/>
                  <a:pt x="58890" y="3150"/>
                  <a:pt x="59186" y="2283"/>
                </a:cubicBezTo>
                <a:cubicBezTo>
                  <a:pt x="58958" y="2100"/>
                  <a:pt x="59164" y="2009"/>
                  <a:pt x="59278" y="1941"/>
                </a:cubicBezTo>
                <a:cubicBezTo>
                  <a:pt x="59186" y="1758"/>
                  <a:pt x="59072" y="1598"/>
                  <a:pt x="58981" y="1438"/>
                </a:cubicBezTo>
                <a:cubicBezTo>
                  <a:pt x="58547" y="1507"/>
                  <a:pt x="58387" y="1872"/>
                  <a:pt x="58159" y="2214"/>
                </a:cubicBezTo>
                <a:cubicBezTo>
                  <a:pt x="57908" y="1918"/>
                  <a:pt x="58136" y="1758"/>
                  <a:pt x="58296" y="1575"/>
                </a:cubicBezTo>
                <a:cubicBezTo>
                  <a:pt x="58205" y="1279"/>
                  <a:pt x="58091" y="1005"/>
                  <a:pt x="57794" y="868"/>
                </a:cubicBezTo>
                <a:cubicBezTo>
                  <a:pt x="57794" y="685"/>
                  <a:pt x="57817" y="503"/>
                  <a:pt x="57817" y="366"/>
                </a:cubicBezTo>
                <a:cubicBezTo>
                  <a:pt x="57497" y="229"/>
                  <a:pt x="57223" y="115"/>
                  <a:pt x="56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p:nvPr/>
        </p:nvSpPr>
        <p:spPr>
          <a:xfrm rot="607244">
            <a:off x="7211019" y="1711864"/>
            <a:ext cx="3264007" cy="3394482"/>
          </a:xfrm>
          <a:custGeom>
            <a:avLst/>
            <a:gdLst/>
            <a:ahLst/>
            <a:cxnLst/>
            <a:rect l="l" t="t" r="r" b="b"/>
            <a:pathLst>
              <a:path w="65419" h="62405" extrusionOk="0">
                <a:moveTo>
                  <a:pt x="46884" y="20086"/>
                </a:moveTo>
                <a:cubicBezTo>
                  <a:pt x="46884" y="20109"/>
                  <a:pt x="46907" y="20109"/>
                  <a:pt x="46907" y="20132"/>
                </a:cubicBezTo>
                <a:cubicBezTo>
                  <a:pt x="46907" y="20132"/>
                  <a:pt x="46884" y="20155"/>
                  <a:pt x="46884" y="20155"/>
                </a:cubicBezTo>
                <a:cubicBezTo>
                  <a:pt x="46861" y="20155"/>
                  <a:pt x="46861" y="20155"/>
                  <a:pt x="46838" y="20132"/>
                </a:cubicBezTo>
                <a:cubicBezTo>
                  <a:pt x="46861" y="20132"/>
                  <a:pt x="46861" y="20109"/>
                  <a:pt x="46884" y="20086"/>
                </a:cubicBezTo>
                <a:close/>
                <a:moveTo>
                  <a:pt x="27254" y="38347"/>
                </a:moveTo>
                <a:cubicBezTo>
                  <a:pt x="27368" y="38643"/>
                  <a:pt x="27734" y="38826"/>
                  <a:pt x="27642" y="39328"/>
                </a:cubicBezTo>
                <a:cubicBezTo>
                  <a:pt x="27597" y="39146"/>
                  <a:pt x="27551" y="39054"/>
                  <a:pt x="27505" y="38940"/>
                </a:cubicBezTo>
                <a:cubicBezTo>
                  <a:pt x="27300" y="39009"/>
                  <a:pt x="27072" y="39054"/>
                  <a:pt x="26866" y="39123"/>
                </a:cubicBezTo>
                <a:cubicBezTo>
                  <a:pt x="26889" y="39214"/>
                  <a:pt x="26935" y="39328"/>
                  <a:pt x="27003" y="39465"/>
                </a:cubicBezTo>
                <a:cubicBezTo>
                  <a:pt x="26980" y="39488"/>
                  <a:pt x="26958" y="39511"/>
                  <a:pt x="26935" y="39511"/>
                </a:cubicBezTo>
                <a:cubicBezTo>
                  <a:pt x="26775" y="39374"/>
                  <a:pt x="26615" y="39260"/>
                  <a:pt x="26433" y="39100"/>
                </a:cubicBezTo>
                <a:cubicBezTo>
                  <a:pt x="26592" y="38963"/>
                  <a:pt x="26707" y="38849"/>
                  <a:pt x="26843" y="38735"/>
                </a:cubicBezTo>
                <a:cubicBezTo>
                  <a:pt x="26935" y="38780"/>
                  <a:pt x="27026" y="38826"/>
                  <a:pt x="27186" y="38917"/>
                </a:cubicBezTo>
                <a:cubicBezTo>
                  <a:pt x="27117" y="38712"/>
                  <a:pt x="27072" y="38598"/>
                  <a:pt x="27026" y="38461"/>
                </a:cubicBezTo>
                <a:cubicBezTo>
                  <a:pt x="27095" y="38438"/>
                  <a:pt x="27163" y="38392"/>
                  <a:pt x="27254" y="38347"/>
                </a:cubicBezTo>
                <a:close/>
                <a:moveTo>
                  <a:pt x="19334" y="43414"/>
                </a:moveTo>
                <a:cubicBezTo>
                  <a:pt x="19329" y="43414"/>
                  <a:pt x="19328" y="43415"/>
                  <a:pt x="19332" y="43416"/>
                </a:cubicBezTo>
                <a:lnTo>
                  <a:pt x="19332" y="43416"/>
                </a:lnTo>
                <a:cubicBezTo>
                  <a:pt x="19332" y="43416"/>
                  <a:pt x="19333" y="43415"/>
                  <a:pt x="19334" y="43414"/>
                </a:cubicBezTo>
                <a:close/>
                <a:moveTo>
                  <a:pt x="19562" y="45422"/>
                </a:moveTo>
                <a:cubicBezTo>
                  <a:pt x="19608" y="45605"/>
                  <a:pt x="19654" y="45742"/>
                  <a:pt x="19699" y="45856"/>
                </a:cubicBezTo>
                <a:cubicBezTo>
                  <a:pt x="19745" y="45993"/>
                  <a:pt x="19813" y="46107"/>
                  <a:pt x="19882" y="46244"/>
                </a:cubicBezTo>
                <a:cubicBezTo>
                  <a:pt x="19813" y="46290"/>
                  <a:pt x="19722" y="46335"/>
                  <a:pt x="19631" y="46404"/>
                </a:cubicBezTo>
                <a:cubicBezTo>
                  <a:pt x="19494" y="46199"/>
                  <a:pt x="19380" y="46016"/>
                  <a:pt x="19243" y="45788"/>
                </a:cubicBezTo>
                <a:cubicBezTo>
                  <a:pt x="19311" y="45719"/>
                  <a:pt x="19402" y="45605"/>
                  <a:pt x="19562" y="45422"/>
                </a:cubicBezTo>
                <a:close/>
                <a:moveTo>
                  <a:pt x="9154" y="51654"/>
                </a:moveTo>
                <a:cubicBezTo>
                  <a:pt x="9245" y="51768"/>
                  <a:pt x="9291" y="51882"/>
                  <a:pt x="9336" y="51973"/>
                </a:cubicBezTo>
                <a:cubicBezTo>
                  <a:pt x="9268" y="52224"/>
                  <a:pt x="8880" y="52361"/>
                  <a:pt x="9154" y="52658"/>
                </a:cubicBezTo>
                <a:cubicBezTo>
                  <a:pt x="9040" y="52749"/>
                  <a:pt x="8948" y="52818"/>
                  <a:pt x="8880" y="52886"/>
                </a:cubicBezTo>
                <a:cubicBezTo>
                  <a:pt x="8811" y="52749"/>
                  <a:pt x="8743" y="52635"/>
                  <a:pt x="8675" y="52521"/>
                </a:cubicBezTo>
                <a:cubicBezTo>
                  <a:pt x="8834" y="52247"/>
                  <a:pt x="8994" y="51950"/>
                  <a:pt x="9154" y="51654"/>
                </a:cubicBezTo>
                <a:close/>
                <a:moveTo>
                  <a:pt x="64003" y="0"/>
                </a:moveTo>
                <a:cubicBezTo>
                  <a:pt x="63524" y="274"/>
                  <a:pt x="62976" y="411"/>
                  <a:pt x="62839" y="1027"/>
                </a:cubicBezTo>
                <a:cubicBezTo>
                  <a:pt x="62702" y="1050"/>
                  <a:pt x="62611" y="1073"/>
                  <a:pt x="62451" y="1096"/>
                </a:cubicBezTo>
                <a:cubicBezTo>
                  <a:pt x="62542" y="1233"/>
                  <a:pt x="62588" y="1301"/>
                  <a:pt x="62634" y="1393"/>
                </a:cubicBezTo>
                <a:cubicBezTo>
                  <a:pt x="62748" y="1324"/>
                  <a:pt x="62839" y="1278"/>
                  <a:pt x="62839" y="1278"/>
                </a:cubicBezTo>
                <a:cubicBezTo>
                  <a:pt x="63113" y="1438"/>
                  <a:pt x="63318" y="1529"/>
                  <a:pt x="63592" y="1689"/>
                </a:cubicBezTo>
                <a:cubicBezTo>
                  <a:pt x="63364" y="1826"/>
                  <a:pt x="63159" y="1918"/>
                  <a:pt x="62999" y="2032"/>
                </a:cubicBezTo>
                <a:cubicBezTo>
                  <a:pt x="62839" y="1940"/>
                  <a:pt x="62725" y="1895"/>
                  <a:pt x="62542" y="1803"/>
                </a:cubicBezTo>
                <a:lnTo>
                  <a:pt x="62542" y="1803"/>
                </a:lnTo>
                <a:cubicBezTo>
                  <a:pt x="62588" y="2077"/>
                  <a:pt x="62611" y="2283"/>
                  <a:pt x="62634" y="2488"/>
                </a:cubicBezTo>
                <a:cubicBezTo>
                  <a:pt x="61949" y="3150"/>
                  <a:pt x="61241" y="3835"/>
                  <a:pt x="60534" y="4474"/>
                </a:cubicBezTo>
                <a:cubicBezTo>
                  <a:pt x="60442" y="4565"/>
                  <a:pt x="60283" y="4588"/>
                  <a:pt x="60146" y="4634"/>
                </a:cubicBezTo>
                <a:cubicBezTo>
                  <a:pt x="60100" y="4657"/>
                  <a:pt x="60077" y="4679"/>
                  <a:pt x="60009" y="4725"/>
                </a:cubicBezTo>
                <a:lnTo>
                  <a:pt x="60009" y="4976"/>
                </a:lnTo>
                <a:cubicBezTo>
                  <a:pt x="59826" y="5090"/>
                  <a:pt x="59643" y="5204"/>
                  <a:pt x="59506" y="5318"/>
                </a:cubicBezTo>
                <a:cubicBezTo>
                  <a:pt x="59347" y="5159"/>
                  <a:pt x="59233" y="5045"/>
                  <a:pt x="59073" y="4908"/>
                </a:cubicBezTo>
                <a:cubicBezTo>
                  <a:pt x="58982" y="5067"/>
                  <a:pt x="58913" y="5227"/>
                  <a:pt x="58845" y="5387"/>
                </a:cubicBezTo>
                <a:cubicBezTo>
                  <a:pt x="58799" y="5387"/>
                  <a:pt x="58730" y="5433"/>
                  <a:pt x="58662" y="5455"/>
                </a:cubicBezTo>
                <a:cubicBezTo>
                  <a:pt x="58708" y="5570"/>
                  <a:pt x="58776" y="5684"/>
                  <a:pt x="58822" y="5775"/>
                </a:cubicBezTo>
                <a:cubicBezTo>
                  <a:pt x="58753" y="5980"/>
                  <a:pt x="58274" y="6003"/>
                  <a:pt x="58571" y="6300"/>
                </a:cubicBezTo>
                <a:cubicBezTo>
                  <a:pt x="58046" y="6802"/>
                  <a:pt x="57566" y="7327"/>
                  <a:pt x="57019" y="7784"/>
                </a:cubicBezTo>
                <a:cubicBezTo>
                  <a:pt x="56448" y="8240"/>
                  <a:pt x="56014" y="8834"/>
                  <a:pt x="55444" y="9107"/>
                </a:cubicBezTo>
                <a:cubicBezTo>
                  <a:pt x="54987" y="9724"/>
                  <a:pt x="54439" y="10180"/>
                  <a:pt x="53869" y="10705"/>
                </a:cubicBezTo>
                <a:cubicBezTo>
                  <a:pt x="53618" y="10294"/>
                  <a:pt x="53275" y="10020"/>
                  <a:pt x="52910" y="9769"/>
                </a:cubicBezTo>
                <a:cubicBezTo>
                  <a:pt x="52842" y="9815"/>
                  <a:pt x="52773" y="9884"/>
                  <a:pt x="52682" y="9975"/>
                </a:cubicBezTo>
                <a:cubicBezTo>
                  <a:pt x="52636" y="9838"/>
                  <a:pt x="52613" y="9769"/>
                  <a:pt x="52545" y="9587"/>
                </a:cubicBezTo>
                <a:cubicBezTo>
                  <a:pt x="52317" y="9884"/>
                  <a:pt x="52157" y="10135"/>
                  <a:pt x="52020" y="10317"/>
                </a:cubicBezTo>
                <a:cubicBezTo>
                  <a:pt x="51860" y="10386"/>
                  <a:pt x="51723" y="10431"/>
                  <a:pt x="51586" y="10477"/>
                </a:cubicBezTo>
                <a:cubicBezTo>
                  <a:pt x="51723" y="10614"/>
                  <a:pt x="51792" y="10705"/>
                  <a:pt x="51883" y="10819"/>
                </a:cubicBezTo>
                <a:cubicBezTo>
                  <a:pt x="51723" y="10865"/>
                  <a:pt x="51609" y="10911"/>
                  <a:pt x="51472" y="10956"/>
                </a:cubicBezTo>
                <a:cubicBezTo>
                  <a:pt x="51449" y="10865"/>
                  <a:pt x="51426" y="10751"/>
                  <a:pt x="51381" y="10614"/>
                </a:cubicBezTo>
                <a:cubicBezTo>
                  <a:pt x="51289" y="10728"/>
                  <a:pt x="51198" y="10819"/>
                  <a:pt x="51130" y="10911"/>
                </a:cubicBezTo>
                <a:cubicBezTo>
                  <a:pt x="51175" y="11025"/>
                  <a:pt x="51221" y="11116"/>
                  <a:pt x="51289" y="11276"/>
                </a:cubicBezTo>
                <a:cubicBezTo>
                  <a:pt x="51130" y="11230"/>
                  <a:pt x="51061" y="11207"/>
                  <a:pt x="50924" y="11162"/>
                </a:cubicBezTo>
                <a:cubicBezTo>
                  <a:pt x="50650" y="11367"/>
                  <a:pt x="50354" y="11618"/>
                  <a:pt x="50080" y="11824"/>
                </a:cubicBezTo>
                <a:cubicBezTo>
                  <a:pt x="50171" y="12029"/>
                  <a:pt x="50239" y="12189"/>
                  <a:pt x="50331" y="12394"/>
                </a:cubicBezTo>
                <a:cubicBezTo>
                  <a:pt x="50285" y="12440"/>
                  <a:pt x="50239" y="12486"/>
                  <a:pt x="50171" y="12531"/>
                </a:cubicBezTo>
                <a:cubicBezTo>
                  <a:pt x="50057" y="12394"/>
                  <a:pt x="49943" y="12257"/>
                  <a:pt x="49851" y="12120"/>
                </a:cubicBezTo>
                <a:cubicBezTo>
                  <a:pt x="49532" y="12143"/>
                  <a:pt x="49486" y="12394"/>
                  <a:pt x="49395" y="12600"/>
                </a:cubicBezTo>
                <a:cubicBezTo>
                  <a:pt x="49281" y="12668"/>
                  <a:pt x="49098" y="12668"/>
                  <a:pt x="49053" y="12760"/>
                </a:cubicBezTo>
                <a:cubicBezTo>
                  <a:pt x="48870" y="13079"/>
                  <a:pt x="48528" y="13216"/>
                  <a:pt x="48322" y="13467"/>
                </a:cubicBezTo>
                <a:cubicBezTo>
                  <a:pt x="48117" y="13695"/>
                  <a:pt x="47934" y="13901"/>
                  <a:pt x="47751" y="14106"/>
                </a:cubicBezTo>
                <a:cubicBezTo>
                  <a:pt x="47843" y="14289"/>
                  <a:pt x="47911" y="14426"/>
                  <a:pt x="47980" y="14563"/>
                </a:cubicBezTo>
                <a:lnTo>
                  <a:pt x="48413" y="14563"/>
                </a:lnTo>
                <a:cubicBezTo>
                  <a:pt x="48596" y="14791"/>
                  <a:pt x="48733" y="15019"/>
                  <a:pt x="48642" y="15316"/>
                </a:cubicBezTo>
                <a:cubicBezTo>
                  <a:pt x="48607" y="15473"/>
                  <a:pt x="48546" y="15576"/>
                  <a:pt x="48417" y="15576"/>
                </a:cubicBezTo>
                <a:cubicBezTo>
                  <a:pt x="48377" y="15576"/>
                  <a:pt x="48331" y="15566"/>
                  <a:pt x="48276" y="15544"/>
                </a:cubicBezTo>
                <a:cubicBezTo>
                  <a:pt x="48185" y="15544"/>
                  <a:pt x="48094" y="15567"/>
                  <a:pt x="48025" y="15567"/>
                </a:cubicBezTo>
                <a:cubicBezTo>
                  <a:pt x="48003" y="15795"/>
                  <a:pt x="48003" y="15978"/>
                  <a:pt x="47980" y="16275"/>
                </a:cubicBezTo>
                <a:cubicBezTo>
                  <a:pt x="47881" y="16110"/>
                  <a:pt x="47788" y="16046"/>
                  <a:pt x="47692" y="16046"/>
                </a:cubicBezTo>
                <a:cubicBezTo>
                  <a:pt x="47589" y="16046"/>
                  <a:pt x="47482" y="16122"/>
                  <a:pt x="47363" y="16229"/>
                </a:cubicBezTo>
                <a:cubicBezTo>
                  <a:pt x="47386" y="15909"/>
                  <a:pt x="47409" y="15704"/>
                  <a:pt x="47432" y="15476"/>
                </a:cubicBezTo>
                <a:cubicBezTo>
                  <a:pt x="47363" y="15384"/>
                  <a:pt x="47295" y="15270"/>
                  <a:pt x="47226" y="15179"/>
                </a:cubicBezTo>
                <a:cubicBezTo>
                  <a:pt x="46907" y="15179"/>
                  <a:pt x="46861" y="15156"/>
                  <a:pt x="46838" y="14814"/>
                </a:cubicBezTo>
                <a:cubicBezTo>
                  <a:pt x="46633" y="14928"/>
                  <a:pt x="46473" y="15065"/>
                  <a:pt x="46291" y="15179"/>
                </a:cubicBezTo>
                <a:cubicBezTo>
                  <a:pt x="46268" y="15339"/>
                  <a:pt x="46245" y="15476"/>
                  <a:pt x="46245" y="15521"/>
                </a:cubicBezTo>
                <a:cubicBezTo>
                  <a:pt x="46017" y="15613"/>
                  <a:pt x="45857" y="15681"/>
                  <a:pt x="45697" y="15750"/>
                </a:cubicBezTo>
                <a:cubicBezTo>
                  <a:pt x="45674" y="15932"/>
                  <a:pt x="45652" y="16115"/>
                  <a:pt x="45652" y="16206"/>
                </a:cubicBezTo>
                <a:cubicBezTo>
                  <a:pt x="45469" y="16229"/>
                  <a:pt x="45309" y="16206"/>
                  <a:pt x="45195" y="16275"/>
                </a:cubicBezTo>
                <a:cubicBezTo>
                  <a:pt x="45012" y="16366"/>
                  <a:pt x="44853" y="16503"/>
                  <a:pt x="44716" y="16640"/>
                </a:cubicBezTo>
                <a:cubicBezTo>
                  <a:pt x="44510" y="16822"/>
                  <a:pt x="44373" y="17028"/>
                  <a:pt x="44168" y="17188"/>
                </a:cubicBezTo>
                <a:cubicBezTo>
                  <a:pt x="43597" y="17644"/>
                  <a:pt x="43004" y="18078"/>
                  <a:pt x="42547" y="18671"/>
                </a:cubicBezTo>
                <a:cubicBezTo>
                  <a:pt x="42456" y="18808"/>
                  <a:pt x="42319" y="18900"/>
                  <a:pt x="42182" y="19014"/>
                </a:cubicBezTo>
                <a:cubicBezTo>
                  <a:pt x="42045" y="19128"/>
                  <a:pt x="41885" y="19219"/>
                  <a:pt x="41771" y="19356"/>
                </a:cubicBezTo>
                <a:cubicBezTo>
                  <a:pt x="41611" y="19516"/>
                  <a:pt x="41497" y="19744"/>
                  <a:pt x="41338" y="19904"/>
                </a:cubicBezTo>
                <a:cubicBezTo>
                  <a:pt x="40972" y="20223"/>
                  <a:pt x="40607" y="20497"/>
                  <a:pt x="40219" y="20817"/>
                </a:cubicBezTo>
                <a:cubicBezTo>
                  <a:pt x="40242" y="20862"/>
                  <a:pt x="40288" y="20931"/>
                  <a:pt x="40333" y="20999"/>
                </a:cubicBezTo>
                <a:cubicBezTo>
                  <a:pt x="40128" y="21136"/>
                  <a:pt x="39922" y="21273"/>
                  <a:pt x="39671" y="21433"/>
                </a:cubicBezTo>
                <a:cubicBezTo>
                  <a:pt x="40082" y="21479"/>
                  <a:pt x="40128" y="21524"/>
                  <a:pt x="40219" y="22027"/>
                </a:cubicBezTo>
                <a:cubicBezTo>
                  <a:pt x="40151" y="22049"/>
                  <a:pt x="40082" y="22095"/>
                  <a:pt x="39991" y="22141"/>
                </a:cubicBezTo>
                <a:cubicBezTo>
                  <a:pt x="39922" y="21981"/>
                  <a:pt x="39877" y="21890"/>
                  <a:pt x="39854" y="21798"/>
                </a:cubicBezTo>
                <a:cubicBezTo>
                  <a:pt x="39694" y="21776"/>
                  <a:pt x="39557" y="21753"/>
                  <a:pt x="39397" y="21730"/>
                </a:cubicBezTo>
                <a:cubicBezTo>
                  <a:pt x="39397" y="21844"/>
                  <a:pt x="39375" y="21958"/>
                  <a:pt x="39375" y="22072"/>
                </a:cubicBezTo>
                <a:cubicBezTo>
                  <a:pt x="39260" y="22095"/>
                  <a:pt x="39146" y="22118"/>
                  <a:pt x="39055" y="22141"/>
                </a:cubicBezTo>
                <a:cubicBezTo>
                  <a:pt x="39009" y="22232"/>
                  <a:pt x="38987" y="22300"/>
                  <a:pt x="38964" y="22369"/>
                </a:cubicBezTo>
                <a:cubicBezTo>
                  <a:pt x="38872" y="22346"/>
                  <a:pt x="38781" y="22300"/>
                  <a:pt x="38667" y="22278"/>
                </a:cubicBezTo>
                <a:cubicBezTo>
                  <a:pt x="38416" y="22597"/>
                  <a:pt x="37982" y="22757"/>
                  <a:pt x="37914" y="23213"/>
                </a:cubicBezTo>
                <a:cubicBezTo>
                  <a:pt x="37891" y="23328"/>
                  <a:pt x="37777" y="23396"/>
                  <a:pt x="37708" y="23487"/>
                </a:cubicBezTo>
                <a:cubicBezTo>
                  <a:pt x="37526" y="23693"/>
                  <a:pt x="37320" y="23921"/>
                  <a:pt x="37115" y="24149"/>
                </a:cubicBezTo>
                <a:cubicBezTo>
                  <a:pt x="37343" y="24127"/>
                  <a:pt x="37526" y="24127"/>
                  <a:pt x="37708" y="24104"/>
                </a:cubicBezTo>
                <a:cubicBezTo>
                  <a:pt x="37822" y="24263"/>
                  <a:pt x="37914" y="24423"/>
                  <a:pt x="38028" y="24560"/>
                </a:cubicBezTo>
                <a:cubicBezTo>
                  <a:pt x="37845" y="24788"/>
                  <a:pt x="37663" y="24994"/>
                  <a:pt x="37480" y="25199"/>
                </a:cubicBezTo>
                <a:cubicBezTo>
                  <a:pt x="37503" y="25222"/>
                  <a:pt x="37503" y="25222"/>
                  <a:pt x="37526" y="25222"/>
                </a:cubicBezTo>
                <a:cubicBezTo>
                  <a:pt x="37663" y="25131"/>
                  <a:pt x="37822" y="25040"/>
                  <a:pt x="37982" y="24948"/>
                </a:cubicBezTo>
                <a:cubicBezTo>
                  <a:pt x="37982" y="24971"/>
                  <a:pt x="38005" y="25017"/>
                  <a:pt x="38005" y="25040"/>
                </a:cubicBezTo>
                <a:cubicBezTo>
                  <a:pt x="38188" y="25017"/>
                  <a:pt x="38393" y="24994"/>
                  <a:pt x="38576" y="24971"/>
                </a:cubicBezTo>
                <a:cubicBezTo>
                  <a:pt x="38462" y="24971"/>
                  <a:pt x="38347" y="24948"/>
                  <a:pt x="38188" y="24948"/>
                </a:cubicBezTo>
                <a:cubicBezTo>
                  <a:pt x="38325" y="24720"/>
                  <a:pt x="38416" y="24560"/>
                  <a:pt x="38530" y="24378"/>
                </a:cubicBezTo>
                <a:cubicBezTo>
                  <a:pt x="38416" y="24355"/>
                  <a:pt x="38325" y="24332"/>
                  <a:pt x="38210" y="24286"/>
                </a:cubicBezTo>
                <a:cubicBezTo>
                  <a:pt x="38280" y="24201"/>
                  <a:pt x="38352" y="24176"/>
                  <a:pt x="38425" y="24176"/>
                </a:cubicBezTo>
                <a:cubicBezTo>
                  <a:pt x="38525" y="24176"/>
                  <a:pt x="38626" y="24224"/>
                  <a:pt x="38719" y="24224"/>
                </a:cubicBezTo>
                <a:cubicBezTo>
                  <a:pt x="38756" y="24224"/>
                  <a:pt x="38792" y="24217"/>
                  <a:pt x="38827" y="24195"/>
                </a:cubicBezTo>
                <a:lnTo>
                  <a:pt x="38827" y="24834"/>
                </a:lnTo>
                <a:cubicBezTo>
                  <a:pt x="38804" y="24857"/>
                  <a:pt x="38713" y="24925"/>
                  <a:pt x="38621" y="25017"/>
                </a:cubicBezTo>
                <a:cubicBezTo>
                  <a:pt x="38530" y="25291"/>
                  <a:pt x="38279" y="25359"/>
                  <a:pt x="38096" y="25519"/>
                </a:cubicBezTo>
                <a:cubicBezTo>
                  <a:pt x="37594" y="25998"/>
                  <a:pt x="37069" y="26500"/>
                  <a:pt x="36590" y="27002"/>
                </a:cubicBezTo>
                <a:cubicBezTo>
                  <a:pt x="36019" y="27596"/>
                  <a:pt x="35357" y="28075"/>
                  <a:pt x="34810" y="28714"/>
                </a:cubicBezTo>
                <a:cubicBezTo>
                  <a:pt x="34653" y="28890"/>
                  <a:pt x="34480" y="29200"/>
                  <a:pt x="34205" y="29200"/>
                </a:cubicBezTo>
                <a:cubicBezTo>
                  <a:pt x="34158" y="29200"/>
                  <a:pt x="34109" y="29191"/>
                  <a:pt x="34056" y="29171"/>
                </a:cubicBezTo>
                <a:cubicBezTo>
                  <a:pt x="33874" y="29696"/>
                  <a:pt x="33417" y="29970"/>
                  <a:pt x="33075" y="30403"/>
                </a:cubicBezTo>
                <a:cubicBezTo>
                  <a:pt x="33006" y="30221"/>
                  <a:pt x="32961" y="30130"/>
                  <a:pt x="32892" y="29947"/>
                </a:cubicBezTo>
                <a:lnTo>
                  <a:pt x="32892" y="29947"/>
                </a:lnTo>
                <a:cubicBezTo>
                  <a:pt x="32824" y="30289"/>
                  <a:pt x="32915" y="30632"/>
                  <a:pt x="32527" y="30769"/>
                </a:cubicBezTo>
                <a:cubicBezTo>
                  <a:pt x="32481" y="30563"/>
                  <a:pt x="32459" y="30358"/>
                  <a:pt x="32413" y="30107"/>
                </a:cubicBezTo>
                <a:cubicBezTo>
                  <a:pt x="32299" y="30198"/>
                  <a:pt x="32207" y="30266"/>
                  <a:pt x="32116" y="30335"/>
                </a:cubicBezTo>
                <a:cubicBezTo>
                  <a:pt x="32070" y="30289"/>
                  <a:pt x="32025" y="30221"/>
                  <a:pt x="31979" y="30175"/>
                </a:cubicBezTo>
                <a:cubicBezTo>
                  <a:pt x="31956" y="30244"/>
                  <a:pt x="31934" y="30289"/>
                  <a:pt x="31888" y="30403"/>
                </a:cubicBezTo>
                <a:cubicBezTo>
                  <a:pt x="31751" y="30198"/>
                  <a:pt x="31682" y="30084"/>
                  <a:pt x="31591" y="29924"/>
                </a:cubicBezTo>
                <a:lnTo>
                  <a:pt x="31591" y="29924"/>
                </a:lnTo>
                <a:cubicBezTo>
                  <a:pt x="31728" y="29947"/>
                  <a:pt x="31774" y="29947"/>
                  <a:pt x="31797" y="29947"/>
                </a:cubicBezTo>
                <a:cubicBezTo>
                  <a:pt x="31842" y="29947"/>
                  <a:pt x="31888" y="29993"/>
                  <a:pt x="31934" y="29993"/>
                </a:cubicBezTo>
                <a:cubicBezTo>
                  <a:pt x="31934" y="29970"/>
                  <a:pt x="31934" y="29947"/>
                  <a:pt x="31911" y="29924"/>
                </a:cubicBezTo>
                <a:cubicBezTo>
                  <a:pt x="32093" y="29878"/>
                  <a:pt x="32276" y="29833"/>
                  <a:pt x="32459" y="29787"/>
                </a:cubicBezTo>
                <a:cubicBezTo>
                  <a:pt x="32527" y="29696"/>
                  <a:pt x="32595" y="29605"/>
                  <a:pt x="32664" y="29513"/>
                </a:cubicBezTo>
                <a:cubicBezTo>
                  <a:pt x="32413" y="29422"/>
                  <a:pt x="32207" y="29308"/>
                  <a:pt x="31956" y="29194"/>
                </a:cubicBezTo>
                <a:cubicBezTo>
                  <a:pt x="31911" y="29148"/>
                  <a:pt x="31865" y="29057"/>
                  <a:pt x="31774" y="28897"/>
                </a:cubicBezTo>
                <a:cubicBezTo>
                  <a:pt x="31409" y="29308"/>
                  <a:pt x="31089" y="29650"/>
                  <a:pt x="30747" y="30015"/>
                </a:cubicBezTo>
                <a:cubicBezTo>
                  <a:pt x="30792" y="30107"/>
                  <a:pt x="30838" y="30198"/>
                  <a:pt x="30884" y="30289"/>
                </a:cubicBezTo>
                <a:cubicBezTo>
                  <a:pt x="31021" y="30495"/>
                  <a:pt x="31135" y="30723"/>
                  <a:pt x="31294" y="30974"/>
                </a:cubicBezTo>
                <a:cubicBezTo>
                  <a:pt x="31135" y="31065"/>
                  <a:pt x="31043" y="31111"/>
                  <a:pt x="30906" y="31180"/>
                </a:cubicBezTo>
                <a:cubicBezTo>
                  <a:pt x="30952" y="31271"/>
                  <a:pt x="30998" y="31362"/>
                  <a:pt x="31066" y="31476"/>
                </a:cubicBezTo>
                <a:cubicBezTo>
                  <a:pt x="30975" y="31499"/>
                  <a:pt x="30906" y="31545"/>
                  <a:pt x="30747" y="31613"/>
                </a:cubicBezTo>
                <a:lnTo>
                  <a:pt x="30747" y="30426"/>
                </a:lnTo>
                <a:cubicBezTo>
                  <a:pt x="30610" y="30518"/>
                  <a:pt x="30473" y="30632"/>
                  <a:pt x="30290" y="30746"/>
                </a:cubicBezTo>
                <a:cubicBezTo>
                  <a:pt x="30313" y="30906"/>
                  <a:pt x="30359" y="31088"/>
                  <a:pt x="30404" y="31294"/>
                </a:cubicBezTo>
                <a:cubicBezTo>
                  <a:pt x="30222" y="31271"/>
                  <a:pt x="30016" y="31248"/>
                  <a:pt x="29788" y="31202"/>
                </a:cubicBezTo>
                <a:lnTo>
                  <a:pt x="29788" y="31202"/>
                </a:lnTo>
                <a:cubicBezTo>
                  <a:pt x="29925" y="31545"/>
                  <a:pt x="30062" y="31841"/>
                  <a:pt x="30222" y="32184"/>
                </a:cubicBezTo>
                <a:cubicBezTo>
                  <a:pt x="29925" y="32207"/>
                  <a:pt x="29697" y="32207"/>
                  <a:pt x="29377" y="32229"/>
                </a:cubicBezTo>
                <a:cubicBezTo>
                  <a:pt x="29514" y="32115"/>
                  <a:pt x="29583" y="32024"/>
                  <a:pt x="29674" y="31956"/>
                </a:cubicBezTo>
                <a:cubicBezTo>
                  <a:pt x="29583" y="31887"/>
                  <a:pt x="29491" y="31841"/>
                  <a:pt x="29377" y="31796"/>
                </a:cubicBezTo>
                <a:cubicBezTo>
                  <a:pt x="29400" y="31613"/>
                  <a:pt x="29423" y="31476"/>
                  <a:pt x="29468" y="31316"/>
                </a:cubicBezTo>
                <a:lnTo>
                  <a:pt x="29468" y="31316"/>
                </a:lnTo>
                <a:cubicBezTo>
                  <a:pt x="29035" y="31339"/>
                  <a:pt x="29149" y="31727"/>
                  <a:pt x="28989" y="31933"/>
                </a:cubicBezTo>
                <a:cubicBezTo>
                  <a:pt x="28931" y="31881"/>
                  <a:pt x="28886" y="31861"/>
                  <a:pt x="28849" y="31861"/>
                </a:cubicBezTo>
                <a:cubicBezTo>
                  <a:pt x="28756" y="31861"/>
                  <a:pt x="28719" y="31994"/>
                  <a:pt x="28670" y="32093"/>
                </a:cubicBezTo>
                <a:cubicBezTo>
                  <a:pt x="28670" y="32138"/>
                  <a:pt x="28692" y="32229"/>
                  <a:pt x="28715" y="32344"/>
                </a:cubicBezTo>
                <a:cubicBezTo>
                  <a:pt x="28806" y="32252"/>
                  <a:pt x="28852" y="32184"/>
                  <a:pt x="28943" y="32093"/>
                </a:cubicBezTo>
                <a:cubicBezTo>
                  <a:pt x="29058" y="32207"/>
                  <a:pt x="29172" y="32298"/>
                  <a:pt x="29309" y="32412"/>
                </a:cubicBezTo>
                <a:cubicBezTo>
                  <a:pt x="29400" y="32435"/>
                  <a:pt x="29560" y="32481"/>
                  <a:pt x="29811" y="32549"/>
                </a:cubicBezTo>
                <a:cubicBezTo>
                  <a:pt x="29537" y="32732"/>
                  <a:pt x="29354" y="32823"/>
                  <a:pt x="29172" y="32937"/>
                </a:cubicBezTo>
                <a:cubicBezTo>
                  <a:pt x="29035" y="32777"/>
                  <a:pt x="28921" y="32640"/>
                  <a:pt x="28829" y="32503"/>
                </a:cubicBezTo>
                <a:cubicBezTo>
                  <a:pt x="28715" y="32572"/>
                  <a:pt x="28624" y="32618"/>
                  <a:pt x="28510" y="32663"/>
                </a:cubicBezTo>
                <a:cubicBezTo>
                  <a:pt x="28464" y="32549"/>
                  <a:pt x="28418" y="32458"/>
                  <a:pt x="28350" y="32321"/>
                </a:cubicBezTo>
                <a:cubicBezTo>
                  <a:pt x="27985" y="32663"/>
                  <a:pt x="27665" y="32983"/>
                  <a:pt x="27323" y="33279"/>
                </a:cubicBezTo>
                <a:cubicBezTo>
                  <a:pt x="27117" y="33485"/>
                  <a:pt x="26866" y="33645"/>
                  <a:pt x="26661" y="33850"/>
                </a:cubicBezTo>
                <a:cubicBezTo>
                  <a:pt x="26319" y="34170"/>
                  <a:pt x="25930" y="34398"/>
                  <a:pt x="25702" y="34832"/>
                </a:cubicBezTo>
                <a:cubicBezTo>
                  <a:pt x="25611" y="35014"/>
                  <a:pt x="25405" y="35128"/>
                  <a:pt x="25269" y="35265"/>
                </a:cubicBezTo>
                <a:cubicBezTo>
                  <a:pt x="25132" y="35357"/>
                  <a:pt x="24995" y="35448"/>
                  <a:pt x="24881" y="35585"/>
                </a:cubicBezTo>
                <a:cubicBezTo>
                  <a:pt x="24492" y="35996"/>
                  <a:pt x="24127" y="36429"/>
                  <a:pt x="23739" y="36840"/>
                </a:cubicBezTo>
                <a:cubicBezTo>
                  <a:pt x="23602" y="37000"/>
                  <a:pt x="23420" y="37137"/>
                  <a:pt x="23283" y="37274"/>
                </a:cubicBezTo>
                <a:cubicBezTo>
                  <a:pt x="23420" y="37365"/>
                  <a:pt x="23557" y="37434"/>
                  <a:pt x="23694" y="37525"/>
                </a:cubicBezTo>
                <a:cubicBezTo>
                  <a:pt x="23739" y="37479"/>
                  <a:pt x="23808" y="37434"/>
                  <a:pt x="23899" y="37365"/>
                </a:cubicBezTo>
                <a:cubicBezTo>
                  <a:pt x="23922" y="37502"/>
                  <a:pt x="23945" y="37593"/>
                  <a:pt x="23967" y="37685"/>
                </a:cubicBezTo>
                <a:cubicBezTo>
                  <a:pt x="24059" y="37799"/>
                  <a:pt x="24333" y="37662"/>
                  <a:pt x="24310" y="37913"/>
                </a:cubicBezTo>
                <a:cubicBezTo>
                  <a:pt x="24428" y="37794"/>
                  <a:pt x="24484" y="37563"/>
                  <a:pt x="24663" y="37563"/>
                </a:cubicBezTo>
                <a:cubicBezTo>
                  <a:pt x="24726" y="37563"/>
                  <a:pt x="24803" y="37591"/>
                  <a:pt x="24903" y="37662"/>
                </a:cubicBezTo>
                <a:lnTo>
                  <a:pt x="24903" y="37023"/>
                </a:lnTo>
                <a:cubicBezTo>
                  <a:pt x="25132" y="37160"/>
                  <a:pt x="25337" y="37251"/>
                  <a:pt x="25565" y="37388"/>
                </a:cubicBezTo>
                <a:cubicBezTo>
                  <a:pt x="25405" y="37593"/>
                  <a:pt x="25223" y="37822"/>
                  <a:pt x="25063" y="38027"/>
                </a:cubicBezTo>
                <a:cubicBezTo>
                  <a:pt x="24972" y="38004"/>
                  <a:pt x="24903" y="37981"/>
                  <a:pt x="24858" y="37959"/>
                </a:cubicBezTo>
                <a:cubicBezTo>
                  <a:pt x="24789" y="38096"/>
                  <a:pt x="24744" y="38255"/>
                  <a:pt x="24675" y="38438"/>
                </a:cubicBezTo>
                <a:cubicBezTo>
                  <a:pt x="24584" y="38301"/>
                  <a:pt x="24492" y="38210"/>
                  <a:pt x="24424" y="38118"/>
                </a:cubicBezTo>
                <a:cubicBezTo>
                  <a:pt x="24401" y="38141"/>
                  <a:pt x="24356" y="38164"/>
                  <a:pt x="24333" y="38187"/>
                </a:cubicBezTo>
                <a:cubicBezTo>
                  <a:pt x="24378" y="38278"/>
                  <a:pt x="24424" y="38392"/>
                  <a:pt x="24492" y="38506"/>
                </a:cubicBezTo>
                <a:cubicBezTo>
                  <a:pt x="24447" y="38575"/>
                  <a:pt x="24378" y="38666"/>
                  <a:pt x="24310" y="38803"/>
                </a:cubicBezTo>
                <a:cubicBezTo>
                  <a:pt x="24219" y="38712"/>
                  <a:pt x="24173" y="38643"/>
                  <a:pt x="24127" y="38575"/>
                </a:cubicBezTo>
                <a:cubicBezTo>
                  <a:pt x="24059" y="38666"/>
                  <a:pt x="23945" y="38757"/>
                  <a:pt x="23945" y="38849"/>
                </a:cubicBezTo>
                <a:cubicBezTo>
                  <a:pt x="23922" y="39214"/>
                  <a:pt x="23648" y="39328"/>
                  <a:pt x="23420" y="39534"/>
                </a:cubicBezTo>
                <a:cubicBezTo>
                  <a:pt x="23260" y="39305"/>
                  <a:pt x="23054" y="39146"/>
                  <a:pt x="22781" y="39123"/>
                </a:cubicBezTo>
                <a:lnTo>
                  <a:pt x="22781" y="39123"/>
                </a:lnTo>
                <a:cubicBezTo>
                  <a:pt x="22940" y="39214"/>
                  <a:pt x="23077" y="39305"/>
                  <a:pt x="23237" y="39419"/>
                </a:cubicBezTo>
                <a:cubicBezTo>
                  <a:pt x="22986" y="39556"/>
                  <a:pt x="22735" y="39807"/>
                  <a:pt x="22530" y="40059"/>
                </a:cubicBezTo>
                <a:cubicBezTo>
                  <a:pt x="22507" y="40104"/>
                  <a:pt x="22415" y="40104"/>
                  <a:pt x="22347" y="40104"/>
                </a:cubicBezTo>
                <a:cubicBezTo>
                  <a:pt x="22256" y="40059"/>
                  <a:pt x="22164" y="40036"/>
                  <a:pt x="22073" y="39990"/>
                </a:cubicBezTo>
                <a:cubicBezTo>
                  <a:pt x="21982" y="39853"/>
                  <a:pt x="21890" y="39716"/>
                  <a:pt x="21822" y="39602"/>
                </a:cubicBezTo>
                <a:cubicBezTo>
                  <a:pt x="21776" y="39671"/>
                  <a:pt x="21708" y="39785"/>
                  <a:pt x="21639" y="39922"/>
                </a:cubicBezTo>
                <a:cubicBezTo>
                  <a:pt x="21685" y="39944"/>
                  <a:pt x="21753" y="39990"/>
                  <a:pt x="21822" y="40036"/>
                </a:cubicBezTo>
                <a:cubicBezTo>
                  <a:pt x="21753" y="40150"/>
                  <a:pt x="21708" y="40241"/>
                  <a:pt x="21662" y="40310"/>
                </a:cubicBezTo>
                <a:cubicBezTo>
                  <a:pt x="21731" y="40584"/>
                  <a:pt x="21799" y="40835"/>
                  <a:pt x="21868" y="41086"/>
                </a:cubicBezTo>
                <a:cubicBezTo>
                  <a:pt x="21776" y="41177"/>
                  <a:pt x="21708" y="41245"/>
                  <a:pt x="21571" y="41360"/>
                </a:cubicBezTo>
                <a:cubicBezTo>
                  <a:pt x="21480" y="41154"/>
                  <a:pt x="21411" y="40972"/>
                  <a:pt x="21320" y="40789"/>
                </a:cubicBezTo>
                <a:cubicBezTo>
                  <a:pt x="21297" y="40812"/>
                  <a:pt x="21274" y="40812"/>
                  <a:pt x="21251" y="40835"/>
                </a:cubicBezTo>
                <a:cubicBezTo>
                  <a:pt x="21320" y="41017"/>
                  <a:pt x="21365" y="41223"/>
                  <a:pt x="21434" y="41405"/>
                </a:cubicBezTo>
                <a:cubicBezTo>
                  <a:pt x="21269" y="41447"/>
                  <a:pt x="21365" y="41806"/>
                  <a:pt x="21131" y="41806"/>
                </a:cubicBezTo>
                <a:cubicBezTo>
                  <a:pt x="21106" y="41806"/>
                  <a:pt x="21078" y="41802"/>
                  <a:pt x="21046" y="41793"/>
                </a:cubicBezTo>
                <a:cubicBezTo>
                  <a:pt x="21069" y="41702"/>
                  <a:pt x="21092" y="41611"/>
                  <a:pt x="21114" y="41474"/>
                </a:cubicBezTo>
                <a:lnTo>
                  <a:pt x="21114" y="41474"/>
                </a:lnTo>
                <a:cubicBezTo>
                  <a:pt x="20991" y="41535"/>
                  <a:pt x="20924" y="41578"/>
                  <a:pt x="20845" y="41620"/>
                </a:cubicBezTo>
                <a:lnTo>
                  <a:pt x="20845" y="41620"/>
                </a:lnTo>
                <a:cubicBezTo>
                  <a:pt x="20843" y="41617"/>
                  <a:pt x="20842" y="41614"/>
                  <a:pt x="20840" y="41611"/>
                </a:cubicBezTo>
                <a:lnTo>
                  <a:pt x="20840" y="41611"/>
                </a:lnTo>
                <a:lnTo>
                  <a:pt x="20818" y="41633"/>
                </a:lnTo>
                <a:cubicBezTo>
                  <a:pt x="20827" y="41629"/>
                  <a:pt x="20836" y="41624"/>
                  <a:pt x="20845" y="41620"/>
                </a:cubicBezTo>
                <a:lnTo>
                  <a:pt x="20845" y="41620"/>
                </a:lnTo>
                <a:cubicBezTo>
                  <a:pt x="21020" y="41979"/>
                  <a:pt x="20816" y="42183"/>
                  <a:pt x="20567" y="42387"/>
                </a:cubicBezTo>
                <a:cubicBezTo>
                  <a:pt x="20492" y="42262"/>
                  <a:pt x="20402" y="42225"/>
                  <a:pt x="20306" y="42225"/>
                </a:cubicBezTo>
                <a:cubicBezTo>
                  <a:pt x="20165" y="42225"/>
                  <a:pt x="20010" y="42305"/>
                  <a:pt x="19870" y="42305"/>
                </a:cubicBezTo>
                <a:cubicBezTo>
                  <a:pt x="19843" y="42305"/>
                  <a:pt x="19816" y="42302"/>
                  <a:pt x="19790" y="42295"/>
                </a:cubicBezTo>
                <a:cubicBezTo>
                  <a:pt x="19813" y="41885"/>
                  <a:pt x="19836" y="41519"/>
                  <a:pt x="19882" y="41131"/>
                </a:cubicBezTo>
                <a:lnTo>
                  <a:pt x="19722" y="41131"/>
                </a:lnTo>
                <a:cubicBezTo>
                  <a:pt x="19745" y="41314"/>
                  <a:pt x="19790" y="41497"/>
                  <a:pt x="19768" y="41679"/>
                </a:cubicBezTo>
                <a:cubicBezTo>
                  <a:pt x="19768" y="41885"/>
                  <a:pt x="19699" y="42113"/>
                  <a:pt x="19676" y="42318"/>
                </a:cubicBezTo>
                <a:cubicBezTo>
                  <a:pt x="19882" y="42432"/>
                  <a:pt x="20042" y="42546"/>
                  <a:pt x="20247" y="42661"/>
                </a:cubicBezTo>
                <a:cubicBezTo>
                  <a:pt x="20133" y="42752"/>
                  <a:pt x="20019" y="42843"/>
                  <a:pt x="19905" y="42912"/>
                </a:cubicBezTo>
                <a:cubicBezTo>
                  <a:pt x="19859" y="42798"/>
                  <a:pt x="19813" y="42752"/>
                  <a:pt x="19745" y="42569"/>
                </a:cubicBezTo>
                <a:cubicBezTo>
                  <a:pt x="19654" y="42912"/>
                  <a:pt x="19585" y="43186"/>
                  <a:pt x="19517" y="43437"/>
                </a:cubicBezTo>
                <a:cubicBezTo>
                  <a:pt x="19409" y="43437"/>
                  <a:pt x="19343" y="43423"/>
                  <a:pt x="19332" y="43416"/>
                </a:cubicBezTo>
                <a:lnTo>
                  <a:pt x="19332" y="43416"/>
                </a:lnTo>
                <a:cubicBezTo>
                  <a:pt x="18876" y="43918"/>
                  <a:pt x="18489" y="44396"/>
                  <a:pt x="18033" y="44806"/>
                </a:cubicBezTo>
                <a:cubicBezTo>
                  <a:pt x="17599" y="45194"/>
                  <a:pt x="17211" y="45674"/>
                  <a:pt x="16595" y="45902"/>
                </a:cubicBezTo>
                <a:cubicBezTo>
                  <a:pt x="16595" y="45947"/>
                  <a:pt x="16618" y="46039"/>
                  <a:pt x="16641" y="46176"/>
                </a:cubicBezTo>
                <a:cubicBezTo>
                  <a:pt x="16635" y="46175"/>
                  <a:pt x="16629" y="46175"/>
                  <a:pt x="16623" y="46175"/>
                </a:cubicBezTo>
                <a:cubicBezTo>
                  <a:pt x="16390" y="46175"/>
                  <a:pt x="16395" y="46563"/>
                  <a:pt x="16173" y="46563"/>
                </a:cubicBezTo>
                <a:cubicBezTo>
                  <a:pt x="16132" y="46563"/>
                  <a:pt x="16084" y="46550"/>
                  <a:pt x="16024" y="46518"/>
                </a:cubicBezTo>
                <a:cubicBezTo>
                  <a:pt x="16001" y="46632"/>
                  <a:pt x="16001" y="46724"/>
                  <a:pt x="15979" y="46792"/>
                </a:cubicBezTo>
                <a:cubicBezTo>
                  <a:pt x="15636" y="47089"/>
                  <a:pt x="15317" y="47363"/>
                  <a:pt x="14997" y="47637"/>
                </a:cubicBezTo>
                <a:cubicBezTo>
                  <a:pt x="14837" y="47500"/>
                  <a:pt x="14746" y="47431"/>
                  <a:pt x="14609" y="47317"/>
                </a:cubicBezTo>
                <a:cubicBezTo>
                  <a:pt x="14541" y="47454"/>
                  <a:pt x="14495" y="47568"/>
                  <a:pt x="14427" y="47682"/>
                </a:cubicBezTo>
                <a:cubicBezTo>
                  <a:pt x="14472" y="47728"/>
                  <a:pt x="14518" y="47751"/>
                  <a:pt x="14563" y="47796"/>
                </a:cubicBezTo>
                <a:cubicBezTo>
                  <a:pt x="14586" y="47682"/>
                  <a:pt x="14609" y="47568"/>
                  <a:pt x="14655" y="47454"/>
                </a:cubicBezTo>
                <a:cubicBezTo>
                  <a:pt x="14746" y="47568"/>
                  <a:pt x="14792" y="47614"/>
                  <a:pt x="14815" y="47659"/>
                </a:cubicBezTo>
                <a:cubicBezTo>
                  <a:pt x="14837" y="47705"/>
                  <a:pt x="14837" y="47773"/>
                  <a:pt x="14860" y="47865"/>
                </a:cubicBezTo>
                <a:cubicBezTo>
                  <a:pt x="14449" y="48162"/>
                  <a:pt x="14221" y="48732"/>
                  <a:pt x="13559" y="48801"/>
                </a:cubicBezTo>
                <a:cubicBezTo>
                  <a:pt x="13605" y="48618"/>
                  <a:pt x="13628" y="48504"/>
                  <a:pt x="13650" y="48390"/>
                </a:cubicBezTo>
                <a:cubicBezTo>
                  <a:pt x="13491" y="48230"/>
                  <a:pt x="13354" y="48070"/>
                  <a:pt x="13194" y="47888"/>
                </a:cubicBezTo>
                <a:cubicBezTo>
                  <a:pt x="13171" y="48002"/>
                  <a:pt x="13171" y="48139"/>
                  <a:pt x="13148" y="48276"/>
                </a:cubicBezTo>
                <a:cubicBezTo>
                  <a:pt x="13080" y="48321"/>
                  <a:pt x="12989" y="48367"/>
                  <a:pt x="12943" y="48413"/>
                </a:cubicBezTo>
                <a:cubicBezTo>
                  <a:pt x="12989" y="48709"/>
                  <a:pt x="13034" y="48983"/>
                  <a:pt x="13080" y="49234"/>
                </a:cubicBezTo>
                <a:cubicBezTo>
                  <a:pt x="12749" y="48924"/>
                  <a:pt x="12380" y="48726"/>
                  <a:pt x="11922" y="48726"/>
                </a:cubicBezTo>
                <a:cubicBezTo>
                  <a:pt x="11875" y="48726"/>
                  <a:pt x="11828" y="48728"/>
                  <a:pt x="11779" y="48732"/>
                </a:cubicBezTo>
                <a:cubicBezTo>
                  <a:pt x="11459" y="49120"/>
                  <a:pt x="11117" y="49531"/>
                  <a:pt x="10820" y="49873"/>
                </a:cubicBezTo>
                <a:cubicBezTo>
                  <a:pt x="10752" y="50147"/>
                  <a:pt x="10911" y="50444"/>
                  <a:pt x="10501" y="50535"/>
                </a:cubicBezTo>
                <a:cubicBezTo>
                  <a:pt x="10478" y="50398"/>
                  <a:pt x="10455" y="50261"/>
                  <a:pt x="10432" y="50102"/>
                </a:cubicBezTo>
                <a:cubicBezTo>
                  <a:pt x="9793" y="50741"/>
                  <a:pt x="9200" y="51357"/>
                  <a:pt x="8560" y="52019"/>
                </a:cubicBezTo>
                <a:cubicBezTo>
                  <a:pt x="8560" y="52042"/>
                  <a:pt x="8560" y="52156"/>
                  <a:pt x="8560" y="52247"/>
                </a:cubicBezTo>
                <a:cubicBezTo>
                  <a:pt x="8469" y="52270"/>
                  <a:pt x="8423" y="52293"/>
                  <a:pt x="8378" y="52293"/>
                </a:cubicBezTo>
                <a:cubicBezTo>
                  <a:pt x="8355" y="52453"/>
                  <a:pt x="8355" y="52567"/>
                  <a:pt x="8332" y="52727"/>
                </a:cubicBezTo>
                <a:cubicBezTo>
                  <a:pt x="8218" y="52658"/>
                  <a:pt x="8127" y="52612"/>
                  <a:pt x="8058" y="52590"/>
                </a:cubicBezTo>
                <a:cubicBezTo>
                  <a:pt x="7031" y="53571"/>
                  <a:pt x="6027" y="54484"/>
                  <a:pt x="5205" y="55534"/>
                </a:cubicBezTo>
                <a:cubicBezTo>
                  <a:pt x="5045" y="55671"/>
                  <a:pt x="4908" y="55762"/>
                  <a:pt x="4794" y="55876"/>
                </a:cubicBezTo>
                <a:cubicBezTo>
                  <a:pt x="4589" y="56128"/>
                  <a:pt x="4406" y="56401"/>
                  <a:pt x="4201" y="56630"/>
                </a:cubicBezTo>
                <a:cubicBezTo>
                  <a:pt x="4087" y="56744"/>
                  <a:pt x="3927" y="56812"/>
                  <a:pt x="3836" y="56904"/>
                </a:cubicBezTo>
                <a:cubicBezTo>
                  <a:pt x="3425" y="57314"/>
                  <a:pt x="3128" y="57817"/>
                  <a:pt x="2694" y="58182"/>
                </a:cubicBezTo>
                <a:cubicBezTo>
                  <a:pt x="2580" y="58273"/>
                  <a:pt x="2557" y="58433"/>
                  <a:pt x="2466" y="58547"/>
                </a:cubicBezTo>
                <a:cubicBezTo>
                  <a:pt x="2420" y="58661"/>
                  <a:pt x="2375" y="58775"/>
                  <a:pt x="2283" y="58821"/>
                </a:cubicBezTo>
                <a:cubicBezTo>
                  <a:pt x="1941" y="59004"/>
                  <a:pt x="1895" y="59346"/>
                  <a:pt x="1804" y="59688"/>
                </a:cubicBezTo>
                <a:cubicBezTo>
                  <a:pt x="1781" y="59711"/>
                  <a:pt x="1758" y="59757"/>
                  <a:pt x="1736" y="59802"/>
                </a:cubicBezTo>
                <a:cubicBezTo>
                  <a:pt x="1622" y="59780"/>
                  <a:pt x="1530" y="59757"/>
                  <a:pt x="1462" y="59757"/>
                </a:cubicBezTo>
                <a:cubicBezTo>
                  <a:pt x="731" y="60464"/>
                  <a:pt x="389" y="61400"/>
                  <a:pt x="1" y="62404"/>
                </a:cubicBezTo>
                <a:cubicBezTo>
                  <a:pt x="663" y="62290"/>
                  <a:pt x="1211" y="61948"/>
                  <a:pt x="1827" y="61811"/>
                </a:cubicBezTo>
                <a:cubicBezTo>
                  <a:pt x="1758" y="61697"/>
                  <a:pt x="1713" y="61606"/>
                  <a:pt x="1667" y="61514"/>
                </a:cubicBezTo>
                <a:cubicBezTo>
                  <a:pt x="1804" y="61240"/>
                  <a:pt x="2169" y="61240"/>
                  <a:pt x="2261" y="60944"/>
                </a:cubicBezTo>
                <a:cubicBezTo>
                  <a:pt x="2261" y="60921"/>
                  <a:pt x="2329" y="60898"/>
                  <a:pt x="2375" y="60875"/>
                </a:cubicBezTo>
                <a:cubicBezTo>
                  <a:pt x="2512" y="60807"/>
                  <a:pt x="2671" y="60738"/>
                  <a:pt x="2808" y="60670"/>
                </a:cubicBezTo>
                <a:cubicBezTo>
                  <a:pt x="2914" y="60606"/>
                  <a:pt x="3039" y="60485"/>
                  <a:pt x="3147" y="60485"/>
                </a:cubicBezTo>
                <a:cubicBezTo>
                  <a:pt x="3156" y="60485"/>
                  <a:pt x="3165" y="60485"/>
                  <a:pt x="3174" y="60487"/>
                </a:cubicBezTo>
                <a:cubicBezTo>
                  <a:pt x="3206" y="60493"/>
                  <a:pt x="3237" y="60496"/>
                  <a:pt x="3266" y="60496"/>
                </a:cubicBezTo>
                <a:cubicBezTo>
                  <a:pt x="3564" y="60496"/>
                  <a:pt x="3698" y="60201"/>
                  <a:pt x="3927" y="60076"/>
                </a:cubicBezTo>
                <a:cubicBezTo>
                  <a:pt x="4246" y="59917"/>
                  <a:pt x="4269" y="59620"/>
                  <a:pt x="4315" y="59323"/>
                </a:cubicBezTo>
                <a:cubicBezTo>
                  <a:pt x="4452" y="59300"/>
                  <a:pt x="4589" y="59277"/>
                  <a:pt x="4703" y="59255"/>
                </a:cubicBezTo>
                <a:cubicBezTo>
                  <a:pt x="4817" y="59232"/>
                  <a:pt x="4931" y="59163"/>
                  <a:pt x="5045" y="59118"/>
                </a:cubicBezTo>
                <a:cubicBezTo>
                  <a:pt x="5068" y="59072"/>
                  <a:pt x="5068" y="59004"/>
                  <a:pt x="5091" y="58958"/>
                </a:cubicBezTo>
                <a:cubicBezTo>
                  <a:pt x="5251" y="58889"/>
                  <a:pt x="5411" y="58821"/>
                  <a:pt x="5547" y="58775"/>
                </a:cubicBezTo>
                <a:cubicBezTo>
                  <a:pt x="5616" y="58593"/>
                  <a:pt x="5662" y="58456"/>
                  <a:pt x="5707" y="58273"/>
                </a:cubicBezTo>
                <a:cubicBezTo>
                  <a:pt x="5890" y="58410"/>
                  <a:pt x="6004" y="58501"/>
                  <a:pt x="6141" y="58615"/>
                </a:cubicBezTo>
                <a:cubicBezTo>
                  <a:pt x="7168" y="57748"/>
                  <a:pt x="8195" y="56904"/>
                  <a:pt x="9222" y="56059"/>
                </a:cubicBezTo>
                <a:cubicBezTo>
                  <a:pt x="9177" y="55968"/>
                  <a:pt x="9154" y="55922"/>
                  <a:pt x="9131" y="55854"/>
                </a:cubicBezTo>
                <a:cubicBezTo>
                  <a:pt x="9369" y="55520"/>
                  <a:pt x="9442" y="55419"/>
                  <a:pt x="9618" y="55419"/>
                </a:cubicBezTo>
                <a:cubicBezTo>
                  <a:pt x="9695" y="55419"/>
                  <a:pt x="9791" y="55438"/>
                  <a:pt x="9930" y="55466"/>
                </a:cubicBezTo>
                <a:cubicBezTo>
                  <a:pt x="9953" y="55306"/>
                  <a:pt x="9953" y="55123"/>
                  <a:pt x="9976" y="54941"/>
                </a:cubicBezTo>
                <a:cubicBezTo>
                  <a:pt x="10135" y="54963"/>
                  <a:pt x="10272" y="54986"/>
                  <a:pt x="10409" y="55032"/>
                </a:cubicBezTo>
                <a:cubicBezTo>
                  <a:pt x="10752" y="54667"/>
                  <a:pt x="11026" y="54233"/>
                  <a:pt x="11414" y="54028"/>
                </a:cubicBezTo>
                <a:cubicBezTo>
                  <a:pt x="12053" y="53662"/>
                  <a:pt x="12464" y="53069"/>
                  <a:pt x="13057" y="52681"/>
                </a:cubicBezTo>
                <a:cubicBezTo>
                  <a:pt x="13377" y="52475"/>
                  <a:pt x="13628" y="52179"/>
                  <a:pt x="13856" y="51859"/>
                </a:cubicBezTo>
                <a:cubicBezTo>
                  <a:pt x="14084" y="51562"/>
                  <a:pt x="14472" y="51380"/>
                  <a:pt x="14769" y="51106"/>
                </a:cubicBezTo>
                <a:cubicBezTo>
                  <a:pt x="15020" y="50901"/>
                  <a:pt x="15225" y="50672"/>
                  <a:pt x="15454" y="50444"/>
                </a:cubicBezTo>
                <a:cubicBezTo>
                  <a:pt x="15454" y="50444"/>
                  <a:pt x="15454" y="50421"/>
                  <a:pt x="15454" y="50398"/>
                </a:cubicBezTo>
                <a:cubicBezTo>
                  <a:pt x="15408" y="50353"/>
                  <a:pt x="15340" y="50307"/>
                  <a:pt x="15248" y="50239"/>
                </a:cubicBezTo>
                <a:cubicBezTo>
                  <a:pt x="15408" y="50079"/>
                  <a:pt x="15545" y="49965"/>
                  <a:pt x="15682" y="49828"/>
                </a:cubicBezTo>
                <a:cubicBezTo>
                  <a:pt x="15568" y="49691"/>
                  <a:pt x="15431" y="49554"/>
                  <a:pt x="15294" y="49394"/>
                </a:cubicBezTo>
                <a:cubicBezTo>
                  <a:pt x="15431" y="49257"/>
                  <a:pt x="15545" y="49166"/>
                  <a:pt x="15659" y="49052"/>
                </a:cubicBezTo>
                <a:cubicBezTo>
                  <a:pt x="15933" y="49211"/>
                  <a:pt x="16161" y="49371"/>
                  <a:pt x="16412" y="49508"/>
                </a:cubicBezTo>
                <a:cubicBezTo>
                  <a:pt x="16298" y="49234"/>
                  <a:pt x="16161" y="49006"/>
                  <a:pt x="16024" y="48778"/>
                </a:cubicBezTo>
                <a:cubicBezTo>
                  <a:pt x="16024" y="48755"/>
                  <a:pt x="16047" y="48709"/>
                  <a:pt x="16047" y="48641"/>
                </a:cubicBezTo>
                <a:cubicBezTo>
                  <a:pt x="16184" y="48732"/>
                  <a:pt x="16298" y="48801"/>
                  <a:pt x="16367" y="48846"/>
                </a:cubicBezTo>
                <a:cubicBezTo>
                  <a:pt x="16526" y="48527"/>
                  <a:pt x="16686" y="48230"/>
                  <a:pt x="16846" y="47933"/>
                </a:cubicBezTo>
                <a:cubicBezTo>
                  <a:pt x="16914" y="47842"/>
                  <a:pt x="17029" y="47751"/>
                  <a:pt x="17120" y="47659"/>
                </a:cubicBezTo>
                <a:cubicBezTo>
                  <a:pt x="17186" y="47615"/>
                  <a:pt x="17246" y="47582"/>
                  <a:pt x="17302" y="47582"/>
                </a:cubicBezTo>
                <a:cubicBezTo>
                  <a:pt x="17361" y="47582"/>
                  <a:pt x="17415" y="47621"/>
                  <a:pt x="17462" y="47728"/>
                </a:cubicBezTo>
                <a:cubicBezTo>
                  <a:pt x="17462" y="47728"/>
                  <a:pt x="17508" y="47705"/>
                  <a:pt x="17531" y="47705"/>
                </a:cubicBezTo>
                <a:cubicBezTo>
                  <a:pt x="17508" y="47591"/>
                  <a:pt x="17462" y="47477"/>
                  <a:pt x="17417" y="47363"/>
                </a:cubicBezTo>
                <a:cubicBezTo>
                  <a:pt x="17576" y="47294"/>
                  <a:pt x="17691" y="47248"/>
                  <a:pt x="17827" y="47203"/>
                </a:cubicBezTo>
                <a:cubicBezTo>
                  <a:pt x="17987" y="47340"/>
                  <a:pt x="18124" y="47477"/>
                  <a:pt x="18238" y="47568"/>
                </a:cubicBezTo>
                <a:cubicBezTo>
                  <a:pt x="18216" y="47705"/>
                  <a:pt x="18216" y="47819"/>
                  <a:pt x="18193" y="47910"/>
                </a:cubicBezTo>
                <a:cubicBezTo>
                  <a:pt x="18216" y="47933"/>
                  <a:pt x="18261" y="47956"/>
                  <a:pt x="18284" y="47956"/>
                </a:cubicBezTo>
                <a:cubicBezTo>
                  <a:pt x="18398" y="47842"/>
                  <a:pt x="18489" y="47728"/>
                  <a:pt x="18649" y="47545"/>
                </a:cubicBezTo>
                <a:cubicBezTo>
                  <a:pt x="18398" y="47340"/>
                  <a:pt x="18193" y="47134"/>
                  <a:pt x="17942" y="46883"/>
                </a:cubicBezTo>
                <a:cubicBezTo>
                  <a:pt x="18261" y="46701"/>
                  <a:pt x="18535" y="46518"/>
                  <a:pt x="18877" y="46313"/>
                </a:cubicBezTo>
                <a:lnTo>
                  <a:pt x="18877" y="46313"/>
                </a:lnTo>
                <a:cubicBezTo>
                  <a:pt x="18855" y="46587"/>
                  <a:pt x="18832" y="46792"/>
                  <a:pt x="18809" y="47020"/>
                </a:cubicBezTo>
                <a:cubicBezTo>
                  <a:pt x="18900" y="46975"/>
                  <a:pt x="18969" y="46952"/>
                  <a:pt x="19060" y="46906"/>
                </a:cubicBezTo>
                <a:cubicBezTo>
                  <a:pt x="19083" y="46975"/>
                  <a:pt x="19129" y="47043"/>
                  <a:pt x="19197" y="47180"/>
                </a:cubicBezTo>
                <a:cubicBezTo>
                  <a:pt x="19448" y="46906"/>
                  <a:pt x="19654" y="46678"/>
                  <a:pt x="19882" y="46472"/>
                </a:cubicBezTo>
                <a:cubicBezTo>
                  <a:pt x="20247" y="46153"/>
                  <a:pt x="20635" y="45902"/>
                  <a:pt x="20977" y="45605"/>
                </a:cubicBezTo>
                <a:cubicBezTo>
                  <a:pt x="21365" y="45308"/>
                  <a:pt x="21571" y="44852"/>
                  <a:pt x="22005" y="44601"/>
                </a:cubicBezTo>
                <a:cubicBezTo>
                  <a:pt x="22073" y="44578"/>
                  <a:pt x="22073" y="44395"/>
                  <a:pt x="22073" y="44281"/>
                </a:cubicBezTo>
                <a:cubicBezTo>
                  <a:pt x="22073" y="44111"/>
                  <a:pt x="22120" y="44019"/>
                  <a:pt x="22254" y="44019"/>
                </a:cubicBezTo>
                <a:cubicBezTo>
                  <a:pt x="22281" y="44019"/>
                  <a:pt x="22312" y="44022"/>
                  <a:pt x="22347" y="44030"/>
                </a:cubicBezTo>
                <a:cubicBezTo>
                  <a:pt x="22324" y="44144"/>
                  <a:pt x="22324" y="44213"/>
                  <a:pt x="22278" y="44395"/>
                </a:cubicBezTo>
                <a:cubicBezTo>
                  <a:pt x="22644" y="43984"/>
                  <a:pt x="22986" y="43711"/>
                  <a:pt x="23306" y="43391"/>
                </a:cubicBezTo>
                <a:cubicBezTo>
                  <a:pt x="23579" y="43140"/>
                  <a:pt x="23808" y="42866"/>
                  <a:pt x="23945" y="42501"/>
                </a:cubicBezTo>
                <a:cubicBezTo>
                  <a:pt x="24013" y="42592"/>
                  <a:pt x="24059" y="42661"/>
                  <a:pt x="24104" y="42729"/>
                </a:cubicBezTo>
                <a:cubicBezTo>
                  <a:pt x="24470" y="42341"/>
                  <a:pt x="24812" y="41976"/>
                  <a:pt x="25223" y="41542"/>
                </a:cubicBezTo>
                <a:lnTo>
                  <a:pt x="25383" y="41542"/>
                </a:lnTo>
                <a:cubicBezTo>
                  <a:pt x="26136" y="40857"/>
                  <a:pt x="26866" y="40173"/>
                  <a:pt x="27597" y="39465"/>
                </a:cubicBezTo>
                <a:cubicBezTo>
                  <a:pt x="27597" y="39442"/>
                  <a:pt x="27574" y="39442"/>
                  <a:pt x="27551" y="39419"/>
                </a:cubicBezTo>
                <a:cubicBezTo>
                  <a:pt x="27665" y="39374"/>
                  <a:pt x="27779" y="39328"/>
                  <a:pt x="27893" y="39305"/>
                </a:cubicBezTo>
                <a:cubicBezTo>
                  <a:pt x="27871" y="39214"/>
                  <a:pt x="27848" y="39168"/>
                  <a:pt x="27848" y="39123"/>
                </a:cubicBezTo>
                <a:cubicBezTo>
                  <a:pt x="27802" y="38940"/>
                  <a:pt x="27756" y="38757"/>
                  <a:pt x="27734" y="38575"/>
                </a:cubicBezTo>
                <a:cubicBezTo>
                  <a:pt x="27802" y="38506"/>
                  <a:pt x="27871" y="38415"/>
                  <a:pt x="28008" y="38278"/>
                </a:cubicBezTo>
                <a:cubicBezTo>
                  <a:pt x="27825" y="38255"/>
                  <a:pt x="27711" y="38233"/>
                  <a:pt x="27597" y="38210"/>
                </a:cubicBezTo>
                <a:cubicBezTo>
                  <a:pt x="27620" y="37936"/>
                  <a:pt x="27620" y="37936"/>
                  <a:pt x="28053" y="37593"/>
                </a:cubicBezTo>
                <a:cubicBezTo>
                  <a:pt x="28076" y="37730"/>
                  <a:pt x="28076" y="37867"/>
                  <a:pt x="28099" y="38004"/>
                </a:cubicBezTo>
                <a:cubicBezTo>
                  <a:pt x="28122" y="38118"/>
                  <a:pt x="28145" y="38233"/>
                  <a:pt x="28190" y="38369"/>
                </a:cubicBezTo>
                <a:cubicBezTo>
                  <a:pt x="28259" y="38392"/>
                  <a:pt x="28350" y="38415"/>
                  <a:pt x="28533" y="38484"/>
                </a:cubicBezTo>
                <a:cubicBezTo>
                  <a:pt x="28327" y="38598"/>
                  <a:pt x="28167" y="38666"/>
                  <a:pt x="28030" y="38735"/>
                </a:cubicBezTo>
                <a:cubicBezTo>
                  <a:pt x="28008" y="38780"/>
                  <a:pt x="28008" y="38894"/>
                  <a:pt x="27985" y="38986"/>
                </a:cubicBezTo>
                <a:cubicBezTo>
                  <a:pt x="28396" y="38986"/>
                  <a:pt x="28487" y="38621"/>
                  <a:pt x="28715" y="38438"/>
                </a:cubicBezTo>
                <a:cubicBezTo>
                  <a:pt x="28670" y="38141"/>
                  <a:pt x="28647" y="37867"/>
                  <a:pt x="28601" y="37571"/>
                </a:cubicBezTo>
                <a:cubicBezTo>
                  <a:pt x="28510" y="37593"/>
                  <a:pt x="28441" y="37616"/>
                  <a:pt x="28373" y="37639"/>
                </a:cubicBezTo>
                <a:cubicBezTo>
                  <a:pt x="28327" y="37525"/>
                  <a:pt x="28281" y="37434"/>
                  <a:pt x="28236" y="37297"/>
                </a:cubicBezTo>
                <a:cubicBezTo>
                  <a:pt x="28396" y="37251"/>
                  <a:pt x="28533" y="37183"/>
                  <a:pt x="28670" y="37137"/>
                </a:cubicBezTo>
                <a:cubicBezTo>
                  <a:pt x="28784" y="37297"/>
                  <a:pt x="28852" y="37411"/>
                  <a:pt x="28921" y="37525"/>
                </a:cubicBezTo>
                <a:cubicBezTo>
                  <a:pt x="28875" y="37844"/>
                  <a:pt x="28875" y="37844"/>
                  <a:pt x="29126" y="38096"/>
                </a:cubicBezTo>
                <a:cubicBezTo>
                  <a:pt x="29491" y="37753"/>
                  <a:pt x="29856" y="37388"/>
                  <a:pt x="30267" y="36954"/>
                </a:cubicBezTo>
                <a:cubicBezTo>
                  <a:pt x="30518" y="36817"/>
                  <a:pt x="30838" y="36589"/>
                  <a:pt x="30929" y="36155"/>
                </a:cubicBezTo>
                <a:cubicBezTo>
                  <a:pt x="31066" y="36155"/>
                  <a:pt x="31180" y="36133"/>
                  <a:pt x="31249" y="36110"/>
                </a:cubicBezTo>
                <a:cubicBezTo>
                  <a:pt x="31135" y="35927"/>
                  <a:pt x="31043" y="35767"/>
                  <a:pt x="30929" y="35562"/>
                </a:cubicBezTo>
                <a:cubicBezTo>
                  <a:pt x="30792" y="35813"/>
                  <a:pt x="30678" y="36041"/>
                  <a:pt x="30564" y="36315"/>
                </a:cubicBezTo>
                <a:cubicBezTo>
                  <a:pt x="30473" y="36270"/>
                  <a:pt x="30359" y="36224"/>
                  <a:pt x="30244" y="36155"/>
                </a:cubicBezTo>
                <a:cubicBezTo>
                  <a:pt x="30222" y="36178"/>
                  <a:pt x="30199" y="36201"/>
                  <a:pt x="30199" y="36224"/>
                </a:cubicBezTo>
                <a:cubicBezTo>
                  <a:pt x="30267" y="36270"/>
                  <a:pt x="30336" y="36315"/>
                  <a:pt x="30404" y="36361"/>
                </a:cubicBezTo>
                <a:cubicBezTo>
                  <a:pt x="30359" y="36498"/>
                  <a:pt x="30313" y="36635"/>
                  <a:pt x="30290" y="36703"/>
                </a:cubicBezTo>
                <a:cubicBezTo>
                  <a:pt x="30085" y="36817"/>
                  <a:pt x="29948" y="36886"/>
                  <a:pt x="29719" y="37000"/>
                </a:cubicBezTo>
                <a:cubicBezTo>
                  <a:pt x="29765" y="36772"/>
                  <a:pt x="29811" y="36589"/>
                  <a:pt x="29788" y="36429"/>
                </a:cubicBezTo>
                <a:cubicBezTo>
                  <a:pt x="29765" y="36133"/>
                  <a:pt x="29674" y="35813"/>
                  <a:pt x="30085" y="35722"/>
                </a:cubicBezTo>
                <a:cubicBezTo>
                  <a:pt x="30130" y="35722"/>
                  <a:pt x="30130" y="35653"/>
                  <a:pt x="30176" y="35608"/>
                </a:cubicBezTo>
                <a:cubicBezTo>
                  <a:pt x="30267" y="35471"/>
                  <a:pt x="30381" y="35334"/>
                  <a:pt x="30496" y="35220"/>
                </a:cubicBezTo>
                <a:cubicBezTo>
                  <a:pt x="31021" y="34740"/>
                  <a:pt x="31545" y="34261"/>
                  <a:pt x="32048" y="33782"/>
                </a:cubicBezTo>
                <a:cubicBezTo>
                  <a:pt x="32344" y="33531"/>
                  <a:pt x="32595" y="33257"/>
                  <a:pt x="32869" y="33006"/>
                </a:cubicBezTo>
                <a:cubicBezTo>
                  <a:pt x="33029" y="32846"/>
                  <a:pt x="33257" y="32777"/>
                  <a:pt x="33349" y="32526"/>
                </a:cubicBezTo>
                <a:cubicBezTo>
                  <a:pt x="33394" y="32412"/>
                  <a:pt x="33600" y="32321"/>
                  <a:pt x="33760" y="32252"/>
                </a:cubicBezTo>
                <a:cubicBezTo>
                  <a:pt x="33942" y="32161"/>
                  <a:pt x="34148" y="32070"/>
                  <a:pt x="34353" y="32001"/>
                </a:cubicBezTo>
                <a:cubicBezTo>
                  <a:pt x="34361" y="31994"/>
                  <a:pt x="34371" y="31991"/>
                  <a:pt x="34382" y="31991"/>
                </a:cubicBezTo>
                <a:cubicBezTo>
                  <a:pt x="34404" y="31991"/>
                  <a:pt x="34429" y="32001"/>
                  <a:pt x="34444" y="32001"/>
                </a:cubicBezTo>
                <a:cubicBezTo>
                  <a:pt x="34467" y="32070"/>
                  <a:pt x="34490" y="32138"/>
                  <a:pt x="34536" y="32275"/>
                </a:cubicBezTo>
                <a:cubicBezTo>
                  <a:pt x="34650" y="32161"/>
                  <a:pt x="34741" y="32093"/>
                  <a:pt x="34832" y="32001"/>
                </a:cubicBezTo>
                <a:cubicBezTo>
                  <a:pt x="34741" y="31864"/>
                  <a:pt x="34673" y="31773"/>
                  <a:pt x="34604" y="31682"/>
                </a:cubicBezTo>
                <a:cubicBezTo>
                  <a:pt x="34444" y="31750"/>
                  <a:pt x="34330" y="31819"/>
                  <a:pt x="34193" y="31864"/>
                </a:cubicBezTo>
                <a:cubicBezTo>
                  <a:pt x="34239" y="31704"/>
                  <a:pt x="34330" y="31613"/>
                  <a:pt x="34421" y="31522"/>
                </a:cubicBezTo>
                <a:cubicBezTo>
                  <a:pt x="34878" y="31111"/>
                  <a:pt x="35312" y="30700"/>
                  <a:pt x="35768" y="30289"/>
                </a:cubicBezTo>
                <a:cubicBezTo>
                  <a:pt x="36476" y="29605"/>
                  <a:pt x="37206" y="28943"/>
                  <a:pt x="37914" y="28281"/>
                </a:cubicBezTo>
                <a:cubicBezTo>
                  <a:pt x="38119" y="28075"/>
                  <a:pt x="38256" y="27801"/>
                  <a:pt x="38484" y="27596"/>
                </a:cubicBezTo>
                <a:cubicBezTo>
                  <a:pt x="38781" y="27322"/>
                  <a:pt x="39124" y="27048"/>
                  <a:pt x="39443" y="26797"/>
                </a:cubicBezTo>
                <a:cubicBezTo>
                  <a:pt x="39557" y="26706"/>
                  <a:pt x="39694" y="26660"/>
                  <a:pt x="39831" y="26569"/>
                </a:cubicBezTo>
                <a:cubicBezTo>
                  <a:pt x="39831" y="26569"/>
                  <a:pt x="39808" y="26546"/>
                  <a:pt x="39785" y="26523"/>
                </a:cubicBezTo>
                <a:cubicBezTo>
                  <a:pt x="39922" y="26363"/>
                  <a:pt x="40059" y="26226"/>
                  <a:pt x="40219" y="26067"/>
                </a:cubicBezTo>
                <a:cubicBezTo>
                  <a:pt x="40310" y="26089"/>
                  <a:pt x="40402" y="26089"/>
                  <a:pt x="40561" y="26135"/>
                </a:cubicBezTo>
                <a:lnTo>
                  <a:pt x="40561" y="25679"/>
                </a:lnTo>
                <a:cubicBezTo>
                  <a:pt x="40698" y="25747"/>
                  <a:pt x="40835" y="25816"/>
                  <a:pt x="41018" y="25884"/>
                </a:cubicBezTo>
                <a:cubicBezTo>
                  <a:pt x="41064" y="25610"/>
                  <a:pt x="41086" y="25359"/>
                  <a:pt x="41109" y="25131"/>
                </a:cubicBezTo>
                <a:cubicBezTo>
                  <a:pt x="41269" y="25154"/>
                  <a:pt x="41406" y="25176"/>
                  <a:pt x="41566" y="25199"/>
                </a:cubicBezTo>
                <a:cubicBezTo>
                  <a:pt x="41543" y="25040"/>
                  <a:pt x="41520" y="24948"/>
                  <a:pt x="41497" y="24834"/>
                </a:cubicBezTo>
                <a:lnTo>
                  <a:pt x="41497" y="24834"/>
                </a:lnTo>
                <a:cubicBezTo>
                  <a:pt x="41520" y="24857"/>
                  <a:pt x="41566" y="24903"/>
                  <a:pt x="41589" y="24925"/>
                </a:cubicBezTo>
                <a:cubicBezTo>
                  <a:pt x="41954" y="24537"/>
                  <a:pt x="42296" y="24172"/>
                  <a:pt x="42639" y="23807"/>
                </a:cubicBezTo>
                <a:cubicBezTo>
                  <a:pt x="42753" y="23921"/>
                  <a:pt x="42821" y="24058"/>
                  <a:pt x="42661" y="24241"/>
                </a:cubicBezTo>
                <a:cubicBezTo>
                  <a:pt x="42639" y="24263"/>
                  <a:pt x="42730" y="24400"/>
                  <a:pt x="42821" y="24560"/>
                </a:cubicBezTo>
                <a:cubicBezTo>
                  <a:pt x="42821" y="24355"/>
                  <a:pt x="42844" y="24263"/>
                  <a:pt x="42844" y="24172"/>
                </a:cubicBezTo>
                <a:cubicBezTo>
                  <a:pt x="43004" y="24104"/>
                  <a:pt x="43164" y="24035"/>
                  <a:pt x="43346" y="23944"/>
                </a:cubicBezTo>
                <a:cubicBezTo>
                  <a:pt x="43529" y="23990"/>
                  <a:pt x="43711" y="24035"/>
                  <a:pt x="43894" y="24081"/>
                </a:cubicBezTo>
                <a:cubicBezTo>
                  <a:pt x="44168" y="23944"/>
                  <a:pt x="44099" y="23716"/>
                  <a:pt x="44077" y="23510"/>
                </a:cubicBezTo>
                <a:cubicBezTo>
                  <a:pt x="44064" y="23509"/>
                  <a:pt x="44052" y="23509"/>
                  <a:pt x="44041" y="23509"/>
                </a:cubicBezTo>
                <a:cubicBezTo>
                  <a:pt x="43725" y="23509"/>
                  <a:pt x="43911" y="23812"/>
                  <a:pt x="43734" y="23944"/>
                </a:cubicBezTo>
                <a:cubicBezTo>
                  <a:pt x="43620" y="23807"/>
                  <a:pt x="43506" y="23670"/>
                  <a:pt x="43346" y="23487"/>
                </a:cubicBezTo>
                <a:cubicBezTo>
                  <a:pt x="43666" y="23373"/>
                  <a:pt x="43917" y="23305"/>
                  <a:pt x="44122" y="23213"/>
                </a:cubicBezTo>
                <a:cubicBezTo>
                  <a:pt x="44236" y="23373"/>
                  <a:pt x="44305" y="23465"/>
                  <a:pt x="44396" y="23579"/>
                </a:cubicBezTo>
                <a:cubicBezTo>
                  <a:pt x="44487" y="23510"/>
                  <a:pt x="44556" y="23487"/>
                  <a:pt x="44647" y="23442"/>
                </a:cubicBezTo>
                <a:cubicBezTo>
                  <a:pt x="44624" y="23396"/>
                  <a:pt x="44579" y="23373"/>
                  <a:pt x="44556" y="23328"/>
                </a:cubicBezTo>
                <a:cubicBezTo>
                  <a:pt x="44487" y="23305"/>
                  <a:pt x="44396" y="23259"/>
                  <a:pt x="44305" y="23236"/>
                </a:cubicBezTo>
                <a:cubicBezTo>
                  <a:pt x="44282" y="23122"/>
                  <a:pt x="44259" y="23008"/>
                  <a:pt x="44236" y="22894"/>
                </a:cubicBezTo>
                <a:cubicBezTo>
                  <a:pt x="44373" y="22757"/>
                  <a:pt x="44487" y="22643"/>
                  <a:pt x="44624" y="22529"/>
                </a:cubicBezTo>
                <a:cubicBezTo>
                  <a:pt x="44784" y="22643"/>
                  <a:pt x="44875" y="22734"/>
                  <a:pt x="45058" y="22894"/>
                </a:cubicBezTo>
                <a:cubicBezTo>
                  <a:pt x="45012" y="22574"/>
                  <a:pt x="44990" y="22346"/>
                  <a:pt x="44944" y="22072"/>
                </a:cubicBezTo>
                <a:lnTo>
                  <a:pt x="44944" y="22072"/>
                </a:lnTo>
                <a:cubicBezTo>
                  <a:pt x="45172" y="22141"/>
                  <a:pt x="45378" y="22232"/>
                  <a:pt x="45606" y="22323"/>
                </a:cubicBezTo>
                <a:cubicBezTo>
                  <a:pt x="45629" y="22072"/>
                  <a:pt x="45652" y="21890"/>
                  <a:pt x="45652" y="21684"/>
                </a:cubicBezTo>
                <a:cubicBezTo>
                  <a:pt x="45834" y="21776"/>
                  <a:pt x="45971" y="21844"/>
                  <a:pt x="46085" y="21890"/>
                </a:cubicBezTo>
                <a:cubicBezTo>
                  <a:pt x="46268" y="21730"/>
                  <a:pt x="46428" y="21570"/>
                  <a:pt x="46587" y="21433"/>
                </a:cubicBezTo>
                <a:cubicBezTo>
                  <a:pt x="46359" y="21365"/>
                  <a:pt x="46154" y="21296"/>
                  <a:pt x="45903" y="21228"/>
                </a:cubicBezTo>
                <a:cubicBezTo>
                  <a:pt x="45834" y="21091"/>
                  <a:pt x="45788" y="20954"/>
                  <a:pt x="45720" y="20794"/>
                </a:cubicBezTo>
                <a:cubicBezTo>
                  <a:pt x="45786" y="20759"/>
                  <a:pt x="45844" y="20745"/>
                  <a:pt x="45896" y="20745"/>
                </a:cubicBezTo>
                <a:cubicBezTo>
                  <a:pt x="46110" y="20745"/>
                  <a:pt x="46234" y="20978"/>
                  <a:pt x="46408" y="20978"/>
                </a:cubicBezTo>
                <a:cubicBezTo>
                  <a:pt x="46415" y="20978"/>
                  <a:pt x="46421" y="20977"/>
                  <a:pt x="46428" y="20977"/>
                </a:cubicBezTo>
                <a:cubicBezTo>
                  <a:pt x="46587" y="20999"/>
                  <a:pt x="46747" y="20999"/>
                  <a:pt x="46884" y="21022"/>
                </a:cubicBezTo>
                <a:cubicBezTo>
                  <a:pt x="47135" y="20840"/>
                  <a:pt x="47363" y="20634"/>
                  <a:pt x="47615" y="20452"/>
                </a:cubicBezTo>
                <a:cubicBezTo>
                  <a:pt x="47569" y="20383"/>
                  <a:pt x="47546" y="20338"/>
                  <a:pt x="47500" y="20292"/>
                </a:cubicBezTo>
                <a:cubicBezTo>
                  <a:pt x="47615" y="20246"/>
                  <a:pt x="47706" y="20223"/>
                  <a:pt x="47797" y="20178"/>
                </a:cubicBezTo>
                <a:cubicBezTo>
                  <a:pt x="47706" y="20018"/>
                  <a:pt x="47615" y="19858"/>
                  <a:pt x="47500" y="19698"/>
                </a:cubicBezTo>
                <a:cubicBezTo>
                  <a:pt x="47432" y="19767"/>
                  <a:pt x="47363" y="19835"/>
                  <a:pt x="47272" y="19904"/>
                </a:cubicBezTo>
                <a:cubicBezTo>
                  <a:pt x="47249" y="19881"/>
                  <a:pt x="47226" y="19858"/>
                  <a:pt x="47204" y="19835"/>
                </a:cubicBezTo>
                <a:cubicBezTo>
                  <a:pt x="47295" y="19630"/>
                  <a:pt x="47363" y="19402"/>
                  <a:pt x="47409" y="19196"/>
                </a:cubicBezTo>
                <a:cubicBezTo>
                  <a:pt x="47660" y="19242"/>
                  <a:pt x="47866" y="19265"/>
                  <a:pt x="48094" y="19288"/>
                </a:cubicBezTo>
                <a:cubicBezTo>
                  <a:pt x="47888" y="19173"/>
                  <a:pt x="47729" y="19036"/>
                  <a:pt x="47797" y="18763"/>
                </a:cubicBezTo>
                <a:cubicBezTo>
                  <a:pt x="47797" y="18763"/>
                  <a:pt x="47843" y="18740"/>
                  <a:pt x="47888" y="18694"/>
                </a:cubicBezTo>
                <a:cubicBezTo>
                  <a:pt x="47957" y="18763"/>
                  <a:pt x="48003" y="18831"/>
                  <a:pt x="48071" y="18922"/>
                </a:cubicBezTo>
                <a:cubicBezTo>
                  <a:pt x="48139" y="18854"/>
                  <a:pt x="48185" y="18831"/>
                  <a:pt x="48231" y="18785"/>
                </a:cubicBezTo>
                <a:cubicBezTo>
                  <a:pt x="48185" y="18694"/>
                  <a:pt x="48139" y="18580"/>
                  <a:pt x="48094" y="18489"/>
                </a:cubicBezTo>
                <a:cubicBezTo>
                  <a:pt x="48162" y="18375"/>
                  <a:pt x="48254" y="18238"/>
                  <a:pt x="48299" y="18146"/>
                </a:cubicBezTo>
                <a:cubicBezTo>
                  <a:pt x="48482" y="18078"/>
                  <a:pt x="48619" y="18032"/>
                  <a:pt x="48733" y="18009"/>
                </a:cubicBezTo>
                <a:cubicBezTo>
                  <a:pt x="48847" y="17781"/>
                  <a:pt x="48916" y="17553"/>
                  <a:pt x="49053" y="17393"/>
                </a:cubicBezTo>
                <a:cubicBezTo>
                  <a:pt x="49304" y="17142"/>
                  <a:pt x="49600" y="16937"/>
                  <a:pt x="49920" y="16663"/>
                </a:cubicBezTo>
                <a:lnTo>
                  <a:pt x="50787" y="16663"/>
                </a:lnTo>
                <a:cubicBezTo>
                  <a:pt x="50764" y="16868"/>
                  <a:pt x="50764" y="16982"/>
                  <a:pt x="50742" y="17119"/>
                </a:cubicBezTo>
                <a:cubicBezTo>
                  <a:pt x="50755" y="17120"/>
                  <a:pt x="50768" y="17120"/>
                  <a:pt x="50780" y="17120"/>
                </a:cubicBezTo>
                <a:cubicBezTo>
                  <a:pt x="51131" y="17120"/>
                  <a:pt x="51158" y="16818"/>
                  <a:pt x="51312" y="16685"/>
                </a:cubicBezTo>
                <a:cubicBezTo>
                  <a:pt x="51700" y="16389"/>
                  <a:pt x="52043" y="16069"/>
                  <a:pt x="52362" y="15658"/>
                </a:cubicBezTo>
                <a:cubicBezTo>
                  <a:pt x="52819" y="15088"/>
                  <a:pt x="53412" y="14631"/>
                  <a:pt x="53983" y="14152"/>
                </a:cubicBezTo>
                <a:cubicBezTo>
                  <a:pt x="54234" y="13946"/>
                  <a:pt x="54371" y="13718"/>
                  <a:pt x="54348" y="13421"/>
                </a:cubicBezTo>
                <a:cubicBezTo>
                  <a:pt x="55033" y="13330"/>
                  <a:pt x="55261" y="12737"/>
                  <a:pt x="55672" y="12371"/>
                </a:cubicBezTo>
                <a:cubicBezTo>
                  <a:pt x="56106" y="11983"/>
                  <a:pt x="56471" y="11527"/>
                  <a:pt x="56882" y="11093"/>
                </a:cubicBezTo>
                <a:cubicBezTo>
                  <a:pt x="56882" y="10979"/>
                  <a:pt x="56904" y="10888"/>
                  <a:pt x="56904" y="10797"/>
                </a:cubicBezTo>
                <a:cubicBezTo>
                  <a:pt x="56882" y="10774"/>
                  <a:pt x="56859" y="10774"/>
                  <a:pt x="56836" y="10774"/>
                </a:cubicBezTo>
                <a:cubicBezTo>
                  <a:pt x="56813" y="10888"/>
                  <a:pt x="56767" y="10979"/>
                  <a:pt x="56699" y="11185"/>
                </a:cubicBezTo>
                <a:cubicBezTo>
                  <a:pt x="56562" y="10797"/>
                  <a:pt x="56448" y="10500"/>
                  <a:pt x="56334" y="10226"/>
                </a:cubicBezTo>
                <a:cubicBezTo>
                  <a:pt x="56471" y="10135"/>
                  <a:pt x="56608" y="10043"/>
                  <a:pt x="56745" y="9952"/>
                </a:cubicBezTo>
                <a:cubicBezTo>
                  <a:pt x="56745" y="9769"/>
                  <a:pt x="56790" y="9724"/>
                  <a:pt x="57224" y="9404"/>
                </a:cubicBezTo>
                <a:cubicBezTo>
                  <a:pt x="57292" y="9610"/>
                  <a:pt x="57338" y="9815"/>
                  <a:pt x="57407" y="10020"/>
                </a:cubicBezTo>
                <a:cubicBezTo>
                  <a:pt x="57498" y="9998"/>
                  <a:pt x="57589" y="9998"/>
                  <a:pt x="57703" y="9975"/>
                </a:cubicBezTo>
                <a:cubicBezTo>
                  <a:pt x="57658" y="9861"/>
                  <a:pt x="57635" y="9769"/>
                  <a:pt x="57589" y="9655"/>
                </a:cubicBezTo>
                <a:cubicBezTo>
                  <a:pt x="57703" y="9632"/>
                  <a:pt x="57795" y="9632"/>
                  <a:pt x="57863" y="9610"/>
                </a:cubicBezTo>
                <a:cubicBezTo>
                  <a:pt x="57932" y="9678"/>
                  <a:pt x="57977" y="9747"/>
                  <a:pt x="58046" y="9838"/>
                </a:cubicBezTo>
                <a:cubicBezTo>
                  <a:pt x="58160" y="9724"/>
                  <a:pt x="58274" y="9632"/>
                  <a:pt x="58434" y="9473"/>
                </a:cubicBezTo>
                <a:cubicBezTo>
                  <a:pt x="58205" y="9404"/>
                  <a:pt x="58046" y="9359"/>
                  <a:pt x="57909" y="9336"/>
                </a:cubicBezTo>
                <a:cubicBezTo>
                  <a:pt x="57909" y="9244"/>
                  <a:pt x="57886" y="9176"/>
                  <a:pt x="57886" y="9130"/>
                </a:cubicBezTo>
                <a:cubicBezTo>
                  <a:pt x="57795" y="9130"/>
                  <a:pt x="57726" y="9153"/>
                  <a:pt x="57589" y="9176"/>
                </a:cubicBezTo>
                <a:cubicBezTo>
                  <a:pt x="57726" y="8742"/>
                  <a:pt x="58023" y="8560"/>
                  <a:pt x="58342" y="8354"/>
                </a:cubicBezTo>
                <a:lnTo>
                  <a:pt x="58342" y="8354"/>
                </a:lnTo>
                <a:cubicBezTo>
                  <a:pt x="58274" y="8583"/>
                  <a:pt x="58205" y="8811"/>
                  <a:pt x="58114" y="9153"/>
                </a:cubicBezTo>
                <a:cubicBezTo>
                  <a:pt x="58297" y="9016"/>
                  <a:pt x="58388" y="8948"/>
                  <a:pt x="58525" y="8879"/>
                </a:cubicBezTo>
                <a:cubicBezTo>
                  <a:pt x="58593" y="8948"/>
                  <a:pt x="58685" y="9016"/>
                  <a:pt x="58799" y="9107"/>
                </a:cubicBezTo>
                <a:cubicBezTo>
                  <a:pt x="58799" y="8879"/>
                  <a:pt x="58776" y="8697"/>
                  <a:pt x="58776" y="8537"/>
                </a:cubicBezTo>
                <a:cubicBezTo>
                  <a:pt x="58662" y="8446"/>
                  <a:pt x="58571" y="8354"/>
                  <a:pt x="58434" y="8240"/>
                </a:cubicBezTo>
                <a:cubicBezTo>
                  <a:pt x="58730" y="7715"/>
                  <a:pt x="59187" y="7327"/>
                  <a:pt x="59689" y="6939"/>
                </a:cubicBezTo>
                <a:lnTo>
                  <a:pt x="59689" y="7533"/>
                </a:lnTo>
                <a:cubicBezTo>
                  <a:pt x="59735" y="7578"/>
                  <a:pt x="59826" y="7692"/>
                  <a:pt x="59895" y="7784"/>
                </a:cubicBezTo>
                <a:cubicBezTo>
                  <a:pt x="60214" y="7441"/>
                  <a:pt x="60511" y="7167"/>
                  <a:pt x="60830" y="6848"/>
                </a:cubicBezTo>
                <a:cubicBezTo>
                  <a:pt x="60762" y="6528"/>
                  <a:pt x="60693" y="6186"/>
                  <a:pt x="60625" y="5821"/>
                </a:cubicBezTo>
                <a:cubicBezTo>
                  <a:pt x="60739" y="5752"/>
                  <a:pt x="60899" y="5684"/>
                  <a:pt x="60990" y="5592"/>
                </a:cubicBezTo>
                <a:cubicBezTo>
                  <a:pt x="61310" y="5227"/>
                  <a:pt x="61629" y="4839"/>
                  <a:pt x="61949" y="4474"/>
                </a:cubicBezTo>
                <a:cubicBezTo>
                  <a:pt x="62154" y="4269"/>
                  <a:pt x="62360" y="4063"/>
                  <a:pt x="62565" y="3880"/>
                </a:cubicBezTo>
                <a:cubicBezTo>
                  <a:pt x="62748" y="3675"/>
                  <a:pt x="62953" y="3492"/>
                  <a:pt x="63136" y="3287"/>
                </a:cubicBezTo>
                <a:cubicBezTo>
                  <a:pt x="63295" y="3104"/>
                  <a:pt x="63569" y="3036"/>
                  <a:pt x="63684" y="2762"/>
                </a:cubicBezTo>
                <a:cubicBezTo>
                  <a:pt x="63729" y="2694"/>
                  <a:pt x="63935" y="2671"/>
                  <a:pt x="64094" y="2625"/>
                </a:cubicBezTo>
                <a:cubicBezTo>
                  <a:pt x="64163" y="2579"/>
                  <a:pt x="64254" y="2488"/>
                  <a:pt x="64345" y="2397"/>
                </a:cubicBezTo>
                <a:cubicBezTo>
                  <a:pt x="64414" y="2465"/>
                  <a:pt x="64460" y="2511"/>
                  <a:pt x="64482" y="2557"/>
                </a:cubicBezTo>
                <a:cubicBezTo>
                  <a:pt x="64802" y="2488"/>
                  <a:pt x="64962" y="2351"/>
                  <a:pt x="64916" y="2169"/>
                </a:cubicBezTo>
                <a:cubicBezTo>
                  <a:pt x="64848" y="2146"/>
                  <a:pt x="64779" y="2100"/>
                  <a:pt x="64711" y="2054"/>
                </a:cubicBezTo>
                <a:cubicBezTo>
                  <a:pt x="64733" y="1986"/>
                  <a:pt x="64779" y="1918"/>
                  <a:pt x="64802" y="1849"/>
                </a:cubicBezTo>
                <a:cubicBezTo>
                  <a:pt x="64939" y="1826"/>
                  <a:pt x="65099" y="1803"/>
                  <a:pt x="65190" y="1781"/>
                </a:cubicBezTo>
                <a:cubicBezTo>
                  <a:pt x="65258" y="1438"/>
                  <a:pt x="65327" y="1141"/>
                  <a:pt x="65418" y="799"/>
                </a:cubicBezTo>
                <a:lnTo>
                  <a:pt x="64848" y="799"/>
                </a:lnTo>
                <a:lnTo>
                  <a:pt x="64848" y="1141"/>
                </a:lnTo>
                <a:cubicBezTo>
                  <a:pt x="64688" y="959"/>
                  <a:pt x="64574" y="799"/>
                  <a:pt x="64437" y="616"/>
                </a:cubicBezTo>
                <a:cubicBezTo>
                  <a:pt x="64437" y="616"/>
                  <a:pt x="64460" y="525"/>
                  <a:pt x="64460" y="457"/>
                </a:cubicBezTo>
                <a:lnTo>
                  <a:pt x="64460" y="457"/>
                </a:lnTo>
                <a:cubicBezTo>
                  <a:pt x="64368" y="480"/>
                  <a:pt x="64300" y="502"/>
                  <a:pt x="64186" y="525"/>
                </a:cubicBezTo>
                <a:cubicBezTo>
                  <a:pt x="64209" y="343"/>
                  <a:pt x="64231" y="206"/>
                  <a:pt x="64254" y="69"/>
                </a:cubicBezTo>
                <a:cubicBezTo>
                  <a:pt x="64163" y="46"/>
                  <a:pt x="64072" y="23"/>
                  <a:pt x="640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9"/>
          <p:cNvSpPr/>
          <p:nvPr/>
        </p:nvSpPr>
        <p:spPr>
          <a:xfrm rot="607244">
            <a:off x="8370018" y="2913455"/>
            <a:ext cx="2459967" cy="2480003"/>
          </a:xfrm>
          <a:custGeom>
            <a:avLst/>
            <a:gdLst/>
            <a:ahLst/>
            <a:cxnLst/>
            <a:rect l="l" t="t" r="r" b="b"/>
            <a:pathLst>
              <a:path w="49304" h="45593" extrusionOk="0">
                <a:moveTo>
                  <a:pt x="6894" y="41210"/>
                </a:moveTo>
                <a:cubicBezTo>
                  <a:pt x="6985" y="41347"/>
                  <a:pt x="7076" y="41461"/>
                  <a:pt x="7191" y="41621"/>
                </a:cubicBezTo>
                <a:cubicBezTo>
                  <a:pt x="7031" y="41689"/>
                  <a:pt x="6894" y="41758"/>
                  <a:pt x="6711" y="41826"/>
                </a:cubicBezTo>
                <a:cubicBezTo>
                  <a:pt x="6688" y="41758"/>
                  <a:pt x="6643" y="41666"/>
                  <a:pt x="6597" y="41552"/>
                </a:cubicBezTo>
                <a:cubicBezTo>
                  <a:pt x="6522" y="41602"/>
                  <a:pt x="6440" y="41659"/>
                  <a:pt x="6359" y="41659"/>
                </a:cubicBezTo>
                <a:cubicBezTo>
                  <a:pt x="6292" y="41659"/>
                  <a:pt x="6225" y="41620"/>
                  <a:pt x="6163" y="41507"/>
                </a:cubicBezTo>
                <a:cubicBezTo>
                  <a:pt x="6346" y="41210"/>
                  <a:pt x="6643" y="41301"/>
                  <a:pt x="6894" y="41210"/>
                </a:cubicBezTo>
                <a:close/>
                <a:moveTo>
                  <a:pt x="49100" y="0"/>
                </a:moveTo>
                <a:cubicBezTo>
                  <a:pt x="49075" y="0"/>
                  <a:pt x="49052" y="3"/>
                  <a:pt x="49029" y="10"/>
                </a:cubicBezTo>
                <a:cubicBezTo>
                  <a:pt x="48459" y="216"/>
                  <a:pt x="47911" y="490"/>
                  <a:pt x="47340" y="649"/>
                </a:cubicBezTo>
                <a:cubicBezTo>
                  <a:pt x="46838" y="786"/>
                  <a:pt x="46473" y="1083"/>
                  <a:pt x="46085" y="1425"/>
                </a:cubicBezTo>
                <a:lnTo>
                  <a:pt x="46085" y="1882"/>
                </a:lnTo>
                <a:cubicBezTo>
                  <a:pt x="45994" y="1791"/>
                  <a:pt x="45902" y="1722"/>
                  <a:pt x="45788" y="1654"/>
                </a:cubicBezTo>
                <a:cubicBezTo>
                  <a:pt x="45400" y="2019"/>
                  <a:pt x="45012" y="2384"/>
                  <a:pt x="44624" y="2749"/>
                </a:cubicBezTo>
                <a:lnTo>
                  <a:pt x="44624" y="3206"/>
                </a:lnTo>
                <a:cubicBezTo>
                  <a:pt x="44487" y="3115"/>
                  <a:pt x="44419" y="3046"/>
                  <a:pt x="44327" y="2978"/>
                </a:cubicBezTo>
                <a:cubicBezTo>
                  <a:pt x="44031" y="3343"/>
                  <a:pt x="43437" y="3457"/>
                  <a:pt x="43597" y="4142"/>
                </a:cubicBezTo>
                <a:cubicBezTo>
                  <a:pt x="43391" y="4096"/>
                  <a:pt x="43254" y="4073"/>
                  <a:pt x="43072" y="4050"/>
                </a:cubicBezTo>
                <a:cubicBezTo>
                  <a:pt x="42319" y="4735"/>
                  <a:pt x="41543" y="5397"/>
                  <a:pt x="40767" y="6082"/>
                </a:cubicBezTo>
                <a:cubicBezTo>
                  <a:pt x="40630" y="6173"/>
                  <a:pt x="40447" y="6219"/>
                  <a:pt x="40333" y="6333"/>
                </a:cubicBezTo>
                <a:cubicBezTo>
                  <a:pt x="40219" y="6447"/>
                  <a:pt x="40173" y="6630"/>
                  <a:pt x="40127" y="6744"/>
                </a:cubicBezTo>
                <a:cubicBezTo>
                  <a:pt x="39945" y="6812"/>
                  <a:pt x="39739" y="6881"/>
                  <a:pt x="39534" y="6949"/>
                </a:cubicBezTo>
                <a:cubicBezTo>
                  <a:pt x="39602" y="7063"/>
                  <a:pt x="39648" y="7132"/>
                  <a:pt x="39717" y="7223"/>
                </a:cubicBezTo>
                <a:cubicBezTo>
                  <a:pt x="39534" y="7200"/>
                  <a:pt x="39374" y="7177"/>
                  <a:pt x="39192" y="7177"/>
                </a:cubicBezTo>
                <a:lnTo>
                  <a:pt x="39192" y="7565"/>
                </a:lnTo>
                <a:cubicBezTo>
                  <a:pt x="39100" y="7680"/>
                  <a:pt x="39009" y="7771"/>
                  <a:pt x="38895" y="7908"/>
                </a:cubicBezTo>
                <a:cubicBezTo>
                  <a:pt x="38826" y="7748"/>
                  <a:pt x="38758" y="7657"/>
                  <a:pt x="38712" y="7543"/>
                </a:cubicBezTo>
                <a:cubicBezTo>
                  <a:pt x="38370" y="7680"/>
                  <a:pt x="38644" y="7976"/>
                  <a:pt x="38552" y="8159"/>
                </a:cubicBezTo>
                <a:cubicBezTo>
                  <a:pt x="38370" y="8205"/>
                  <a:pt x="38233" y="8250"/>
                  <a:pt x="38073" y="8296"/>
                </a:cubicBezTo>
                <a:cubicBezTo>
                  <a:pt x="38027" y="8889"/>
                  <a:pt x="37434" y="8867"/>
                  <a:pt x="37206" y="9209"/>
                </a:cubicBezTo>
                <a:cubicBezTo>
                  <a:pt x="37046" y="9186"/>
                  <a:pt x="36909" y="9163"/>
                  <a:pt x="36795" y="9163"/>
                </a:cubicBezTo>
                <a:cubicBezTo>
                  <a:pt x="36841" y="9688"/>
                  <a:pt x="36795" y="9757"/>
                  <a:pt x="36361" y="9916"/>
                </a:cubicBezTo>
                <a:cubicBezTo>
                  <a:pt x="35768" y="10464"/>
                  <a:pt x="35311" y="10898"/>
                  <a:pt x="34809" y="11332"/>
                </a:cubicBezTo>
                <a:cubicBezTo>
                  <a:pt x="34718" y="11286"/>
                  <a:pt x="34581" y="11240"/>
                  <a:pt x="34398" y="11172"/>
                </a:cubicBezTo>
                <a:cubicBezTo>
                  <a:pt x="34330" y="11286"/>
                  <a:pt x="34261" y="11377"/>
                  <a:pt x="34193" y="11491"/>
                </a:cubicBezTo>
                <a:cubicBezTo>
                  <a:pt x="34353" y="11537"/>
                  <a:pt x="34467" y="11560"/>
                  <a:pt x="34627" y="11583"/>
                </a:cubicBezTo>
                <a:cubicBezTo>
                  <a:pt x="34398" y="11765"/>
                  <a:pt x="34193" y="11925"/>
                  <a:pt x="33987" y="12062"/>
                </a:cubicBezTo>
                <a:cubicBezTo>
                  <a:pt x="33676" y="12329"/>
                  <a:pt x="33452" y="12725"/>
                  <a:pt x="32956" y="12725"/>
                </a:cubicBezTo>
                <a:cubicBezTo>
                  <a:pt x="32943" y="12725"/>
                  <a:pt x="32929" y="12725"/>
                  <a:pt x="32915" y="12724"/>
                </a:cubicBezTo>
                <a:cubicBezTo>
                  <a:pt x="32906" y="12722"/>
                  <a:pt x="32897" y="12721"/>
                  <a:pt x="32888" y="12721"/>
                </a:cubicBezTo>
                <a:cubicBezTo>
                  <a:pt x="32780" y="12721"/>
                  <a:pt x="32651" y="12843"/>
                  <a:pt x="32504" y="12907"/>
                </a:cubicBezTo>
                <a:cubicBezTo>
                  <a:pt x="32618" y="12975"/>
                  <a:pt x="32709" y="13044"/>
                  <a:pt x="32801" y="13112"/>
                </a:cubicBezTo>
                <a:cubicBezTo>
                  <a:pt x="32321" y="13569"/>
                  <a:pt x="31887" y="13979"/>
                  <a:pt x="31431" y="14413"/>
                </a:cubicBezTo>
                <a:cubicBezTo>
                  <a:pt x="31248" y="14345"/>
                  <a:pt x="31089" y="14322"/>
                  <a:pt x="30906" y="14253"/>
                </a:cubicBezTo>
                <a:lnTo>
                  <a:pt x="30906" y="14253"/>
                </a:lnTo>
                <a:cubicBezTo>
                  <a:pt x="30974" y="14436"/>
                  <a:pt x="31043" y="14573"/>
                  <a:pt x="31134" y="14778"/>
                </a:cubicBezTo>
                <a:cubicBezTo>
                  <a:pt x="31109" y="14771"/>
                  <a:pt x="31086" y="14767"/>
                  <a:pt x="31066" y="14767"/>
                </a:cubicBezTo>
                <a:cubicBezTo>
                  <a:pt x="30881" y="14767"/>
                  <a:pt x="30858" y="15047"/>
                  <a:pt x="30689" y="15047"/>
                </a:cubicBezTo>
                <a:cubicBezTo>
                  <a:pt x="30654" y="15047"/>
                  <a:pt x="30613" y="15035"/>
                  <a:pt x="30564" y="15007"/>
                </a:cubicBezTo>
                <a:cubicBezTo>
                  <a:pt x="30564" y="14961"/>
                  <a:pt x="30586" y="14915"/>
                  <a:pt x="30586" y="14755"/>
                </a:cubicBezTo>
                <a:lnTo>
                  <a:pt x="30586" y="14755"/>
                </a:lnTo>
                <a:cubicBezTo>
                  <a:pt x="30427" y="14892"/>
                  <a:pt x="30313" y="14961"/>
                  <a:pt x="30267" y="15052"/>
                </a:cubicBezTo>
                <a:cubicBezTo>
                  <a:pt x="30244" y="15098"/>
                  <a:pt x="30335" y="15212"/>
                  <a:pt x="30381" y="15280"/>
                </a:cubicBezTo>
                <a:cubicBezTo>
                  <a:pt x="30244" y="15372"/>
                  <a:pt x="30107" y="15509"/>
                  <a:pt x="29925" y="15646"/>
                </a:cubicBezTo>
                <a:cubicBezTo>
                  <a:pt x="29902" y="15554"/>
                  <a:pt x="29856" y="15463"/>
                  <a:pt x="29833" y="15395"/>
                </a:cubicBezTo>
                <a:cubicBezTo>
                  <a:pt x="29651" y="15532"/>
                  <a:pt x="29514" y="15737"/>
                  <a:pt x="29308" y="15805"/>
                </a:cubicBezTo>
                <a:cubicBezTo>
                  <a:pt x="28989" y="15897"/>
                  <a:pt x="28783" y="16102"/>
                  <a:pt x="28578" y="16308"/>
                </a:cubicBezTo>
                <a:cubicBezTo>
                  <a:pt x="28418" y="16467"/>
                  <a:pt x="28281" y="16650"/>
                  <a:pt x="28121" y="16810"/>
                </a:cubicBezTo>
                <a:cubicBezTo>
                  <a:pt x="27254" y="17540"/>
                  <a:pt x="26387" y="18271"/>
                  <a:pt x="25519" y="19024"/>
                </a:cubicBezTo>
                <a:cubicBezTo>
                  <a:pt x="25131" y="19366"/>
                  <a:pt x="24789" y="19754"/>
                  <a:pt x="24424" y="20097"/>
                </a:cubicBezTo>
                <a:cubicBezTo>
                  <a:pt x="23716" y="20736"/>
                  <a:pt x="22986" y="21375"/>
                  <a:pt x="22278" y="22014"/>
                </a:cubicBezTo>
                <a:cubicBezTo>
                  <a:pt x="21958" y="22288"/>
                  <a:pt x="21685" y="22585"/>
                  <a:pt x="21342" y="22927"/>
                </a:cubicBezTo>
                <a:cubicBezTo>
                  <a:pt x="21365" y="23018"/>
                  <a:pt x="21411" y="23155"/>
                  <a:pt x="21456" y="23315"/>
                </a:cubicBezTo>
                <a:cubicBezTo>
                  <a:pt x="21137" y="23520"/>
                  <a:pt x="20680" y="23406"/>
                  <a:pt x="20406" y="23794"/>
                </a:cubicBezTo>
                <a:cubicBezTo>
                  <a:pt x="20635" y="24114"/>
                  <a:pt x="20452" y="24319"/>
                  <a:pt x="20201" y="24525"/>
                </a:cubicBezTo>
                <a:cubicBezTo>
                  <a:pt x="20064" y="24616"/>
                  <a:pt x="19904" y="24707"/>
                  <a:pt x="19744" y="24799"/>
                </a:cubicBezTo>
                <a:cubicBezTo>
                  <a:pt x="19699" y="24684"/>
                  <a:pt x="19653" y="24616"/>
                  <a:pt x="19585" y="24479"/>
                </a:cubicBezTo>
                <a:cubicBezTo>
                  <a:pt x="19425" y="24639"/>
                  <a:pt x="19265" y="24753"/>
                  <a:pt x="19128" y="24890"/>
                </a:cubicBezTo>
                <a:cubicBezTo>
                  <a:pt x="19197" y="25072"/>
                  <a:pt x="19265" y="25209"/>
                  <a:pt x="19356" y="25415"/>
                </a:cubicBezTo>
                <a:cubicBezTo>
                  <a:pt x="19151" y="25575"/>
                  <a:pt x="18946" y="25689"/>
                  <a:pt x="18786" y="25849"/>
                </a:cubicBezTo>
                <a:cubicBezTo>
                  <a:pt x="18512" y="26145"/>
                  <a:pt x="17941" y="26214"/>
                  <a:pt x="17987" y="26716"/>
                </a:cubicBezTo>
                <a:cubicBezTo>
                  <a:pt x="17690" y="26921"/>
                  <a:pt x="17348" y="27035"/>
                  <a:pt x="17188" y="27264"/>
                </a:cubicBezTo>
                <a:cubicBezTo>
                  <a:pt x="17005" y="27560"/>
                  <a:pt x="16777" y="27652"/>
                  <a:pt x="16503" y="27743"/>
                </a:cubicBezTo>
                <a:cubicBezTo>
                  <a:pt x="16640" y="27926"/>
                  <a:pt x="16595" y="28063"/>
                  <a:pt x="16435" y="28200"/>
                </a:cubicBezTo>
                <a:cubicBezTo>
                  <a:pt x="16343" y="28154"/>
                  <a:pt x="16252" y="28085"/>
                  <a:pt x="16229" y="28063"/>
                </a:cubicBezTo>
                <a:cubicBezTo>
                  <a:pt x="16047" y="28314"/>
                  <a:pt x="15864" y="28542"/>
                  <a:pt x="15636" y="28816"/>
                </a:cubicBezTo>
                <a:cubicBezTo>
                  <a:pt x="15590" y="28725"/>
                  <a:pt x="15545" y="28679"/>
                  <a:pt x="15545" y="28656"/>
                </a:cubicBezTo>
                <a:cubicBezTo>
                  <a:pt x="15430" y="28702"/>
                  <a:pt x="15316" y="28725"/>
                  <a:pt x="15202" y="28747"/>
                </a:cubicBezTo>
                <a:cubicBezTo>
                  <a:pt x="15271" y="28884"/>
                  <a:pt x="15339" y="28998"/>
                  <a:pt x="15408" y="29135"/>
                </a:cubicBezTo>
                <a:cubicBezTo>
                  <a:pt x="15293" y="29249"/>
                  <a:pt x="15202" y="29318"/>
                  <a:pt x="15134" y="29386"/>
                </a:cubicBezTo>
                <a:cubicBezTo>
                  <a:pt x="15020" y="29341"/>
                  <a:pt x="14951" y="29295"/>
                  <a:pt x="14837" y="29249"/>
                </a:cubicBezTo>
                <a:lnTo>
                  <a:pt x="14837" y="29249"/>
                </a:lnTo>
                <a:cubicBezTo>
                  <a:pt x="14837" y="29432"/>
                  <a:pt x="14860" y="29569"/>
                  <a:pt x="14860" y="29706"/>
                </a:cubicBezTo>
                <a:cubicBezTo>
                  <a:pt x="14426" y="29866"/>
                  <a:pt x="14107" y="30185"/>
                  <a:pt x="13787" y="30619"/>
                </a:cubicBezTo>
                <a:cubicBezTo>
                  <a:pt x="13696" y="30414"/>
                  <a:pt x="13673" y="30322"/>
                  <a:pt x="13627" y="30231"/>
                </a:cubicBezTo>
                <a:lnTo>
                  <a:pt x="13536" y="30231"/>
                </a:lnTo>
                <a:cubicBezTo>
                  <a:pt x="13513" y="30414"/>
                  <a:pt x="13490" y="30596"/>
                  <a:pt x="13467" y="30802"/>
                </a:cubicBezTo>
                <a:cubicBezTo>
                  <a:pt x="13353" y="30802"/>
                  <a:pt x="13239" y="30779"/>
                  <a:pt x="13102" y="30779"/>
                </a:cubicBezTo>
                <a:cubicBezTo>
                  <a:pt x="12737" y="31281"/>
                  <a:pt x="11984" y="31441"/>
                  <a:pt x="11824" y="32125"/>
                </a:cubicBezTo>
                <a:cubicBezTo>
                  <a:pt x="11824" y="32148"/>
                  <a:pt x="11710" y="32148"/>
                  <a:pt x="11687" y="32171"/>
                </a:cubicBezTo>
                <a:cubicBezTo>
                  <a:pt x="11550" y="32468"/>
                  <a:pt x="11025" y="32422"/>
                  <a:pt x="11116" y="32856"/>
                </a:cubicBezTo>
                <a:cubicBezTo>
                  <a:pt x="10934" y="32924"/>
                  <a:pt x="10774" y="32970"/>
                  <a:pt x="10683" y="33061"/>
                </a:cubicBezTo>
                <a:cubicBezTo>
                  <a:pt x="10569" y="33175"/>
                  <a:pt x="10500" y="33335"/>
                  <a:pt x="10409" y="33495"/>
                </a:cubicBezTo>
                <a:cubicBezTo>
                  <a:pt x="10398" y="33494"/>
                  <a:pt x="10387" y="33494"/>
                  <a:pt x="10376" y="33494"/>
                </a:cubicBezTo>
                <a:cubicBezTo>
                  <a:pt x="9988" y="33494"/>
                  <a:pt x="9809" y="33889"/>
                  <a:pt x="9564" y="34111"/>
                </a:cubicBezTo>
                <a:cubicBezTo>
                  <a:pt x="8720" y="34956"/>
                  <a:pt x="7830" y="35732"/>
                  <a:pt x="7054" y="36645"/>
                </a:cubicBezTo>
                <a:cubicBezTo>
                  <a:pt x="6985" y="36713"/>
                  <a:pt x="6848" y="36759"/>
                  <a:pt x="6757" y="36850"/>
                </a:cubicBezTo>
                <a:cubicBezTo>
                  <a:pt x="6369" y="37238"/>
                  <a:pt x="5958" y="37626"/>
                  <a:pt x="5570" y="38037"/>
                </a:cubicBezTo>
                <a:cubicBezTo>
                  <a:pt x="5479" y="38151"/>
                  <a:pt x="5456" y="38334"/>
                  <a:pt x="5387" y="38494"/>
                </a:cubicBezTo>
                <a:cubicBezTo>
                  <a:pt x="5296" y="38471"/>
                  <a:pt x="5228" y="38448"/>
                  <a:pt x="5159" y="38425"/>
                </a:cubicBezTo>
                <a:cubicBezTo>
                  <a:pt x="4908" y="38653"/>
                  <a:pt x="4680" y="38836"/>
                  <a:pt x="4474" y="39064"/>
                </a:cubicBezTo>
                <a:cubicBezTo>
                  <a:pt x="4041" y="39498"/>
                  <a:pt x="3607" y="39955"/>
                  <a:pt x="3173" y="40388"/>
                </a:cubicBezTo>
                <a:cubicBezTo>
                  <a:pt x="2329" y="41256"/>
                  <a:pt x="1484" y="42100"/>
                  <a:pt x="685" y="42967"/>
                </a:cubicBezTo>
                <a:cubicBezTo>
                  <a:pt x="389" y="43287"/>
                  <a:pt x="46" y="43607"/>
                  <a:pt x="1" y="44086"/>
                </a:cubicBezTo>
                <a:cubicBezTo>
                  <a:pt x="69" y="44223"/>
                  <a:pt x="160" y="44337"/>
                  <a:pt x="252" y="44474"/>
                </a:cubicBezTo>
                <a:cubicBezTo>
                  <a:pt x="378" y="44367"/>
                  <a:pt x="505" y="44334"/>
                  <a:pt x="627" y="44334"/>
                </a:cubicBezTo>
                <a:cubicBezTo>
                  <a:pt x="789" y="44334"/>
                  <a:pt x="943" y="44392"/>
                  <a:pt x="1073" y="44405"/>
                </a:cubicBezTo>
                <a:cubicBezTo>
                  <a:pt x="1210" y="44611"/>
                  <a:pt x="1324" y="44748"/>
                  <a:pt x="1439" y="44930"/>
                </a:cubicBezTo>
                <a:cubicBezTo>
                  <a:pt x="1507" y="44771"/>
                  <a:pt x="1553" y="44679"/>
                  <a:pt x="1598" y="44611"/>
                </a:cubicBezTo>
                <a:cubicBezTo>
                  <a:pt x="1849" y="44862"/>
                  <a:pt x="2078" y="45113"/>
                  <a:pt x="2329" y="45341"/>
                </a:cubicBezTo>
                <a:cubicBezTo>
                  <a:pt x="2306" y="45387"/>
                  <a:pt x="2283" y="45455"/>
                  <a:pt x="2260" y="45524"/>
                </a:cubicBezTo>
                <a:cubicBezTo>
                  <a:pt x="2283" y="45547"/>
                  <a:pt x="2306" y="45570"/>
                  <a:pt x="2329" y="45592"/>
                </a:cubicBezTo>
                <a:cubicBezTo>
                  <a:pt x="2534" y="45455"/>
                  <a:pt x="2717" y="45296"/>
                  <a:pt x="2922" y="45182"/>
                </a:cubicBezTo>
                <a:cubicBezTo>
                  <a:pt x="3926" y="44679"/>
                  <a:pt x="4748" y="43880"/>
                  <a:pt x="5638" y="43173"/>
                </a:cubicBezTo>
                <a:cubicBezTo>
                  <a:pt x="5775" y="43082"/>
                  <a:pt x="5844" y="42899"/>
                  <a:pt x="5958" y="42762"/>
                </a:cubicBezTo>
                <a:cubicBezTo>
                  <a:pt x="6141" y="42648"/>
                  <a:pt x="6369" y="42579"/>
                  <a:pt x="6529" y="42442"/>
                </a:cubicBezTo>
                <a:cubicBezTo>
                  <a:pt x="6894" y="42077"/>
                  <a:pt x="7442" y="41895"/>
                  <a:pt x="7533" y="41438"/>
                </a:cubicBezTo>
                <a:cubicBezTo>
                  <a:pt x="8058" y="41187"/>
                  <a:pt x="8423" y="40890"/>
                  <a:pt x="8765" y="40594"/>
                </a:cubicBezTo>
                <a:cubicBezTo>
                  <a:pt x="9153" y="40251"/>
                  <a:pt x="9519" y="39863"/>
                  <a:pt x="9930" y="39567"/>
                </a:cubicBezTo>
                <a:cubicBezTo>
                  <a:pt x="10340" y="39247"/>
                  <a:pt x="10706" y="38950"/>
                  <a:pt x="11048" y="38585"/>
                </a:cubicBezTo>
                <a:cubicBezTo>
                  <a:pt x="11413" y="38243"/>
                  <a:pt x="11824" y="37923"/>
                  <a:pt x="12212" y="37581"/>
                </a:cubicBezTo>
                <a:cubicBezTo>
                  <a:pt x="13399" y="36645"/>
                  <a:pt x="14586" y="35641"/>
                  <a:pt x="15613" y="34522"/>
                </a:cubicBezTo>
                <a:cubicBezTo>
                  <a:pt x="15887" y="34362"/>
                  <a:pt x="16115" y="34225"/>
                  <a:pt x="16366" y="34066"/>
                </a:cubicBezTo>
                <a:cubicBezTo>
                  <a:pt x="16412" y="33951"/>
                  <a:pt x="16480" y="33792"/>
                  <a:pt x="16526" y="33632"/>
                </a:cubicBezTo>
                <a:cubicBezTo>
                  <a:pt x="16275" y="33381"/>
                  <a:pt x="16298" y="32970"/>
                  <a:pt x="15864" y="32810"/>
                </a:cubicBezTo>
                <a:cubicBezTo>
                  <a:pt x="16024" y="32605"/>
                  <a:pt x="16161" y="32445"/>
                  <a:pt x="16298" y="32308"/>
                </a:cubicBezTo>
                <a:cubicBezTo>
                  <a:pt x="16686" y="32445"/>
                  <a:pt x="16435" y="32787"/>
                  <a:pt x="16549" y="32947"/>
                </a:cubicBezTo>
                <a:cubicBezTo>
                  <a:pt x="16709" y="32902"/>
                  <a:pt x="16846" y="32856"/>
                  <a:pt x="16983" y="32810"/>
                </a:cubicBezTo>
                <a:cubicBezTo>
                  <a:pt x="16937" y="32673"/>
                  <a:pt x="16640" y="32513"/>
                  <a:pt x="16914" y="32308"/>
                </a:cubicBezTo>
                <a:lnTo>
                  <a:pt x="16914" y="32308"/>
                </a:lnTo>
                <a:cubicBezTo>
                  <a:pt x="16983" y="32399"/>
                  <a:pt x="17074" y="32491"/>
                  <a:pt x="17120" y="32559"/>
                </a:cubicBezTo>
                <a:cubicBezTo>
                  <a:pt x="17234" y="32513"/>
                  <a:pt x="17348" y="32445"/>
                  <a:pt x="17439" y="32399"/>
                </a:cubicBezTo>
                <a:cubicBezTo>
                  <a:pt x="17348" y="32308"/>
                  <a:pt x="17234" y="32194"/>
                  <a:pt x="17120" y="32103"/>
                </a:cubicBezTo>
                <a:cubicBezTo>
                  <a:pt x="17142" y="32034"/>
                  <a:pt x="17211" y="31989"/>
                  <a:pt x="17211" y="31920"/>
                </a:cubicBezTo>
                <a:cubicBezTo>
                  <a:pt x="17165" y="31349"/>
                  <a:pt x="17713" y="31190"/>
                  <a:pt x="17964" y="30824"/>
                </a:cubicBezTo>
                <a:cubicBezTo>
                  <a:pt x="17978" y="30825"/>
                  <a:pt x="17991" y="30826"/>
                  <a:pt x="18003" y="30826"/>
                </a:cubicBezTo>
                <a:cubicBezTo>
                  <a:pt x="18288" y="30826"/>
                  <a:pt x="18332" y="30586"/>
                  <a:pt x="18398" y="30368"/>
                </a:cubicBezTo>
                <a:cubicBezTo>
                  <a:pt x="18457" y="30385"/>
                  <a:pt x="18509" y="30392"/>
                  <a:pt x="18554" y="30392"/>
                </a:cubicBezTo>
                <a:cubicBezTo>
                  <a:pt x="18941" y="30392"/>
                  <a:pt x="18844" y="29838"/>
                  <a:pt x="19151" y="29797"/>
                </a:cubicBezTo>
                <a:cubicBezTo>
                  <a:pt x="19128" y="29615"/>
                  <a:pt x="19082" y="29478"/>
                  <a:pt x="19060" y="29318"/>
                </a:cubicBezTo>
                <a:lnTo>
                  <a:pt x="19060" y="29318"/>
                </a:lnTo>
                <a:cubicBezTo>
                  <a:pt x="19219" y="29409"/>
                  <a:pt x="19356" y="29501"/>
                  <a:pt x="19402" y="29546"/>
                </a:cubicBezTo>
                <a:cubicBezTo>
                  <a:pt x="19722" y="29295"/>
                  <a:pt x="19996" y="29113"/>
                  <a:pt x="20315" y="28861"/>
                </a:cubicBezTo>
                <a:cubicBezTo>
                  <a:pt x="20338" y="28907"/>
                  <a:pt x="20452" y="28998"/>
                  <a:pt x="20543" y="29135"/>
                </a:cubicBezTo>
                <a:cubicBezTo>
                  <a:pt x="20361" y="29227"/>
                  <a:pt x="20247" y="29295"/>
                  <a:pt x="20087" y="29386"/>
                </a:cubicBezTo>
                <a:cubicBezTo>
                  <a:pt x="20201" y="29432"/>
                  <a:pt x="20247" y="29455"/>
                  <a:pt x="20292" y="29478"/>
                </a:cubicBezTo>
                <a:cubicBezTo>
                  <a:pt x="20247" y="29729"/>
                  <a:pt x="20201" y="29957"/>
                  <a:pt x="20178" y="30185"/>
                </a:cubicBezTo>
                <a:cubicBezTo>
                  <a:pt x="20247" y="30185"/>
                  <a:pt x="20315" y="30208"/>
                  <a:pt x="20406" y="30231"/>
                </a:cubicBezTo>
                <a:cubicBezTo>
                  <a:pt x="20338" y="30322"/>
                  <a:pt x="20292" y="30391"/>
                  <a:pt x="20247" y="30482"/>
                </a:cubicBezTo>
                <a:cubicBezTo>
                  <a:pt x="20283" y="30489"/>
                  <a:pt x="20316" y="30492"/>
                  <a:pt x="20345" y="30492"/>
                </a:cubicBezTo>
                <a:cubicBezTo>
                  <a:pt x="20627" y="30492"/>
                  <a:pt x="20600" y="30214"/>
                  <a:pt x="20703" y="30048"/>
                </a:cubicBezTo>
                <a:lnTo>
                  <a:pt x="21023" y="30048"/>
                </a:lnTo>
                <a:cubicBezTo>
                  <a:pt x="21045" y="29866"/>
                  <a:pt x="21045" y="29706"/>
                  <a:pt x="21091" y="29523"/>
                </a:cubicBezTo>
                <a:cubicBezTo>
                  <a:pt x="21160" y="29615"/>
                  <a:pt x="21205" y="29683"/>
                  <a:pt x="21274" y="29774"/>
                </a:cubicBezTo>
                <a:cubicBezTo>
                  <a:pt x="21411" y="29546"/>
                  <a:pt x="21525" y="29364"/>
                  <a:pt x="21616" y="29158"/>
                </a:cubicBezTo>
                <a:lnTo>
                  <a:pt x="21616" y="29158"/>
                </a:lnTo>
                <a:cubicBezTo>
                  <a:pt x="21591" y="29162"/>
                  <a:pt x="21567" y="29163"/>
                  <a:pt x="21544" y="29163"/>
                </a:cubicBezTo>
                <a:cubicBezTo>
                  <a:pt x="21264" y="29163"/>
                  <a:pt x="21200" y="28911"/>
                  <a:pt x="21137" y="28679"/>
                </a:cubicBezTo>
                <a:cubicBezTo>
                  <a:pt x="21182" y="28610"/>
                  <a:pt x="21251" y="28542"/>
                  <a:pt x="21319" y="28473"/>
                </a:cubicBezTo>
                <a:cubicBezTo>
                  <a:pt x="21228" y="28336"/>
                  <a:pt x="21160" y="28177"/>
                  <a:pt x="21045" y="27994"/>
                </a:cubicBezTo>
                <a:cubicBezTo>
                  <a:pt x="21228" y="27971"/>
                  <a:pt x="21342" y="27971"/>
                  <a:pt x="21434" y="27971"/>
                </a:cubicBezTo>
                <a:cubicBezTo>
                  <a:pt x="21799" y="28131"/>
                  <a:pt x="21822" y="28428"/>
                  <a:pt x="21799" y="28725"/>
                </a:cubicBezTo>
                <a:cubicBezTo>
                  <a:pt x="21730" y="28770"/>
                  <a:pt x="21662" y="28793"/>
                  <a:pt x="21548" y="28839"/>
                </a:cubicBezTo>
                <a:cubicBezTo>
                  <a:pt x="21593" y="28953"/>
                  <a:pt x="21639" y="29044"/>
                  <a:pt x="21662" y="29113"/>
                </a:cubicBezTo>
                <a:cubicBezTo>
                  <a:pt x="21867" y="28998"/>
                  <a:pt x="22073" y="28884"/>
                  <a:pt x="22278" y="28770"/>
                </a:cubicBezTo>
                <a:cubicBezTo>
                  <a:pt x="22301" y="28633"/>
                  <a:pt x="22347" y="28473"/>
                  <a:pt x="22392" y="28291"/>
                </a:cubicBezTo>
                <a:cubicBezTo>
                  <a:pt x="22232" y="28154"/>
                  <a:pt x="22050" y="27994"/>
                  <a:pt x="21844" y="27789"/>
                </a:cubicBezTo>
                <a:cubicBezTo>
                  <a:pt x="22027" y="27515"/>
                  <a:pt x="22210" y="27218"/>
                  <a:pt x="22415" y="26898"/>
                </a:cubicBezTo>
                <a:cubicBezTo>
                  <a:pt x="22575" y="26898"/>
                  <a:pt x="22735" y="26921"/>
                  <a:pt x="22917" y="26921"/>
                </a:cubicBezTo>
                <a:cubicBezTo>
                  <a:pt x="23008" y="26853"/>
                  <a:pt x="23100" y="26739"/>
                  <a:pt x="23145" y="26716"/>
                </a:cubicBezTo>
                <a:cubicBezTo>
                  <a:pt x="23260" y="26374"/>
                  <a:pt x="23191" y="26054"/>
                  <a:pt x="23442" y="25849"/>
                </a:cubicBezTo>
                <a:cubicBezTo>
                  <a:pt x="23785" y="25575"/>
                  <a:pt x="24104" y="25278"/>
                  <a:pt x="24492" y="24958"/>
                </a:cubicBezTo>
                <a:cubicBezTo>
                  <a:pt x="24606" y="24981"/>
                  <a:pt x="24766" y="25027"/>
                  <a:pt x="24926" y="25072"/>
                </a:cubicBezTo>
                <a:lnTo>
                  <a:pt x="24926" y="25095"/>
                </a:lnTo>
                <a:cubicBezTo>
                  <a:pt x="24949" y="24913"/>
                  <a:pt x="24994" y="24707"/>
                  <a:pt x="25017" y="24502"/>
                </a:cubicBezTo>
                <a:cubicBezTo>
                  <a:pt x="25223" y="24479"/>
                  <a:pt x="25405" y="24456"/>
                  <a:pt x="25611" y="24433"/>
                </a:cubicBezTo>
                <a:cubicBezTo>
                  <a:pt x="25611" y="24547"/>
                  <a:pt x="25633" y="24616"/>
                  <a:pt x="25633" y="24753"/>
                </a:cubicBezTo>
                <a:cubicBezTo>
                  <a:pt x="25588" y="24753"/>
                  <a:pt x="25542" y="24753"/>
                  <a:pt x="25451" y="24776"/>
                </a:cubicBezTo>
                <a:cubicBezTo>
                  <a:pt x="25429" y="24818"/>
                  <a:pt x="25388" y="24901"/>
                  <a:pt x="25327" y="24987"/>
                </a:cubicBezTo>
                <a:lnTo>
                  <a:pt x="25327" y="24987"/>
                </a:lnTo>
                <a:cubicBezTo>
                  <a:pt x="25322" y="24985"/>
                  <a:pt x="25318" y="24983"/>
                  <a:pt x="25314" y="24981"/>
                </a:cubicBezTo>
                <a:lnTo>
                  <a:pt x="25314" y="25004"/>
                </a:lnTo>
                <a:cubicBezTo>
                  <a:pt x="25318" y="24998"/>
                  <a:pt x="25322" y="24992"/>
                  <a:pt x="25327" y="24987"/>
                </a:cubicBezTo>
                <a:lnTo>
                  <a:pt x="25327" y="24987"/>
                </a:lnTo>
                <a:cubicBezTo>
                  <a:pt x="25483" y="25052"/>
                  <a:pt x="25660" y="25097"/>
                  <a:pt x="25816" y="25164"/>
                </a:cubicBezTo>
                <a:cubicBezTo>
                  <a:pt x="25793" y="25324"/>
                  <a:pt x="25793" y="25415"/>
                  <a:pt x="25770" y="25529"/>
                </a:cubicBezTo>
                <a:cubicBezTo>
                  <a:pt x="25793" y="25529"/>
                  <a:pt x="25816" y="25529"/>
                  <a:pt x="25839" y="25552"/>
                </a:cubicBezTo>
                <a:cubicBezTo>
                  <a:pt x="25907" y="25460"/>
                  <a:pt x="25976" y="25369"/>
                  <a:pt x="26044" y="25278"/>
                </a:cubicBezTo>
                <a:cubicBezTo>
                  <a:pt x="26136" y="25255"/>
                  <a:pt x="26250" y="25255"/>
                  <a:pt x="26364" y="25232"/>
                </a:cubicBezTo>
                <a:cubicBezTo>
                  <a:pt x="26432" y="24844"/>
                  <a:pt x="26090" y="24867"/>
                  <a:pt x="25953" y="24776"/>
                </a:cubicBezTo>
                <a:cubicBezTo>
                  <a:pt x="25999" y="24570"/>
                  <a:pt x="26044" y="24388"/>
                  <a:pt x="26090" y="24137"/>
                </a:cubicBezTo>
                <a:cubicBezTo>
                  <a:pt x="26272" y="24433"/>
                  <a:pt x="26432" y="24684"/>
                  <a:pt x="26592" y="24936"/>
                </a:cubicBezTo>
                <a:cubicBezTo>
                  <a:pt x="26660" y="24799"/>
                  <a:pt x="26706" y="24662"/>
                  <a:pt x="26775" y="24525"/>
                </a:cubicBezTo>
                <a:cubicBezTo>
                  <a:pt x="26866" y="24547"/>
                  <a:pt x="26934" y="24547"/>
                  <a:pt x="27026" y="24547"/>
                </a:cubicBezTo>
                <a:cubicBezTo>
                  <a:pt x="27094" y="24456"/>
                  <a:pt x="27140" y="24342"/>
                  <a:pt x="27231" y="24251"/>
                </a:cubicBezTo>
                <a:cubicBezTo>
                  <a:pt x="27437" y="24068"/>
                  <a:pt x="27642" y="23886"/>
                  <a:pt x="27847" y="23703"/>
                </a:cubicBezTo>
                <a:cubicBezTo>
                  <a:pt x="28213" y="23406"/>
                  <a:pt x="28578" y="23109"/>
                  <a:pt x="28920" y="22790"/>
                </a:cubicBezTo>
                <a:cubicBezTo>
                  <a:pt x="29034" y="22653"/>
                  <a:pt x="29126" y="22493"/>
                  <a:pt x="29263" y="22288"/>
                </a:cubicBezTo>
                <a:cubicBezTo>
                  <a:pt x="29308" y="22288"/>
                  <a:pt x="29422" y="22265"/>
                  <a:pt x="29468" y="22265"/>
                </a:cubicBezTo>
                <a:cubicBezTo>
                  <a:pt x="29856" y="21877"/>
                  <a:pt x="30221" y="21512"/>
                  <a:pt x="30586" y="21147"/>
                </a:cubicBezTo>
                <a:cubicBezTo>
                  <a:pt x="30952" y="20804"/>
                  <a:pt x="30974" y="20690"/>
                  <a:pt x="30723" y="20302"/>
                </a:cubicBezTo>
                <a:lnTo>
                  <a:pt x="30723" y="20302"/>
                </a:lnTo>
                <a:cubicBezTo>
                  <a:pt x="30655" y="20348"/>
                  <a:pt x="30609" y="20370"/>
                  <a:pt x="30518" y="20462"/>
                </a:cubicBezTo>
                <a:cubicBezTo>
                  <a:pt x="30518" y="20234"/>
                  <a:pt x="30541" y="20097"/>
                  <a:pt x="30564" y="19960"/>
                </a:cubicBezTo>
                <a:cubicBezTo>
                  <a:pt x="30746" y="20051"/>
                  <a:pt x="30906" y="20119"/>
                  <a:pt x="31043" y="20188"/>
                </a:cubicBezTo>
                <a:cubicBezTo>
                  <a:pt x="31111" y="20302"/>
                  <a:pt x="31157" y="20393"/>
                  <a:pt x="31226" y="20576"/>
                </a:cubicBezTo>
                <a:cubicBezTo>
                  <a:pt x="31340" y="20416"/>
                  <a:pt x="31408" y="20302"/>
                  <a:pt x="31477" y="20188"/>
                </a:cubicBezTo>
                <a:cubicBezTo>
                  <a:pt x="31522" y="20119"/>
                  <a:pt x="31568" y="20051"/>
                  <a:pt x="31614" y="20005"/>
                </a:cubicBezTo>
                <a:cubicBezTo>
                  <a:pt x="31865" y="19777"/>
                  <a:pt x="32116" y="19503"/>
                  <a:pt x="32390" y="19320"/>
                </a:cubicBezTo>
                <a:cubicBezTo>
                  <a:pt x="32595" y="19161"/>
                  <a:pt x="32709" y="18910"/>
                  <a:pt x="32915" y="18796"/>
                </a:cubicBezTo>
                <a:cubicBezTo>
                  <a:pt x="33166" y="18613"/>
                  <a:pt x="33211" y="18407"/>
                  <a:pt x="33166" y="18156"/>
                </a:cubicBezTo>
                <a:cubicBezTo>
                  <a:pt x="33250" y="18093"/>
                  <a:pt x="33354" y="17971"/>
                  <a:pt x="33423" y="17971"/>
                </a:cubicBezTo>
                <a:cubicBezTo>
                  <a:pt x="33429" y="17971"/>
                  <a:pt x="33434" y="17972"/>
                  <a:pt x="33440" y="17974"/>
                </a:cubicBezTo>
                <a:cubicBezTo>
                  <a:pt x="33492" y="17986"/>
                  <a:pt x="33537" y="17992"/>
                  <a:pt x="33576" y="17992"/>
                </a:cubicBezTo>
                <a:cubicBezTo>
                  <a:pt x="33828" y="17992"/>
                  <a:pt x="33828" y="17755"/>
                  <a:pt x="33828" y="17517"/>
                </a:cubicBezTo>
                <a:cubicBezTo>
                  <a:pt x="33919" y="17631"/>
                  <a:pt x="33987" y="17700"/>
                  <a:pt x="34033" y="17746"/>
                </a:cubicBezTo>
                <a:cubicBezTo>
                  <a:pt x="34444" y="17221"/>
                  <a:pt x="35174" y="17015"/>
                  <a:pt x="35357" y="16285"/>
                </a:cubicBezTo>
                <a:cubicBezTo>
                  <a:pt x="35448" y="16262"/>
                  <a:pt x="35540" y="16239"/>
                  <a:pt x="35631" y="16216"/>
                </a:cubicBezTo>
                <a:cubicBezTo>
                  <a:pt x="35676" y="16102"/>
                  <a:pt x="35699" y="15988"/>
                  <a:pt x="35745" y="15874"/>
                </a:cubicBezTo>
                <a:lnTo>
                  <a:pt x="35745" y="15874"/>
                </a:lnTo>
                <a:cubicBezTo>
                  <a:pt x="35540" y="15897"/>
                  <a:pt x="35357" y="15920"/>
                  <a:pt x="35174" y="15965"/>
                </a:cubicBezTo>
                <a:cubicBezTo>
                  <a:pt x="35174" y="15851"/>
                  <a:pt x="35174" y="15737"/>
                  <a:pt x="35174" y="15600"/>
                </a:cubicBezTo>
                <a:cubicBezTo>
                  <a:pt x="35187" y="15601"/>
                  <a:pt x="35199" y="15601"/>
                  <a:pt x="35211" y="15601"/>
                </a:cubicBezTo>
                <a:cubicBezTo>
                  <a:pt x="35501" y="15601"/>
                  <a:pt x="35594" y="15344"/>
                  <a:pt x="35813" y="15235"/>
                </a:cubicBezTo>
                <a:cubicBezTo>
                  <a:pt x="35973" y="15166"/>
                  <a:pt x="35996" y="14847"/>
                  <a:pt x="35950" y="14596"/>
                </a:cubicBezTo>
                <a:cubicBezTo>
                  <a:pt x="35905" y="14345"/>
                  <a:pt x="35836" y="14094"/>
                  <a:pt x="36019" y="13842"/>
                </a:cubicBezTo>
                <a:cubicBezTo>
                  <a:pt x="36133" y="13888"/>
                  <a:pt x="36224" y="13911"/>
                  <a:pt x="36338" y="13957"/>
                </a:cubicBezTo>
                <a:cubicBezTo>
                  <a:pt x="36475" y="13637"/>
                  <a:pt x="36658" y="13409"/>
                  <a:pt x="36955" y="13317"/>
                </a:cubicBezTo>
                <a:cubicBezTo>
                  <a:pt x="37046" y="13386"/>
                  <a:pt x="37092" y="13432"/>
                  <a:pt x="37183" y="13500"/>
                </a:cubicBezTo>
                <a:cubicBezTo>
                  <a:pt x="37183" y="13089"/>
                  <a:pt x="37297" y="12792"/>
                  <a:pt x="37617" y="12564"/>
                </a:cubicBezTo>
                <a:cubicBezTo>
                  <a:pt x="37913" y="12359"/>
                  <a:pt x="38096" y="11948"/>
                  <a:pt x="38416" y="11765"/>
                </a:cubicBezTo>
                <a:cubicBezTo>
                  <a:pt x="38712" y="11606"/>
                  <a:pt x="38758" y="11446"/>
                  <a:pt x="38667" y="11126"/>
                </a:cubicBezTo>
                <a:lnTo>
                  <a:pt x="38667" y="11126"/>
                </a:lnTo>
                <a:cubicBezTo>
                  <a:pt x="38804" y="11195"/>
                  <a:pt x="38895" y="11240"/>
                  <a:pt x="38941" y="11263"/>
                </a:cubicBezTo>
                <a:cubicBezTo>
                  <a:pt x="39100" y="11126"/>
                  <a:pt x="39237" y="10989"/>
                  <a:pt x="39397" y="10898"/>
                </a:cubicBezTo>
                <a:cubicBezTo>
                  <a:pt x="39580" y="10807"/>
                  <a:pt x="39534" y="10533"/>
                  <a:pt x="39694" y="10533"/>
                </a:cubicBezTo>
                <a:cubicBezTo>
                  <a:pt x="39876" y="10624"/>
                  <a:pt x="39968" y="10693"/>
                  <a:pt x="40173" y="10807"/>
                </a:cubicBezTo>
                <a:cubicBezTo>
                  <a:pt x="39945" y="10487"/>
                  <a:pt x="39945" y="10305"/>
                  <a:pt x="40219" y="10168"/>
                </a:cubicBezTo>
                <a:cubicBezTo>
                  <a:pt x="40333" y="10282"/>
                  <a:pt x="40447" y="10373"/>
                  <a:pt x="40607" y="10487"/>
                </a:cubicBezTo>
                <a:cubicBezTo>
                  <a:pt x="40561" y="10076"/>
                  <a:pt x="40538" y="9711"/>
                  <a:pt x="40515" y="9323"/>
                </a:cubicBezTo>
                <a:lnTo>
                  <a:pt x="40515" y="9323"/>
                </a:lnTo>
                <a:cubicBezTo>
                  <a:pt x="40652" y="9369"/>
                  <a:pt x="40744" y="9392"/>
                  <a:pt x="40812" y="9414"/>
                </a:cubicBezTo>
                <a:cubicBezTo>
                  <a:pt x="41063" y="9163"/>
                  <a:pt x="41269" y="8958"/>
                  <a:pt x="41451" y="8775"/>
                </a:cubicBezTo>
                <a:cubicBezTo>
                  <a:pt x="41611" y="8501"/>
                  <a:pt x="41748" y="8273"/>
                  <a:pt x="41885" y="8022"/>
                </a:cubicBezTo>
                <a:cubicBezTo>
                  <a:pt x="42045" y="8113"/>
                  <a:pt x="42136" y="8159"/>
                  <a:pt x="42227" y="8205"/>
                </a:cubicBezTo>
                <a:cubicBezTo>
                  <a:pt x="42090" y="8319"/>
                  <a:pt x="41976" y="8410"/>
                  <a:pt x="41885" y="8524"/>
                </a:cubicBezTo>
                <a:cubicBezTo>
                  <a:pt x="42028" y="8397"/>
                  <a:pt x="42171" y="8314"/>
                  <a:pt x="42345" y="8314"/>
                </a:cubicBezTo>
                <a:cubicBezTo>
                  <a:pt x="42421" y="8314"/>
                  <a:pt x="42503" y="8330"/>
                  <a:pt x="42593" y="8364"/>
                </a:cubicBezTo>
                <a:cubicBezTo>
                  <a:pt x="42456" y="8205"/>
                  <a:pt x="42319" y="8022"/>
                  <a:pt x="42159" y="7839"/>
                </a:cubicBezTo>
                <a:cubicBezTo>
                  <a:pt x="42227" y="7771"/>
                  <a:pt x="42296" y="7702"/>
                  <a:pt x="42341" y="7634"/>
                </a:cubicBezTo>
                <a:cubicBezTo>
                  <a:pt x="42501" y="7611"/>
                  <a:pt x="42615" y="7611"/>
                  <a:pt x="42661" y="7611"/>
                </a:cubicBezTo>
                <a:cubicBezTo>
                  <a:pt x="42821" y="7680"/>
                  <a:pt x="42912" y="7725"/>
                  <a:pt x="43049" y="7794"/>
                </a:cubicBezTo>
                <a:cubicBezTo>
                  <a:pt x="43072" y="7520"/>
                  <a:pt x="43095" y="7337"/>
                  <a:pt x="43118" y="7155"/>
                </a:cubicBezTo>
                <a:cubicBezTo>
                  <a:pt x="43302" y="7155"/>
                  <a:pt x="43136" y="7487"/>
                  <a:pt x="43284" y="7487"/>
                </a:cubicBezTo>
                <a:cubicBezTo>
                  <a:pt x="43300" y="7487"/>
                  <a:pt x="43321" y="7483"/>
                  <a:pt x="43346" y="7474"/>
                </a:cubicBezTo>
                <a:cubicBezTo>
                  <a:pt x="43437" y="7155"/>
                  <a:pt x="43528" y="6904"/>
                  <a:pt x="43597" y="6607"/>
                </a:cubicBezTo>
                <a:cubicBezTo>
                  <a:pt x="43711" y="6744"/>
                  <a:pt x="43802" y="6835"/>
                  <a:pt x="43871" y="6926"/>
                </a:cubicBezTo>
                <a:cubicBezTo>
                  <a:pt x="43939" y="6881"/>
                  <a:pt x="44008" y="6858"/>
                  <a:pt x="44053" y="6835"/>
                </a:cubicBezTo>
                <a:cubicBezTo>
                  <a:pt x="44076" y="6721"/>
                  <a:pt x="44099" y="6630"/>
                  <a:pt x="44145" y="6493"/>
                </a:cubicBezTo>
                <a:cubicBezTo>
                  <a:pt x="44282" y="6561"/>
                  <a:pt x="44419" y="6607"/>
                  <a:pt x="44556" y="6652"/>
                </a:cubicBezTo>
                <a:cubicBezTo>
                  <a:pt x="44624" y="6584"/>
                  <a:pt x="44670" y="6516"/>
                  <a:pt x="44784" y="6379"/>
                </a:cubicBezTo>
                <a:lnTo>
                  <a:pt x="44784" y="6379"/>
                </a:lnTo>
                <a:cubicBezTo>
                  <a:pt x="44601" y="6401"/>
                  <a:pt x="44487" y="6401"/>
                  <a:pt x="44373" y="6424"/>
                </a:cubicBezTo>
                <a:lnTo>
                  <a:pt x="44373" y="6173"/>
                </a:lnTo>
                <a:cubicBezTo>
                  <a:pt x="44570" y="6100"/>
                  <a:pt x="44678" y="6061"/>
                  <a:pt x="44767" y="6061"/>
                </a:cubicBezTo>
                <a:cubicBezTo>
                  <a:pt x="44873" y="6061"/>
                  <a:pt x="44952" y="6117"/>
                  <a:pt x="45126" y="6242"/>
                </a:cubicBezTo>
                <a:cubicBezTo>
                  <a:pt x="44944" y="5785"/>
                  <a:pt x="45400" y="5945"/>
                  <a:pt x="45514" y="5717"/>
                </a:cubicBezTo>
                <a:cubicBezTo>
                  <a:pt x="45606" y="5511"/>
                  <a:pt x="45834" y="5374"/>
                  <a:pt x="45994" y="5192"/>
                </a:cubicBezTo>
                <a:cubicBezTo>
                  <a:pt x="46016" y="5214"/>
                  <a:pt x="46016" y="5214"/>
                  <a:pt x="46039" y="5237"/>
                </a:cubicBezTo>
                <a:cubicBezTo>
                  <a:pt x="46108" y="5100"/>
                  <a:pt x="46153" y="4941"/>
                  <a:pt x="46222" y="4804"/>
                </a:cubicBezTo>
                <a:cubicBezTo>
                  <a:pt x="46270" y="4820"/>
                  <a:pt x="46330" y="4836"/>
                  <a:pt x="46369" y="4836"/>
                </a:cubicBezTo>
                <a:cubicBezTo>
                  <a:pt x="46385" y="4836"/>
                  <a:pt x="46398" y="4833"/>
                  <a:pt x="46404" y="4826"/>
                </a:cubicBezTo>
                <a:cubicBezTo>
                  <a:pt x="46883" y="4325"/>
                  <a:pt x="47361" y="3824"/>
                  <a:pt x="47862" y="3277"/>
                </a:cubicBezTo>
                <a:lnTo>
                  <a:pt x="47862" y="3277"/>
                </a:lnTo>
                <a:cubicBezTo>
                  <a:pt x="47868" y="3285"/>
                  <a:pt x="47909" y="3304"/>
                  <a:pt x="47936" y="3304"/>
                </a:cubicBezTo>
                <a:cubicBezTo>
                  <a:pt x="47945" y="3304"/>
                  <a:pt x="47952" y="3302"/>
                  <a:pt x="47957" y="3297"/>
                </a:cubicBezTo>
                <a:cubicBezTo>
                  <a:pt x="48390" y="2841"/>
                  <a:pt x="48847" y="2384"/>
                  <a:pt x="49189" y="1768"/>
                </a:cubicBezTo>
                <a:cubicBezTo>
                  <a:pt x="49075" y="1677"/>
                  <a:pt x="48961" y="1585"/>
                  <a:pt x="48778" y="1448"/>
                </a:cubicBezTo>
                <a:cubicBezTo>
                  <a:pt x="48778" y="1380"/>
                  <a:pt x="48733" y="1220"/>
                  <a:pt x="48687" y="1037"/>
                </a:cubicBezTo>
                <a:cubicBezTo>
                  <a:pt x="48870" y="718"/>
                  <a:pt x="49075" y="376"/>
                  <a:pt x="49303" y="10"/>
                </a:cubicBezTo>
                <a:cubicBezTo>
                  <a:pt x="49212" y="10"/>
                  <a:pt x="49151" y="0"/>
                  <a:pt x="49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p:nvPr/>
        </p:nvSpPr>
        <p:spPr>
          <a:xfrm rot="520725">
            <a:off x="-1249163" y="-174438"/>
            <a:ext cx="2854015" cy="2596866"/>
          </a:xfrm>
          <a:custGeom>
            <a:avLst/>
            <a:gdLst/>
            <a:ahLst/>
            <a:cxnLst/>
            <a:rect l="l" t="t" r="r" b="b"/>
            <a:pathLst>
              <a:path w="59278" h="53937" extrusionOk="0">
                <a:moveTo>
                  <a:pt x="54576" y="5684"/>
                </a:moveTo>
                <a:cubicBezTo>
                  <a:pt x="54553" y="5798"/>
                  <a:pt x="54553" y="5912"/>
                  <a:pt x="54553" y="6049"/>
                </a:cubicBezTo>
                <a:cubicBezTo>
                  <a:pt x="54279" y="6118"/>
                  <a:pt x="54142" y="6277"/>
                  <a:pt x="54210" y="6597"/>
                </a:cubicBezTo>
                <a:cubicBezTo>
                  <a:pt x="54005" y="6460"/>
                  <a:pt x="53868" y="6369"/>
                  <a:pt x="53640" y="6232"/>
                </a:cubicBezTo>
                <a:cubicBezTo>
                  <a:pt x="53822" y="6186"/>
                  <a:pt x="53959" y="6163"/>
                  <a:pt x="54119" y="6118"/>
                </a:cubicBezTo>
                <a:cubicBezTo>
                  <a:pt x="54142" y="5981"/>
                  <a:pt x="54165" y="5844"/>
                  <a:pt x="54188" y="5684"/>
                </a:cubicBezTo>
                <a:close/>
                <a:moveTo>
                  <a:pt x="27028" y="31908"/>
                </a:moveTo>
                <a:lnTo>
                  <a:pt x="27028" y="31908"/>
                </a:lnTo>
                <a:cubicBezTo>
                  <a:pt x="27027" y="31908"/>
                  <a:pt x="27026" y="31909"/>
                  <a:pt x="27025" y="31910"/>
                </a:cubicBezTo>
                <a:lnTo>
                  <a:pt x="27048" y="31933"/>
                </a:lnTo>
                <a:cubicBezTo>
                  <a:pt x="27042" y="31925"/>
                  <a:pt x="27035" y="31916"/>
                  <a:pt x="27028" y="31908"/>
                </a:cubicBezTo>
                <a:close/>
                <a:moveTo>
                  <a:pt x="7312" y="48147"/>
                </a:moveTo>
                <a:cubicBezTo>
                  <a:pt x="7310" y="48152"/>
                  <a:pt x="7307" y="48157"/>
                  <a:pt x="7304" y="48162"/>
                </a:cubicBezTo>
                <a:lnTo>
                  <a:pt x="7327" y="48162"/>
                </a:lnTo>
                <a:cubicBezTo>
                  <a:pt x="7322" y="48157"/>
                  <a:pt x="7317" y="48152"/>
                  <a:pt x="7312" y="48147"/>
                </a:cubicBezTo>
                <a:close/>
                <a:moveTo>
                  <a:pt x="56949" y="0"/>
                </a:moveTo>
                <a:cubicBezTo>
                  <a:pt x="56835" y="69"/>
                  <a:pt x="56653" y="160"/>
                  <a:pt x="56470" y="251"/>
                </a:cubicBezTo>
                <a:cubicBezTo>
                  <a:pt x="56561" y="480"/>
                  <a:pt x="56653" y="662"/>
                  <a:pt x="56767" y="891"/>
                </a:cubicBezTo>
                <a:cubicBezTo>
                  <a:pt x="56607" y="913"/>
                  <a:pt x="56539" y="913"/>
                  <a:pt x="56424" y="913"/>
                </a:cubicBezTo>
                <a:cubicBezTo>
                  <a:pt x="56356" y="754"/>
                  <a:pt x="56310" y="594"/>
                  <a:pt x="56242" y="434"/>
                </a:cubicBezTo>
                <a:cubicBezTo>
                  <a:pt x="56196" y="480"/>
                  <a:pt x="56128" y="548"/>
                  <a:pt x="56105" y="571"/>
                </a:cubicBezTo>
                <a:cubicBezTo>
                  <a:pt x="55968" y="548"/>
                  <a:pt x="55854" y="525"/>
                  <a:pt x="55694" y="503"/>
                </a:cubicBezTo>
                <a:cubicBezTo>
                  <a:pt x="55671" y="1073"/>
                  <a:pt x="55078" y="913"/>
                  <a:pt x="54850" y="1210"/>
                </a:cubicBezTo>
                <a:cubicBezTo>
                  <a:pt x="54872" y="1301"/>
                  <a:pt x="54895" y="1393"/>
                  <a:pt x="54941" y="1507"/>
                </a:cubicBezTo>
                <a:cubicBezTo>
                  <a:pt x="54781" y="1484"/>
                  <a:pt x="54644" y="1438"/>
                  <a:pt x="54461" y="1416"/>
                </a:cubicBezTo>
                <a:lnTo>
                  <a:pt x="54461" y="1416"/>
                </a:lnTo>
                <a:cubicBezTo>
                  <a:pt x="54507" y="1575"/>
                  <a:pt x="54530" y="1712"/>
                  <a:pt x="54530" y="1758"/>
                </a:cubicBezTo>
                <a:cubicBezTo>
                  <a:pt x="54393" y="2009"/>
                  <a:pt x="54256" y="2214"/>
                  <a:pt x="54096" y="2488"/>
                </a:cubicBezTo>
                <a:cubicBezTo>
                  <a:pt x="54073" y="2237"/>
                  <a:pt x="54051" y="2032"/>
                  <a:pt x="54028" y="1804"/>
                </a:cubicBezTo>
                <a:cubicBezTo>
                  <a:pt x="53822" y="1918"/>
                  <a:pt x="53640" y="2009"/>
                  <a:pt x="53434" y="2100"/>
                </a:cubicBezTo>
                <a:cubicBezTo>
                  <a:pt x="52909" y="2329"/>
                  <a:pt x="52384" y="2602"/>
                  <a:pt x="52270" y="3264"/>
                </a:cubicBezTo>
                <a:cubicBezTo>
                  <a:pt x="52270" y="3287"/>
                  <a:pt x="52225" y="3287"/>
                  <a:pt x="52179" y="3333"/>
                </a:cubicBezTo>
                <a:cubicBezTo>
                  <a:pt x="52088" y="3299"/>
                  <a:pt x="51985" y="3253"/>
                  <a:pt x="51885" y="3253"/>
                </a:cubicBezTo>
                <a:cubicBezTo>
                  <a:pt x="51785" y="3253"/>
                  <a:pt x="51688" y="3299"/>
                  <a:pt x="51608" y="3447"/>
                </a:cubicBezTo>
                <a:cubicBezTo>
                  <a:pt x="51700" y="3493"/>
                  <a:pt x="51814" y="3538"/>
                  <a:pt x="51905" y="3607"/>
                </a:cubicBezTo>
                <a:cubicBezTo>
                  <a:pt x="51882" y="3630"/>
                  <a:pt x="51837" y="3675"/>
                  <a:pt x="51814" y="3698"/>
                </a:cubicBezTo>
                <a:cubicBezTo>
                  <a:pt x="51677" y="3675"/>
                  <a:pt x="51540" y="3652"/>
                  <a:pt x="51403" y="3607"/>
                </a:cubicBezTo>
                <a:cubicBezTo>
                  <a:pt x="51334" y="3675"/>
                  <a:pt x="51312" y="3744"/>
                  <a:pt x="51243" y="3789"/>
                </a:cubicBezTo>
                <a:cubicBezTo>
                  <a:pt x="50969" y="4040"/>
                  <a:pt x="50627" y="4223"/>
                  <a:pt x="50444" y="4565"/>
                </a:cubicBezTo>
                <a:cubicBezTo>
                  <a:pt x="50353" y="4748"/>
                  <a:pt x="50102" y="4953"/>
                  <a:pt x="49919" y="4976"/>
                </a:cubicBezTo>
                <a:cubicBezTo>
                  <a:pt x="49623" y="4999"/>
                  <a:pt x="49531" y="5159"/>
                  <a:pt x="49440" y="5387"/>
                </a:cubicBezTo>
                <a:cubicBezTo>
                  <a:pt x="49371" y="5570"/>
                  <a:pt x="49280" y="5730"/>
                  <a:pt x="49212" y="5866"/>
                </a:cubicBezTo>
                <a:cubicBezTo>
                  <a:pt x="49098" y="5889"/>
                  <a:pt x="49006" y="5889"/>
                  <a:pt x="48892" y="5912"/>
                </a:cubicBezTo>
                <a:cubicBezTo>
                  <a:pt x="48892" y="5935"/>
                  <a:pt x="48892" y="5958"/>
                  <a:pt x="48892" y="5981"/>
                </a:cubicBezTo>
                <a:cubicBezTo>
                  <a:pt x="48961" y="6026"/>
                  <a:pt x="49029" y="6049"/>
                  <a:pt x="49098" y="6095"/>
                </a:cubicBezTo>
                <a:cubicBezTo>
                  <a:pt x="48983" y="6300"/>
                  <a:pt x="48892" y="6460"/>
                  <a:pt x="48801" y="6643"/>
                </a:cubicBezTo>
                <a:cubicBezTo>
                  <a:pt x="48755" y="6620"/>
                  <a:pt x="48732" y="6620"/>
                  <a:pt x="48710" y="6597"/>
                </a:cubicBezTo>
                <a:lnTo>
                  <a:pt x="48710" y="6118"/>
                </a:lnTo>
                <a:cubicBezTo>
                  <a:pt x="48344" y="6118"/>
                  <a:pt x="48573" y="6414"/>
                  <a:pt x="48458" y="6483"/>
                </a:cubicBezTo>
                <a:cubicBezTo>
                  <a:pt x="48299" y="6528"/>
                  <a:pt x="48185" y="6551"/>
                  <a:pt x="48048" y="6574"/>
                </a:cubicBezTo>
                <a:cubicBezTo>
                  <a:pt x="48048" y="6597"/>
                  <a:pt x="48048" y="6620"/>
                  <a:pt x="48048" y="6643"/>
                </a:cubicBezTo>
                <a:cubicBezTo>
                  <a:pt x="48230" y="6688"/>
                  <a:pt x="48390" y="6757"/>
                  <a:pt x="48573" y="6802"/>
                </a:cubicBezTo>
                <a:cubicBezTo>
                  <a:pt x="48550" y="6848"/>
                  <a:pt x="48550" y="6894"/>
                  <a:pt x="48527" y="6916"/>
                </a:cubicBezTo>
                <a:cubicBezTo>
                  <a:pt x="48276" y="6894"/>
                  <a:pt x="48002" y="6848"/>
                  <a:pt x="47774" y="6825"/>
                </a:cubicBezTo>
                <a:cubicBezTo>
                  <a:pt x="47317" y="7213"/>
                  <a:pt x="46838" y="7624"/>
                  <a:pt x="46313" y="8081"/>
                </a:cubicBezTo>
                <a:cubicBezTo>
                  <a:pt x="46313" y="8103"/>
                  <a:pt x="46290" y="8195"/>
                  <a:pt x="46290" y="8286"/>
                </a:cubicBezTo>
                <a:cubicBezTo>
                  <a:pt x="45856" y="8491"/>
                  <a:pt x="45697" y="8879"/>
                  <a:pt x="45537" y="9313"/>
                </a:cubicBezTo>
                <a:cubicBezTo>
                  <a:pt x="45491" y="9199"/>
                  <a:pt x="45445" y="9131"/>
                  <a:pt x="45377" y="9016"/>
                </a:cubicBezTo>
                <a:cubicBezTo>
                  <a:pt x="45286" y="9176"/>
                  <a:pt x="45194" y="9290"/>
                  <a:pt x="45126" y="9427"/>
                </a:cubicBezTo>
                <a:cubicBezTo>
                  <a:pt x="45012" y="9404"/>
                  <a:pt x="44898" y="9359"/>
                  <a:pt x="44784" y="9313"/>
                </a:cubicBezTo>
                <a:cubicBezTo>
                  <a:pt x="44692" y="9633"/>
                  <a:pt x="44532" y="9861"/>
                  <a:pt x="44213" y="9929"/>
                </a:cubicBezTo>
                <a:cubicBezTo>
                  <a:pt x="44213" y="9998"/>
                  <a:pt x="44236" y="10066"/>
                  <a:pt x="44236" y="10112"/>
                </a:cubicBezTo>
                <a:cubicBezTo>
                  <a:pt x="43231" y="11025"/>
                  <a:pt x="42227" y="11938"/>
                  <a:pt x="41223" y="12851"/>
                </a:cubicBezTo>
                <a:cubicBezTo>
                  <a:pt x="41268" y="12897"/>
                  <a:pt x="41291" y="12942"/>
                  <a:pt x="41337" y="12965"/>
                </a:cubicBezTo>
                <a:cubicBezTo>
                  <a:pt x="41360" y="12988"/>
                  <a:pt x="41383" y="13034"/>
                  <a:pt x="41474" y="13125"/>
                </a:cubicBezTo>
                <a:lnTo>
                  <a:pt x="40880" y="13125"/>
                </a:lnTo>
                <a:cubicBezTo>
                  <a:pt x="40447" y="13536"/>
                  <a:pt x="39990" y="13947"/>
                  <a:pt x="39557" y="14380"/>
                </a:cubicBezTo>
                <a:cubicBezTo>
                  <a:pt x="39579" y="14403"/>
                  <a:pt x="39602" y="14403"/>
                  <a:pt x="39602" y="14426"/>
                </a:cubicBezTo>
                <a:cubicBezTo>
                  <a:pt x="39511" y="14449"/>
                  <a:pt x="39397" y="14494"/>
                  <a:pt x="39283" y="14517"/>
                </a:cubicBezTo>
                <a:cubicBezTo>
                  <a:pt x="39077" y="14974"/>
                  <a:pt x="38712" y="15270"/>
                  <a:pt x="38347" y="15567"/>
                </a:cubicBezTo>
                <a:cubicBezTo>
                  <a:pt x="38073" y="15795"/>
                  <a:pt x="37731" y="15955"/>
                  <a:pt x="37571" y="16229"/>
                </a:cubicBezTo>
                <a:cubicBezTo>
                  <a:pt x="37388" y="16549"/>
                  <a:pt x="37114" y="16708"/>
                  <a:pt x="36840" y="16891"/>
                </a:cubicBezTo>
                <a:cubicBezTo>
                  <a:pt x="36818" y="17028"/>
                  <a:pt x="36795" y="17165"/>
                  <a:pt x="36772" y="17302"/>
                </a:cubicBezTo>
                <a:cubicBezTo>
                  <a:pt x="36681" y="17279"/>
                  <a:pt x="36589" y="17256"/>
                  <a:pt x="36566" y="17256"/>
                </a:cubicBezTo>
                <a:cubicBezTo>
                  <a:pt x="35585" y="18215"/>
                  <a:pt x="34649" y="19128"/>
                  <a:pt x="33713" y="20041"/>
                </a:cubicBezTo>
                <a:cubicBezTo>
                  <a:pt x="33713" y="20224"/>
                  <a:pt x="33690" y="20361"/>
                  <a:pt x="33690" y="20566"/>
                </a:cubicBezTo>
                <a:cubicBezTo>
                  <a:pt x="33531" y="20497"/>
                  <a:pt x="33417" y="20429"/>
                  <a:pt x="33325" y="20383"/>
                </a:cubicBezTo>
                <a:cubicBezTo>
                  <a:pt x="32709" y="20794"/>
                  <a:pt x="32252" y="21251"/>
                  <a:pt x="31842" y="21935"/>
                </a:cubicBezTo>
                <a:cubicBezTo>
                  <a:pt x="31180" y="21958"/>
                  <a:pt x="31339" y="22620"/>
                  <a:pt x="31020" y="22963"/>
                </a:cubicBezTo>
                <a:cubicBezTo>
                  <a:pt x="30974" y="22826"/>
                  <a:pt x="30951" y="22734"/>
                  <a:pt x="30883" y="22575"/>
                </a:cubicBezTo>
                <a:cubicBezTo>
                  <a:pt x="30769" y="22803"/>
                  <a:pt x="30700" y="22940"/>
                  <a:pt x="30586" y="23145"/>
                </a:cubicBezTo>
                <a:cubicBezTo>
                  <a:pt x="30541" y="23145"/>
                  <a:pt x="30426" y="23168"/>
                  <a:pt x="30312" y="23168"/>
                </a:cubicBezTo>
                <a:cubicBezTo>
                  <a:pt x="30153" y="23328"/>
                  <a:pt x="29993" y="23488"/>
                  <a:pt x="29833" y="23670"/>
                </a:cubicBezTo>
                <a:cubicBezTo>
                  <a:pt x="29970" y="23716"/>
                  <a:pt x="30038" y="23739"/>
                  <a:pt x="30130" y="23784"/>
                </a:cubicBezTo>
                <a:cubicBezTo>
                  <a:pt x="30084" y="23898"/>
                  <a:pt x="30061" y="23967"/>
                  <a:pt x="29879" y="23967"/>
                </a:cubicBezTo>
                <a:cubicBezTo>
                  <a:pt x="29673" y="23967"/>
                  <a:pt x="29422" y="24035"/>
                  <a:pt x="29285" y="24172"/>
                </a:cubicBezTo>
                <a:cubicBezTo>
                  <a:pt x="28646" y="24743"/>
                  <a:pt x="28053" y="25336"/>
                  <a:pt x="27436" y="25930"/>
                </a:cubicBezTo>
                <a:cubicBezTo>
                  <a:pt x="27299" y="26044"/>
                  <a:pt x="27140" y="26135"/>
                  <a:pt x="27003" y="26272"/>
                </a:cubicBezTo>
                <a:cubicBezTo>
                  <a:pt x="26843" y="26409"/>
                  <a:pt x="26706" y="26592"/>
                  <a:pt x="26569" y="26752"/>
                </a:cubicBezTo>
                <a:cubicBezTo>
                  <a:pt x="26386" y="26957"/>
                  <a:pt x="26181" y="27140"/>
                  <a:pt x="25976" y="27368"/>
                </a:cubicBezTo>
                <a:cubicBezTo>
                  <a:pt x="25702" y="27459"/>
                  <a:pt x="25451" y="27710"/>
                  <a:pt x="25199" y="28167"/>
                </a:cubicBezTo>
                <a:cubicBezTo>
                  <a:pt x="24903" y="28418"/>
                  <a:pt x="24720" y="28600"/>
                  <a:pt x="24560" y="28737"/>
                </a:cubicBezTo>
                <a:lnTo>
                  <a:pt x="24560" y="28966"/>
                </a:lnTo>
                <a:cubicBezTo>
                  <a:pt x="24332" y="29057"/>
                  <a:pt x="23830" y="29491"/>
                  <a:pt x="23647" y="29650"/>
                </a:cubicBezTo>
                <a:cubicBezTo>
                  <a:pt x="23351" y="29901"/>
                  <a:pt x="23031" y="30130"/>
                  <a:pt x="22963" y="30563"/>
                </a:cubicBezTo>
                <a:cubicBezTo>
                  <a:pt x="22848" y="30541"/>
                  <a:pt x="22757" y="30518"/>
                  <a:pt x="22666" y="30495"/>
                </a:cubicBezTo>
                <a:cubicBezTo>
                  <a:pt x="22438" y="30746"/>
                  <a:pt x="22209" y="30951"/>
                  <a:pt x="22027" y="31203"/>
                </a:cubicBezTo>
                <a:cubicBezTo>
                  <a:pt x="21867" y="31454"/>
                  <a:pt x="21570" y="31568"/>
                  <a:pt x="21479" y="31864"/>
                </a:cubicBezTo>
                <a:cubicBezTo>
                  <a:pt x="21456" y="31933"/>
                  <a:pt x="21342" y="31979"/>
                  <a:pt x="21273" y="32024"/>
                </a:cubicBezTo>
                <a:cubicBezTo>
                  <a:pt x="21182" y="32093"/>
                  <a:pt x="21045" y="32116"/>
                  <a:pt x="20977" y="32184"/>
                </a:cubicBezTo>
                <a:cubicBezTo>
                  <a:pt x="20817" y="32367"/>
                  <a:pt x="20703" y="32572"/>
                  <a:pt x="20543" y="32755"/>
                </a:cubicBezTo>
                <a:cubicBezTo>
                  <a:pt x="20479" y="32819"/>
                  <a:pt x="20395" y="32962"/>
                  <a:pt x="20329" y="32962"/>
                </a:cubicBezTo>
                <a:cubicBezTo>
                  <a:pt x="20324" y="32962"/>
                  <a:pt x="20319" y="32962"/>
                  <a:pt x="20315" y="32960"/>
                </a:cubicBezTo>
                <a:cubicBezTo>
                  <a:pt x="20286" y="32956"/>
                  <a:pt x="20260" y="32954"/>
                  <a:pt x="20237" y="32954"/>
                </a:cubicBezTo>
                <a:cubicBezTo>
                  <a:pt x="20018" y="32954"/>
                  <a:pt x="20014" y="33135"/>
                  <a:pt x="19972" y="33280"/>
                </a:cubicBezTo>
                <a:cubicBezTo>
                  <a:pt x="20087" y="33417"/>
                  <a:pt x="20178" y="33554"/>
                  <a:pt x="20338" y="33713"/>
                </a:cubicBezTo>
                <a:cubicBezTo>
                  <a:pt x="20155" y="33759"/>
                  <a:pt x="20041" y="33759"/>
                  <a:pt x="19950" y="33782"/>
                </a:cubicBezTo>
                <a:cubicBezTo>
                  <a:pt x="19858" y="33668"/>
                  <a:pt x="19767" y="33576"/>
                  <a:pt x="19653" y="33439"/>
                </a:cubicBezTo>
                <a:cubicBezTo>
                  <a:pt x="19516" y="33599"/>
                  <a:pt x="19402" y="33736"/>
                  <a:pt x="19265" y="33873"/>
                </a:cubicBezTo>
                <a:cubicBezTo>
                  <a:pt x="19470" y="33896"/>
                  <a:pt x="19607" y="33942"/>
                  <a:pt x="19699" y="33942"/>
                </a:cubicBezTo>
                <a:cubicBezTo>
                  <a:pt x="19836" y="34147"/>
                  <a:pt x="19927" y="34284"/>
                  <a:pt x="20041" y="34421"/>
                </a:cubicBezTo>
                <a:cubicBezTo>
                  <a:pt x="19744" y="34672"/>
                  <a:pt x="19447" y="34923"/>
                  <a:pt x="19128" y="35197"/>
                </a:cubicBezTo>
                <a:cubicBezTo>
                  <a:pt x="19037" y="34832"/>
                  <a:pt x="18808" y="34626"/>
                  <a:pt x="18443" y="34581"/>
                </a:cubicBezTo>
                <a:lnTo>
                  <a:pt x="18443" y="34581"/>
                </a:lnTo>
                <a:cubicBezTo>
                  <a:pt x="18261" y="34786"/>
                  <a:pt x="18398" y="34900"/>
                  <a:pt x="18534" y="35037"/>
                </a:cubicBezTo>
                <a:cubicBezTo>
                  <a:pt x="18649" y="35174"/>
                  <a:pt x="18763" y="35311"/>
                  <a:pt x="18922" y="35471"/>
                </a:cubicBezTo>
                <a:cubicBezTo>
                  <a:pt x="18580" y="35813"/>
                  <a:pt x="18283" y="36110"/>
                  <a:pt x="17987" y="36384"/>
                </a:cubicBezTo>
                <a:cubicBezTo>
                  <a:pt x="17987" y="36407"/>
                  <a:pt x="18009" y="36407"/>
                  <a:pt x="18009" y="36430"/>
                </a:cubicBezTo>
                <a:cubicBezTo>
                  <a:pt x="17781" y="36589"/>
                  <a:pt x="17553" y="36772"/>
                  <a:pt x="17302" y="36954"/>
                </a:cubicBezTo>
                <a:cubicBezTo>
                  <a:pt x="17211" y="36886"/>
                  <a:pt x="17142" y="36818"/>
                  <a:pt x="17005" y="36703"/>
                </a:cubicBezTo>
                <a:cubicBezTo>
                  <a:pt x="16800" y="36840"/>
                  <a:pt x="16571" y="37000"/>
                  <a:pt x="16320" y="37160"/>
                </a:cubicBezTo>
                <a:cubicBezTo>
                  <a:pt x="16298" y="37023"/>
                  <a:pt x="16275" y="36932"/>
                  <a:pt x="16252" y="36772"/>
                </a:cubicBezTo>
                <a:cubicBezTo>
                  <a:pt x="13102" y="39853"/>
                  <a:pt x="9975" y="42821"/>
                  <a:pt x="7008" y="45948"/>
                </a:cubicBezTo>
                <a:cubicBezTo>
                  <a:pt x="7099" y="46062"/>
                  <a:pt x="7145" y="46130"/>
                  <a:pt x="7213" y="46222"/>
                </a:cubicBezTo>
                <a:cubicBezTo>
                  <a:pt x="6688" y="46222"/>
                  <a:pt x="6688" y="46222"/>
                  <a:pt x="6323" y="46587"/>
                </a:cubicBezTo>
                <a:cubicBezTo>
                  <a:pt x="5798" y="47112"/>
                  <a:pt x="5296" y="47614"/>
                  <a:pt x="4794" y="48139"/>
                </a:cubicBezTo>
                <a:cubicBezTo>
                  <a:pt x="4291" y="48641"/>
                  <a:pt x="3789" y="49143"/>
                  <a:pt x="3287" y="49668"/>
                </a:cubicBezTo>
                <a:cubicBezTo>
                  <a:pt x="3219" y="49737"/>
                  <a:pt x="3219" y="49851"/>
                  <a:pt x="3173" y="49965"/>
                </a:cubicBezTo>
                <a:cubicBezTo>
                  <a:pt x="3059" y="50033"/>
                  <a:pt x="2899" y="50079"/>
                  <a:pt x="2785" y="50193"/>
                </a:cubicBezTo>
                <a:cubicBezTo>
                  <a:pt x="2557" y="50421"/>
                  <a:pt x="2351" y="50672"/>
                  <a:pt x="2146" y="50924"/>
                </a:cubicBezTo>
                <a:cubicBezTo>
                  <a:pt x="2169" y="51106"/>
                  <a:pt x="2214" y="51312"/>
                  <a:pt x="2260" y="51563"/>
                </a:cubicBezTo>
                <a:cubicBezTo>
                  <a:pt x="2169" y="51608"/>
                  <a:pt x="2055" y="51677"/>
                  <a:pt x="1849" y="51791"/>
                </a:cubicBezTo>
                <a:cubicBezTo>
                  <a:pt x="1872" y="51540"/>
                  <a:pt x="1895" y="51357"/>
                  <a:pt x="1918" y="51129"/>
                </a:cubicBezTo>
                <a:lnTo>
                  <a:pt x="1918" y="51129"/>
                </a:lnTo>
                <a:cubicBezTo>
                  <a:pt x="1781" y="51266"/>
                  <a:pt x="1689" y="51357"/>
                  <a:pt x="1667" y="51357"/>
                </a:cubicBezTo>
                <a:cubicBezTo>
                  <a:pt x="1598" y="51700"/>
                  <a:pt x="1530" y="51928"/>
                  <a:pt x="1484" y="52156"/>
                </a:cubicBezTo>
                <a:cubicBezTo>
                  <a:pt x="1461" y="52156"/>
                  <a:pt x="1415" y="52133"/>
                  <a:pt x="1393" y="52133"/>
                </a:cubicBezTo>
                <a:cubicBezTo>
                  <a:pt x="1370" y="52042"/>
                  <a:pt x="1324" y="51951"/>
                  <a:pt x="1256" y="51745"/>
                </a:cubicBezTo>
                <a:cubicBezTo>
                  <a:pt x="982" y="52156"/>
                  <a:pt x="731" y="52453"/>
                  <a:pt x="525" y="52795"/>
                </a:cubicBezTo>
                <a:cubicBezTo>
                  <a:pt x="320" y="53160"/>
                  <a:pt x="183" y="53526"/>
                  <a:pt x="0" y="53936"/>
                </a:cubicBezTo>
                <a:cubicBezTo>
                  <a:pt x="229" y="53914"/>
                  <a:pt x="411" y="53891"/>
                  <a:pt x="617" y="53891"/>
                </a:cubicBezTo>
                <a:cubicBezTo>
                  <a:pt x="594" y="53731"/>
                  <a:pt x="594" y="53617"/>
                  <a:pt x="548" y="53434"/>
                </a:cubicBezTo>
                <a:lnTo>
                  <a:pt x="548" y="53434"/>
                </a:lnTo>
                <a:cubicBezTo>
                  <a:pt x="776" y="53617"/>
                  <a:pt x="936" y="53731"/>
                  <a:pt x="1142" y="53891"/>
                </a:cubicBezTo>
                <a:cubicBezTo>
                  <a:pt x="1233" y="53663"/>
                  <a:pt x="1301" y="53480"/>
                  <a:pt x="1370" y="53275"/>
                </a:cubicBezTo>
                <a:cubicBezTo>
                  <a:pt x="1461" y="53366"/>
                  <a:pt x="1507" y="53457"/>
                  <a:pt x="1575" y="53571"/>
                </a:cubicBezTo>
                <a:cubicBezTo>
                  <a:pt x="1895" y="53366"/>
                  <a:pt x="2214" y="53183"/>
                  <a:pt x="2534" y="52978"/>
                </a:cubicBezTo>
                <a:cubicBezTo>
                  <a:pt x="2557" y="52750"/>
                  <a:pt x="2580" y="52544"/>
                  <a:pt x="2602" y="52339"/>
                </a:cubicBezTo>
                <a:cubicBezTo>
                  <a:pt x="2717" y="52270"/>
                  <a:pt x="2808" y="52202"/>
                  <a:pt x="2922" y="52133"/>
                </a:cubicBezTo>
                <a:cubicBezTo>
                  <a:pt x="2968" y="52270"/>
                  <a:pt x="3013" y="52407"/>
                  <a:pt x="3059" y="52590"/>
                </a:cubicBezTo>
                <a:cubicBezTo>
                  <a:pt x="3584" y="52156"/>
                  <a:pt x="4063" y="51745"/>
                  <a:pt x="4725" y="51197"/>
                </a:cubicBezTo>
                <a:cubicBezTo>
                  <a:pt x="4953" y="51038"/>
                  <a:pt x="5410" y="50718"/>
                  <a:pt x="5844" y="50399"/>
                </a:cubicBezTo>
                <a:cubicBezTo>
                  <a:pt x="5821" y="50376"/>
                  <a:pt x="5821" y="50353"/>
                  <a:pt x="5798" y="50330"/>
                </a:cubicBezTo>
                <a:cubicBezTo>
                  <a:pt x="5661" y="50330"/>
                  <a:pt x="5524" y="50353"/>
                  <a:pt x="5387" y="50376"/>
                </a:cubicBezTo>
                <a:cubicBezTo>
                  <a:pt x="5387" y="50353"/>
                  <a:pt x="5364" y="50330"/>
                  <a:pt x="5364" y="50307"/>
                </a:cubicBezTo>
                <a:cubicBezTo>
                  <a:pt x="5547" y="50193"/>
                  <a:pt x="5729" y="50079"/>
                  <a:pt x="6026" y="49896"/>
                </a:cubicBezTo>
                <a:cubicBezTo>
                  <a:pt x="6049" y="49942"/>
                  <a:pt x="6072" y="50056"/>
                  <a:pt x="6117" y="50170"/>
                </a:cubicBezTo>
                <a:cubicBezTo>
                  <a:pt x="6254" y="50056"/>
                  <a:pt x="6323" y="49988"/>
                  <a:pt x="6391" y="49919"/>
                </a:cubicBezTo>
                <a:cubicBezTo>
                  <a:pt x="6369" y="49782"/>
                  <a:pt x="6346" y="49691"/>
                  <a:pt x="6323" y="49554"/>
                </a:cubicBezTo>
                <a:cubicBezTo>
                  <a:pt x="6414" y="49508"/>
                  <a:pt x="6506" y="49463"/>
                  <a:pt x="6551" y="49440"/>
                </a:cubicBezTo>
                <a:cubicBezTo>
                  <a:pt x="6665" y="49508"/>
                  <a:pt x="6757" y="49554"/>
                  <a:pt x="6916" y="49623"/>
                </a:cubicBezTo>
                <a:cubicBezTo>
                  <a:pt x="6894" y="49120"/>
                  <a:pt x="7008" y="48687"/>
                  <a:pt x="6734" y="48276"/>
                </a:cubicBezTo>
                <a:cubicBezTo>
                  <a:pt x="6871" y="48139"/>
                  <a:pt x="6985" y="48048"/>
                  <a:pt x="7122" y="47933"/>
                </a:cubicBezTo>
                <a:cubicBezTo>
                  <a:pt x="7185" y="48018"/>
                  <a:pt x="7249" y="48083"/>
                  <a:pt x="7312" y="48147"/>
                </a:cubicBezTo>
                <a:lnTo>
                  <a:pt x="7312" y="48147"/>
                </a:lnTo>
                <a:cubicBezTo>
                  <a:pt x="7378" y="48016"/>
                  <a:pt x="7444" y="47906"/>
                  <a:pt x="7510" y="47774"/>
                </a:cubicBezTo>
                <a:cubicBezTo>
                  <a:pt x="7533" y="47774"/>
                  <a:pt x="7555" y="47796"/>
                  <a:pt x="7601" y="47796"/>
                </a:cubicBezTo>
                <a:cubicBezTo>
                  <a:pt x="7601" y="47956"/>
                  <a:pt x="7624" y="48116"/>
                  <a:pt x="7647" y="48230"/>
                </a:cubicBezTo>
                <a:cubicBezTo>
                  <a:pt x="7807" y="48321"/>
                  <a:pt x="7944" y="48413"/>
                  <a:pt x="8126" y="48527"/>
                </a:cubicBezTo>
                <a:lnTo>
                  <a:pt x="8126" y="48185"/>
                </a:lnTo>
                <a:cubicBezTo>
                  <a:pt x="8035" y="48207"/>
                  <a:pt x="7989" y="48230"/>
                  <a:pt x="7921" y="48230"/>
                </a:cubicBezTo>
                <a:cubicBezTo>
                  <a:pt x="7852" y="48070"/>
                  <a:pt x="7761" y="47933"/>
                  <a:pt x="7692" y="47751"/>
                </a:cubicBezTo>
                <a:cubicBezTo>
                  <a:pt x="7807" y="47545"/>
                  <a:pt x="7944" y="47317"/>
                  <a:pt x="8080" y="47066"/>
                </a:cubicBezTo>
                <a:cubicBezTo>
                  <a:pt x="8217" y="47180"/>
                  <a:pt x="8309" y="47226"/>
                  <a:pt x="8377" y="47294"/>
                </a:cubicBezTo>
                <a:cubicBezTo>
                  <a:pt x="8423" y="47226"/>
                  <a:pt x="8446" y="47157"/>
                  <a:pt x="8468" y="47066"/>
                </a:cubicBezTo>
                <a:cubicBezTo>
                  <a:pt x="8583" y="47226"/>
                  <a:pt x="8651" y="47340"/>
                  <a:pt x="8742" y="47477"/>
                </a:cubicBezTo>
                <a:cubicBezTo>
                  <a:pt x="8765" y="47454"/>
                  <a:pt x="8788" y="47454"/>
                  <a:pt x="8811" y="47431"/>
                </a:cubicBezTo>
                <a:cubicBezTo>
                  <a:pt x="8765" y="47180"/>
                  <a:pt x="8720" y="46906"/>
                  <a:pt x="8674" y="46655"/>
                </a:cubicBezTo>
                <a:cubicBezTo>
                  <a:pt x="8697" y="46632"/>
                  <a:pt x="8720" y="46632"/>
                  <a:pt x="8765" y="46610"/>
                </a:cubicBezTo>
                <a:cubicBezTo>
                  <a:pt x="8834" y="46769"/>
                  <a:pt x="8925" y="46929"/>
                  <a:pt x="9016" y="47089"/>
                </a:cubicBezTo>
                <a:cubicBezTo>
                  <a:pt x="9153" y="47157"/>
                  <a:pt x="9313" y="47249"/>
                  <a:pt x="9427" y="47294"/>
                </a:cubicBezTo>
                <a:cubicBezTo>
                  <a:pt x="9610" y="47180"/>
                  <a:pt x="9770" y="47089"/>
                  <a:pt x="9884" y="46952"/>
                </a:cubicBezTo>
                <a:cubicBezTo>
                  <a:pt x="9998" y="46861"/>
                  <a:pt x="10066" y="46701"/>
                  <a:pt x="10089" y="46564"/>
                </a:cubicBezTo>
                <a:cubicBezTo>
                  <a:pt x="10089" y="46427"/>
                  <a:pt x="9998" y="46290"/>
                  <a:pt x="9952" y="46153"/>
                </a:cubicBezTo>
                <a:cubicBezTo>
                  <a:pt x="10020" y="46125"/>
                  <a:pt x="10080" y="46112"/>
                  <a:pt x="10135" y="46112"/>
                </a:cubicBezTo>
                <a:cubicBezTo>
                  <a:pt x="10301" y="46112"/>
                  <a:pt x="10408" y="46232"/>
                  <a:pt x="10477" y="46404"/>
                </a:cubicBezTo>
                <a:cubicBezTo>
                  <a:pt x="10751" y="46176"/>
                  <a:pt x="11002" y="45993"/>
                  <a:pt x="11230" y="45811"/>
                </a:cubicBezTo>
                <a:cubicBezTo>
                  <a:pt x="11276" y="45514"/>
                  <a:pt x="11322" y="45263"/>
                  <a:pt x="11367" y="44989"/>
                </a:cubicBezTo>
                <a:cubicBezTo>
                  <a:pt x="11390" y="45012"/>
                  <a:pt x="11413" y="45012"/>
                  <a:pt x="11459" y="45012"/>
                </a:cubicBezTo>
                <a:cubicBezTo>
                  <a:pt x="11481" y="45149"/>
                  <a:pt x="11504" y="45309"/>
                  <a:pt x="11550" y="45537"/>
                </a:cubicBezTo>
                <a:cubicBezTo>
                  <a:pt x="12052" y="45194"/>
                  <a:pt x="12486" y="44898"/>
                  <a:pt x="12714" y="44532"/>
                </a:cubicBezTo>
                <a:cubicBezTo>
                  <a:pt x="12942" y="44396"/>
                  <a:pt x="13102" y="44327"/>
                  <a:pt x="13239" y="44236"/>
                </a:cubicBezTo>
                <a:cubicBezTo>
                  <a:pt x="13901" y="43665"/>
                  <a:pt x="14586" y="43094"/>
                  <a:pt x="15248" y="42524"/>
                </a:cubicBezTo>
                <a:cubicBezTo>
                  <a:pt x="15910" y="41976"/>
                  <a:pt x="16549" y="41405"/>
                  <a:pt x="17211" y="40835"/>
                </a:cubicBezTo>
                <a:cubicBezTo>
                  <a:pt x="17530" y="40561"/>
                  <a:pt x="17873" y="40355"/>
                  <a:pt x="18169" y="40082"/>
                </a:cubicBezTo>
                <a:cubicBezTo>
                  <a:pt x="18443" y="39785"/>
                  <a:pt x="18694" y="39511"/>
                  <a:pt x="19059" y="39305"/>
                </a:cubicBezTo>
                <a:cubicBezTo>
                  <a:pt x="19333" y="39146"/>
                  <a:pt x="19539" y="38895"/>
                  <a:pt x="19767" y="38689"/>
                </a:cubicBezTo>
                <a:cubicBezTo>
                  <a:pt x="19927" y="38529"/>
                  <a:pt x="20087" y="38370"/>
                  <a:pt x="20246" y="38210"/>
                </a:cubicBezTo>
                <a:cubicBezTo>
                  <a:pt x="20315" y="38119"/>
                  <a:pt x="20406" y="37959"/>
                  <a:pt x="20497" y="37936"/>
                </a:cubicBezTo>
                <a:cubicBezTo>
                  <a:pt x="20931" y="37868"/>
                  <a:pt x="21114" y="37479"/>
                  <a:pt x="21433" y="37251"/>
                </a:cubicBezTo>
                <a:cubicBezTo>
                  <a:pt x="21456" y="37228"/>
                  <a:pt x="21456" y="37160"/>
                  <a:pt x="21479" y="37114"/>
                </a:cubicBezTo>
                <a:cubicBezTo>
                  <a:pt x="21388" y="37069"/>
                  <a:pt x="21296" y="37023"/>
                  <a:pt x="21205" y="36977"/>
                </a:cubicBezTo>
                <a:cubicBezTo>
                  <a:pt x="21159" y="37091"/>
                  <a:pt x="21114" y="37183"/>
                  <a:pt x="21068" y="37297"/>
                </a:cubicBezTo>
                <a:cubicBezTo>
                  <a:pt x="20885" y="37251"/>
                  <a:pt x="20726" y="37206"/>
                  <a:pt x="20543" y="37160"/>
                </a:cubicBezTo>
                <a:cubicBezTo>
                  <a:pt x="20543" y="36977"/>
                  <a:pt x="20520" y="36840"/>
                  <a:pt x="20497" y="36658"/>
                </a:cubicBezTo>
                <a:cubicBezTo>
                  <a:pt x="20338" y="36749"/>
                  <a:pt x="20224" y="36840"/>
                  <a:pt x="20109" y="36886"/>
                </a:cubicBezTo>
                <a:cubicBezTo>
                  <a:pt x="20087" y="36894"/>
                  <a:pt x="20064" y="36896"/>
                  <a:pt x="20041" y="36896"/>
                </a:cubicBezTo>
                <a:cubicBezTo>
                  <a:pt x="19995" y="36896"/>
                  <a:pt x="19950" y="36886"/>
                  <a:pt x="19904" y="36886"/>
                </a:cubicBezTo>
                <a:lnTo>
                  <a:pt x="19904" y="37114"/>
                </a:lnTo>
                <a:cubicBezTo>
                  <a:pt x="20018" y="37251"/>
                  <a:pt x="20109" y="37388"/>
                  <a:pt x="20224" y="37525"/>
                </a:cubicBezTo>
                <a:cubicBezTo>
                  <a:pt x="20051" y="37617"/>
                  <a:pt x="19955" y="37667"/>
                  <a:pt x="19876" y="37667"/>
                </a:cubicBezTo>
                <a:cubicBezTo>
                  <a:pt x="19777" y="37667"/>
                  <a:pt x="19703" y="37588"/>
                  <a:pt x="19539" y="37411"/>
                </a:cubicBezTo>
                <a:cubicBezTo>
                  <a:pt x="19447" y="37639"/>
                  <a:pt x="19379" y="37868"/>
                  <a:pt x="19288" y="38096"/>
                </a:cubicBezTo>
                <a:cubicBezTo>
                  <a:pt x="19242" y="38096"/>
                  <a:pt x="19105" y="38073"/>
                  <a:pt x="18968" y="38027"/>
                </a:cubicBezTo>
                <a:cubicBezTo>
                  <a:pt x="18945" y="38187"/>
                  <a:pt x="18922" y="38324"/>
                  <a:pt x="18900" y="38461"/>
                </a:cubicBezTo>
                <a:cubicBezTo>
                  <a:pt x="18808" y="38461"/>
                  <a:pt x="18740" y="38461"/>
                  <a:pt x="18626" y="38484"/>
                </a:cubicBezTo>
                <a:cubicBezTo>
                  <a:pt x="18626" y="38256"/>
                  <a:pt x="18443" y="38050"/>
                  <a:pt x="18649" y="37822"/>
                </a:cubicBezTo>
                <a:cubicBezTo>
                  <a:pt x="18740" y="37845"/>
                  <a:pt x="18831" y="37845"/>
                  <a:pt x="18877" y="37845"/>
                </a:cubicBezTo>
                <a:cubicBezTo>
                  <a:pt x="18968" y="37685"/>
                  <a:pt x="19014" y="37548"/>
                  <a:pt x="19105" y="37411"/>
                </a:cubicBezTo>
                <a:cubicBezTo>
                  <a:pt x="19219" y="37274"/>
                  <a:pt x="19356" y="37023"/>
                  <a:pt x="19470" y="37023"/>
                </a:cubicBezTo>
                <a:cubicBezTo>
                  <a:pt x="19657" y="37023"/>
                  <a:pt x="19674" y="36834"/>
                  <a:pt x="19813" y="36834"/>
                </a:cubicBezTo>
                <a:cubicBezTo>
                  <a:pt x="19827" y="36834"/>
                  <a:pt x="19842" y="36836"/>
                  <a:pt x="19858" y="36840"/>
                </a:cubicBezTo>
                <a:cubicBezTo>
                  <a:pt x="19904" y="36749"/>
                  <a:pt x="19927" y="36658"/>
                  <a:pt x="19972" y="36589"/>
                </a:cubicBezTo>
                <a:cubicBezTo>
                  <a:pt x="20178" y="36407"/>
                  <a:pt x="20383" y="36224"/>
                  <a:pt x="20612" y="36041"/>
                </a:cubicBezTo>
                <a:cubicBezTo>
                  <a:pt x="20749" y="35950"/>
                  <a:pt x="20885" y="35905"/>
                  <a:pt x="21068" y="35813"/>
                </a:cubicBezTo>
                <a:cubicBezTo>
                  <a:pt x="21114" y="35722"/>
                  <a:pt x="21182" y="35608"/>
                  <a:pt x="21273" y="35425"/>
                </a:cubicBezTo>
                <a:cubicBezTo>
                  <a:pt x="21479" y="35585"/>
                  <a:pt x="21639" y="35699"/>
                  <a:pt x="21821" y="35836"/>
                </a:cubicBezTo>
                <a:cubicBezTo>
                  <a:pt x="21867" y="35631"/>
                  <a:pt x="21913" y="35471"/>
                  <a:pt x="21958" y="35288"/>
                </a:cubicBezTo>
                <a:lnTo>
                  <a:pt x="22050" y="35288"/>
                </a:lnTo>
                <a:cubicBezTo>
                  <a:pt x="22072" y="35380"/>
                  <a:pt x="22095" y="35471"/>
                  <a:pt x="22118" y="35562"/>
                </a:cubicBezTo>
                <a:cubicBezTo>
                  <a:pt x="22209" y="35471"/>
                  <a:pt x="22301" y="35402"/>
                  <a:pt x="22392" y="35311"/>
                </a:cubicBezTo>
                <a:cubicBezTo>
                  <a:pt x="22369" y="35265"/>
                  <a:pt x="22323" y="35197"/>
                  <a:pt x="22278" y="35083"/>
                </a:cubicBezTo>
                <a:lnTo>
                  <a:pt x="22278" y="35083"/>
                </a:lnTo>
                <a:cubicBezTo>
                  <a:pt x="22438" y="35128"/>
                  <a:pt x="22529" y="35151"/>
                  <a:pt x="22620" y="35174"/>
                </a:cubicBezTo>
                <a:cubicBezTo>
                  <a:pt x="22666" y="34923"/>
                  <a:pt x="22757" y="34763"/>
                  <a:pt x="23054" y="34718"/>
                </a:cubicBezTo>
                <a:cubicBezTo>
                  <a:pt x="23077" y="34855"/>
                  <a:pt x="23077" y="34946"/>
                  <a:pt x="23100" y="35060"/>
                </a:cubicBezTo>
                <a:cubicBezTo>
                  <a:pt x="23442" y="34832"/>
                  <a:pt x="23784" y="34626"/>
                  <a:pt x="24104" y="34398"/>
                </a:cubicBezTo>
                <a:cubicBezTo>
                  <a:pt x="24104" y="34375"/>
                  <a:pt x="24081" y="34352"/>
                  <a:pt x="24081" y="34352"/>
                </a:cubicBezTo>
                <a:cubicBezTo>
                  <a:pt x="24195" y="34330"/>
                  <a:pt x="24286" y="34307"/>
                  <a:pt x="24355" y="34307"/>
                </a:cubicBezTo>
                <a:cubicBezTo>
                  <a:pt x="24492" y="34124"/>
                  <a:pt x="24583" y="33987"/>
                  <a:pt x="24674" y="33850"/>
                </a:cubicBezTo>
                <a:cubicBezTo>
                  <a:pt x="24789" y="33873"/>
                  <a:pt x="24880" y="33873"/>
                  <a:pt x="24994" y="33896"/>
                </a:cubicBezTo>
                <a:cubicBezTo>
                  <a:pt x="24652" y="33325"/>
                  <a:pt x="24674" y="33074"/>
                  <a:pt x="25040" y="32892"/>
                </a:cubicBezTo>
                <a:cubicBezTo>
                  <a:pt x="25085" y="33097"/>
                  <a:pt x="25108" y="33302"/>
                  <a:pt x="25131" y="33531"/>
                </a:cubicBezTo>
                <a:cubicBezTo>
                  <a:pt x="25291" y="33485"/>
                  <a:pt x="25428" y="33462"/>
                  <a:pt x="25587" y="33417"/>
                </a:cubicBezTo>
                <a:cubicBezTo>
                  <a:pt x="25496" y="33325"/>
                  <a:pt x="25451" y="33257"/>
                  <a:pt x="25405" y="33211"/>
                </a:cubicBezTo>
                <a:cubicBezTo>
                  <a:pt x="25542" y="33120"/>
                  <a:pt x="25702" y="33051"/>
                  <a:pt x="25839" y="32983"/>
                </a:cubicBezTo>
                <a:cubicBezTo>
                  <a:pt x="25907" y="33074"/>
                  <a:pt x="25953" y="33143"/>
                  <a:pt x="26021" y="33257"/>
                </a:cubicBezTo>
                <a:cubicBezTo>
                  <a:pt x="26067" y="33006"/>
                  <a:pt x="26090" y="32823"/>
                  <a:pt x="26112" y="32618"/>
                </a:cubicBezTo>
                <a:cubicBezTo>
                  <a:pt x="26067" y="32526"/>
                  <a:pt x="26021" y="32435"/>
                  <a:pt x="25976" y="32367"/>
                </a:cubicBezTo>
                <a:cubicBezTo>
                  <a:pt x="26044" y="32275"/>
                  <a:pt x="26090" y="32207"/>
                  <a:pt x="26158" y="32116"/>
                </a:cubicBezTo>
                <a:cubicBezTo>
                  <a:pt x="26044" y="32070"/>
                  <a:pt x="25953" y="32024"/>
                  <a:pt x="25861" y="31979"/>
                </a:cubicBezTo>
                <a:cubicBezTo>
                  <a:pt x="25953" y="31887"/>
                  <a:pt x="26044" y="31819"/>
                  <a:pt x="26158" y="31728"/>
                </a:cubicBezTo>
                <a:cubicBezTo>
                  <a:pt x="26044" y="31659"/>
                  <a:pt x="25953" y="31613"/>
                  <a:pt x="25839" y="31568"/>
                </a:cubicBezTo>
                <a:cubicBezTo>
                  <a:pt x="25907" y="31431"/>
                  <a:pt x="25953" y="31317"/>
                  <a:pt x="26021" y="31134"/>
                </a:cubicBezTo>
                <a:cubicBezTo>
                  <a:pt x="26112" y="31339"/>
                  <a:pt x="26204" y="31476"/>
                  <a:pt x="26295" y="31636"/>
                </a:cubicBezTo>
                <a:cubicBezTo>
                  <a:pt x="26392" y="31636"/>
                  <a:pt x="26506" y="31720"/>
                  <a:pt x="26605" y="31720"/>
                </a:cubicBezTo>
                <a:cubicBezTo>
                  <a:pt x="26670" y="31720"/>
                  <a:pt x="26729" y="31685"/>
                  <a:pt x="26774" y="31568"/>
                </a:cubicBezTo>
                <a:cubicBezTo>
                  <a:pt x="26859" y="31674"/>
                  <a:pt x="26944" y="31799"/>
                  <a:pt x="27028" y="31908"/>
                </a:cubicBezTo>
                <a:lnTo>
                  <a:pt x="27028" y="31908"/>
                </a:lnTo>
                <a:cubicBezTo>
                  <a:pt x="27098" y="31850"/>
                  <a:pt x="27168" y="31810"/>
                  <a:pt x="27229" y="31810"/>
                </a:cubicBezTo>
                <a:cubicBezTo>
                  <a:pt x="27286" y="31810"/>
                  <a:pt x="27335" y="31845"/>
                  <a:pt x="27368" y="31933"/>
                </a:cubicBezTo>
                <a:cubicBezTo>
                  <a:pt x="27528" y="31750"/>
                  <a:pt x="27665" y="31591"/>
                  <a:pt x="27824" y="31431"/>
                </a:cubicBezTo>
                <a:cubicBezTo>
                  <a:pt x="27938" y="31454"/>
                  <a:pt x="28030" y="31476"/>
                  <a:pt x="28144" y="31499"/>
                </a:cubicBezTo>
                <a:cubicBezTo>
                  <a:pt x="28121" y="31362"/>
                  <a:pt x="28098" y="31271"/>
                  <a:pt x="28075" y="31134"/>
                </a:cubicBezTo>
                <a:cubicBezTo>
                  <a:pt x="28258" y="31111"/>
                  <a:pt x="28395" y="31111"/>
                  <a:pt x="28578" y="31088"/>
                </a:cubicBezTo>
                <a:cubicBezTo>
                  <a:pt x="28578" y="31020"/>
                  <a:pt x="28600" y="30951"/>
                  <a:pt x="28600" y="30906"/>
                </a:cubicBezTo>
                <a:cubicBezTo>
                  <a:pt x="28737" y="30860"/>
                  <a:pt x="28874" y="30837"/>
                  <a:pt x="28966" y="30769"/>
                </a:cubicBezTo>
                <a:cubicBezTo>
                  <a:pt x="29422" y="30404"/>
                  <a:pt x="29810" y="29947"/>
                  <a:pt x="30358" y="29673"/>
                </a:cubicBezTo>
                <a:cubicBezTo>
                  <a:pt x="30404" y="29650"/>
                  <a:pt x="30449" y="29582"/>
                  <a:pt x="30495" y="29536"/>
                </a:cubicBezTo>
                <a:cubicBezTo>
                  <a:pt x="30746" y="29331"/>
                  <a:pt x="30997" y="29103"/>
                  <a:pt x="31248" y="28874"/>
                </a:cubicBezTo>
                <a:cubicBezTo>
                  <a:pt x="31568" y="28578"/>
                  <a:pt x="31956" y="28327"/>
                  <a:pt x="32093" y="27870"/>
                </a:cubicBezTo>
                <a:cubicBezTo>
                  <a:pt x="32184" y="27870"/>
                  <a:pt x="32275" y="27893"/>
                  <a:pt x="32367" y="27893"/>
                </a:cubicBezTo>
                <a:cubicBezTo>
                  <a:pt x="32709" y="27596"/>
                  <a:pt x="32709" y="27596"/>
                  <a:pt x="32800" y="27277"/>
                </a:cubicBezTo>
                <a:cubicBezTo>
                  <a:pt x="32709" y="27231"/>
                  <a:pt x="32640" y="27185"/>
                  <a:pt x="32526" y="27117"/>
                </a:cubicBezTo>
                <a:cubicBezTo>
                  <a:pt x="32626" y="27090"/>
                  <a:pt x="32686" y="27073"/>
                  <a:pt x="32742" y="27073"/>
                </a:cubicBezTo>
                <a:cubicBezTo>
                  <a:pt x="32827" y="27073"/>
                  <a:pt x="32904" y="27112"/>
                  <a:pt x="33097" y="27208"/>
                </a:cubicBezTo>
                <a:cubicBezTo>
                  <a:pt x="34444" y="25998"/>
                  <a:pt x="35950" y="24948"/>
                  <a:pt x="37251" y="23533"/>
                </a:cubicBezTo>
                <a:cubicBezTo>
                  <a:pt x="37479" y="23373"/>
                  <a:pt x="37776" y="23191"/>
                  <a:pt x="38050" y="22963"/>
                </a:cubicBezTo>
                <a:cubicBezTo>
                  <a:pt x="38529" y="22552"/>
                  <a:pt x="38986" y="22118"/>
                  <a:pt x="39465" y="21707"/>
                </a:cubicBezTo>
                <a:cubicBezTo>
                  <a:pt x="39990" y="21251"/>
                  <a:pt x="40561" y="20840"/>
                  <a:pt x="41040" y="20361"/>
                </a:cubicBezTo>
                <a:cubicBezTo>
                  <a:pt x="41565" y="19813"/>
                  <a:pt x="42136" y="19333"/>
                  <a:pt x="42706" y="18854"/>
                </a:cubicBezTo>
                <a:cubicBezTo>
                  <a:pt x="42684" y="18808"/>
                  <a:pt x="42638" y="18763"/>
                  <a:pt x="42592" y="18694"/>
                </a:cubicBezTo>
                <a:cubicBezTo>
                  <a:pt x="42729" y="18671"/>
                  <a:pt x="42843" y="18649"/>
                  <a:pt x="42912" y="18649"/>
                </a:cubicBezTo>
                <a:cubicBezTo>
                  <a:pt x="42980" y="18512"/>
                  <a:pt x="43026" y="18420"/>
                  <a:pt x="43072" y="18306"/>
                </a:cubicBezTo>
                <a:cubicBezTo>
                  <a:pt x="43140" y="18352"/>
                  <a:pt x="43209" y="18375"/>
                  <a:pt x="43346" y="18443"/>
                </a:cubicBezTo>
                <a:cubicBezTo>
                  <a:pt x="43528" y="18193"/>
                  <a:pt x="43733" y="17942"/>
                  <a:pt x="43961" y="17668"/>
                </a:cubicBezTo>
                <a:lnTo>
                  <a:pt x="43961" y="17668"/>
                </a:lnTo>
                <a:cubicBezTo>
                  <a:pt x="43971" y="17671"/>
                  <a:pt x="43993" y="17676"/>
                  <a:pt x="44008" y="17690"/>
                </a:cubicBezTo>
                <a:cubicBezTo>
                  <a:pt x="44144" y="17553"/>
                  <a:pt x="44259" y="17462"/>
                  <a:pt x="44373" y="17348"/>
                </a:cubicBezTo>
                <a:cubicBezTo>
                  <a:pt x="44578" y="17165"/>
                  <a:pt x="44875" y="17097"/>
                  <a:pt x="44943" y="16777"/>
                </a:cubicBezTo>
                <a:cubicBezTo>
                  <a:pt x="44943" y="16731"/>
                  <a:pt x="45057" y="16686"/>
                  <a:pt x="45126" y="16663"/>
                </a:cubicBezTo>
                <a:cubicBezTo>
                  <a:pt x="45537" y="16503"/>
                  <a:pt x="45834" y="16229"/>
                  <a:pt x="45970" y="15864"/>
                </a:cubicBezTo>
                <a:cubicBezTo>
                  <a:pt x="46130" y="15773"/>
                  <a:pt x="46267" y="15750"/>
                  <a:pt x="46359" y="15659"/>
                </a:cubicBezTo>
                <a:cubicBezTo>
                  <a:pt x="46861" y="15248"/>
                  <a:pt x="47317" y="14814"/>
                  <a:pt x="47797" y="14403"/>
                </a:cubicBezTo>
                <a:cubicBezTo>
                  <a:pt x="47888" y="14312"/>
                  <a:pt x="48002" y="14198"/>
                  <a:pt x="48093" y="14084"/>
                </a:cubicBezTo>
                <a:cubicBezTo>
                  <a:pt x="48458" y="13741"/>
                  <a:pt x="48846" y="13399"/>
                  <a:pt x="49189" y="13034"/>
                </a:cubicBezTo>
                <a:cubicBezTo>
                  <a:pt x="49280" y="12942"/>
                  <a:pt x="49326" y="12760"/>
                  <a:pt x="49394" y="12577"/>
                </a:cubicBezTo>
                <a:cubicBezTo>
                  <a:pt x="49428" y="12567"/>
                  <a:pt x="49470" y="12566"/>
                  <a:pt x="49517" y="12566"/>
                </a:cubicBezTo>
                <a:cubicBezTo>
                  <a:pt x="49537" y="12566"/>
                  <a:pt x="49557" y="12566"/>
                  <a:pt x="49578" y="12566"/>
                </a:cubicBezTo>
                <a:cubicBezTo>
                  <a:pt x="49739" y="12566"/>
                  <a:pt x="49924" y="12551"/>
                  <a:pt x="49988" y="12280"/>
                </a:cubicBezTo>
                <a:lnTo>
                  <a:pt x="49988" y="12280"/>
                </a:lnTo>
                <a:cubicBezTo>
                  <a:pt x="49851" y="12303"/>
                  <a:pt x="49714" y="12326"/>
                  <a:pt x="49508" y="12349"/>
                </a:cubicBezTo>
                <a:cubicBezTo>
                  <a:pt x="49714" y="12075"/>
                  <a:pt x="49851" y="11892"/>
                  <a:pt x="49965" y="11710"/>
                </a:cubicBezTo>
                <a:cubicBezTo>
                  <a:pt x="50161" y="11710"/>
                  <a:pt x="50260" y="11932"/>
                  <a:pt x="50413" y="11932"/>
                </a:cubicBezTo>
                <a:cubicBezTo>
                  <a:pt x="50456" y="11932"/>
                  <a:pt x="50503" y="11915"/>
                  <a:pt x="50558" y="11870"/>
                </a:cubicBezTo>
                <a:cubicBezTo>
                  <a:pt x="50536" y="11550"/>
                  <a:pt x="50536" y="11550"/>
                  <a:pt x="50764" y="11185"/>
                </a:cubicBezTo>
                <a:cubicBezTo>
                  <a:pt x="50809" y="11276"/>
                  <a:pt x="50855" y="11367"/>
                  <a:pt x="50901" y="11504"/>
                </a:cubicBezTo>
                <a:cubicBezTo>
                  <a:pt x="51061" y="11322"/>
                  <a:pt x="51334" y="11185"/>
                  <a:pt x="51312" y="11025"/>
                </a:cubicBezTo>
                <a:cubicBezTo>
                  <a:pt x="51312" y="10705"/>
                  <a:pt x="51517" y="10728"/>
                  <a:pt x="51722" y="10683"/>
                </a:cubicBezTo>
                <a:cubicBezTo>
                  <a:pt x="51745" y="10591"/>
                  <a:pt x="51768" y="10500"/>
                  <a:pt x="51791" y="10409"/>
                </a:cubicBezTo>
                <a:cubicBezTo>
                  <a:pt x="52110" y="10409"/>
                  <a:pt x="52110" y="10409"/>
                  <a:pt x="52110" y="9975"/>
                </a:cubicBezTo>
                <a:cubicBezTo>
                  <a:pt x="52270" y="9998"/>
                  <a:pt x="52407" y="10021"/>
                  <a:pt x="52613" y="10044"/>
                </a:cubicBezTo>
                <a:cubicBezTo>
                  <a:pt x="52795" y="9838"/>
                  <a:pt x="52978" y="9633"/>
                  <a:pt x="53160" y="9427"/>
                </a:cubicBezTo>
                <a:cubicBezTo>
                  <a:pt x="53160" y="9359"/>
                  <a:pt x="53138" y="9290"/>
                  <a:pt x="53115" y="9199"/>
                </a:cubicBezTo>
                <a:cubicBezTo>
                  <a:pt x="53480" y="9153"/>
                  <a:pt x="53800" y="9062"/>
                  <a:pt x="53914" y="8697"/>
                </a:cubicBezTo>
                <a:cubicBezTo>
                  <a:pt x="53937" y="8628"/>
                  <a:pt x="53982" y="8560"/>
                  <a:pt x="54028" y="8560"/>
                </a:cubicBezTo>
                <a:cubicBezTo>
                  <a:pt x="54325" y="8537"/>
                  <a:pt x="54439" y="8286"/>
                  <a:pt x="54621" y="8126"/>
                </a:cubicBezTo>
                <a:cubicBezTo>
                  <a:pt x="54895" y="7875"/>
                  <a:pt x="55192" y="7624"/>
                  <a:pt x="55420" y="7350"/>
                </a:cubicBezTo>
                <a:cubicBezTo>
                  <a:pt x="55785" y="6939"/>
                  <a:pt x="56310" y="6665"/>
                  <a:pt x="56424" y="6186"/>
                </a:cubicBezTo>
                <a:cubicBezTo>
                  <a:pt x="56653" y="5958"/>
                  <a:pt x="56835" y="5821"/>
                  <a:pt x="56949" y="5684"/>
                </a:cubicBezTo>
                <a:cubicBezTo>
                  <a:pt x="56927" y="5524"/>
                  <a:pt x="56904" y="5410"/>
                  <a:pt x="56881" y="5296"/>
                </a:cubicBezTo>
                <a:cubicBezTo>
                  <a:pt x="56904" y="5273"/>
                  <a:pt x="56927" y="5250"/>
                  <a:pt x="56972" y="5227"/>
                </a:cubicBezTo>
                <a:cubicBezTo>
                  <a:pt x="56972" y="5296"/>
                  <a:pt x="56995" y="5364"/>
                  <a:pt x="57041" y="5501"/>
                </a:cubicBezTo>
                <a:cubicBezTo>
                  <a:pt x="57223" y="5227"/>
                  <a:pt x="57360" y="5022"/>
                  <a:pt x="57497" y="4817"/>
                </a:cubicBezTo>
                <a:cubicBezTo>
                  <a:pt x="57383" y="4748"/>
                  <a:pt x="57269" y="4657"/>
                  <a:pt x="57155" y="4588"/>
                </a:cubicBezTo>
                <a:cubicBezTo>
                  <a:pt x="57155" y="4543"/>
                  <a:pt x="57178" y="4497"/>
                  <a:pt x="57201" y="4451"/>
                </a:cubicBezTo>
                <a:cubicBezTo>
                  <a:pt x="57406" y="4474"/>
                  <a:pt x="57611" y="4497"/>
                  <a:pt x="57840" y="4520"/>
                </a:cubicBezTo>
                <a:cubicBezTo>
                  <a:pt x="58273" y="3812"/>
                  <a:pt x="58890" y="3150"/>
                  <a:pt x="59186" y="2283"/>
                </a:cubicBezTo>
                <a:cubicBezTo>
                  <a:pt x="58958" y="2100"/>
                  <a:pt x="59164" y="2009"/>
                  <a:pt x="59278" y="1941"/>
                </a:cubicBezTo>
                <a:cubicBezTo>
                  <a:pt x="59186" y="1758"/>
                  <a:pt x="59072" y="1598"/>
                  <a:pt x="58981" y="1438"/>
                </a:cubicBezTo>
                <a:cubicBezTo>
                  <a:pt x="58547" y="1507"/>
                  <a:pt x="58387" y="1872"/>
                  <a:pt x="58159" y="2214"/>
                </a:cubicBezTo>
                <a:cubicBezTo>
                  <a:pt x="57908" y="1918"/>
                  <a:pt x="58136" y="1758"/>
                  <a:pt x="58296" y="1575"/>
                </a:cubicBezTo>
                <a:cubicBezTo>
                  <a:pt x="58205" y="1279"/>
                  <a:pt x="58091" y="1005"/>
                  <a:pt x="57794" y="868"/>
                </a:cubicBezTo>
                <a:cubicBezTo>
                  <a:pt x="57794" y="685"/>
                  <a:pt x="57817" y="503"/>
                  <a:pt x="57817" y="366"/>
                </a:cubicBezTo>
                <a:cubicBezTo>
                  <a:pt x="57497" y="229"/>
                  <a:pt x="57223" y="115"/>
                  <a:pt x="569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9"/>
          <p:cNvSpPr/>
          <p:nvPr/>
        </p:nvSpPr>
        <p:spPr>
          <a:xfrm rot="520725">
            <a:off x="-2383871" y="-295994"/>
            <a:ext cx="3149681" cy="3004569"/>
          </a:xfrm>
          <a:custGeom>
            <a:avLst/>
            <a:gdLst/>
            <a:ahLst/>
            <a:cxnLst/>
            <a:rect l="l" t="t" r="r" b="b"/>
            <a:pathLst>
              <a:path w="65419" h="62405" extrusionOk="0">
                <a:moveTo>
                  <a:pt x="46884" y="20086"/>
                </a:moveTo>
                <a:cubicBezTo>
                  <a:pt x="46884" y="20109"/>
                  <a:pt x="46907" y="20109"/>
                  <a:pt x="46907" y="20132"/>
                </a:cubicBezTo>
                <a:cubicBezTo>
                  <a:pt x="46907" y="20132"/>
                  <a:pt x="46884" y="20155"/>
                  <a:pt x="46884" y="20155"/>
                </a:cubicBezTo>
                <a:cubicBezTo>
                  <a:pt x="46861" y="20155"/>
                  <a:pt x="46861" y="20155"/>
                  <a:pt x="46838" y="20132"/>
                </a:cubicBezTo>
                <a:cubicBezTo>
                  <a:pt x="46861" y="20132"/>
                  <a:pt x="46861" y="20109"/>
                  <a:pt x="46884" y="20086"/>
                </a:cubicBezTo>
                <a:close/>
                <a:moveTo>
                  <a:pt x="27254" y="38347"/>
                </a:moveTo>
                <a:cubicBezTo>
                  <a:pt x="27368" y="38643"/>
                  <a:pt x="27734" y="38826"/>
                  <a:pt x="27642" y="39328"/>
                </a:cubicBezTo>
                <a:cubicBezTo>
                  <a:pt x="27597" y="39146"/>
                  <a:pt x="27551" y="39054"/>
                  <a:pt x="27505" y="38940"/>
                </a:cubicBezTo>
                <a:cubicBezTo>
                  <a:pt x="27300" y="39009"/>
                  <a:pt x="27072" y="39054"/>
                  <a:pt x="26866" y="39123"/>
                </a:cubicBezTo>
                <a:cubicBezTo>
                  <a:pt x="26889" y="39214"/>
                  <a:pt x="26935" y="39328"/>
                  <a:pt x="27003" y="39465"/>
                </a:cubicBezTo>
                <a:cubicBezTo>
                  <a:pt x="26980" y="39488"/>
                  <a:pt x="26958" y="39511"/>
                  <a:pt x="26935" y="39511"/>
                </a:cubicBezTo>
                <a:cubicBezTo>
                  <a:pt x="26775" y="39374"/>
                  <a:pt x="26615" y="39260"/>
                  <a:pt x="26433" y="39100"/>
                </a:cubicBezTo>
                <a:cubicBezTo>
                  <a:pt x="26592" y="38963"/>
                  <a:pt x="26707" y="38849"/>
                  <a:pt x="26843" y="38735"/>
                </a:cubicBezTo>
                <a:cubicBezTo>
                  <a:pt x="26935" y="38780"/>
                  <a:pt x="27026" y="38826"/>
                  <a:pt x="27186" y="38917"/>
                </a:cubicBezTo>
                <a:cubicBezTo>
                  <a:pt x="27117" y="38712"/>
                  <a:pt x="27072" y="38598"/>
                  <a:pt x="27026" y="38461"/>
                </a:cubicBezTo>
                <a:cubicBezTo>
                  <a:pt x="27095" y="38438"/>
                  <a:pt x="27163" y="38392"/>
                  <a:pt x="27254" y="38347"/>
                </a:cubicBezTo>
                <a:close/>
                <a:moveTo>
                  <a:pt x="19334" y="43414"/>
                </a:moveTo>
                <a:cubicBezTo>
                  <a:pt x="19329" y="43414"/>
                  <a:pt x="19328" y="43415"/>
                  <a:pt x="19332" y="43416"/>
                </a:cubicBezTo>
                <a:lnTo>
                  <a:pt x="19332" y="43416"/>
                </a:lnTo>
                <a:cubicBezTo>
                  <a:pt x="19332" y="43416"/>
                  <a:pt x="19333" y="43415"/>
                  <a:pt x="19334" y="43414"/>
                </a:cubicBezTo>
                <a:close/>
                <a:moveTo>
                  <a:pt x="19562" y="45422"/>
                </a:moveTo>
                <a:cubicBezTo>
                  <a:pt x="19608" y="45605"/>
                  <a:pt x="19654" y="45742"/>
                  <a:pt x="19699" y="45856"/>
                </a:cubicBezTo>
                <a:cubicBezTo>
                  <a:pt x="19745" y="45993"/>
                  <a:pt x="19813" y="46107"/>
                  <a:pt x="19882" y="46244"/>
                </a:cubicBezTo>
                <a:cubicBezTo>
                  <a:pt x="19813" y="46290"/>
                  <a:pt x="19722" y="46335"/>
                  <a:pt x="19631" y="46404"/>
                </a:cubicBezTo>
                <a:cubicBezTo>
                  <a:pt x="19494" y="46199"/>
                  <a:pt x="19380" y="46016"/>
                  <a:pt x="19243" y="45788"/>
                </a:cubicBezTo>
                <a:cubicBezTo>
                  <a:pt x="19311" y="45719"/>
                  <a:pt x="19402" y="45605"/>
                  <a:pt x="19562" y="45422"/>
                </a:cubicBezTo>
                <a:close/>
                <a:moveTo>
                  <a:pt x="9154" y="51654"/>
                </a:moveTo>
                <a:cubicBezTo>
                  <a:pt x="9245" y="51768"/>
                  <a:pt x="9291" y="51882"/>
                  <a:pt x="9336" y="51973"/>
                </a:cubicBezTo>
                <a:cubicBezTo>
                  <a:pt x="9268" y="52224"/>
                  <a:pt x="8880" y="52361"/>
                  <a:pt x="9154" y="52658"/>
                </a:cubicBezTo>
                <a:cubicBezTo>
                  <a:pt x="9040" y="52749"/>
                  <a:pt x="8948" y="52818"/>
                  <a:pt x="8880" y="52886"/>
                </a:cubicBezTo>
                <a:cubicBezTo>
                  <a:pt x="8811" y="52749"/>
                  <a:pt x="8743" y="52635"/>
                  <a:pt x="8675" y="52521"/>
                </a:cubicBezTo>
                <a:cubicBezTo>
                  <a:pt x="8834" y="52247"/>
                  <a:pt x="8994" y="51950"/>
                  <a:pt x="9154" y="51654"/>
                </a:cubicBezTo>
                <a:close/>
                <a:moveTo>
                  <a:pt x="64003" y="0"/>
                </a:moveTo>
                <a:cubicBezTo>
                  <a:pt x="63524" y="274"/>
                  <a:pt x="62976" y="411"/>
                  <a:pt x="62839" y="1027"/>
                </a:cubicBezTo>
                <a:cubicBezTo>
                  <a:pt x="62702" y="1050"/>
                  <a:pt x="62611" y="1073"/>
                  <a:pt x="62451" y="1096"/>
                </a:cubicBezTo>
                <a:cubicBezTo>
                  <a:pt x="62542" y="1233"/>
                  <a:pt x="62588" y="1301"/>
                  <a:pt x="62634" y="1393"/>
                </a:cubicBezTo>
                <a:cubicBezTo>
                  <a:pt x="62748" y="1324"/>
                  <a:pt x="62839" y="1278"/>
                  <a:pt x="62839" y="1278"/>
                </a:cubicBezTo>
                <a:cubicBezTo>
                  <a:pt x="63113" y="1438"/>
                  <a:pt x="63318" y="1529"/>
                  <a:pt x="63592" y="1689"/>
                </a:cubicBezTo>
                <a:cubicBezTo>
                  <a:pt x="63364" y="1826"/>
                  <a:pt x="63159" y="1918"/>
                  <a:pt x="62999" y="2032"/>
                </a:cubicBezTo>
                <a:cubicBezTo>
                  <a:pt x="62839" y="1940"/>
                  <a:pt x="62725" y="1895"/>
                  <a:pt x="62542" y="1803"/>
                </a:cubicBezTo>
                <a:lnTo>
                  <a:pt x="62542" y="1803"/>
                </a:lnTo>
                <a:cubicBezTo>
                  <a:pt x="62588" y="2077"/>
                  <a:pt x="62611" y="2283"/>
                  <a:pt x="62634" y="2488"/>
                </a:cubicBezTo>
                <a:cubicBezTo>
                  <a:pt x="61949" y="3150"/>
                  <a:pt x="61241" y="3835"/>
                  <a:pt x="60534" y="4474"/>
                </a:cubicBezTo>
                <a:cubicBezTo>
                  <a:pt x="60442" y="4565"/>
                  <a:pt x="60283" y="4588"/>
                  <a:pt x="60146" y="4634"/>
                </a:cubicBezTo>
                <a:cubicBezTo>
                  <a:pt x="60100" y="4657"/>
                  <a:pt x="60077" y="4679"/>
                  <a:pt x="60009" y="4725"/>
                </a:cubicBezTo>
                <a:lnTo>
                  <a:pt x="60009" y="4976"/>
                </a:lnTo>
                <a:cubicBezTo>
                  <a:pt x="59826" y="5090"/>
                  <a:pt x="59643" y="5204"/>
                  <a:pt x="59506" y="5318"/>
                </a:cubicBezTo>
                <a:cubicBezTo>
                  <a:pt x="59347" y="5159"/>
                  <a:pt x="59233" y="5045"/>
                  <a:pt x="59073" y="4908"/>
                </a:cubicBezTo>
                <a:cubicBezTo>
                  <a:pt x="58982" y="5067"/>
                  <a:pt x="58913" y="5227"/>
                  <a:pt x="58845" y="5387"/>
                </a:cubicBezTo>
                <a:cubicBezTo>
                  <a:pt x="58799" y="5387"/>
                  <a:pt x="58730" y="5433"/>
                  <a:pt x="58662" y="5455"/>
                </a:cubicBezTo>
                <a:cubicBezTo>
                  <a:pt x="58708" y="5570"/>
                  <a:pt x="58776" y="5684"/>
                  <a:pt x="58822" y="5775"/>
                </a:cubicBezTo>
                <a:cubicBezTo>
                  <a:pt x="58753" y="5980"/>
                  <a:pt x="58274" y="6003"/>
                  <a:pt x="58571" y="6300"/>
                </a:cubicBezTo>
                <a:cubicBezTo>
                  <a:pt x="58046" y="6802"/>
                  <a:pt x="57566" y="7327"/>
                  <a:pt x="57019" y="7784"/>
                </a:cubicBezTo>
                <a:cubicBezTo>
                  <a:pt x="56448" y="8240"/>
                  <a:pt x="56014" y="8834"/>
                  <a:pt x="55444" y="9107"/>
                </a:cubicBezTo>
                <a:cubicBezTo>
                  <a:pt x="54987" y="9724"/>
                  <a:pt x="54439" y="10180"/>
                  <a:pt x="53869" y="10705"/>
                </a:cubicBezTo>
                <a:cubicBezTo>
                  <a:pt x="53618" y="10294"/>
                  <a:pt x="53275" y="10020"/>
                  <a:pt x="52910" y="9769"/>
                </a:cubicBezTo>
                <a:cubicBezTo>
                  <a:pt x="52842" y="9815"/>
                  <a:pt x="52773" y="9884"/>
                  <a:pt x="52682" y="9975"/>
                </a:cubicBezTo>
                <a:cubicBezTo>
                  <a:pt x="52636" y="9838"/>
                  <a:pt x="52613" y="9769"/>
                  <a:pt x="52545" y="9587"/>
                </a:cubicBezTo>
                <a:cubicBezTo>
                  <a:pt x="52317" y="9884"/>
                  <a:pt x="52157" y="10135"/>
                  <a:pt x="52020" y="10317"/>
                </a:cubicBezTo>
                <a:cubicBezTo>
                  <a:pt x="51860" y="10386"/>
                  <a:pt x="51723" y="10431"/>
                  <a:pt x="51586" y="10477"/>
                </a:cubicBezTo>
                <a:cubicBezTo>
                  <a:pt x="51723" y="10614"/>
                  <a:pt x="51792" y="10705"/>
                  <a:pt x="51883" y="10819"/>
                </a:cubicBezTo>
                <a:cubicBezTo>
                  <a:pt x="51723" y="10865"/>
                  <a:pt x="51609" y="10911"/>
                  <a:pt x="51472" y="10956"/>
                </a:cubicBezTo>
                <a:cubicBezTo>
                  <a:pt x="51449" y="10865"/>
                  <a:pt x="51426" y="10751"/>
                  <a:pt x="51381" y="10614"/>
                </a:cubicBezTo>
                <a:cubicBezTo>
                  <a:pt x="51289" y="10728"/>
                  <a:pt x="51198" y="10819"/>
                  <a:pt x="51130" y="10911"/>
                </a:cubicBezTo>
                <a:cubicBezTo>
                  <a:pt x="51175" y="11025"/>
                  <a:pt x="51221" y="11116"/>
                  <a:pt x="51289" y="11276"/>
                </a:cubicBezTo>
                <a:cubicBezTo>
                  <a:pt x="51130" y="11230"/>
                  <a:pt x="51061" y="11207"/>
                  <a:pt x="50924" y="11162"/>
                </a:cubicBezTo>
                <a:cubicBezTo>
                  <a:pt x="50650" y="11367"/>
                  <a:pt x="50354" y="11618"/>
                  <a:pt x="50080" y="11824"/>
                </a:cubicBezTo>
                <a:cubicBezTo>
                  <a:pt x="50171" y="12029"/>
                  <a:pt x="50239" y="12189"/>
                  <a:pt x="50331" y="12394"/>
                </a:cubicBezTo>
                <a:cubicBezTo>
                  <a:pt x="50285" y="12440"/>
                  <a:pt x="50239" y="12486"/>
                  <a:pt x="50171" y="12531"/>
                </a:cubicBezTo>
                <a:cubicBezTo>
                  <a:pt x="50057" y="12394"/>
                  <a:pt x="49943" y="12257"/>
                  <a:pt x="49851" y="12120"/>
                </a:cubicBezTo>
                <a:cubicBezTo>
                  <a:pt x="49532" y="12143"/>
                  <a:pt x="49486" y="12394"/>
                  <a:pt x="49395" y="12600"/>
                </a:cubicBezTo>
                <a:cubicBezTo>
                  <a:pt x="49281" y="12668"/>
                  <a:pt x="49098" y="12668"/>
                  <a:pt x="49053" y="12760"/>
                </a:cubicBezTo>
                <a:cubicBezTo>
                  <a:pt x="48870" y="13079"/>
                  <a:pt x="48528" y="13216"/>
                  <a:pt x="48322" y="13467"/>
                </a:cubicBezTo>
                <a:cubicBezTo>
                  <a:pt x="48117" y="13695"/>
                  <a:pt x="47934" y="13901"/>
                  <a:pt x="47751" y="14106"/>
                </a:cubicBezTo>
                <a:cubicBezTo>
                  <a:pt x="47843" y="14289"/>
                  <a:pt x="47911" y="14426"/>
                  <a:pt x="47980" y="14563"/>
                </a:cubicBezTo>
                <a:lnTo>
                  <a:pt x="48413" y="14563"/>
                </a:lnTo>
                <a:cubicBezTo>
                  <a:pt x="48596" y="14791"/>
                  <a:pt x="48733" y="15019"/>
                  <a:pt x="48642" y="15316"/>
                </a:cubicBezTo>
                <a:cubicBezTo>
                  <a:pt x="48607" y="15473"/>
                  <a:pt x="48546" y="15576"/>
                  <a:pt x="48417" y="15576"/>
                </a:cubicBezTo>
                <a:cubicBezTo>
                  <a:pt x="48377" y="15576"/>
                  <a:pt x="48331" y="15566"/>
                  <a:pt x="48276" y="15544"/>
                </a:cubicBezTo>
                <a:cubicBezTo>
                  <a:pt x="48185" y="15544"/>
                  <a:pt x="48094" y="15567"/>
                  <a:pt x="48025" y="15567"/>
                </a:cubicBezTo>
                <a:cubicBezTo>
                  <a:pt x="48003" y="15795"/>
                  <a:pt x="48003" y="15978"/>
                  <a:pt x="47980" y="16275"/>
                </a:cubicBezTo>
                <a:cubicBezTo>
                  <a:pt x="47881" y="16110"/>
                  <a:pt x="47788" y="16046"/>
                  <a:pt x="47692" y="16046"/>
                </a:cubicBezTo>
                <a:cubicBezTo>
                  <a:pt x="47589" y="16046"/>
                  <a:pt x="47482" y="16122"/>
                  <a:pt x="47363" y="16229"/>
                </a:cubicBezTo>
                <a:cubicBezTo>
                  <a:pt x="47386" y="15909"/>
                  <a:pt x="47409" y="15704"/>
                  <a:pt x="47432" y="15476"/>
                </a:cubicBezTo>
                <a:cubicBezTo>
                  <a:pt x="47363" y="15384"/>
                  <a:pt x="47295" y="15270"/>
                  <a:pt x="47226" y="15179"/>
                </a:cubicBezTo>
                <a:cubicBezTo>
                  <a:pt x="46907" y="15179"/>
                  <a:pt x="46861" y="15156"/>
                  <a:pt x="46838" y="14814"/>
                </a:cubicBezTo>
                <a:cubicBezTo>
                  <a:pt x="46633" y="14928"/>
                  <a:pt x="46473" y="15065"/>
                  <a:pt x="46291" y="15179"/>
                </a:cubicBezTo>
                <a:cubicBezTo>
                  <a:pt x="46268" y="15339"/>
                  <a:pt x="46245" y="15476"/>
                  <a:pt x="46245" y="15521"/>
                </a:cubicBezTo>
                <a:cubicBezTo>
                  <a:pt x="46017" y="15613"/>
                  <a:pt x="45857" y="15681"/>
                  <a:pt x="45697" y="15750"/>
                </a:cubicBezTo>
                <a:cubicBezTo>
                  <a:pt x="45674" y="15932"/>
                  <a:pt x="45652" y="16115"/>
                  <a:pt x="45652" y="16206"/>
                </a:cubicBezTo>
                <a:cubicBezTo>
                  <a:pt x="45469" y="16229"/>
                  <a:pt x="45309" y="16206"/>
                  <a:pt x="45195" y="16275"/>
                </a:cubicBezTo>
                <a:cubicBezTo>
                  <a:pt x="45012" y="16366"/>
                  <a:pt x="44853" y="16503"/>
                  <a:pt x="44716" y="16640"/>
                </a:cubicBezTo>
                <a:cubicBezTo>
                  <a:pt x="44510" y="16822"/>
                  <a:pt x="44373" y="17028"/>
                  <a:pt x="44168" y="17188"/>
                </a:cubicBezTo>
                <a:cubicBezTo>
                  <a:pt x="43597" y="17644"/>
                  <a:pt x="43004" y="18078"/>
                  <a:pt x="42547" y="18671"/>
                </a:cubicBezTo>
                <a:cubicBezTo>
                  <a:pt x="42456" y="18808"/>
                  <a:pt x="42319" y="18900"/>
                  <a:pt x="42182" y="19014"/>
                </a:cubicBezTo>
                <a:cubicBezTo>
                  <a:pt x="42045" y="19128"/>
                  <a:pt x="41885" y="19219"/>
                  <a:pt x="41771" y="19356"/>
                </a:cubicBezTo>
                <a:cubicBezTo>
                  <a:pt x="41611" y="19516"/>
                  <a:pt x="41497" y="19744"/>
                  <a:pt x="41338" y="19904"/>
                </a:cubicBezTo>
                <a:cubicBezTo>
                  <a:pt x="40972" y="20223"/>
                  <a:pt x="40607" y="20497"/>
                  <a:pt x="40219" y="20817"/>
                </a:cubicBezTo>
                <a:cubicBezTo>
                  <a:pt x="40242" y="20862"/>
                  <a:pt x="40288" y="20931"/>
                  <a:pt x="40333" y="20999"/>
                </a:cubicBezTo>
                <a:cubicBezTo>
                  <a:pt x="40128" y="21136"/>
                  <a:pt x="39922" y="21273"/>
                  <a:pt x="39671" y="21433"/>
                </a:cubicBezTo>
                <a:cubicBezTo>
                  <a:pt x="40082" y="21479"/>
                  <a:pt x="40128" y="21524"/>
                  <a:pt x="40219" y="22027"/>
                </a:cubicBezTo>
                <a:cubicBezTo>
                  <a:pt x="40151" y="22049"/>
                  <a:pt x="40082" y="22095"/>
                  <a:pt x="39991" y="22141"/>
                </a:cubicBezTo>
                <a:cubicBezTo>
                  <a:pt x="39922" y="21981"/>
                  <a:pt x="39877" y="21890"/>
                  <a:pt x="39854" y="21798"/>
                </a:cubicBezTo>
                <a:cubicBezTo>
                  <a:pt x="39694" y="21776"/>
                  <a:pt x="39557" y="21753"/>
                  <a:pt x="39397" y="21730"/>
                </a:cubicBezTo>
                <a:cubicBezTo>
                  <a:pt x="39397" y="21844"/>
                  <a:pt x="39375" y="21958"/>
                  <a:pt x="39375" y="22072"/>
                </a:cubicBezTo>
                <a:cubicBezTo>
                  <a:pt x="39260" y="22095"/>
                  <a:pt x="39146" y="22118"/>
                  <a:pt x="39055" y="22141"/>
                </a:cubicBezTo>
                <a:cubicBezTo>
                  <a:pt x="39009" y="22232"/>
                  <a:pt x="38987" y="22300"/>
                  <a:pt x="38964" y="22369"/>
                </a:cubicBezTo>
                <a:cubicBezTo>
                  <a:pt x="38872" y="22346"/>
                  <a:pt x="38781" y="22300"/>
                  <a:pt x="38667" y="22278"/>
                </a:cubicBezTo>
                <a:cubicBezTo>
                  <a:pt x="38416" y="22597"/>
                  <a:pt x="37982" y="22757"/>
                  <a:pt x="37914" y="23213"/>
                </a:cubicBezTo>
                <a:cubicBezTo>
                  <a:pt x="37891" y="23328"/>
                  <a:pt x="37777" y="23396"/>
                  <a:pt x="37708" y="23487"/>
                </a:cubicBezTo>
                <a:cubicBezTo>
                  <a:pt x="37526" y="23693"/>
                  <a:pt x="37320" y="23921"/>
                  <a:pt x="37115" y="24149"/>
                </a:cubicBezTo>
                <a:cubicBezTo>
                  <a:pt x="37343" y="24127"/>
                  <a:pt x="37526" y="24127"/>
                  <a:pt x="37708" y="24104"/>
                </a:cubicBezTo>
                <a:cubicBezTo>
                  <a:pt x="37822" y="24263"/>
                  <a:pt x="37914" y="24423"/>
                  <a:pt x="38028" y="24560"/>
                </a:cubicBezTo>
                <a:cubicBezTo>
                  <a:pt x="37845" y="24788"/>
                  <a:pt x="37663" y="24994"/>
                  <a:pt x="37480" y="25199"/>
                </a:cubicBezTo>
                <a:cubicBezTo>
                  <a:pt x="37503" y="25222"/>
                  <a:pt x="37503" y="25222"/>
                  <a:pt x="37526" y="25222"/>
                </a:cubicBezTo>
                <a:cubicBezTo>
                  <a:pt x="37663" y="25131"/>
                  <a:pt x="37822" y="25040"/>
                  <a:pt x="37982" y="24948"/>
                </a:cubicBezTo>
                <a:cubicBezTo>
                  <a:pt x="37982" y="24971"/>
                  <a:pt x="38005" y="25017"/>
                  <a:pt x="38005" y="25040"/>
                </a:cubicBezTo>
                <a:cubicBezTo>
                  <a:pt x="38188" y="25017"/>
                  <a:pt x="38393" y="24994"/>
                  <a:pt x="38576" y="24971"/>
                </a:cubicBezTo>
                <a:cubicBezTo>
                  <a:pt x="38462" y="24971"/>
                  <a:pt x="38347" y="24948"/>
                  <a:pt x="38188" y="24948"/>
                </a:cubicBezTo>
                <a:cubicBezTo>
                  <a:pt x="38325" y="24720"/>
                  <a:pt x="38416" y="24560"/>
                  <a:pt x="38530" y="24378"/>
                </a:cubicBezTo>
                <a:cubicBezTo>
                  <a:pt x="38416" y="24355"/>
                  <a:pt x="38325" y="24332"/>
                  <a:pt x="38210" y="24286"/>
                </a:cubicBezTo>
                <a:cubicBezTo>
                  <a:pt x="38280" y="24201"/>
                  <a:pt x="38352" y="24176"/>
                  <a:pt x="38425" y="24176"/>
                </a:cubicBezTo>
                <a:cubicBezTo>
                  <a:pt x="38525" y="24176"/>
                  <a:pt x="38626" y="24224"/>
                  <a:pt x="38719" y="24224"/>
                </a:cubicBezTo>
                <a:cubicBezTo>
                  <a:pt x="38756" y="24224"/>
                  <a:pt x="38792" y="24217"/>
                  <a:pt x="38827" y="24195"/>
                </a:cubicBezTo>
                <a:lnTo>
                  <a:pt x="38827" y="24834"/>
                </a:lnTo>
                <a:cubicBezTo>
                  <a:pt x="38804" y="24857"/>
                  <a:pt x="38713" y="24925"/>
                  <a:pt x="38621" y="25017"/>
                </a:cubicBezTo>
                <a:cubicBezTo>
                  <a:pt x="38530" y="25291"/>
                  <a:pt x="38279" y="25359"/>
                  <a:pt x="38096" y="25519"/>
                </a:cubicBezTo>
                <a:cubicBezTo>
                  <a:pt x="37594" y="25998"/>
                  <a:pt x="37069" y="26500"/>
                  <a:pt x="36590" y="27002"/>
                </a:cubicBezTo>
                <a:cubicBezTo>
                  <a:pt x="36019" y="27596"/>
                  <a:pt x="35357" y="28075"/>
                  <a:pt x="34810" y="28714"/>
                </a:cubicBezTo>
                <a:cubicBezTo>
                  <a:pt x="34653" y="28890"/>
                  <a:pt x="34480" y="29200"/>
                  <a:pt x="34205" y="29200"/>
                </a:cubicBezTo>
                <a:cubicBezTo>
                  <a:pt x="34158" y="29200"/>
                  <a:pt x="34109" y="29191"/>
                  <a:pt x="34056" y="29171"/>
                </a:cubicBezTo>
                <a:cubicBezTo>
                  <a:pt x="33874" y="29696"/>
                  <a:pt x="33417" y="29970"/>
                  <a:pt x="33075" y="30403"/>
                </a:cubicBezTo>
                <a:cubicBezTo>
                  <a:pt x="33006" y="30221"/>
                  <a:pt x="32961" y="30130"/>
                  <a:pt x="32892" y="29947"/>
                </a:cubicBezTo>
                <a:lnTo>
                  <a:pt x="32892" y="29947"/>
                </a:lnTo>
                <a:cubicBezTo>
                  <a:pt x="32824" y="30289"/>
                  <a:pt x="32915" y="30632"/>
                  <a:pt x="32527" y="30769"/>
                </a:cubicBezTo>
                <a:cubicBezTo>
                  <a:pt x="32481" y="30563"/>
                  <a:pt x="32459" y="30358"/>
                  <a:pt x="32413" y="30107"/>
                </a:cubicBezTo>
                <a:cubicBezTo>
                  <a:pt x="32299" y="30198"/>
                  <a:pt x="32207" y="30266"/>
                  <a:pt x="32116" y="30335"/>
                </a:cubicBezTo>
                <a:cubicBezTo>
                  <a:pt x="32070" y="30289"/>
                  <a:pt x="32025" y="30221"/>
                  <a:pt x="31979" y="30175"/>
                </a:cubicBezTo>
                <a:cubicBezTo>
                  <a:pt x="31956" y="30244"/>
                  <a:pt x="31934" y="30289"/>
                  <a:pt x="31888" y="30403"/>
                </a:cubicBezTo>
                <a:cubicBezTo>
                  <a:pt x="31751" y="30198"/>
                  <a:pt x="31682" y="30084"/>
                  <a:pt x="31591" y="29924"/>
                </a:cubicBezTo>
                <a:lnTo>
                  <a:pt x="31591" y="29924"/>
                </a:lnTo>
                <a:cubicBezTo>
                  <a:pt x="31728" y="29947"/>
                  <a:pt x="31774" y="29947"/>
                  <a:pt x="31797" y="29947"/>
                </a:cubicBezTo>
                <a:cubicBezTo>
                  <a:pt x="31842" y="29947"/>
                  <a:pt x="31888" y="29993"/>
                  <a:pt x="31934" y="29993"/>
                </a:cubicBezTo>
                <a:cubicBezTo>
                  <a:pt x="31934" y="29970"/>
                  <a:pt x="31934" y="29947"/>
                  <a:pt x="31911" y="29924"/>
                </a:cubicBezTo>
                <a:cubicBezTo>
                  <a:pt x="32093" y="29878"/>
                  <a:pt x="32276" y="29833"/>
                  <a:pt x="32459" y="29787"/>
                </a:cubicBezTo>
                <a:cubicBezTo>
                  <a:pt x="32527" y="29696"/>
                  <a:pt x="32595" y="29605"/>
                  <a:pt x="32664" y="29513"/>
                </a:cubicBezTo>
                <a:cubicBezTo>
                  <a:pt x="32413" y="29422"/>
                  <a:pt x="32207" y="29308"/>
                  <a:pt x="31956" y="29194"/>
                </a:cubicBezTo>
                <a:cubicBezTo>
                  <a:pt x="31911" y="29148"/>
                  <a:pt x="31865" y="29057"/>
                  <a:pt x="31774" y="28897"/>
                </a:cubicBezTo>
                <a:cubicBezTo>
                  <a:pt x="31409" y="29308"/>
                  <a:pt x="31089" y="29650"/>
                  <a:pt x="30747" y="30015"/>
                </a:cubicBezTo>
                <a:cubicBezTo>
                  <a:pt x="30792" y="30107"/>
                  <a:pt x="30838" y="30198"/>
                  <a:pt x="30884" y="30289"/>
                </a:cubicBezTo>
                <a:cubicBezTo>
                  <a:pt x="31021" y="30495"/>
                  <a:pt x="31135" y="30723"/>
                  <a:pt x="31294" y="30974"/>
                </a:cubicBezTo>
                <a:cubicBezTo>
                  <a:pt x="31135" y="31065"/>
                  <a:pt x="31043" y="31111"/>
                  <a:pt x="30906" y="31180"/>
                </a:cubicBezTo>
                <a:cubicBezTo>
                  <a:pt x="30952" y="31271"/>
                  <a:pt x="30998" y="31362"/>
                  <a:pt x="31066" y="31476"/>
                </a:cubicBezTo>
                <a:cubicBezTo>
                  <a:pt x="30975" y="31499"/>
                  <a:pt x="30906" y="31545"/>
                  <a:pt x="30747" y="31613"/>
                </a:cubicBezTo>
                <a:lnTo>
                  <a:pt x="30747" y="30426"/>
                </a:lnTo>
                <a:cubicBezTo>
                  <a:pt x="30610" y="30518"/>
                  <a:pt x="30473" y="30632"/>
                  <a:pt x="30290" y="30746"/>
                </a:cubicBezTo>
                <a:cubicBezTo>
                  <a:pt x="30313" y="30906"/>
                  <a:pt x="30359" y="31088"/>
                  <a:pt x="30404" y="31294"/>
                </a:cubicBezTo>
                <a:cubicBezTo>
                  <a:pt x="30222" y="31271"/>
                  <a:pt x="30016" y="31248"/>
                  <a:pt x="29788" y="31202"/>
                </a:cubicBezTo>
                <a:lnTo>
                  <a:pt x="29788" y="31202"/>
                </a:lnTo>
                <a:cubicBezTo>
                  <a:pt x="29925" y="31545"/>
                  <a:pt x="30062" y="31841"/>
                  <a:pt x="30222" y="32184"/>
                </a:cubicBezTo>
                <a:cubicBezTo>
                  <a:pt x="29925" y="32207"/>
                  <a:pt x="29697" y="32207"/>
                  <a:pt x="29377" y="32229"/>
                </a:cubicBezTo>
                <a:cubicBezTo>
                  <a:pt x="29514" y="32115"/>
                  <a:pt x="29583" y="32024"/>
                  <a:pt x="29674" y="31956"/>
                </a:cubicBezTo>
                <a:cubicBezTo>
                  <a:pt x="29583" y="31887"/>
                  <a:pt x="29491" y="31841"/>
                  <a:pt x="29377" y="31796"/>
                </a:cubicBezTo>
                <a:cubicBezTo>
                  <a:pt x="29400" y="31613"/>
                  <a:pt x="29423" y="31476"/>
                  <a:pt x="29468" y="31316"/>
                </a:cubicBezTo>
                <a:lnTo>
                  <a:pt x="29468" y="31316"/>
                </a:lnTo>
                <a:cubicBezTo>
                  <a:pt x="29035" y="31339"/>
                  <a:pt x="29149" y="31727"/>
                  <a:pt x="28989" y="31933"/>
                </a:cubicBezTo>
                <a:cubicBezTo>
                  <a:pt x="28931" y="31881"/>
                  <a:pt x="28886" y="31861"/>
                  <a:pt x="28849" y="31861"/>
                </a:cubicBezTo>
                <a:cubicBezTo>
                  <a:pt x="28756" y="31861"/>
                  <a:pt x="28719" y="31994"/>
                  <a:pt x="28670" y="32093"/>
                </a:cubicBezTo>
                <a:cubicBezTo>
                  <a:pt x="28670" y="32138"/>
                  <a:pt x="28692" y="32229"/>
                  <a:pt x="28715" y="32344"/>
                </a:cubicBezTo>
                <a:cubicBezTo>
                  <a:pt x="28806" y="32252"/>
                  <a:pt x="28852" y="32184"/>
                  <a:pt x="28943" y="32093"/>
                </a:cubicBezTo>
                <a:cubicBezTo>
                  <a:pt x="29058" y="32207"/>
                  <a:pt x="29172" y="32298"/>
                  <a:pt x="29309" y="32412"/>
                </a:cubicBezTo>
                <a:cubicBezTo>
                  <a:pt x="29400" y="32435"/>
                  <a:pt x="29560" y="32481"/>
                  <a:pt x="29811" y="32549"/>
                </a:cubicBezTo>
                <a:cubicBezTo>
                  <a:pt x="29537" y="32732"/>
                  <a:pt x="29354" y="32823"/>
                  <a:pt x="29172" y="32937"/>
                </a:cubicBezTo>
                <a:cubicBezTo>
                  <a:pt x="29035" y="32777"/>
                  <a:pt x="28921" y="32640"/>
                  <a:pt x="28829" y="32503"/>
                </a:cubicBezTo>
                <a:cubicBezTo>
                  <a:pt x="28715" y="32572"/>
                  <a:pt x="28624" y="32618"/>
                  <a:pt x="28510" y="32663"/>
                </a:cubicBezTo>
                <a:cubicBezTo>
                  <a:pt x="28464" y="32549"/>
                  <a:pt x="28418" y="32458"/>
                  <a:pt x="28350" y="32321"/>
                </a:cubicBezTo>
                <a:cubicBezTo>
                  <a:pt x="27985" y="32663"/>
                  <a:pt x="27665" y="32983"/>
                  <a:pt x="27323" y="33279"/>
                </a:cubicBezTo>
                <a:cubicBezTo>
                  <a:pt x="27117" y="33485"/>
                  <a:pt x="26866" y="33645"/>
                  <a:pt x="26661" y="33850"/>
                </a:cubicBezTo>
                <a:cubicBezTo>
                  <a:pt x="26319" y="34170"/>
                  <a:pt x="25930" y="34398"/>
                  <a:pt x="25702" y="34832"/>
                </a:cubicBezTo>
                <a:cubicBezTo>
                  <a:pt x="25611" y="35014"/>
                  <a:pt x="25405" y="35128"/>
                  <a:pt x="25269" y="35265"/>
                </a:cubicBezTo>
                <a:cubicBezTo>
                  <a:pt x="25132" y="35357"/>
                  <a:pt x="24995" y="35448"/>
                  <a:pt x="24881" y="35585"/>
                </a:cubicBezTo>
                <a:cubicBezTo>
                  <a:pt x="24492" y="35996"/>
                  <a:pt x="24127" y="36429"/>
                  <a:pt x="23739" y="36840"/>
                </a:cubicBezTo>
                <a:cubicBezTo>
                  <a:pt x="23602" y="37000"/>
                  <a:pt x="23420" y="37137"/>
                  <a:pt x="23283" y="37274"/>
                </a:cubicBezTo>
                <a:cubicBezTo>
                  <a:pt x="23420" y="37365"/>
                  <a:pt x="23557" y="37434"/>
                  <a:pt x="23694" y="37525"/>
                </a:cubicBezTo>
                <a:cubicBezTo>
                  <a:pt x="23739" y="37479"/>
                  <a:pt x="23808" y="37434"/>
                  <a:pt x="23899" y="37365"/>
                </a:cubicBezTo>
                <a:cubicBezTo>
                  <a:pt x="23922" y="37502"/>
                  <a:pt x="23945" y="37593"/>
                  <a:pt x="23967" y="37685"/>
                </a:cubicBezTo>
                <a:cubicBezTo>
                  <a:pt x="24059" y="37799"/>
                  <a:pt x="24333" y="37662"/>
                  <a:pt x="24310" y="37913"/>
                </a:cubicBezTo>
                <a:cubicBezTo>
                  <a:pt x="24428" y="37794"/>
                  <a:pt x="24484" y="37563"/>
                  <a:pt x="24663" y="37563"/>
                </a:cubicBezTo>
                <a:cubicBezTo>
                  <a:pt x="24726" y="37563"/>
                  <a:pt x="24803" y="37591"/>
                  <a:pt x="24903" y="37662"/>
                </a:cubicBezTo>
                <a:lnTo>
                  <a:pt x="24903" y="37023"/>
                </a:lnTo>
                <a:cubicBezTo>
                  <a:pt x="25132" y="37160"/>
                  <a:pt x="25337" y="37251"/>
                  <a:pt x="25565" y="37388"/>
                </a:cubicBezTo>
                <a:cubicBezTo>
                  <a:pt x="25405" y="37593"/>
                  <a:pt x="25223" y="37822"/>
                  <a:pt x="25063" y="38027"/>
                </a:cubicBezTo>
                <a:cubicBezTo>
                  <a:pt x="24972" y="38004"/>
                  <a:pt x="24903" y="37981"/>
                  <a:pt x="24858" y="37959"/>
                </a:cubicBezTo>
                <a:cubicBezTo>
                  <a:pt x="24789" y="38096"/>
                  <a:pt x="24744" y="38255"/>
                  <a:pt x="24675" y="38438"/>
                </a:cubicBezTo>
                <a:cubicBezTo>
                  <a:pt x="24584" y="38301"/>
                  <a:pt x="24492" y="38210"/>
                  <a:pt x="24424" y="38118"/>
                </a:cubicBezTo>
                <a:cubicBezTo>
                  <a:pt x="24401" y="38141"/>
                  <a:pt x="24356" y="38164"/>
                  <a:pt x="24333" y="38187"/>
                </a:cubicBezTo>
                <a:cubicBezTo>
                  <a:pt x="24378" y="38278"/>
                  <a:pt x="24424" y="38392"/>
                  <a:pt x="24492" y="38506"/>
                </a:cubicBezTo>
                <a:cubicBezTo>
                  <a:pt x="24447" y="38575"/>
                  <a:pt x="24378" y="38666"/>
                  <a:pt x="24310" y="38803"/>
                </a:cubicBezTo>
                <a:cubicBezTo>
                  <a:pt x="24219" y="38712"/>
                  <a:pt x="24173" y="38643"/>
                  <a:pt x="24127" y="38575"/>
                </a:cubicBezTo>
                <a:cubicBezTo>
                  <a:pt x="24059" y="38666"/>
                  <a:pt x="23945" y="38757"/>
                  <a:pt x="23945" y="38849"/>
                </a:cubicBezTo>
                <a:cubicBezTo>
                  <a:pt x="23922" y="39214"/>
                  <a:pt x="23648" y="39328"/>
                  <a:pt x="23420" y="39534"/>
                </a:cubicBezTo>
                <a:cubicBezTo>
                  <a:pt x="23260" y="39305"/>
                  <a:pt x="23054" y="39146"/>
                  <a:pt x="22781" y="39123"/>
                </a:cubicBezTo>
                <a:lnTo>
                  <a:pt x="22781" y="39123"/>
                </a:lnTo>
                <a:cubicBezTo>
                  <a:pt x="22940" y="39214"/>
                  <a:pt x="23077" y="39305"/>
                  <a:pt x="23237" y="39419"/>
                </a:cubicBezTo>
                <a:cubicBezTo>
                  <a:pt x="22986" y="39556"/>
                  <a:pt x="22735" y="39807"/>
                  <a:pt x="22530" y="40059"/>
                </a:cubicBezTo>
                <a:cubicBezTo>
                  <a:pt x="22507" y="40104"/>
                  <a:pt x="22415" y="40104"/>
                  <a:pt x="22347" y="40104"/>
                </a:cubicBezTo>
                <a:cubicBezTo>
                  <a:pt x="22256" y="40059"/>
                  <a:pt x="22164" y="40036"/>
                  <a:pt x="22073" y="39990"/>
                </a:cubicBezTo>
                <a:cubicBezTo>
                  <a:pt x="21982" y="39853"/>
                  <a:pt x="21890" y="39716"/>
                  <a:pt x="21822" y="39602"/>
                </a:cubicBezTo>
                <a:cubicBezTo>
                  <a:pt x="21776" y="39671"/>
                  <a:pt x="21708" y="39785"/>
                  <a:pt x="21639" y="39922"/>
                </a:cubicBezTo>
                <a:cubicBezTo>
                  <a:pt x="21685" y="39944"/>
                  <a:pt x="21753" y="39990"/>
                  <a:pt x="21822" y="40036"/>
                </a:cubicBezTo>
                <a:cubicBezTo>
                  <a:pt x="21753" y="40150"/>
                  <a:pt x="21708" y="40241"/>
                  <a:pt x="21662" y="40310"/>
                </a:cubicBezTo>
                <a:cubicBezTo>
                  <a:pt x="21731" y="40584"/>
                  <a:pt x="21799" y="40835"/>
                  <a:pt x="21868" y="41086"/>
                </a:cubicBezTo>
                <a:cubicBezTo>
                  <a:pt x="21776" y="41177"/>
                  <a:pt x="21708" y="41245"/>
                  <a:pt x="21571" y="41360"/>
                </a:cubicBezTo>
                <a:cubicBezTo>
                  <a:pt x="21480" y="41154"/>
                  <a:pt x="21411" y="40972"/>
                  <a:pt x="21320" y="40789"/>
                </a:cubicBezTo>
                <a:cubicBezTo>
                  <a:pt x="21297" y="40812"/>
                  <a:pt x="21274" y="40812"/>
                  <a:pt x="21251" y="40835"/>
                </a:cubicBezTo>
                <a:cubicBezTo>
                  <a:pt x="21320" y="41017"/>
                  <a:pt x="21365" y="41223"/>
                  <a:pt x="21434" y="41405"/>
                </a:cubicBezTo>
                <a:cubicBezTo>
                  <a:pt x="21269" y="41447"/>
                  <a:pt x="21365" y="41806"/>
                  <a:pt x="21131" y="41806"/>
                </a:cubicBezTo>
                <a:cubicBezTo>
                  <a:pt x="21106" y="41806"/>
                  <a:pt x="21078" y="41802"/>
                  <a:pt x="21046" y="41793"/>
                </a:cubicBezTo>
                <a:cubicBezTo>
                  <a:pt x="21069" y="41702"/>
                  <a:pt x="21092" y="41611"/>
                  <a:pt x="21114" y="41474"/>
                </a:cubicBezTo>
                <a:lnTo>
                  <a:pt x="21114" y="41474"/>
                </a:lnTo>
                <a:cubicBezTo>
                  <a:pt x="20991" y="41535"/>
                  <a:pt x="20924" y="41578"/>
                  <a:pt x="20845" y="41620"/>
                </a:cubicBezTo>
                <a:lnTo>
                  <a:pt x="20845" y="41620"/>
                </a:lnTo>
                <a:cubicBezTo>
                  <a:pt x="20843" y="41617"/>
                  <a:pt x="20842" y="41614"/>
                  <a:pt x="20840" y="41611"/>
                </a:cubicBezTo>
                <a:lnTo>
                  <a:pt x="20840" y="41611"/>
                </a:lnTo>
                <a:lnTo>
                  <a:pt x="20818" y="41633"/>
                </a:lnTo>
                <a:cubicBezTo>
                  <a:pt x="20827" y="41629"/>
                  <a:pt x="20836" y="41624"/>
                  <a:pt x="20845" y="41620"/>
                </a:cubicBezTo>
                <a:lnTo>
                  <a:pt x="20845" y="41620"/>
                </a:lnTo>
                <a:cubicBezTo>
                  <a:pt x="21020" y="41979"/>
                  <a:pt x="20816" y="42183"/>
                  <a:pt x="20567" y="42387"/>
                </a:cubicBezTo>
                <a:cubicBezTo>
                  <a:pt x="20492" y="42262"/>
                  <a:pt x="20402" y="42225"/>
                  <a:pt x="20306" y="42225"/>
                </a:cubicBezTo>
                <a:cubicBezTo>
                  <a:pt x="20165" y="42225"/>
                  <a:pt x="20010" y="42305"/>
                  <a:pt x="19870" y="42305"/>
                </a:cubicBezTo>
                <a:cubicBezTo>
                  <a:pt x="19843" y="42305"/>
                  <a:pt x="19816" y="42302"/>
                  <a:pt x="19790" y="42295"/>
                </a:cubicBezTo>
                <a:cubicBezTo>
                  <a:pt x="19813" y="41885"/>
                  <a:pt x="19836" y="41519"/>
                  <a:pt x="19882" y="41131"/>
                </a:cubicBezTo>
                <a:lnTo>
                  <a:pt x="19722" y="41131"/>
                </a:lnTo>
                <a:cubicBezTo>
                  <a:pt x="19745" y="41314"/>
                  <a:pt x="19790" y="41497"/>
                  <a:pt x="19768" y="41679"/>
                </a:cubicBezTo>
                <a:cubicBezTo>
                  <a:pt x="19768" y="41885"/>
                  <a:pt x="19699" y="42113"/>
                  <a:pt x="19676" y="42318"/>
                </a:cubicBezTo>
                <a:cubicBezTo>
                  <a:pt x="19882" y="42432"/>
                  <a:pt x="20042" y="42546"/>
                  <a:pt x="20247" y="42661"/>
                </a:cubicBezTo>
                <a:cubicBezTo>
                  <a:pt x="20133" y="42752"/>
                  <a:pt x="20019" y="42843"/>
                  <a:pt x="19905" y="42912"/>
                </a:cubicBezTo>
                <a:cubicBezTo>
                  <a:pt x="19859" y="42798"/>
                  <a:pt x="19813" y="42752"/>
                  <a:pt x="19745" y="42569"/>
                </a:cubicBezTo>
                <a:cubicBezTo>
                  <a:pt x="19654" y="42912"/>
                  <a:pt x="19585" y="43186"/>
                  <a:pt x="19517" y="43437"/>
                </a:cubicBezTo>
                <a:cubicBezTo>
                  <a:pt x="19409" y="43437"/>
                  <a:pt x="19343" y="43423"/>
                  <a:pt x="19332" y="43416"/>
                </a:cubicBezTo>
                <a:lnTo>
                  <a:pt x="19332" y="43416"/>
                </a:lnTo>
                <a:cubicBezTo>
                  <a:pt x="18876" y="43918"/>
                  <a:pt x="18489" y="44396"/>
                  <a:pt x="18033" y="44806"/>
                </a:cubicBezTo>
                <a:cubicBezTo>
                  <a:pt x="17599" y="45194"/>
                  <a:pt x="17211" y="45674"/>
                  <a:pt x="16595" y="45902"/>
                </a:cubicBezTo>
                <a:cubicBezTo>
                  <a:pt x="16595" y="45947"/>
                  <a:pt x="16618" y="46039"/>
                  <a:pt x="16641" y="46176"/>
                </a:cubicBezTo>
                <a:cubicBezTo>
                  <a:pt x="16635" y="46175"/>
                  <a:pt x="16629" y="46175"/>
                  <a:pt x="16623" y="46175"/>
                </a:cubicBezTo>
                <a:cubicBezTo>
                  <a:pt x="16390" y="46175"/>
                  <a:pt x="16395" y="46563"/>
                  <a:pt x="16173" y="46563"/>
                </a:cubicBezTo>
                <a:cubicBezTo>
                  <a:pt x="16132" y="46563"/>
                  <a:pt x="16084" y="46550"/>
                  <a:pt x="16024" y="46518"/>
                </a:cubicBezTo>
                <a:cubicBezTo>
                  <a:pt x="16001" y="46632"/>
                  <a:pt x="16001" y="46724"/>
                  <a:pt x="15979" y="46792"/>
                </a:cubicBezTo>
                <a:cubicBezTo>
                  <a:pt x="15636" y="47089"/>
                  <a:pt x="15317" y="47363"/>
                  <a:pt x="14997" y="47637"/>
                </a:cubicBezTo>
                <a:cubicBezTo>
                  <a:pt x="14837" y="47500"/>
                  <a:pt x="14746" y="47431"/>
                  <a:pt x="14609" y="47317"/>
                </a:cubicBezTo>
                <a:cubicBezTo>
                  <a:pt x="14541" y="47454"/>
                  <a:pt x="14495" y="47568"/>
                  <a:pt x="14427" y="47682"/>
                </a:cubicBezTo>
                <a:cubicBezTo>
                  <a:pt x="14472" y="47728"/>
                  <a:pt x="14518" y="47751"/>
                  <a:pt x="14563" y="47796"/>
                </a:cubicBezTo>
                <a:cubicBezTo>
                  <a:pt x="14586" y="47682"/>
                  <a:pt x="14609" y="47568"/>
                  <a:pt x="14655" y="47454"/>
                </a:cubicBezTo>
                <a:cubicBezTo>
                  <a:pt x="14746" y="47568"/>
                  <a:pt x="14792" y="47614"/>
                  <a:pt x="14815" y="47659"/>
                </a:cubicBezTo>
                <a:cubicBezTo>
                  <a:pt x="14837" y="47705"/>
                  <a:pt x="14837" y="47773"/>
                  <a:pt x="14860" y="47865"/>
                </a:cubicBezTo>
                <a:cubicBezTo>
                  <a:pt x="14449" y="48162"/>
                  <a:pt x="14221" y="48732"/>
                  <a:pt x="13559" y="48801"/>
                </a:cubicBezTo>
                <a:cubicBezTo>
                  <a:pt x="13605" y="48618"/>
                  <a:pt x="13628" y="48504"/>
                  <a:pt x="13650" y="48390"/>
                </a:cubicBezTo>
                <a:cubicBezTo>
                  <a:pt x="13491" y="48230"/>
                  <a:pt x="13354" y="48070"/>
                  <a:pt x="13194" y="47888"/>
                </a:cubicBezTo>
                <a:cubicBezTo>
                  <a:pt x="13171" y="48002"/>
                  <a:pt x="13171" y="48139"/>
                  <a:pt x="13148" y="48276"/>
                </a:cubicBezTo>
                <a:cubicBezTo>
                  <a:pt x="13080" y="48321"/>
                  <a:pt x="12989" y="48367"/>
                  <a:pt x="12943" y="48413"/>
                </a:cubicBezTo>
                <a:cubicBezTo>
                  <a:pt x="12989" y="48709"/>
                  <a:pt x="13034" y="48983"/>
                  <a:pt x="13080" y="49234"/>
                </a:cubicBezTo>
                <a:cubicBezTo>
                  <a:pt x="12749" y="48924"/>
                  <a:pt x="12380" y="48726"/>
                  <a:pt x="11922" y="48726"/>
                </a:cubicBezTo>
                <a:cubicBezTo>
                  <a:pt x="11875" y="48726"/>
                  <a:pt x="11828" y="48728"/>
                  <a:pt x="11779" y="48732"/>
                </a:cubicBezTo>
                <a:cubicBezTo>
                  <a:pt x="11459" y="49120"/>
                  <a:pt x="11117" y="49531"/>
                  <a:pt x="10820" y="49873"/>
                </a:cubicBezTo>
                <a:cubicBezTo>
                  <a:pt x="10752" y="50147"/>
                  <a:pt x="10911" y="50444"/>
                  <a:pt x="10501" y="50535"/>
                </a:cubicBezTo>
                <a:cubicBezTo>
                  <a:pt x="10478" y="50398"/>
                  <a:pt x="10455" y="50261"/>
                  <a:pt x="10432" y="50102"/>
                </a:cubicBezTo>
                <a:cubicBezTo>
                  <a:pt x="9793" y="50741"/>
                  <a:pt x="9200" y="51357"/>
                  <a:pt x="8560" y="52019"/>
                </a:cubicBezTo>
                <a:cubicBezTo>
                  <a:pt x="8560" y="52042"/>
                  <a:pt x="8560" y="52156"/>
                  <a:pt x="8560" y="52247"/>
                </a:cubicBezTo>
                <a:cubicBezTo>
                  <a:pt x="8469" y="52270"/>
                  <a:pt x="8423" y="52293"/>
                  <a:pt x="8378" y="52293"/>
                </a:cubicBezTo>
                <a:cubicBezTo>
                  <a:pt x="8355" y="52453"/>
                  <a:pt x="8355" y="52567"/>
                  <a:pt x="8332" y="52727"/>
                </a:cubicBezTo>
                <a:cubicBezTo>
                  <a:pt x="8218" y="52658"/>
                  <a:pt x="8127" y="52612"/>
                  <a:pt x="8058" y="52590"/>
                </a:cubicBezTo>
                <a:cubicBezTo>
                  <a:pt x="7031" y="53571"/>
                  <a:pt x="6027" y="54484"/>
                  <a:pt x="5205" y="55534"/>
                </a:cubicBezTo>
                <a:cubicBezTo>
                  <a:pt x="5045" y="55671"/>
                  <a:pt x="4908" y="55762"/>
                  <a:pt x="4794" y="55876"/>
                </a:cubicBezTo>
                <a:cubicBezTo>
                  <a:pt x="4589" y="56128"/>
                  <a:pt x="4406" y="56401"/>
                  <a:pt x="4201" y="56630"/>
                </a:cubicBezTo>
                <a:cubicBezTo>
                  <a:pt x="4087" y="56744"/>
                  <a:pt x="3927" y="56812"/>
                  <a:pt x="3836" y="56904"/>
                </a:cubicBezTo>
                <a:cubicBezTo>
                  <a:pt x="3425" y="57314"/>
                  <a:pt x="3128" y="57817"/>
                  <a:pt x="2694" y="58182"/>
                </a:cubicBezTo>
                <a:cubicBezTo>
                  <a:pt x="2580" y="58273"/>
                  <a:pt x="2557" y="58433"/>
                  <a:pt x="2466" y="58547"/>
                </a:cubicBezTo>
                <a:cubicBezTo>
                  <a:pt x="2420" y="58661"/>
                  <a:pt x="2375" y="58775"/>
                  <a:pt x="2283" y="58821"/>
                </a:cubicBezTo>
                <a:cubicBezTo>
                  <a:pt x="1941" y="59004"/>
                  <a:pt x="1895" y="59346"/>
                  <a:pt x="1804" y="59688"/>
                </a:cubicBezTo>
                <a:cubicBezTo>
                  <a:pt x="1781" y="59711"/>
                  <a:pt x="1758" y="59757"/>
                  <a:pt x="1736" y="59802"/>
                </a:cubicBezTo>
                <a:cubicBezTo>
                  <a:pt x="1622" y="59780"/>
                  <a:pt x="1530" y="59757"/>
                  <a:pt x="1462" y="59757"/>
                </a:cubicBezTo>
                <a:cubicBezTo>
                  <a:pt x="731" y="60464"/>
                  <a:pt x="389" y="61400"/>
                  <a:pt x="1" y="62404"/>
                </a:cubicBezTo>
                <a:cubicBezTo>
                  <a:pt x="663" y="62290"/>
                  <a:pt x="1211" y="61948"/>
                  <a:pt x="1827" y="61811"/>
                </a:cubicBezTo>
                <a:cubicBezTo>
                  <a:pt x="1758" y="61697"/>
                  <a:pt x="1713" y="61606"/>
                  <a:pt x="1667" y="61514"/>
                </a:cubicBezTo>
                <a:cubicBezTo>
                  <a:pt x="1804" y="61240"/>
                  <a:pt x="2169" y="61240"/>
                  <a:pt x="2261" y="60944"/>
                </a:cubicBezTo>
                <a:cubicBezTo>
                  <a:pt x="2261" y="60921"/>
                  <a:pt x="2329" y="60898"/>
                  <a:pt x="2375" y="60875"/>
                </a:cubicBezTo>
                <a:cubicBezTo>
                  <a:pt x="2512" y="60807"/>
                  <a:pt x="2671" y="60738"/>
                  <a:pt x="2808" y="60670"/>
                </a:cubicBezTo>
                <a:cubicBezTo>
                  <a:pt x="2914" y="60606"/>
                  <a:pt x="3039" y="60485"/>
                  <a:pt x="3147" y="60485"/>
                </a:cubicBezTo>
                <a:cubicBezTo>
                  <a:pt x="3156" y="60485"/>
                  <a:pt x="3165" y="60485"/>
                  <a:pt x="3174" y="60487"/>
                </a:cubicBezTo>
                <a:cubicBezTo>
                  <a:pt x="3206" y="60493"/>
                  <a:pt x="3237" y="60496"/>
                  <a:pt x="3266" y="60496"/>
                </a:cubicBezTo>
                <a:cubicBezTo>
                  <a:pt x="3564" y="60496"/>
                  <a:pt x="3698" y="60201"/>
                  <a:pt x="3927" y="60076"/>
                </a:cubicBezTo>
                <a:cubicBezTo>
                  <a:pt x="4246" y="59917"/>
                  <a:pt x="4269" y="59620"/>
                  <a:pt x="4315" y="59323"/>
                </a:cubicBezTo>
                <a:cubicBezTo>
                  <a:pt x="4452" y="59300"/>
                  <a:pt x="4589" y="59277"/>
                  <a:pt x="4703" y="59255"/>
                </a:cubicBezTo>
                <a:cubicBezTo>
                  <a:pt x="4817" y="59232"/>
                  <a:pt x="4931" y="59163"/>
                  <a:pt x="5045" y="59118"/>
                </a:cubicBezTo>
                <a:cubicBezTo>
                  <a:pt x="5068" y="59072"/>
                  <a:pt x="5068" y="59004"/>
                  <a:pt x="5091" y="58958"/>
                </a:cubicBezTo>
                <a:cubicBezTo>
                  <a:pt x="5251" y="58889"/>
                  <a:pt x="5411" y="58821"/>
                  <a:pt x="5547" y="58775"/>
                </a:cubicBezTo>
                <a:cubicBezTo>
                  <a:pt x="5616" y="58593"/>
                  <a:pt x="5662" y="58456"/>
                  <a:pt x="5707" y="58273"/>
                </a:cubicBezTo>
                <a:cubicBezTo>
                  <a:pt x="5890" y="58410"/>
                  <a:pt x="6004" y="58501"/>
                  <a:pt x="6141" y="58615"/>
                </a:cubicBezTo>
                <a:cubicBezTo>
                  <a:pt x="7168" y="57748"/>
                  <a:pt x="8195" y="56904"/>
                  <a:pt x="9222" y="56059"/>
                </a:cubicBezTo>
                <a:cubicBezTo>
                  <a:pt x="9177" y="55968"/>
                  <a:pt x="9154" y="55922"/>
                  <a:pt x="9131" y="55854"/>
                </a:cubicBezTo>
                <a:cubicBezTo>
                  <a:pt x="9369" y="55520"/>
                  <a:pt x="9442" y="55419"/>
                  <a:pt x="9618" y="55419"/>
                </a:cubicBezTo>
                <a:cubicBezTo>
                  <a:pt x="9695" y="55419"/>
                  <a:pt x="9791" y="55438"/>
                  <a:pt x="9930" y="55466"/>
                </a:cubicBezTo>
                <a:cubicBezTo>
                  <a:pt x="9953" y="55306"/>
                  <a:pt x="9953" y="55123"/>
                  <a:pt x="9976" y="54941"/>
                </a:cubicBezTo>
                <a:cubicBezTo>
                  <a:pt x="10135" y="54963"/>
                  <a:pt x="10272" y="54986"/>
                  <a:pt x="10409" y="55032"/>
                </a:cubicBezTo>
                <a:cubicBezTo>
                  <a:pt x="10752" y="54667"/>
                  <a:pt x="11026" y="54233"/>
                  <a:pt x="11414" y="54028"/>
                </a:cubicBezTo>
                <a:cubicBezTo>
                  <a:pt x="12053" y="53662"/>
                  <a:pt x="12464" y="53069"/>
                  <a:pt x="13057" y="52681"/>
                </a:cubicBezTo>
                <a:cubicBezTo>
                  <a:pt x="13377" y="52475"/>
                  <a:pt x="13628" y="52179"/>
                  <a:pt x="13856" y="51859"/>
                </a:cubicBezTo>
                <a:cubicBezTo>
                  <a:pt x="14084" y="51562"/>
                  <a:pt x="14472" y="51380"/>
                  <a:pt x="14769" y="51106"/>
                </a:cubicBezTo>
                <a:cubicBezTo>
                  <a:pt x="15020" y="50901"/>
                  <a:pt x="15225" y="50672"/>
                  <a:pt x="15454" y="50444"/>
                </a:cubicBezTo>
                <a:cubicBezTo>
                  <a:pt x="15454" y="50444"/>
                  <a:pt x="15454" y="50421"/>
                  <a:pt x="15454" y="50398"/>
                </a:cubicBezTo>
                <a:cubicBezTo>
                  <a:pt x="15408" y="50353"/>
                  <a:pt x="15340" y="50307"/>
                  <a:pt x="15248" y="50239"/>
                </a:cubicBezTo>
                <a:cubicBezTo>
                  <a:pt x="15408" y="50079"/>
                  <a:pt x="15545" y="49965"/>
                  <a:pt x="15682" y="49828"/>
                </a:cubicBezTo>
                <a:cubicBezTo>
                  <a:pt x="15568" y="49691"/>
                  <a:pt x="15431" y="49554"/>
                  <a:pt x="15294" y="49394"/>
                </a:cubicBezTo>
                <a:cubicBezTo>
                  <a:pt x="15431" y="49257"/>
                  <a:pt x="15545" y="49166"/>
                  <a:pt x="15659" y="49052"/>
                </a:cubicBezTo>
                <a:cubicBezTo>
                  <a:pt x="15933" y="49211"/>
                  <a:pt x="16161" y="49371"/>
                  <a:pt x="16412" y="49508"/>
                </a:cubicBezTo>
                <a:cubicBezTo>
                  <a:pt x="16298" y="49234"/>
                  <a:pt x="16161" y="49006"/>
                  <a:pt x="16024" y="48778"/>
                </a:cubicBezTo>
                <a:cubicBezTo>
                  <a:pt x="16024" y="48755"/>
                  <a:pt x="16047" y="48709"/>
                  <a:pt x="16047" y="48641"/>
                </a:cubicBezTo>
                <a:cubicBezTo>
                  <a:pt x="16184" y="48732"/>
                  <a:pt x="16298" y="48801"/>
                  <a:pt x="16367" y="48846"/>
                </a:cubicBezTo>
                <a:cubicBezTo>
                  <a:pt x="16526" y="48527"/>
                  <a:pt x="16686" y="48230"/>
                  <a:pt x="16846" y="47933"/>
                </a:cubicBezTo>
                <a:cubicBezTo>
                  <a:pt x="16914" y="47842"/>
                  <a:pt x="17029" y="47751"/>
                  <a:pt x="17120" y="47659"/>
                </a:cubicBezTo>
                <a:cubicBezTo>
                  <a:pt x="17186" y="47615"/>
                  <a:pt x="17246" y="47582"/>
                  <a:pt x="17302" y="47582"/>
                </a:cubicBezTo>
                <a:cubicBezTo>
                  <a:pt x="17361" y="47582"/>
                  <a:pt x="17415" y="47621"/>
                  <a:pt x="17462" y="47728"/>
                </a:cubicBezTo>
                <a:cubicBezTo>
                  <a:pt x="17462" y="47728"/>
                  <a:pt x="17508" y="47705"/>
                  <a:pt x="17531" y="47705"/>
                </a:cubicBezTo>
                <a:cubicBezTo>
                  <a:pt x="17508" y="47591"/>
                  <a:pt x="17462" y="47477"/>
                  <a:pt x="17417" y="47363"/>
                </a:cubicBezTo>
                <a:cubicBezTo>
                  <a:pt x="17576" y="47294"/>
                  <a:pt x="17691" y="47248"/>
                  <a:pt x="17827" y="47203"/>
                </a:cubicBezTo>
                <a:cubicBezTo>
                  <a:pt x="17987" y="47340"/>
                  <a:pt x="18124" y="47477"/>
                  <a:pt x="18238" y="47568"/>
                </a:cubicBezTo>
                <a:cubicBezTo>
                  <a:pt x="18216" y="47705"/>
                  <a:pt x="18216" y="47819"/>
                  <a:pt x="18193" y="47910"/>
                </a:cubicBezTo>
                <a:cubicBezTo>
                  <a:pt x="18216" y="47933"/>
                  <a:pt x="18261" y="47956"/>
                  <a:pt x="18284" y="47956"/>
                </a:cubicBezTo>
                <a:cubicBezTo>
                  <a:pt x="18398" y="47842"/>
                  <a:pt x="18489" y="47728"/>
                  <a:pt x="18649" y="47545"/>
                </a:cubicBezTo>
                <a:cubicBezTo>
                  <a:pt x="18398" y="47340"/>
                  <a:pt x="18193" y="47134"/>
                  <a:pt x="17942" y="46883"/>
                </a:cubicBezTo>
                <a:cubicBezTo>
                  <a:pt x="18261" y="46701"/>
                  <a:pt x="18535" y="46518"/>
                  <a:pt x="18877" y="46313"/>
                </a:cubicBezTo>
                <a:lnTo>
                  <a:pt x="18877" y="46313"/>
                </a:lnTo>
                <a:cubicBezTo>
                  <a:pt x="18855" y="46587"/>
                  <a:pt x="18832" y="46792"/>
                  <a:pt x="18809" y="47020"/>
                </a:cubicBezTo>
                <a:cubicBezTo>
                  <a:pt x="18900" y="46975"/>
                  <a:pt x="18969" y="46952"/>
                  <a:pt x="19060" y="46906"/>
                </a:cubicBezTo>
                <a:cubicBezTo>
                  <a:pt x="19083" y="46975"/>
                  <a:pt x="19129" y="47043"/>
                  <a:pt x="19197" y="47180"/>
                </a:cubicBezTo>
                <a:cubicBezTo>
                  <a:pt x="19448" y="46906"/>
                  <a:pt x="19654" y="46678"/>
                  <a:pt x="19882" y="46472"/>
                </a:cubicBezTo>
                <a:cubicBezTo>
                  <a:pt x="20247" y="46153"/>
                  <a:pt x="20635" y="45902"/>
                  <a:pt x="20977" y="45605"/>
                </a:cubicBezTo>
                <a:cubicBezTo>
                  <a:pt x="21365" y="45308"/>
                  <a:pt x="21571" y="44852"/>
                  <a:pt x="22005" y="44601"/>
                </a:cubicBezTo>
                <a:cubicBezTo>
                  <a:pt x="22073" y="44578"/>
                  <a:pt x="22073" y="44395"/>
                  <a:pt x="22073" y="44281"/>
                </a:cubicBezTo>
                <a:cubicBezTo>
                  <a:pt x="22073" y="44111"/>
                  <a:pt x="22120" y="44019"/>
                  <a:pt x="22254" y="44019"/>
                </a:cubicBezTo>
                <a:cubicBezTo>
                  <a:pt x="22281" y="44019"/>
                  <a:pt x="22312" y="44022"/>
                  <a:pt x="22347" y="44030"/>
                </a:cubicBezTo>
                <a:cubicBezTo>
                  <a:pt x="22324" y="44144"/>
                  <a:pt x="22324" y="44213"/>
                  <a:pt x="22278" y="44395"/>
                </a:cubicBezTo>
                <a:cubicBezTo>
                  <a:pt x="22644" y="43984"/>
                  <a:pt x="22986" y="43711"/>
                  <a:pt x="23306" y="43391"/>
                </a:cubicBezTo>
                <a:cubicBezTo>
                  <a:pt x="23579" y="43140"/>
                  <a:pt x="23808" y="42866"/>
                  <a:pt x="23945" y="42501"/>
                </a:cubicBezTo>
                <a:cubicBezTo>
                  <a:pt x="24013" y="42592"/>
                  <a:pt x="24059" y="42661"/>
                  <a:pt x="24104" y="42729"/>
                </a:cubicBezTo>
                <a:cubicBezTo>
                  <a:pt x="24470" y="42341"/>
                  <a:pt x="24812" y="41976"/>
                  <a:pt x="25223" y="41542"/>
                </a:cubicBezTo>
                <a:lnTo>
                  <a:pt x="25383" y="41542"/>
                </a:lnTo>
                <a:cubicBezTo>
                  <a:pt x="26136" y="40857"/>
                  <a:pt x="26866" y="40173"/>
                  <a:pt x="27597" y="39465"/>
                </a:cubicBezTo>
                <a:cubicBezTo>
                  <a:pt x="27597" y="39442"/>
                  <a:pt x="27574" y="39442"/>
                  <a:pt x="27551" y="39419"/>
                </a:cubicBezTo>
                <a:cubicBezTo>
                  <a:pt x="27665" y="39374"/>
                  <a:pt x="27779" y="39328"/>
                  <a:pt x="27893" y="39305"/>
                </a:cubicBezTo>
                <a:cubicBezTo>
                  <a:pt x="27871" y="39214"/>
                  <a:pt x="27848" y="39168"/>
                  <a:pt x="27848" y="39123"/>
                </a:cubicBezTo>
                <a:cubicBezTo>
                  <a:pt x="27802" y="38940"/>
                  <a:pt x="27756" y="38757"/>
                  <a:pt x="27734" y="38575"/>
                </a:cubicBezTo>
                <a:cubicBezTo>
                  <a:pt x="27802" y="38506"/>
                  <a:pt x="27871" y="38415"/>
                  <a:pt x="28008" y="38278"/>
                </a:cubicBezTo>
                <a:cubicBezTo>
                  <a:pt x="27825" y="38255"/>
                  <a:pt x="27711" y="38233"/>
                  <a:pt x="27597" y="38210"/>
                </a:cubicBezTo>
                <a:cubicBezTo>
                  <a:pt x="27620" y="37936"/>
                  <a:pt x="27620" y="37936"/>
                  <a:pt x="28053" y="37593"/>
                </a:cubicBezTo>
                <a:cubicBezTo>
                  <a:pt x="28076" y="37730"/>
                  <a:pt x="28076" y="37867"/>
                  <a:pt x="28099" y="38004"/>
                </a:cubicBezTo>
                <a:cubicBezTo>
                  <a:pt x="28122" y="38118"/>
                  <a:pt x="28145" y="38233"/>
                  <a:pt x="28190" y="38369"/>
                </a:cubicBezTo>
                <a:cubicBezTo>
                  <a:pt x="28259" y="38392"/>
                  <a:pt x="28350" y="38415"/>
                  <a:pt x="28533" y="38484"/>
                </a:cubicBezTo>
                <a:cubicBezTo>
                  <a:pt x="28327" y="38598"/>
                  <a:pt x="28167" y="38666"/>
                  <a:pt x="28030" y="38735"/>
                </a:cubicBezTo>
                <a:cubicBezTo>
                  <a:pt x="28008" y="38780"/>
                  <a:pt x="28008" y="38894"/>
                  <a:pt x="27985" y="38986"/>
                </a:cubicBezTo>
                <a:cubicBezTo>
                  <a:pt x="28396" y="38986"/>
                  <a:pt x="28487" y="38621"/>
                  <a:pt x="28715" y="38438"/>
                </a:cubicBezTo>
                <a:cubicBezTo>
                  <a:pt x="28670" y="38141"/>
                  <a:pt x="28647" y="37867"/>
                  <a:pt x="28601" y="37571"/>
                </a:cubicBezTo>
                <a:cubicBezTo>
                  <a:pt x="28510" y="37593"/>
                  <a:pt x="28441" y="37616"/>
                  <a:pt x="28373" y="37639"/>
                </a:cubicBezTo>
                <a:cubicBezTo>
                  <a:pt x="28327" y="37525"/>
                  <a:pt x="28281" y="37434"/>
                  <a:pt x="28236" y="37297"/>
                </a:cubicBezTo>
                <a:cubicBezTo>
                  <a:pt x="28396" y="37251"/>
                  <a:pt x="28533" y="37183"/>
                  <a:pt x="28670" y="37137"/>
                </a:cubicBezTo>
                <a:cubicBezTo>
                  <a:pt x="28784" y="37297"/>
                  <a:pt x="28852" y="37411"/>
                  <a:pt x="28921" y="37525"/>
                </a:cubicBezTo>
                <a:cubicBezTo>
                  <a:pt x="28875" y="37844"/>
                  <a:pt x="28875" y="37844"/>
                  <a:pt x="29126" y="38096"/>
                </a:cubicBezTo>
                <a:cubicBezTo>
                  <a:pt x="29491" y="37753"/>
                  <a:pt x="29856" y="37388"/>
                  <a:pt x="30267" y="36954"/>
                </a:cubicBezTo>
                <a:cubicBezTo>
                  <a:pt x="30518" y="36817"/>
                  <a:pt x="30838" y="36589"/>
                  <a:pt x="30929" y="36155"/>
                </a:cubicBezTo>
                <a:cubicBezTo>
                  <a:pt x="31066" y="36155"/>
                  <a:pt x="31180" y="36133"/>
                  <a:pt x="31249" y="36110"/>
                </a:cubicBezTo>
                <a:cubicBezTo>
                  <a:pt x="31135" y="35927"/>
                  <a:pt x="31043" y="35767"/>
                  <a:pt x="30929" y="35562"/>
                </a:cubicBezTo>
                <a:cubicBezTo>
                  <a:pt x="30792" y="35813"/>
                  <a:pt x="30678" y="36041"/>
                  <a:pt x="30564" y="36315"/>
                </a:cubicBezTo>
                <a:cubicBezTo>
                  <a:pt x="30473" y="36270"/>
                  <a:pt x="30359" y="36224"/>
                  <a:pt x="30244" y="36155"/>
                </a:cubicBezTo>
                <a:cubicBezTo>
                  <a:pt x="30222" y="36178"/>
                  <a:pt x="30199" y="36201"/>
                  <a:pt x="30199" y="36224"/>
                </a:cubicBezTo>
                <a:cubicBezTo>
                  <a:pt x="30267" y="36270"/>
                  <a:pt x="30336" y="36315"/>
                  <a:pt x="30404" y="36361"/>
                </a:cubicBezTo>
                <a:cubicBezTo>
                  <a:pt x="30359" y="36498"/>
                  <a:pt x="30313" y="36635"/>
                  <a:pt x="30290" y="36703"/>
                </a:cubicBezTo>
                <a:cubicBezTo>
                  <a:pt x="30085" y="36817"/>
                  <a:pt x="29948" y="36886"/>
                  <a:pt x="29719" y="37000"/>
                </a:cubicBezTo>
                <a:cubicBezTo>
                  <a:pt x="29765" y="36772"/>
                  <a:pt x="29811" y="36589"/>
                  <a:pt x="29788" y="36429"/>
                </a:cubicBezTo>
                <a:cubicBezTo>
                  <a:pt x="29765" y="36133"/>
                  <a:pt x="29674" y="35813"/>
                  <a:pt x="30085" y="35722"/>
                </a:cubicBezTo>
                <a:cubicBezTo>
                  <a:pt x="30130" y="35722"/>
                  <a:pt x="30130" y="35653"/>
                  <a:pt x="30176" y="35608"/>
                </a:cubicBezTo>
                <a:cubicBezTo>
                  <a:pt x="30267" y="35471"/>
                  <a:pt x="30381" y="35334"/>
                  <a:pt x="30496" y="35220"/>
                </a:cubicBezTo>
                <a:cubicBezTo>
                  <a:pt x="31021" y="34740"/>
                  <a:pt x="31545" y="34261"/>
                  <a:pt x="32048" y="33782"/>
                </a:cubicBezTo>
                <a:cubicBezTo>
                  <a:pt x="32344" y="33531"/>
                  <a:pt x="32595" y="33257"/>
                  <a:pt x="32869" y="33006"/>
                </a:cubicBezTo>
                <a:cubicBezTo>
                  <a:pt x="33029" y="32846"/>
                  <a:pt x="33257" y="32777"/>
                  <a:pt x="33349" y="32526"/>
                </a:cubicBezTo>
                <a:cubicBezTo>
                  <a:pt x="33394" y="32412"/>
                  <a:pt x="33600" y="32321"/>
                  <a:pt x="33760" y="32252"/>
                </a:cubicBezTo>
                <a:cubicBezTo>
                  <a:pt x="33942" y="32161"/>
                  <a:pt x="34148" y="32070"/>
                  <a:pt x="34353" y="32001"/>
                </a:cubicBezTo>
                <a:cubicBezTo>
                  <a:pt x="34361" y="31994"/>
                  <a:pt x="34371" y="31991"/>
                  <a:pt x="34382" y="31991"/>
                </a:cubicBezTo>
                <a:cubicBezTo>
                  <a:pt x="34404" y="31991"/>
                  <a:pt x="34429" y="32001"/>
                  <a:pt x="34444" y="32001"/>
                </a:cubicBezTo>
                <a:cubicBezTo>
                  <a:pt x="34467" y="32070"/>
                  <a:pt x="34490" y="32138"/>
                  <a:pt x="34536" y="32275"/>
                </a:cubicBezTo>
                <a:cubicBezTo>
                  <a:pt x="34650" y="32161"/>
                  <a:pt x="34741" y="32093"/>
                  <a:pt x="34832" y="32001"/>
                </a:cubicBezTo>
                <a:cubicBezTo>
                  <a:pt x="34741" y="31864"/>
                  <a:pt x="34673" y="31773"/>
                  <a:pt x="34604" y="31682"/>
                </a:cubicBezTo>
                <a:cubicBezTo>
                  <a:pt x="34444" y="31750"/>
                  <a:pt x="34330" y="31819"/>
                  <a:pt x="34193" y="31864"/>
                </a:cubicBezTo>
                <a:cubicBezTo>
                  <a:pt x="34239" y="31704"/>
                  <a:pt x="34330" y="31613"/>
                  <a:pt x="34421" y="31522"/>
                </a:cubicBezTo>
                <a:cubicBezTo>
                  <a:pt x="34878" y="31111"/>
                  <a:pt x="35312" y="30700"/>
                  <a:pt x="35768" y="30289"/>
                </a:cubicBezTo>
                <a:cubicBezTo>
                  <a:pt x="36476" y="29605"/>
                  <a:pt x="37206" y="28943"/>
                  <a:pt x="37914" y="28281"/>
                </a:cubicBezTo>
                <a:cubicBezTo>
                  <a:pt x="38119" y="28075"/>
                  <a:pt x="38256" y="27801"/>
                  <a:pt x="38484" y="27596"/>
                </a:cubicBezTo>
                <a:cubicBezTo>
                  <a:pt x="38781" y="27322"/>
                  <a:pt x="39124" y="27048"/>
                  <a:pt x="39443" y="26797"/>
                </a:cubicBezTo>
                <a:cubicBezTo>
                  <a:pt x="39557" y="26706"/>
                  <a:pt x="39694" y="26660"/>
                  <a:pt x="39831" y="26569"/>
                </a:cubicBezTo>
                <a:cubicBezTo>
                  <a:pt x="39831" y="26569"/>
                  <a:pt x="39808" y="26546"/>
                  <a:pt x="39785" y="26523"/>
                </a:cubicBezTo>
                <a:cubicBezTo>
                  <a:pt x="39922" y="26363"/>
                  <a:pt x="40059" y="26226"/>
                  <a:pt x="40219" y="26067"/>
                </a:cubicBezTo>
                <a:cubicBezTo>
                  <a:pt x="40310" y="26089"/>
                  <a:pt x="40402" y="26089"/>
                  <a:pt x="40561" y="26135"/>
                </a:cubicBezTo>
                <a:lnTo>
                  <a:pt x="40561" y="25679"/>
                </a:lnTo>
                <a:cubicBezTo>
                  <a:pt x="40698" y="25747"/>
                  <a:pt x="40835" y="25816"/>
                  <a:pt x="41018" y="25884"/>
                </a:cubicBezTo>
                <a:cubicBezTo>
                  <a:pt x="41064" y="25610"/>
                  <a:pt x="41086" y="25359"/>
                  <a:pt x="41109" y="25131"/>
                </a:cubicBezTo>
                <a:cubicBezTo>
                  <a:pt x="41269" y="25154"/>
                  <a:pt x="41406" y="25176"/>
                  <a:pt x="41566" y="25199"/>
                </a:cubicBezTo>
                <a:cubicBezTo>
                  <a:pt x="41543" y="25040"/>
                  <a:pt x="41520" y="24948"/>
                  <a:pt x="41497" y="24834"/>
                </a:cubicBezTo>
                <a:lnTo>
                  <a:pt x="41497" y="24834"/>
                </a:lnTo>
                <a:cubicBezTo>
                  <a:pt x="41520" y="24857"/>
                  <a:pt x="41566" y="24903"/>
                  <a:pt x="41589" y="24925"/>
                </a:cubicBezTo>
                <a:cubicBezTo>
                  <a:pt x="41954" y="24537"/>
                  <a:pt x="42296" y="24172"/>
                  <a:pt x="42639" y="23807"/>
                </a:cubicBezTo>
                <a:cubicBezTo>
                  <a:pt x="42753" y="23921"/>
                  <a:pt x="42821" y="24058"/>
                  <a:pt x="42661" y="24241"/>
                </a:cubicBezTo>
                <a:cubicBezTo>
                  <a:pt x="42639" y="24263"/>
                  <a:pt x="42730" y="24400"/>
                  <a:pt x="42821" y="24560"/>
                </a:cubicBezTo>
                <a:cubicBezTo>
                  <a:pt x="42821" y="24355"/>
                  <a:pt x="42844" y="24263"/>
                  <a:pt x="42844" y="24172"/>
                </a:cubicBezTo>
                <a:cubicBezTo>
                  <a:pt x="43004" y="24104"/>
                  <a:pt x="43164" y="24035"/>
                  <a:pt x="43346" y="23944"/>
                </a:cubicBezTo>
                <a:cubicBezTo>
                  <a:pt x="43529" y="23990"/>
                  <a:pt x="43711" y="24035"/>
                  <a:pt x="43894" y="24081"/>
                </a:cubicBezTo>
                <a:cubicBezTo>
                  <a:pt x="44168" y="23944"/>
                  <a:pt x="44099" y="23716"/>
                  <a:pt x="44077" y="23510"/>
                </a:cubicBezTo>
                <a:cubicBezTo>
                  <a:pt x="44064" y="23509"/>
                  <a:pt x="44052" y="23509"/>
                  <a:pt x="44041" y="23509"/>
                </a:cubicBezTo>
                <a:cubicBezTo>
                  <a:pt x="43725" y="23509"/>
                  <a:pt x="43911" y="23812"/>
                  <a:pt x="43734" y="23944"/>
                </a:cubicBezTo>
                <a:cubicBezTo>
                  <a:pt x="43620" y="23807"/>
                  <a:pt x="43506" y="23670"/>
                  <a:pt x="43346" y="23487"/>
                </a:cubicBezTo>
                <a:cubicBezTo>
                  <a:pt x="43666" y="23373"/>
                  <a:pt x="43917" y="23305"/>
                  <a:pt x="44122" y="23213"/>
                </a:cubicBezTo>
                <a:cubicBezTo>
                  <a:pt x="44236" y="23373"/>
                  <a:pt x="44305" y="23465"/>
                  <a:pt x="44396" y="23579"/>
                </a:cubicBezTo>
                <a:cubicBezTo>
                  <a:pt x="44487" y="23510"/>
                  <a:pt x="44556" y="23487"/>
                  <a:pt x="44647" y="23442"/>
                </a:cubicBezTo>
                <a:cubicBezTo>
                  <a:pt x="44624" y="23396"/>
                  <a:pt x="44579" y="23373"/>
                  <a:pt x="44556" y="23328"/>
                </a:cubicBezTo>
                <a:cubicBezTo>
                  <a:pt x="44487" y="23305"/>
                  <a:pt x="44396" y="23259"/>
                  <a:pt x="44305" y="23236"/>
                </a:cubicBezTo>
                <a:cubicBezTo>
                  <a:pt x="44282" y="23122"/>
                  <a:pt x="44259" y="23008"/>
                  <a:pt x="44236" y="22894"/>
                </a:cubicBezTo>
                <a:cubicBezTo>
                  <a:pt x="44373" y="22757"/>
                  <a:pt x="44487" y="22643"/>
                  <a:pt x="44624" y="22529"/>
                </a:cubicBezTo>
                <a:cubicBezTo>
                  <a:pt x="44784" y="22643"/>
                  <a:pt x="44875" y="22734"/>
                  <a:pt x="45058" y="22894"/>
                </a:cubicBezTo>
                <a:cubicBezTo>
                  <a:pt x="45012" y="22574"/>
                  <a:pt x="44990" y="22346"/>
                  <a:pt x="44944" y="22072"/>
                </a:cubicBezTo>
                <a:lnTo>
                  <a:pt x="44944" y="22072"/>
                </a:lnTo>
                <a:cubicBezTo>
                  <a:pt x="45172" y="22141"/>
                  <a:pt x="45378" y="22232"/>
                  <a:pt x="45606" y="22323"/>
                </a:cubicBezTo>
                <a:cubicBezTo>
                  <a:pt x="45629" y="22072"/>
                  <a:pt x="45652" y="21890"/>
                  <a:pt x="45652" y="21684"/>
                </a:cubicBezTo>
                <a:cubicBezTo>
                  <a:pt x="45834" y="21776"/>
                  <a:pt x="45971" y="21844"/>
                  <a:pt x="46085" y="21890"/>
                </a:cubicBezTo>
                <a:cubicBezTo>
                  <a:pt x="46268" y="21730"/>
                  <a:pt x="46428" y="21570"/>
                  <a:pt x="46587" y="21433"/>
                </a:cubicBezTo>
                <a:cubicBezTo>
                  <a:pt x="46359" y="21365"/>
                  <a:pt x="46154" y="21296"/>
                  <a:pt x="45903" y="21228"/>
                </a:cubicBezTo>
                <a:cubicBezTo>
                  <a:pt x="45834" y="21091"/>
                  <a:pt x="45788" y="20954"/>
                  <a:pt x="45720" y="20794"/>
                </a:cubicBezTo>
                <a:cubicBezTo>
                  <a:pt x="45786" y="20759"/>
                  <a:pt x="45844" y="20745"/>
                  <a:pt x="45896" y="20745"/>
                </a:cubicBezTo>
                <a:cubicBezTo>
                  <a:pt x="46110" y="20745"/>
                  <a:pt x="46234" y="20978"/>
                  <a:pt x="46408" y="20978"/>
                </a:cubicBezTo>
                <a:cubicBezTo>
                  <a:pt x="46415" y="20978"/>
                  <a:pt x="46421" y="20977"/>
                  <a:pt x="46428" y="20977"/>
                </a:cubicBezTo>
                <a:cubicBezTo>
                  <a:pt x="46587" y="20999"/>
                  <a:pt x="46747" y="20999"/>
                  <a:pt x="46884" y="21022"/>
                </a:cubicBezTo>
                <a:cubicBezTo>
                  <a:pt x="47135" y="20840"/>
                  <a:pt x="47363" y="20634"/>
                  <a:pt x="47615" y="20452"/>
                </a:cubicBezTo>
                <a:cubicBezTo>
                  <a:pt x="47569" y="20383"/>
                  <a:pt x="47546" y="20338"/>
                  <a:pt x="47500" y="20292"/>
                </a:cubicBezTo>
                <a:cubicBezTo>
                  <a:pt x="47615" y="20246"/>
                  <a:pt x="47706" y="20223"/>
                  <a:pt x="47797" y="20178"/>
                </a:cubicBezTo>
                <a:cubicBezTo>
                  <a:pt x="47706" y="20018"/>
                  <a:pt x="47615" y="19858"/>
                  <a:pt x="47500" y="19698"/>
                </a:cubicBezTo>
                <a:cubicBezTo>
                  <a:pt x="47432" y="19767"/>
                  <a:pt x="47363" y="19835"/>
                  <a:pt x="47272" y="19904"/>
                </a:cubicBezTo>
                <a:cubicBezTo>
                  <a:pt x="47249" y="19881"/>
                  <a:pt x="47226" y="19858"/>
                  <a:pt x="47204" y="19835"/>
                </a:cubicBezTo>
                <a:cubicBezTo>
                  <a:pt x="47295" y="19630"/>
                  <a:pt x="47363" y="19402"/>
                  <a:pt x="47409" y="19196"/>
                </a:cubicBezTo>
                <a:cubicBezTo>
                  <a:pt x="47660" y="19242"/>
                  <a:pt x="47866" y="19265"/>
                  <a:pt x="48094" y="19288"/>
                </a:cubicBezTo>
                <a:cubicBezTo>
                  <a:pt x="47888" y="19173"/>
                  <a:pt x="47729" y="19036"/>
                  <a:pt x="47797" y="18763"/>
                </a:cubicBezTo>
                <a:cubicBezTo>
                  <a:pt x="47797" y="18763"/>
                  <a:pt x="47843" y="18740"/>
                  <a:pt x="47888" y="18694"/>
                </a:cubicBezTo>
                <a:cubicBezTo>
                  <a:pt x="47957" y="18763"/>
                  <a:pt x="48003" y="18831"/>
                  <a:pt x="48071" y="18922"/>
                </a:cubicBezTo>
                <a:cubicBezTo>
                  <a:pt x="48139" y="18854"/>
                  <a:pt x="48185" y="18831"/>
                  <a:pt x="48231" y="18785"/>
                </a:cubicBezTo>
                <a:cubicBezTo>
                  <a:pt x="48185" y="18694"/>
                  <a:pt x="48139" y="18580"/>
                  <a:pt x="48094" y="18489"/>
                </a:cubicBezTo>
                <a:cubicBezTo>
                  <a:pt x="48162" y="18375"/>
                  <a:pt x="48254" y="18238"/>
                  <a:pt x="48299" y="18146"/>
                </a:cubicBezTo>
                <a:cubicBezTo>
                  <a:pt x="48482" y="18078"/>
                  <a:pt x="48619" y="18032"/>
                  <a:pt x="48733" y="18009"/>
                </a:cubicBezTo>
                <a:cubicBezTo>
                  <a:pt x="48847" y="17781"/>
                  <a:pt x="48916" y="17553"/>
                  <a:pt x="49053" y="17393"/>
                </a:cubicBezTo>
                <a:cubicBezTo>
                  <a:pt x="49304" y="17142"/>
                  <a:pt x="49600" y="16937"/>
                  <a:pt x="49920" y="16663"/>
                </a:cubicBezTo>
                <a:lnTo>
                  <a:pt x="50787" y="16663"/>
                </a:lnTo>
                <a:cubicBezTo>
                  <a:pt x="50764" y="16868"/>
                  <a:pt x="50764" y="16982"/>
                  <a:pt x="50742" y="17119"/>
                </a:cubicBezTo>
                <a:cubicBezTo>
                  <a:pt x="50755" y="17120"/>
                  <a:pt x="50768" y="17120"/>
                  <a:pt x="50780" y="17120"/>
                </a:cubicBezTo>
                <a:cubicBezTo>
                  <a:pt x="51131" y="17120"/>
                  <a:pt x="51158" y="16818"/>
                  <a:pt x="51312" y="16685"/>
                </a:cubicBezTo>
                <a:cubicBezTo>
                  <a:pt x="51700" y="16389"/>
                  <a:pt x="52043" y="16069"/>
                  <a:pt x="52362" y="15658"/>
                </a:cubicBezTo>
                <a:cubicBezTo>
                  <a:pt x="52819" y="15088"/>
                  <a:pt x="53412" y="14631"/>
                  <a:pt x="53983" y="14152"/>
                </a:cubicBezTo>
                <a:cubicBezTo>
                  <a:pt x="54234" y="13946"/>
                  <a:pt x="54371" y="13718"/>
                  <a:pt x="54348" y="13421"/>
                </a:cubicBezTo>
                <a:cubicBezTo>
                  <a:pt x="55033" y="13330"/>
                  <a:pt x="55261" y="12737"/>
                  <a:pt x="55672" y="12371"/>
                </a:cubicBezTo>
                <a:cubicBezTo>
                  <a:pt x="56106" y="11983"/>
                  <a:pt x="56471" y="11527"/>
                  <a:pt x="56882" y="11093"/>
                </a:cubicBezTo>
                <a:cubicBezTo>
                  <a:pt x="56882" y="10979"/>
                  <a:pt x="56904" y="10888"/>
                  <a:pt x="56904" y="10797"/>
                </a:cubicBezTo>
                <a:cubicBezTo>
                  <a:pt x="56882" y="10774"/>
                  <a:pt x="56859" y="10774"/>
                  <a:pt x="56836" y="10774"/>
                </a:cubicBezTo>
                <a:cubicBezTo>
                  <a:pt x="56813" y="10888"/>
                  <a:pt x="56767" y="10979"/>
                  <a:pt x="56699" y="11185"/>
                </a:cubicBezTo>
                <a:cubicBezTo>
                  <a:pt x="56562" y="10797"/>
                  <a:pt x="56448" y="10500"/>
                  <a:pt x="56334" y="10226"/>
                </a:cubicBezTo>
                <a:cubicBezTo>
                  <a:pt x="56471" y="10135"/>
                  <a:pt x="56608" y="10043"/>
                  <a:pt x="56745" y="9952"/>
                </a:cubicBezTo>
                <a:cubicBezTo>
                  <a:pt x="56745" y="9769"/>
                  <a:pt x="56790" y="9724"/>
                  <a:pt x="57224" y="9404"/>
                </a:cubicBezTo>
                <a:cubicBezTo>
                  <a:pt x="57292" y="9610"/>
                  <a:pt x="57338" y="9815"/>
                  <a:pt x="57407" y="10020"/>
                </a:cubicBezTo>
                <a:cubicBezTo>
                  <a:pt x="57498" y="9998"/>
                  <a:pt x="57589" y="9998"/>
                  <a:pt x="57703" y="9975"/>
                </a:cubicBezTo>
                <a:cubicBezTo>
                  <a:pt x="57658" y="9861"/>
                  <a:pt x="57635" y="9769"/>
                  <a:pt x="57589" y="9655"/>
                </a:cubicBezTo>
                <a:cubicBezTo>
                  <a:pt x="57703" y="9632"/>
                  <a:pt x="57795" y="9632"/>
                  <a:pt x="57863" y="9610"/>
                </a:cubicBezTo>
                <a:cubicBezTo>
                  <a:pt x="57932" y="9678"/>
                  <a:pt x="57977" y="9747"/>
                  <a:pt x="58046" y="9838"/>
                </a:cubicBezTo>
                <a:cubicBezTo>
                  <a:pt x="58160" y="9724"/>
                  <a:pt x="58274" y="9632"/>
                  <a:pt x="58434" y="9473"/>
                </a:cubicBezTo>
                <a:cubicBezTo>
                  <a:pt x="58205" y="9404"/>
                  <a:pt x="58046" y="9359"/>
                  <a:pt x="57909" y="9336"/>
                </a:cubicBezTo>
                <a:cubicBezTo>
                  <a:pt x="57909" y="9244"/>
                  <a:pt x="57886" y="9176"/>
                  <a:pt x="57886" y="9130"/>
                </a:cubicBezTo>
                <a:cubicBezTo>
                  <a:pt x="57795" y="9130"/>
                  <a:pt x="57726" y="9153"/>
                  <a:pt x="57589" y="9176"/>
                </a:cubicBezTo>
                <a:cubicBezTo>
                  <a:pt x="57726" y="8742"/>
                  <a:pt x="58023" y="8560"/>
                  <a:pt x="58342" y="8354"/>
                </a:cubicBezTo>
                <a:lnTo>
                  <a:pt x="58342" y="8354"/>
                </a:lnTo>
                <a:cubicBezTo>
                  <a:pt x="58274" y="8583"/>
                  <a:pt x="58205" y="8811"/>
                  <a:pt x="58114" y="9153"/>
                </a:cubicBezTo>
                <a:cubicBezTo>
                  <a:pt x="58297" y="9016"/>
                  <a:pt x="58388" y="8948"/>
                  <a:pt x="58525" y="8879"/>
                </a:cubicBezTo>
                <a:cubicBezTo>
                  <a:pt x="58593" y="8948"/>
                  <a:pt x="58685" y="9016"/>
                  <a:pt x="58799" y="9107"/>
                </a:cubicBezTo>
                <a:cubicBezTo>
                  <a:pt x="58799" y="8879"/>
                  <a:pt x="58776" y="8697"/>
                  <a:pt x="58776" y="8537"/>
                </a:cubicBezTo>
                <a:cubicBezTo>
                  <a:pt x="58662" y="8446"/>
                  <a:pt x="58571" y="8354"/>
                  <a:pt x="58434" y="8240"/>
                </a:cubicBezTo>
                <a:cubicBezTo>
                  <a:pt x="58730" y="7715"/>
                  <a:pt x="59187" y="7327"/>
                  <a:pt x="59689" y="6939"/>
                </a:cubicBezTo>
                <a:lnTo>
                  <a:pt x="59689" y="7533"/>
                </a:lnTo>
                <a:cubicBezTo>
                  <a:pt x="59735" y="7578"/>
                  <a:pt x="59826" y="7692"/>
                  <a:pt x="59895" y="7784"/>
                </a:cubicBezTo>
                <a:cubicBezTo>
                  <a:pt x="60214" y="7441"/>
                  <a:pt x="60511" y="7167"/>
                  <a:pt x="60830" y="6848"/>
                </a:cubicBezTo>
                <a:cubicBezTo>
                  <a:pt x="60762" y="6528"/>
                  <a:pt x="60693" y="6186"/>
                  <a:pt x="60625" y="5821"/>
                </a:cubicBezTo>
                <a:cubicBezTo>
                  <a:pt x="60739" y="5752"/>
                  <a:pt x="60899" y="5684"/>
                  <a:pt x="60990" y="5592"/>
                </a:cubicBezTo>
                <a:cubicBezTo>
                  <a:pt x="61310" y="5227"/>
                  <a:pt x="61629" y="4839"/>
                  <a:pt x="61949" y="4474"/>
                </a:cubicBezTo>
                <a:cubicBezTo>
                  <a:pt x="62154" y="4269"/>
                  <a:pt x="62360" y="4063"/>
                  <a:pt x="62565" y="3880"/>
                </a:cubicBezTo>
                <a:cubicBezTo>
                  <a:pt x="62748" y="3675"/>
                  <a:pt x="62953" y="3492"/>
                  <a:pt x="63136" y="3287"/>
                </a:cubicBezTo>
                <a:cubicBezTo>
                  <a:pt x="63295" y="3104"/>
                  <a:pt x="63569" y="3036"/>
                  <a:pt x="63684" y="2762"/>
                </a:cubicBezTo>
                <a:cubicBezTo>
                  <a:pt x="63729" y="2694"/>
                  <a:pt x="63935" y="2671"/>
                  <a:pt x="64094" y="2625"/>
                </a:cubicBezTo>
                <a:cubicBezTo>
                  <a:pt x="64163" y="2579"/>
                  <a:pt x="64254" y="2488"/>
                  <a:pt x="64345" y="2397"/>
                </a:cubicBezTo>
                <a:cubicBezTo>
                  <a:pt x="64414" y="2465"/>
                  <a:pt x="64460" y="2511"/>
                  <a:pt x="64482" y="2557"/>
                </a:cubicBezTo>
                <a:cubicBezTo>
                  <a:pt x="64802" y="2488"/>
                  <a:pt x="64962" y="2351"/>
                  <a:pt x="64916" y="2169"/>
                </a:cubicBezTo>
                <a:cubicBezTo>
                  <a:pt x="64848" y="2146"/>
                  <a:pt x="64779" y="2100"/>
                  <a:pt x="64711" y="2054"/>
                </a:cubicBezTo>
                <a:cubicBezTo>
                  <a:pt x="64733" y="1986"/>
                  <a:pt x="64779" y="1918"/>
                  <a:pt x="64802" y="1849"/>
                </a:cubicBezTo>
                <a:cubicBezTo>
                  <a:pt x="64939" y="1826"/>
                  <a:pt x="65099" y="1803"/>
                  <a:pt x="65190" y="1781"/>
                </a:cubicBezTo>
                <a:cubicBezTo>
                  <a:pt x="65258" y="1438"/>
                  <a:pt x="65327" y="1141"/>
                  <a:pt x="65418" y="799"/>
                </a:cubicBezTo>
                <a:lnTo>
                  <a:pt x="64848" y="799"/>
                </a:lnTo>
                <a:lnTo>
                  <a:pt x="64848" y="1141"/>
                </a:lnTo>
                <a:cubicBezTo>
                  <a:pt x="64688" y="959"/>
                  <a:pt x="64574" y="799"/>
                  <a:pt x="64437" y="616"/>
                </a:cubicBezTo>
                <a:cubicBezTo>
                  <a:pt x="64437" y="616"/>
                  <a:pt x="64460" y="525"/>
                  <a:pt x="64460" y="457"/>
                </a:cubicBezTo>
                <a:lnTo>
                  <a:pt x="64460" y="457"/>
                </a:lnTo>
                <a:cubicBezTo>
                  <a:pt x="64368" y="480"/>
                  <a:pt x="64300" y="502"/>
                  <a:pt x="64186" y="525"/>
                </a:cubicBezTo>
                <a:cubicBezTo>
                  <a:pt x="64209" y="343"/>
                  <a:pt x="64231" y="206"/>
                  <a:pt x="64254" y="69"/>
                </a:cubicBezTo>
                <a:cubicBezTo>
                  <a:pt x="64163" y="46"/>
                  <a:pt x="64072" y="23"/>
                  <a:pt x="64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p:nvPr/>
        </p:nvSpPr>
        <p:spPr>
          <a:xfrm rot="520725">
            <a:off x="-1256985" y="758663"/>
            <a:ext cx="2373804" cy="2195133"/>
          </a:xfrm>
          <a:custGeom>
            <a:avLst/>
            <a:gdLst/>
            <a:ahLst/>
            <a:cxnLst/>
            <a:rect l="l" t="t" r="r" b="b"/>
            <a:pathLst>
              <a:path w="49304" h="45593" extrusionOk="0">
                <a:moveTo>
                  <a:pt x="6894" y="41210"/>
                </a:moveTo>
                <a:cubicBezTo>
                  <a:pt x="6985" y="41347"/>
                  <a:pt x="7076" y="41461"/>
                  <a:pt x="7191" y="41621"/>
                </a:cubicBezTo>
                <a:cubicBezTo>
                  <a:pt x="7031" y="41689"/>
                  <a:pt x="6894" y="41758"/>
                  <a:pt x="6711" y="41826"/>
                </a:cubicBezTo>
                <a:cubicBezTo>
                  <a:pt x="6688" y="41758"/>
                  <a:pt x="6643" y="41666"/>
                  <a:pt x="6597" y="41552"/>
                </a:cubicBezTo>
                <a:cubicBezTo>
                  <a:pt x="6522" y="41602"/>
                  <a:pt x="6440" y="41659"/>
                  <a:pt x="6359" y="41659"/>
                </a:cubicBezTo>
                <a:cubicBezTo>
                  <a:pt x="6292" y="41659"/>
                  <a:pt x="6225" y="41620"/>
                  <a:pt x="6163" y="41507"/>
                </a:cubicBezTo>
                <a:cubicBezTo>
                  <a:pt x="6346" y="41210"/>
                  <a:pt x="6643" y="41301"/>
                  <a:pt x="6894" y="41210"/>
                </a:cubicBezTo>
                <a:close/>
                <a:moveTo>
                  <a:pt x="49100" y="0"/>
                </a:moveTo>
                <a:cubicBezTo>
                  <a:pt x="49075" y="0"/>
                  <a:pt x="49052" y="3"/>
                  <a:pt x="49029" y="10"/>
                </a:cubicBezTo>
                <a:cubicBezTo>
                  <a:pt x="48459" y="216"/>
                  <a:pt x="47911" y="490"/>
                  <a:pt x="47340" y="649"/>
                </a:cubicBezTo>
                <a:cubicBezTo>
                  <a:pt x="46838" y="786"/>
                  <a:pt x="46473" y="1083"/>
                  <a:pt x="46085" y="1425"/>
                </a:cubicBezTo>
                <a:lnTo>
                  <a:pt x="46085" y="1882"/>
                </a:lnTo>
                <a:cubicBezTo>
                  <a:pt x="45994" y="1791"/>
                  <a:pt x="45902" y="1722"/>
                  <a:pt x="45788" y="1654"/>
                </a:cubicBezTo>
                <a:cubicBezTo>
                  <a:pt x="45400" y="2019"/>
                  <a:pt x="45012" y="2384"/>
                  <a:pt x="44624" y="2749"/>
                </a:cubicBezTo>
                <a:lnTo>
                  <a:pt x="44624" y="3206"/>
                </a:lnTo>
                <a:cubicBezTo>
                  <a:pt x="44487" y="3115"/>
                  <a:pt x="44419" y="3046"/>
                  <a:pt x="44327" y="2978"/>
                </a:cubicBezTo>
                <a:cubicBezTo>
                  <a:pt x="44031" y="3343"/>
                  <a:pt x="43437" y="3457"/>
                  <a:pt x="43597" y="4142"/>
                </a:cubicBezTo>
                <a:cubicBezTo>
                  <a:pt x="43391" y="4096"/>
                  <a:pt x="43254" y="4073"/>
                  <a:pt x="43072" y="4050"/>
                </a:cubicBezTo>
                <a:cubicBezTo>
                  <a:pt x="42319" y="4735"/>
                  <a:pt x="41543" y="5397"/>
                  <a:pt x="40767" y="6082"/>
                </a:cubicBezTo>
                <a:cubicBezTo>
                  <a:pt x="40630" y="6173"/>
                  <a:pt x="40447" y="6219"/>
                  <a:pt x="40333" y="6333"/>
                </a:cubicBezTo>
                <a:cubicBezTo>
                  <a:pt x="40219" y="6447"/>
                  <a:pt x="40173" y="6630"/>
                  <a:pt x="40127" y="6744"/>
                </a:cubicBezTo>
                <a:cubicBezTo>
                  <a:pt x="39945" y="6812"/>
                  <a:pt x="39739" y="6881"/>
                  <a:pt x="39534" y="6949"/>
                </a:cubicBezTo>
                <a:cubicBezTo>
                  <a:pt x="39602" y="7063"/>
                  <a:pt x="39648" y="7132"/>
                  <a:pt x="39717" y="7223"/>
                </a:cubicBezTo>
                <a:cubicBezTo>
                  <a:pt x="39534" y="7200"/>
                  <a:pt x="39374" y="7177"/>
                  <a:pt x="39192" y="7177"/>
                </a:cubicBezTo>
                <a:lnTo>
                  <a:pt x="39192" y="7565"/>
                </a:lnTo>
                <a:cubicBezTo>
                  <a:pt x="39100" y="7680"/>
                  <a:pt x="39009" y="7771"/>
                  <a:pt x="38895" y="7908"/>
                </a:cubicBezTo>
                <a:cubicBezTo>
                  <a:pt x="38826" y="7748"/>
                  <a:pt x="38758" y="7657"/>
                  <a:pt x="38712" y="7543"/>
                </a:cubicBezTo>
                <a:cubicBezTo>
                  <a:pt x="38370" y="7680"/>
                  <a:pt x="38644" y="7976"/>
                  <a:pt x="38552" y="8159"/>
                </a:cubicBezTo>
                <a:cubicBezTo>
                  <a:pt x="38370" y="8205"/>
                  <a:pt x="38233" y="8250"/>
                  <a:pt x="38073" y="8296"/>
                </a:cubicBezTo>
                <a:cubicBezTo>
                  <a:pt x="38027" y="8889"/>
                  <a:pt x="37434" y="8867"/>
                  <a:pt x="37206" y="9209"/>
                </a:cubicBezTo>
                <a:cubicBezTo>
                  <a:pt x="37046" y="9186"/>
                  <a:pt x="36909" y="9163"/>
                  <a:pt x="36795" y="9163"/>
                </a:cubicBezTo>
                <a:cubicBezTo>
                  <a:pt x="36841" y="9688"/>
                  <a:pt x="36795" y="9757"/>
                  <a:pt x="36361" y="9916"/>
                </a:cubicBezTo>
                <a:cubicBezTo>
                  <a:pt x="35768" y="10464"/>
                  <a:pt x="35311" y="10898"/>
                  <a:pt x="34809" y="11332"/>
                </a:cubicBezTo>
                <a:cubicBezTo>
                  <a:pt x="34718" y="11286"/>
                  <a:pt x="34581" y="11240"/>
                  <a:pt x="34398" y="11172"/>
                </a:cubicBezTo>
                <a:cubicBezTo>
                  <a:pt x="34330" y="11286"/>
                  <a:pt x="34261" y="11377"/>
                  <a:pt x="34193" y="11491"/>
                </a:cubicBezTo>
                <a:cubicBezTo>
                  <a:pt x="34353" y="11537"/>
                  <a:pt x="34467" y="11560"/>
                  <a:pt x="34627" y="11583"/>
                </a:cubicBezTo>
                <a:cubicBezTo>
                  <a:pt x="34398" y="11765"/>
                  <a:pt x="34193" y="11925"/>
                  <a:pt x="33987" y="12062"/>
                </a:cubicBezTo>
                <a:cubicBezTo>
                  <a:pt x="33676" y="12329"/>
                  <a:pt x="33452" y="12725"/>
                  <a:pt x="32956" y="12725"/>
                </a:cubicBezTo>
                <a:cubicBezTo>
                  <a:pt x="32943" y="12725"/>
                  <a:pt x="32929" y="12725"/>
                  <a:pt x="32915" y="12724"/>
                </a:cubicBezTo>
                <a:cubicBezTo>
                  <a:pt x="32906" y="12722"/>
                  <a:pt x="32897" y="12721"/>
                  <a:pt x="32888" y="12721"/>
                </a:cubicBezTo>
                <a:cubicBezTo>
                  <a:pt x="32780" y="12721"/>
                  <a:pt x="32651" y="12843"/>
                  <a:pt x="32504" y="12907"/>
                </a:cubicBezTo>
                <a:cubicBezTo>
                  <a:pt x="32618" y="12975"/>
                  <a:pt x="32709" y="13044"/>
                  <a:pt x="32801" y="13112"/>
                </a:cubicBezTo>
                <a:cubicBezTo>
                  <a:pt x="32321" y="13569"/>
                  <a:pt x="31887" y="13979"/>
                  <a:pt x="31431" y="14413"/>
                </a:cubicBezTo>
                <a:cubicBezTo>
                  <a:pt x="31248" y="14345"/>
                  <a:pt x="31089" y="14322"/>
                  <a:pt x="30906" y="14253"/>
                </a:cubicBezTo>
                <a:lnTo>
                  <a:pt x="30906" y="14253"/>
                </a:lnTo>
                <a:cubicBezTo>
                  <a:pt x="30974" y="14436"/>
                  <a:pt x="31043" y="14573"/>
                  <a:pt x="31134" y="14778"/>
                </a:cubicBezTo>
                <a:cubicBezTo>
                  <a:pt x="31109" y="14771"/>
                  <a:pt x="31086" y="14767"/>
                  <a:pt x="31066" y="14767"/>
                </a:cubicBezTo>
                <a:cubicBezTo>
                  <a:pt x="30881" y="14767"/>
                  <a:pt x="30858" y="15047"/>
                  <a:pt x="30689" y="15047"/>
                </a:cubicBezTo>
                <a:cubicBezTo>
                  <a:pt x="30654" y="15047"/>
                  <a:pt x="30613" y="15035"/>
                  <a:pt x="30564" y="15007"/>
                </a:cubicBezTo>
                <a:cubicBezTo>
                  <a:pt x="30564" y="14961"/>
                  <a:pt x="30586" y="14915"/>
                  <a:pt x="30586" y="14755"/>
                </a:cubicBezTo>
                <a:lnTo>
                  <a:pt x="30586" y="14755"/>
                </a:lnTo>
                <a:cubicBezTo>
                  <a:pt x="30427" y="14892"/>
                  <a:pt x="30313" y="14961"/>
                  <a:pt x="30267" y="15052"/>
                </a:cubicBezTo>
                <a:cubicBezTo>
                  <a:pt x="30244" y="15098"/>
                  <a:pt x="30335" y="15212"/>
                  <a:pt x="30381" y="15280"/>
                </a:cubicBezTo>
                <a:cubicBezTo>
                  <a:pt x="30244" y="15372"/>
                  <a:pt x="30107" y="15509"/>
                  <a:pt x="29925" y="15646"/>
                </a:cubicBezTo>
                <a:cubicBezTo>
                  <a:pt x="29902" y="15554"/>
                  <a:pt x="29856" y="15463"/>
                  <a:pt x="29833" y="15395"/>
                </a:cubicBezTo>
                <a:cubicBezTo>
                  <a:pt x="29651" y="15532"/>
                  <a:pt x="29514" y="15737"/>
                  <a:pt x="29308" y="15805"/>
                </a:cubicBezTo>
                <a:cubicBezTo>
                  <a:pt x="28989" y="15897"/>
                  <a:pt x="28783" y="16102"/>
                  <a:pt x="28578" y="16308"/>
                </a:cubicBezTo>
                <a:cubicBezTo>
                  <a:pt x="28418" y="16467"/>
                  <a:pt x="28281" y="16650"/>
                  <a:pt x="28121" y="16810"/>
                </a:cubicBezTo>
                <a:cubicBezTo>
                  <a:pt x="27254" y="17540"/>
                  <a:pt x="26387" y="18271"/>
                  <a:pt x="25519" y="19024"/>
                </a:cubicBezTo>
                <a:cubicBezTo>
                  <a:pt x="25131" y="19366"/>
                  <a:pt x="24789" y="19754"/>
                  <a:pt x="24424" y="20097"/>
                </a:cubicBezTo>
                <a:cubicBezTo>
                  <a:pt x="23716" y="20736"/>
                  <a:pt x="22986" y="21375"/>
                  <a:pt x="22278" y="22014"/>
                </a:cubicBezTo>
                <a:cubicBezTo>
                  <a:pt x="21958" y="22288"/>
                  <a:pt x="21685" y="22585"/>
                  <a:pt x="21342" y="22927"/>
                </a:cubicBezTo>
                <a:cubicBezTo>
                  <a:pt x="21365" y="23018"/>
                  <a:pt x="21411" y="23155"/>
                  <a:pt x="21456" y="23315"/>
                </a:cubicBezTo>
                <a:cubicBezTo>
                  <a:pt x="21137" y="23520"/>
                  <a:pt x="20680" y="23406"/>
                  <a:pt x="20406" y="23794"/>
                </a:cubicBezTo>
                <a:cubicBezTo>
                  <a:pt x="20635" y="24114"/>
                  <a:pt x="20452" y="24319"/>
                  <a:pt x="20201" y="24525"/>
                </a:cubicBezTo>
                <a:cubicBezTo>
                  <a:pt x="20064" y="24616"/>
                  <a:pt x="19904" y="24707"/>
                  <a:pt x="19744" y="24799"/>
                </a:cubicBezTo>
                <a:cubicBezTo>
                  <a:pt x="19699" y="24684"/>
                  <a:pt x="19653" y="24616"/>
                  <a:pt x="19585" y="24479"/>
                </a:cubicBezTo>
                <a:cubicBezTo>
                  <a:pt x="19425" y="24639"/>
                  <a:pt x="19265" y="24753"/>
                  <a:pt x="19128" y="24890"/>
                </a:cubicBezTo>
                <a:cubicBezTo>
                  <a:pt x="19197" y="25072"/>
                  <a:pt x="19265" y="25209"/>
                  <a:pt x="19356" y="25415"/>
                </a:cubicBezTo>
                <a:cubicBezTo>
                  <a:pt x="19151" y="25575"/>
                  <a:pt x="18946" y="25689"/>
                  <a:pt x="18786" y="25849"/>
                </a:cubicBezTo>
                <a:cubicBezTo>
                  <a:pt x="18512" y="26145"/>
                  <a:pt x="17941" y="26214"/>
                  <a:pt x="17987" y="26716"/>
                </a:cubicBezTo>
                <a:cubicBezTo>
                  <a:pt x="17690" y="26921"/>
                  <a:pt x="17348" y="27035"/>
                  <a:pt x="17188" y="27264"/>
                </a:cubicBezTo>
                <a:cubicBezTo>
                  <a:pt x="17005" y="27560"/>
                  <a:pt x="16777" y="27652"/>
                  <a:pt x="16503" y="27743"/>
                </a:cubicBezTo>
                <a:cubicBezTo>
                  <a:pt x="16640" y="27926"/>
                  <a:pt x="16595" y="28063"/>
                  <a:pt x="16435" y="28200"/>
                </a:cubicBezTo>
                <a:cubicBezTo>
                  <a:pt x="16343" y="28154"/>
                  <a:pt x="16252" y="28085"/>
                  <a:pt x="16229" y="28063"/>
                </a:cubicBezTo>
                <a:cubicBezTo>
                  <a:pt x="16047" y="28314"/>
                  <a:pt x="15864" y="28542"/>
                  <a:pt x="15636" y="28816"/>
                </a:cubicBezTo>
                <a:cubicBezTo>
                  <a:pt x="15590" y="28725"/>
                  <a:pt x="15545" y="28679"/>
                  <a:pt x="15545" y="28656"/>
                </a:cubicBezTo>
                <a:cubicBezTo>
                  <a:pt x="15430" y="28702"/>
                  <a:pt x="15316" y="28725"/>
                  <a:pt x="15202" y="28747"/>
                </a:cubicBezTo>
                <a:cubicBezTo>
                  <a:pt x="15271" y="28884"/>
                  <a:pt x="15339" y="28998"/>
                  <a:pt x="15408" y="29135"/>
                </a:cubicBezTo>
                <a:cubicBezTo>
                  <a:pt x="15293" y="29249"/>
                  <a:pt x="15202" y="29318"/>
                  <a:pt x="15134" y="29386"/>
                </a:cubicBezTo>
                <a:cubicBezTo>
                  <a:pt x="15020" y="29341"/>
                  <a:pt x="14951" y="29295"/>
                  <a:pt x="14837" y="29249"/>
                </a:cubicBezTo>
                <a:lnTo>
                  <a:pt x="14837" y="29249"/>
                </a:lnTo>
                <a:cubicBezTo>
                  <a:pt x="14837" y="29432"/>
                  <a:pt x="14860" y="29569"/>
                  <a:pt x="14860" y="29706"/>
                </a:cubicBezTo>
                <a:cubicBezTo>
                  <a:pt x="14426" y="29866"/>
                  <a:pt x="14107" y="30185"/>
                  <a:pt x="13787" y="30619"/>
                </a:cubicBezTo>
                <a:cubicBezTo>
                  <a:pt x="13696" y="30414"/>
                  <a:pt x="13673" y="30322"/>
                  <a:pt x="13627" y="30231"/>
                </a:cubicBezTo>
                <a:lnTo>
                  <a:pt x="13536" y="30231"/>
                </a:lnTo>
                <a:cubicBezTo>
                  <a:pt x="13513" y="30414"/>
                  <a:pt x="13490" y="30596"/>
                  <a:pt x="13467" y="30802"/>
                </a:cubicBezTo>
                <a:cubicBezTo>
                  <a:pt x="13353" y="30802"/>
                  <a:pt x="13239" y="30779"/>
                  <a:pt x="13102" y="30779"/>
                </a:cubicBezTo>
                <a:cubicBezTo>
                  <a:pt x="12737" y="31281"/>
                  <a:pt x="11984" y="31441"/>
                  <a:pt x="11824" y="32125"/>
                </a:cubicBezTo>
                <a:cubicBezTo>
                  <a:pt x="11824" y="32148"/>
                  <a:pt x="11710" y="32148"/>
                  <a:pt x="11687" y="32171"/>
                </a:cubicBezTo>
                <a:cubicBezTo>
                  <a:pt x="11550" y="32468"/>
                  <a:pt x="11025" y="32422"/>
                  <a:pt x="11116" y="32856"/>
                </a:cubicBezTo>
                <a:cubicBezTo>
                  <a:pt x="10934" y="32924"/>
                  <a:pt x="10774" y="32970"/>
                  <a:pt x="10683" y="33061"/>
                </a:cubicBezTo>
                <a:cubicBezTo>
                  <a:pt x="10569" y="33175"/>
                  <a:pt x="10500" y="33335"/>
                  <a:pt x="10409" y="33495"/>
                </a:cubicBezTo>
                <a:cubicBezTo>
                  <a:pt x="10398" y="33494"/>
                  <a:pt x="10387" y="33494"/>
                  <a:pt x="10376" y="33494"/>
                </a:cubicBezTo>
                <a:cubicBezTo>
                  <a:pt x="9988" y="33494"/>
                  <a:pt x="9809" y="33889"/>
                  <a:pt x="9564" y="34111"/>
                </a:cubicBezTo>
                <a:cubicBezTo>
                  <a:pt x="8720" y="34956"/>
                  <a:pt x="7830" y="35732"/>
                  <a:pt x="7054" y="36645"/>
                </a:cubicBezTo>
                <a:cubicBezTo>
                  <a:pt x="6985" y="36713"/>
                  <a:pt x="6848" y="36759"/>
                  <a:pt x="6757" y="36850"/>
                </a:cubicBezTo>
                <a:cubicBezTo>
                  <a:pt x="6369" y="37238"/>
                  <a:pt x="5958" y="37626"/>
                  <a:pt x="5570" y="38037"/>
                </a:cubicBezTo>
                <a:cubicBezTo>
                  <a:pt x="5479" y="38151"/>
                  <a:pt x="5456" y="38334"/>
                  <a:pt x="5387" y="38494"/>
                </a:cubicBezTo>
                <a:cubicBezTo>
                  <a:pt x="5296" y="38471"/>
                  <a:pt x="5228" y="38448"/>
                  <a:pt x="5159" y="38425"/>
                </a:cubicBezTo>
                <a:cubicBezTo>
                  <a:pt x="4908" y="38653"/>
                  <a:pt x="4680" y="38836"/>
                  <a:pt x="4474" y="39064"/>
                </a:cubicBezTo>
                <a:cubicBezTo>
                  <a:pt x="4041" y="39498"/>
                  <a:pt x="3607" y="39955"/>
                  <a:pt x="3173" y="40388"/>
                </a:cubicBezTo>
                <a:cubicBezTo>
                  <a:pt x="2329" y="41256"/>
                  <a:pt x="1484" y="42100"/>
                  <a:pt x="685" y="42967"/>
                </a:cubicBezTo>
                <a:cubicBezTo>
                  <a:pt x="389" y="43287"/>
                  <a:pt x="46" y="43607"/>
                  <a:pt x="1" y="44086"/>
                </a:cubicBezTo>
                <a:cubicBezTo>
                  <a:pt x="69" y="44223"/>
                  <a:pt x="160" y="44337"/>
                  <a:pt x="252" y="44474"/>
                </a:cubicBezTo>
                <a:cubicBezTo>
                  <a:pt x="378" y="44367"/>
                  <a:pt x="505" y="44334"/>
                  <a:pt x="627" y="44334"/>
                </a:cubicBezTo>
                <a:cubicBezTo>
                  <a:pt x="789" y="44334"/>
                  <a:pt x="943" y="44392"/>
                  <a:pt x="1073" y="44405"/>
                </a:cubicBezTo>
                <a:cubicBezTo>
                  <a:pt x="1210" y="44611"/>
                  <a:pt x="1324" y="44748"/>
                  <a:pt x="1439" y="44930"/>
                </a:cubicBezTo>
                <a:cubicBezTo>
                  <a:pt x="1507" y="44771"/>
                  <a:pt x="1553" y="44679"/>
                  <a:pt x="1598" y="44611"/>
                </a:cubicBezTo>
                <a:cubicBezTo>
                  <a:pt x="1849" y="44862"/>
                  <a:pt x="2078" y="45113"/>
                  <a:pt x="2329" y="45341"/>
                </a:cubicBezTo>
                <a:cubicBezTo>
                  <a:pt x="2306" y="45387"/>
                  <a:pt x="2283" y="45455"/>
                  <a:pt x="2260" y="45524"/>
                </a:cubicBezTo>
                <a:cubicBezTo>
                  <a:pt x="2283" y="45547"/>
                  <a:pt x="2306" y="45570"/>
                  <a:pt x="2329" y="45592"/>
                </a:cubicBezTo>
                <a:cubicBezTo>
                  <a:pt x="2534" y="45455"/>
                  <a:pt x="2717" y="45296"/>
                  <a:pt x="2922" y="45182"/>
                </a:cubicBezTo>
                <a:cubicBezTo>
                  <a:pt x="3926" y="44679"/>
                  <a:pt x="4748" y="43880"/>
                  <a:pt x="5638" y="43173"/>
                </a:cubicBezTo>
                <a:cubicBezTo>
                  <a:pt x="5775" y="43082"/>
                  <a:pt x="5844" y="42899"/>
                  <a:pt x="5958" y="42762"/>
                </a:cubicBezTo>
                <a:cubicBezTo>
                  <a:pt x="6141" y="42648"/>
                  <a:pt x="6369" y="42579"/>
                  <a:pt x="6529" y="42442"/>
                </a:cubicBezTo>
                <a:cubicBezTo>
                  <a:pt x="6894" y="42077"/>
                  <a:pt x="7442" y="41895"/>
                  <a:pt x="7533" y="41438"/>
                </a:cubicBezTo>
                <a:cubicBezTo>
                  <a:pt x="8058" y="41187"/>
                  <a:pt x="8423" y="40890"/>
                  <a:pt x="8765" y="40594"/>
                </a:cubicBezTo>
                <a:cubicBezTo>
                  <a:pt x="9153" y="40251"/>
                  <a:pt x="9519" y="39863"/>
                  <a:pt x="9930" y="39567"/>
                </a:cubicBezTo>
                <a:cubicBezTo>
                  <a:pt x="10340" y="39247"/>
                  <a:pt x="10706" y="38950"/>
                  <a:pt x="11048" y="38585"/>
                </a:cubicBezTo>
                <a:cubicBezTo>
                  <a:pt x="11413" y="38243"/>
                  <a:pt x="11824" y="37923"/>
                  <a:pt x="12212" y="37581"/>
                </a:cubicBezTo>
                <a:cubicBezTo>
                  <a:pt x="13399" y="36645"/>
                  <a:pt x="14586" y="35641"/>
                  <a:pt x="15613" y="34522"/>
                </a:cubicBezTo>
                <a:cubicBezTo>
                  <a:pt x="15887" y="34362"/>
                  <a:pt x="16115" y="34225"/>
                  <a:pt x="16366" y="34066"/>
                </a:cubicBezTo>
                <a:cubicBezTo>
                  <a:pt x="16412" y="33951"/>
                  <a:pt x="16480" y="33792"/>
                  <a:pt x="16526" y="33632"/>
                </a:cubicBezTo>
                <a:cubicBezTo>
                  <a:pt x="16275" y="33381"/>
                  <a:pt x="16298" y="32970"/>
                  <a:pt x="15864" y="32810"/>
                </a:cubicBezTo>
                <a:cubicBezTo>
                  <a:pt x="16024" y="32605"/>
                  <a:pt x="16161" y="32445"/>
                  <a:pt x="16298" y="32308"/>
                </a:cubicBezTo>
                <a:cubicBezTo>
                  <a:pt x="16686" y="32445"/>
                  <a:pt x="16435" y="32787"/>
                  <a:pt x="16549" y="32947"/>
                </a:cubicBezTo>
                <a:cubicBezTo>
                  <a:pt x="16709" y="32902"/>
                  <a:pt x="16846" y="32856"/>
                  <a:pt x="16983" y="32810"/>
                </a:cubicBezTo>
                <a:cubicBezTo>
                  <a:pt x="16937" y="32673"/>
                  <a:pt x="16640" y="32513"/>
                  <a:pt x="16914" y="32308"/>
                </a:cubicBezTo>
                <a:lnTo>
                  <a:pt x="16914" y="32308"/>
                </a:lnTo>
                <a:cubicBezTo>
                  <a:pt x="16983" y="32399"/>
                  <a:pt x="17074" y="32491"/>
                  <a:pt x="17120" y="32559"/>
                </a:cubicBezTo>
                <a:cubicBezTo>
                  <a:pt x="17234" y="32513"/>
                  <a:pt x="17348" y="32445"/>
                  <a:pt x="17439" y="32399"/>
                </a:cubicBezTo>
                <a:cubicBezTo>
                  <a:pt x="17348" y="32308"/>
                  <a:pt x="17234" y="32194"/>
                  <a:pt x="17120" y="32103"/>
                </a:cubicBezTo>
                <a:cubicBezTo>
                  <a:pt x="17142" y="32034"/>
                  <a:pt x="17211" y="31989"/>
                  <a:pt x="17211" y="31920"/>
                </a:cubicBezTo>
                <a:cubicBezTo>
                  <a:pt x="17165" y="31349"/>
                  <a:pt x="17713" y="31190"/>
                  <a:pt x="17964" y="30824"/>
                </a:cubicBezTo>
                <a:cubicBezTo>
                  <a:pt x="17978" y="30825"/>
                  <a:pt x="17991" y="30826"/>
                  <a:pt x="18003" y="30826"/>
                </a:cubicBezTo>
                <a:cubicBezTo>
                  <a:pt x="18288" y="30826"/>
                  <a:pt x="18332" y="30586"/>
                  <a:pt x="18398" y="30368"/>
                </a:cubicBezTo>
                <a:cubicBezTo>
                  <a:pt x="18457" y="30385"/>
                  <a:pt x="18509" y="30392"/>
                  <a:pt x="18554" y="30392"/>
                </a:cubicBezTo>
                <a:cubicBezTo>
                  <a:pt x="18941" y="30392"/>
                  <a:pt x="18844" y="29838"/>
                  <a:pt x="19151" y="29797"/>
                </a:cubicBezTo>
                <a:cubicBezTo>
                  <a:pt x="19128" y="29615"/>
                  <a:pt x="19082" y="29478"/>
                  <a:pt x="19060" y="29318"/>
                </a:cubicBezTo>
                <a:lnTo>
                  <a:pt x="19060" y="29318"/>
                </a:lnTo>
                <a:cubicBezTo>
                  <a:pt x="19219" y="29409"/>
                  <a:pt x="19356" y="29501"/>
                  <a:pt x="19402" y="29546"/>
                </a:cubicBezTo>
                <a:cubicBezTo>
                  <a:pt x="19722" y="29295"/>
                  <a:pt x="19996" y="29113"/>
                  <a:pt x="20315" y="28861"/>
                </a:cubicBezTo>
                <a:cubicBezTo>
                  <a:pt x="20338" y="28907"/>
                  <a:pt x="20452" y="28998"/>
                  <a:pt x="20543" y="29135"/>
                </a:cubicBezTo>
                <a:cubicBezTo>
                  <a:pt x="20361" y="29227"/>
                  <a:pt x="20247" y="29295"/>
                  <a:pt x="20087" y="29386"/>
                </a:cubicBezTo>
                <a:cubicBezTo>
                  <a:pt x="20201" y="29432"/>
                  <a:pt x="20247" y="29455"/>
                  <a:pt x="20292" y="29478"/>
                </a:cubicBezTo>
                <a:cubicBezTo>
                  <a:pt x="20247" y="29729"/>
                  <a:pt x="20201" y="29957"/>
                  <a:pt x="20178" y="30185"/>
                </a:cubicBezTo>
                <a:cubicBezTo>
                  <a:pt x="20247" y="30185"/>
                  <a:pt x="20315" y="30208"/>
                  <a:pt x="20406" y="30231"/>
                </a:cubicBezTo>
                <a:cubicBezTo>
                  <a:pt x="20338" y="30322"/>
                  <a:pt x="20292" y="30391"/>
                  <a:pt x="20247" y="30482"/>
                </a:cubicBezTo>
                <a:cubicBezTo>
                  <a:pt x="20283" y="30489"/>
                  <a:pt x="20316" y="30492"/>
                  <a:pt x="20345" y="30492"/>
                </a:cubicBezTo>
                <a:cubicBezTo>
                  <a:pt x="20627" y="30492"/>
                  <a:pt x="20600" y="30214"/>
                  <a:pt x="20703" y="30048"/>
                </a:cubicBezTo>
                <a:lnTo>
                  <a:pt x="21023" y="30048"/>
                </a:lnTo>
                <a:cubicBezTo>
                  <a:pt x="21045" y="29866"/>
                  <a:pt x="21045" y="29706"/>
                  <a:pt x="21091" y="29523"/>
                </a:cubicBezTo>
                <a:cubicBezTo>
                  <a:pt x="21160" y="29615"/>
                  <a:pt x="21205" y="29683"/>
                  <a:pt x="21274" y="29774"/>
                </a:cubicBezTo>
                <a:cubicBezTo>
                  <a:pt x="21411" y="29546"/>
                  <a:pt x="21525" y="29364"/>
                  <a:pt x="21616" y="29158"/>
                </a:cubicBezTo>
                <a:lnTo>
                  <a:pt x="21616" y="29158"/>
                </a:lnTo>
                <a:cubicBezTo>
                  <a:pt x="21591" y="29162"/>
                  <a:pt x="21567" y="29163"/>
                  <a:pt x="21544" y="29163"/>
                </a:cubicBezTo>
                <a:cubicBezTo>
                  <a:pt x="21264" y="29163"/>
                  <a:pt x="21200" y="28911"/>
                  <a:pt x="21137" y="28679"/>
                </a:cubicBezTo>
                <a:cubicBezTo>
                  <a:pt x="21182" y="28610"/>
                  <a:pt x="21251" y="28542"/>
                  <a:pt x="21319" y="28473"/>
                </a:cubicBezTo>
                <a:cubicBezTo>
                  <a:pt x="21228" y="28336"/>
                  <a:pt x="21160" y="28177"/>
                  <a:pt x="21045" y="27994"/>
                </a:cubicBezTo>
                <a:cubicBezTo>
                  <a:pt x="21228" y="27971"/>
                  <a:pt x="21342" y="27971"/>
                  <a:pt x="21434" y="27971"/>
                </a:cubicBezTo>
                <a:cubicBezTo>
                  <a:pt x="21799" y="28131"/>
                  <a:pt x="21822" y="28428"/>
                  <a:pt x="21799" y="28725"/>
                </a:cubicBezTo>
                <a:cubicBezTo>
                  <a:pt x="21730" y="28770"/>
                  <a:pt x="21662" y="28793"/>
                  <a:pt x="21548" y="28839"/>
                </a:cubicBezTo>
                <a:cubicBezTo>
                  <a:pt x="21593" y="28953"/>
                  <a:pt x="21639" y="29044"/>
                  <a:pt x="21662" y="29113"/>
                </a:cubicBezTo>
                <a:cubicBezTo>
                  <a:pt x="21867" y="28998"/>
                  <a:pt x="22073" y="28884"/>
                  <a:pt x="22278" y="28770"/>
                </a:cubicBezTo>
                <a:cubicBezTo>
                  <a:pt x="22301" y="28633"/>
                  <a:pt x="22347" y="28473"/>
                  <a:pt x="22392" y="28291"/>
                </a:cubicBezTo>
                <a:cubicBezTo>
                  <a:pt x="22232" y="28154"/>
                  <a:pt x="22050" y="27994"/>
                  <a:pt x="21844" y="27789"/>
                </a:cubicBezTo>
                <a:cubicBezTo>
                  <a:pt x="22027" y="27515"/>
                  <a:pt x="22210" y="27218"/>
                  <a:pt x="22415" y="26898"/>
                </a:cubicBezTo>
                <a:cubicBezTo>
                  <a:pt x="22575" y="26898"/>
                  <a:pt x="22735" y="26921"/>
                  <a:pt x="22917" y="26921"/>
                </a:cubicBezTo>
                <a:cubicBezTo>
                  <a:pt x="23008" y="26853"/>
                  <a:pt x="23100" y="26739"/>
                  <a:pt x="23145" y="26716"/>
                </a:cubicBezTo>
                <a:cubicBezTo>
                  <a:pt x="23260" y="26374"/>
                  <a:pt x="23191" y="26054"/>
                  <a:pt x="23442" y="25849"/>
                </a:cubicBezTo>
                <a:cubicBezTo>
                  <a:pt x="23785" y="25575"/>
                  <a:pt x="24104" y="25278"/>
                  <a:pt x="24492" y="24958"/>
                </a:cubicBezTo>
                <a:cubicBezTo>
                  <a:pt x="24606" y="24981"/>
                  <a:pt x="24766" y="25027"/>
                  <a:pt x="24926" y="25072"/>
                </a:cubicBezTo>
                <a:lnTo>
                  <a:pt x="24926" y="25095"/>
                </a:lnTo>
                <a:cubicBezTo>
                  <a:pt x="24949" y="24913"/>
                  <a:pt x="24994" y="24707"/>
                  <a:pt x="25017" y="24502"/>
                </a:cubicBezTo>
                <a:cubicBezTo>
                  <a:pt x="25223" y="24479"/>
                  <a:pt x="25405" y="24456"/>
                  <a:pt x="25611" y="24433"/>
                </a:cubicBezTo>
                <a:cubicBezTo>
                  <a:pt x="25611" y="24547"/>
                  <a:pt x="25633" y="24616"/>
                  <a:pt x="25633" y="24753"/>
                </a:cubicBezTo>
                <a:cubicBezTo>
                  <a:pt x="25588" y="24753"/>
                  <a:pt x="25542" y="24753"/>
                  <a:pt x="25451" y="24776"/>
                </a:cubicBezTo>
                <a:cubicBezTo>
                  <a:pt x="25429" y="24818"/>
                  <a:pt x="25388" y="24901"/>
                  <a:pt x="25327" y="24987"/>
                </a:cubicBezTo>
                <a:lnTo>
                  <a:pt x="25327" y="24987"/>
                </a:lnTo>
                <a:cubicBezTo>
                  <a:pt x="25322" y="24985"/>
                  <a:pt x="25318" y="24983"/>
                  <a:pt x="25314" y="24981"/>
                </a:cubicBezTo>
                <a:lnTo>
                  <a:pt x="25314" y="25004"/>
                </a:lnTo>
                <a:cubicBezTo>
                  <a:pt x="25318" y="24998"/>
                  <a:pt x="25322" y="24992"/>
                  <a:pt x="25327" y="24987"/>
                </a:cubicBezTo>
                <a:lnTo>
                  <a:pt x="25327" y="24987"/>
                </a:lnTo>
                <a:cubicBezTo>
                  <a:pt x="25483" y="25052"/>
                  <a:pt x="25660" y="25097"/>
                  <a:pt x="25816" y="25164"/>
                </a:cubicBezTo>
                <a:cubicBezTo>
                  <a:pt x="25793" y="25324"/>
                  <a:pt x="25793" y="25415"/>
                  <a:pt x="25770" y="25529"/>
                </a:cubicBezTo>
                <a:cubicBezTo>
                  <a:pt x="25793" y="25529"/>
                  <a:pt x="25816" y="25529"/>
                  <a:pt x="25839" y="25552"/>
                </a:cubicBezTo>
                <a:cubicBezTo>
                  <a:pt x="25907" y="25460"/>
                  <a:pt x="25976" y="25369"/>
                  <a:pt x="26044" y="25278"/>
                </a:cubicBezTo>
                <a:cubicBezTo>
                  <a:pt x="26136" y="25255"/>
                  <a:pt x="26250" y="25255"/>
                  <a:pt x="26364" y="25232"/>
                </a:cubicBezTo>
                <a:cubicBezTo>
                  <a:pt x="26432" y="24844"/>
                  <a:pt x="26090" y="24867"/>
                  <a:pt x="25953" y="24776"/>
                </a:cubicBezTo>
                <a:cubicBezTo>
                  <a:pt x="25999" y="24570"/>
                  <a:pt x="26044" y="24388"/>
                  <a:pt x="26090" y="24137"/>
                </a:cubicBezTo>
                <a:cubicBezTo>
                  <a:pt x="26272" y="24433"/>
                  <a:pt x="26432" y="24684"/>
                  <a:pt x="26592" y="24936"/>
                </a:cubicBezTo>
                <a:cubicBezTo>
                  <a:pt x="26660" y="24799"/>
                  <a:pt x="26706" y="24662"/>
                  <a:pt x="26775" y="24525"/>
                </a:cubicBezTo>
                <a:cubicBezTo>
                  <a:pt x="26866" y="24547"/>
                  <a:pt x="26934" y="24547"/>
                  <a:pt x="27026" y="24547"/>
                </a:cubicBezTo>
                <a:cubicBezTo>
                  <a:pt x="27094" y="24456"/>
                  <a:pt x="27140" y="24342"/>
                  <a:pt x="27231" y="24251"/>
                </a:cubicBezTo>
                <a:cubicBezTo>
                  <a:pt x="27437" y="24068"/>
                  <a:pt x="27642" y="23886"/>
                  <a:pt x="27847" y="23703"/>
                </a:cubicBezTo>
                <a:cubicBezTo>
                  <a:pt x="28213" y="23406"/>
                  <a:pt x="28578" y="23109"/>
                  <a:pt x="28920" y="22790"/>
                </a:cubicBezTo>
                <a:cubicBezTo>
                  <a:pt x="29034" y="22653"/>
                  <a:pt x="29126" y="22493"/>
                  <a:pt x="29263" y="22288"/>
                </a:cubicBezTo>
                <a:cubicBezTo>
                  <a:pt x="29308" y="22288"/>
                  <a:pt x="29422" y="22265"/>
                  <a:pt x="29468" y="22265"/>
                </a:cubicBezTo>
                <a:cubicBezTo>
                  <a:pt x="29856" y="21877"/>
                  <a:pt x="30221" y="21512"/>
                  <a:pt x="30586" y="21147"/>
                </a:cubicBezTo>
                <a:cubicBezTo>
                  <a:pt x="30952" y="20804"/>
                  <a:pt x="30974" y="20690"/>
                  <a:pt x="30723" y="20302"/>
                </a:cubicBezTo>
                <a:lnTo>
                  <a:pt x="30723" y="20302"/>
                </a:lnTo>
                <a:cubicBezTo>
                  <a:pt x="30655" y="20348"/>
                  <a:pt x="30609" y="20370"/>
                  <a:pt x="30518" y="20462"/>
                </a:cubicBezTo>
                <a:cubicBezTo>
                  <a:pt x="30518" y="20234"/>
                  <a:pt x="30541" y="20097"/>
                  <a:pt x="30564" y="19960"/>
                </a:cubicBezTo>
                <a:cubicBezTo>
                  <a:pt x="30746" y="20051"/>
                  <a:pt x="30906" y="20119"/>
                  <a:pt x="31043" y="20188"/>
                </a:cubicBezTo>
                <a:cubicBezTo>
                  <a:pt x="31111" y="20302"/>
                  <a:pt x="31157" y="20393"/>
                  <a:pt x="31226" y="20576"/>
                </a:cubicBezTo>
                <a:cubicBezTo>
                  <a:pt x="31340" y="20416"/>
                  <a:pt x="31408" y="20302"/>
                  <a:pt x="31477" y="20188"/>
                </a:cubicBezTo>
                <a:cubicBezTo>
                  <a:pt x="31522" y="20119"/>
                  <a:pt x="31568" y="20051"/>
                  <a:pt x="31614" y="20005"/>
                </a:cubicBezTo>
                <a:cubicBezTo>
                  <a:pt x="31865" y="19777"/>
                  <a:pt x="32116" y="19503"/>
                  <a:pt x="32390" y="19320"/>
                </a:cubicBezTo>
                <a:cubicBezTo>
                  <a:pt x="32595" y="19161"/>
                  <a:pt x="32709" y="18910"/>
                  <a:pt x="32915" y="18796"/>
                </a:cubicBezTo>
                <a:cubicBezTo>
                  <a:pt x="33166" y="18613"/>
                  <a:pt x="33211" y="18407"/>
                  <a:pt x="33166" y="18156"/>
                </a:cubicBezTo>
                <a:cubicBezTo>
                  <a:pt x="33250" y="18093"/>
                  <a:pt x="33354" y="17971"/>
                  <a:pt x="33423" y="17971"/>
                </a:cubicBezTo>
                <a:cubicBezTo>
                  <a:pt x="33429" y="17971"/>
                  <a:pt x="33434" y="17972"/>
                  <a:pt x="33440" y="17974"/>
                </a:cubicBezTo>
                <a:cubicBezTo>
                  <a:pt x="33492" y="17986"/>
                  <a:pt x="33537" y="17992"/>
                  <a:pt x="33576" y="17992"/>
                </a:cubicBezTo>
                <a:cubicBezTo>
                  <a:pt x="33828" y="17992"/>
                  <a:pt x="33828" y="17755"/>
                  <a:pt x="33828" y="17517"/>
                </a:cubicBezTo>
                <a:cubicBezTo>
                  <a:pt x="33919" y="17631"/>
                  <a:pt x="33987" y="17700"/>
                  <a:pt x="34033" y="17746"/>
                </a:cubicBezTo>
                <a:cubicBezTo>
                  <a:pt x="34444" y="17221"/>
                  <a:pt x="35174" y="17015"/>
                  <a:pt x="35357" y="16285"/>
                </a:cubicBezTo>
                <a:cubicBezTo>
                  <a:pt x="35448" y="16262"/>
                  <a:pt x="35540" y="16239"/>
                  <a:pt x="35631" y="16216"/>
                </a:cubicBezTo>
                <a:cubicBezTo>
                  <a:pt x="35676" y="16102"/>
                  <a:pt x="35699" y="15988"/>
                  <a:pt x="35745" y="15874"/>
                </a:cubicBezTo>
                <a:lnTo>
                  <a:pt x="35745" y="15874"/>
                </a:lnTo>
                <a:cubicBezTo>
                  <a:pt x="35540" y="15897"/>
                  <a:pt x="35357" y="15920"/>
                  <a:pt x="35174" y="15965"/>
                </a:cubicBezTo>
                <a:cubicBezTo>
                  <a:pt x="35174" y="15851"/>
                  <a:pt x="35174" y="15737"/>
                  <a:pt x="35174" y="15600"/>
                </a:cubicBezTo>
                <a:cubicBezTo>
                  <a:pt x="35187" y="15601"/>
                  <a:pt x="35199" y="15601"/>
                  <a:pt x="35211" y="15601"/>
                </a:cubicBezTo>
                <a:cubicBezTo>
                  <a:pt x="35501" y="15601"/>
                  <a:pt x="35594" y="15344"/>
                  <a:pt x="35813" y="15235"/>
                </a:cubicBezTo>
                <a:cubicBezTo>
                  <a:pt x="35973" y="15166"/>
                  <a:pt x="35996" y="14847"/>
                  <a:pt x="35950" y="14596"/>
                </a:cubicBezTo>
                <a:cubicBezTo>
                  <a:pt x="35905" y="14345"/>
                  <a:pt x="35836" y="14094"/>
                  <a:pt x="36019" y="13842"/>
                </a:cubicBezTo>
                <a:cubicBezTo>
                  <a:pt x="36133" y="13888"/>
                  <a:pt x="36224" y="13911"/>
                  <a:pt x="36338" y="13957"/>
                </a:cubicBezTo>
                <a:cubicBezTo>
                  <a:pt x="36475" y="13637"/>
                  <a:pt x="36658" y="13409"/>
                  <a:pt x="36955" y="13317"/>
                </a:cubicBezTo>
                <a:cubicBezTo>
                  <a:pt x="37046" y="13386"/>
                  <a:pt x="37092" y="13432"/>
                  <a:pt x="37183" y="13500"/>
                </a:cubicBezTo>
                <a:cubicBezTo>
                  <a:pt x="37183" y="13089"/>
                  <a:pt x="37297" y="12792"/>
                  <a:pt x="37617" y="12564"/>
                </a:cubicBezTo>
                <a:cubicBezTo>
                  <a:pt x="37913" y="12359"/>
                  <a:pt x="38096" y="11948"/>
                  <a:pt x="38416" y="11765"/>
                </a:cubicBezTo>
                <a:cubicBezTo>
                  <a:pt x="38712" y="11606"/>
                  <a:pt x="38758" y="11446"/>
                  <a:pt x="38667" y="11126"/>
                </a:cubicBezTo>
                <a:lnTo>
                  <a:pt x="38667" y="11126"/>
                </a:lnTo>
                <a:cubicBezTo>
                  <a:pt x="38804" y="11195"/>
                  <a:pt x="38895" y="11240"/>
                  <a:pt x="38941" y="11263"/>
                </a:cubicBezTo>
                <a:cubicBezTo>
                  <a:pt x="39100" y="11126"/>
                  <a:pt x="39237" y="10989"/>
                  <a:pt x="39397" y="10898"/>
                </a:cubicBezTo>
                <a:cubicBezTo>
                  <a:pt x="39580" y="10807"/>
                  <a:pt x="39534" y="10533"/>
                  <a:pt x="39694" y="10533"/>
                </a:cubicBezTo>
                <a:cubicBezTo>
                  <a:pt x="39876" y="10624"/>
                  <a:pt x="39968" y="10693"/>
                  <a:pt x="40173" y="10807"/>
                </a:cubicBezTo>
                <a:cubicBezTo>
                  <a:pt x="39945" y="10487"/>
                  <a:pt x="39945" y="10305"/>
                  <a:pt x="40219" y="10168"/>
                </a:cubicBezTo>
                <a:cubicBezTo>
                  <a:pt x="40333" y="10282"/>
                  <a:pt x="40447" y="10373"/>
                  <a:pt x="40607" y="10487"/>
                </a:cubicBezTo>
                <a:cubicBezTo>
                  <a:pt x="40561" y="10076"/>
                  <a:pt x="40538" y="9711"/>
                  <a:pt x="40515" y="9323"/>
                </a:cubicBezTo>
                <a:lnTo>
                  <a:pt x="40515" y="9323"/>
                </a:lnTo>
                <a:cubicBezTo>
                  <a:pt x="40652" y="9369"/>
                  <a:pt x="40744" y="9392"/>
                  <a:pt x="40812" y="9414"/>
                </a:cubicBezTo>
                <a:cubicBezTo>
                  <a:pt x="41063" y="9163"/>
                  <a:pt x="41269" y="8958"/>
                  <a:pt x="41451" y="8775"/>
                </a:cubicBezTo>
                <a:cubicBezTo>
                  <a:pt x="41611" y="8501"/>
                  <a:pt x="41748" y="8273"/>
                  <a:pt x="41885" y="8022"/>
                </a:cubicBezTo>
                <a:cubicBezTo>
                  <a:pt x="42045" y="8113"/>
                  <a:pt x="42136" y="8159"/>
                  <a:pt x="42227" y="8205"/>
                </a:cubicBezTo>
                <a:cubicBezTo>
                  <a:pt x="42090" y="8319"/>
                  <a:pt x="41976" y="8410"/>
                  <a:pt x="41885" y="8524"/>
                </a:cubicBezTo>
                <a:cubicBezTo>
                  <a:pt x="42028" y="8397"/>
                  <a:pt x="42171" y="8314"/>
                  <a:pt x="42345" y="8314"/>
                </a:cubicBezTo>
                <a:cubicBezTo>
                  <a:pt x="42421" y="8314"/>
                  <a:pt x="42503" y="8330"/>
                  <a:pt x="42593" y="8364"/>
                </a:cubicBezTo>
                <a:cubicBezTo>
                  <a:pt x="42456" y="8205"/>
                  <a:pt x="42319" y="8022"/>
                  <a:pt x="42159" y="7839"/>
                </a:cubicBezTo>
                <a:cubicBezTo>
                  <a:pt x="42227" y="7771"/>
                  <a:pt x="42296" y="7702"/>
                  <a:pt x="42341" y="7634"/>
                </a:cubicBezTo>
                <a:cubicBezTo>
                  <a:pt x="42501" y="7611"/>
                  <a:pt x="42615" y="7611"/>
                  <a:pt x="42661" y="7611"/>
                </a:cubicBezTo>
                <a:cubicBezTo>
                  <a:pt x="42821" y="7680"/>
                  <a:pt x="42912" y="7725"/>
                  <a:pt x="43049" y="7794"/>
                </a:cubicBezTo>
                <a:cubicBezTo>
                  <a:pt x="43072" y="7520"/>
                  <a:pt x="43095" y="7337"/>
                  <a:pt x="43118" y="7155"/>
                </a:cubicBezTo>
                <a:cubicBezTo>
                  <a:pt x="43302" y="7155"/>
                  <a:pt x="43136" y="7487"/>
                  <a:pt x="43284" y="7487"/>
                </a:cubicBezTo>
                <a:cubicBezTo>
                  <a:pt x="43300" y="7487"/>
                  <a:pt x="43321" y="7483"/>
                  <a:pt x="43346" y="7474"/>
                </a:cubicBezTo>
                <a:cubicBezTo>
                  <a:pt x="43437" y="7155"/>
                  <a:pt x="43528" y="6904"/>
                  <a:pt x="43597" y="6607"/>
                </a:cubicBezTo>
                <a:cubicBezTo>
                  <a:pt x="43711" y="6744"/>
                  <a:pt x="43802" y="6835"/>
                  <a:pt x="43871" y="6926"/>
                </a:cubicBezTo>
                <a:cubicBezTo>
                  <a:pt x="43939" y="6881"/>
                  <a:pt x="44008" y="6858"/>
                  <a:pt x="44053" y="6835"/>
                </a:cubicBezTo>
                <a:cubicBezTo>
                  <a:pt x="44076" y="6721"/>
                  <a:pt x="44099" y="6630"/>
                  <a:pt x="44145" y="6493"/>
                </a:cubicBezTo>
                <a:cubicBezTo>
                  <a:pt x="44282" y="6561"/>
                  <a:pt x="44419" y="6607"/>
                  <a:pt x="44556" y="6652"/>
                </a:cubicBezTo>
                <a:cubicBezTo>
                  <a:pt x="44624" y="6584"/>
                  <a:pt x="44670" y="6516"/>
                  <a:pt x="44784" y="6379"/>
                </a:cubicBezTo>
                <a:lnTo>
                  <a:pt x="44784" y="6379"/>
                </a:lnTo>
                <a:cubicBezTo>
                  <a:pt x="44601" y="6401"/>
                  <a:pt x="44487" y="6401"/>
                  <a:pt x="44373" y="6424"/>
                </a:cubicBezTo>
                <a:lnTo>
                  <a:pt x="44373" y="6173"/>
                </a:lnTo>
                <a:cubicBezTo>
                  <a:pt x="44570" y="6100"/>
                  <a:pt x="44678" y="6061"/>
                  <a:pt x="44767" y="6061"/>
                </a:cubicBezTo>
                <a:cubicBezTo>
                  <a:pt x="44873" y="6061"/>
                  <a:pt x="44952" y="6117"/>
                  <a:pt x="45126" y="6242"/>
                </a:cubicBezTo>
                <a:cubicBezTo>
                  <a:pt x="44944" y="5785"/>
                  <a:pt x="45400" y="5945"/>
                  <a:pt x="45514" y="5717"/>
                </a:cubicBezTo>
                <a:cubicBezTo>
                  <a:pt x="45606" y="5511"/>
                  <a:pt x="45834" y="5374"/>
                  <a:pt x="45994" y="5192"/>
                </a:cubicBezTo>
                <a:cubicBezTo>
                  <a:pt x="46016" y="5214"/>
                  <a:pt x="46016" y="5214"/>
                  <a:pt x="46039" y="5237"/>
                </a:cubicBezTo>
                <a:cubicBezTo>
                  <a:pt x="46108" y="5100"/>
                  <a:pt x="46153" y="4941"/>
                  <a:pt x="46222" y="4804"/>
                </a:cubicBezTo>
                <a:cubicBezTo>
                  <a:pt x="46270" y="4820"/>
                  <a:pt x="46330" y="4836"/>
                  <a:pt x="46369" y="4836"/>
                </a:cubicBezTo>
                <a:cubicBezTo>
                  <a:pt x="46385" y="4836"/>
                  <a:pt x="46398" y="4833"/>
                  <a:pt x="46404" y="4826"/>
                </a:cubicBezTo>
                <a:cubicBezTo>
                  <a:pt x="46883" y="4325"/>
                  <a:pt x="47361" y="3824"/>
                  <a:pt x="47862" y="3277"/>
                </a:cubicBezTo>
                <a:lnTo>
                  <a:pt x="47862" y="3277"/>
                </a:lnTo>
                <a:cubicBezTo>
                  <a:pt x="47868" y="3285"/>
                  <a:pt x="47909" y="3304"/>
                  <a:pt x="47936" y="3304"/>
                </a:cubicBezTo>
                <a:cubicBezTo>
                  <a:pt x="47945" y="3304"/>
                  <a:pt x="47952" y="3302"/>
                  <a:pt x="47957" y="3297"/>
                </a:cubicBezTo>
                <a:cubicBezTo>
                  <a:pt x="48390" y="2841"/>
                  <a:pt x="48847" y="2384"/>
                  <a:pt x="49189" y="1768"/>
                </a:cubicBezTo>
                <a:cubicBezTo>
                  <a:pt x="49075" y="1677"/>
                  <a:pt x="48961" y="1585"/>
                  <a:pt x="48778" y="1448"/>
                </a:cubicBezTo>
                <a:cubicBezTo>
                  <a:pt x="48778" y="1380"/>
                  <a:pt x="48733" y="1220"/>
                  <a:pt x="48687" y="1037"/>
                </a:cubicBezTo>
                <a:cubicBezTo>
                  <a:pt x="48870" y="718"/>
                  <a:pt x="49075" y="376"/>
                  <a:pt x="49303" y="10"/>
                </a:cubicBezTo>
                <a:cubicBezTo>
                  <a:pt x="49212" y="10"/>
                  <a:pt x="49151" y="0"/>
                  <a:pt x="49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9"/>
          <p:cNvSpPr/>
          <p:nvPr/>
        </p:nvSpPr>
        <p:spPr>
          <a:xfrm rot="2276362">
            <a:off x="5821688" y="-1250969"/>
            <a:ext cx="3018535" cy="3213007"/>
          </a:xfrm>
          <a:custGeom>
            <a:avLst/>
            <a:gdLst/>
            <a:ahLst/>
            <a:cxnLst/>
            <a:rect l="l" t="t" r="r" b="b"/>
            <a:pathLst>
              <a:path w="63661" h="61424" extrusionOk="0">
                <a:moveTo>
                  <a:pt x="8743" y="1468"/>
                </a:moveTo>
                <a:cubicBezTo>
                  <a:pt x="8749" y="1511"/>
                  <a:pt x="8754" y="1555"/>
                  <a:pt x="8765" y="1598"/>
                </a:cubicBezTo>
                <a:cubicBezTo>
                  <a:pt x="8750" y="1553"/>
                  <a:pt x="8745" y="1507"/>
                  <a:pt x="8743" y="1468"/>
                </a:cubicBezTo>
                <a:close/>
                <a:moveTo>
                  <a:pt x="1963" y="1461"/>
                </a:moveTo>
                <a:cubicBezTo>
                  <a:pt x="2169" y="1667"/>
                  <a:pt x="2351" y="1872"/>
                  <a:pt x="2557" y="2078"/>
                </a:cubicBezTo>
                <a:cubicBezTo>
                  <a:pt x="2534" y="2146"/>
                  <a:pt x="2511" y="2237"/>
                  <a:pt x="2488" y="2351"/>
                </a:cubicBezTo>
                <a:cubicBezTo>
                  <a:pt x="2329" y="2306"/>
                  <a:pt x="2169" y="2260"/>
                  <a:pt x="1986" y="2215"/>
                </a:cubicBezTo>
                <a:cubicBezTo>
                  <a:pt x="2100" y="2100"/>
                  <a:pt x="2169" y="2055"/>
                  <a:pt x="2283" y="1963"/>
                </a:cubicBezTo>
                <a:cubicBezTo>
                  <a:pt x="2169" y="1963"/>
                  <a:pt x="2123" y="1941"/>
                  <a:pt x="2009" y="1941"/>
                </a:cubicBezTo>
                <a:cubicBezTo>
                  <a:pt x="1963" y="1826"/>
                  <a:pt x="1918" y="1667"/>
                  <a:pt x="1895" y="1530"/>
                </a:cubicBezTo>
                <a:cubicBezTo>
                  <a:pt x="1918" y="1507"/>
                  <a:pt x="1941" y="1484"/>
                  <a:pt x="1963" y="1461"/>
                </a:cubicBezTo>
                <a:close/>
                <a:moveTo>
                  <a:pt x="2009" y="4314"/>
                </a:moveTo>
                <a:cubicBezTo>
                  <a:pt x="2009" y="4383"/>
                  <a:pt x="2032" y="4474"/>
                  <a:pt x="2032" y="4543"/>
                </a:cubicBezTo>
                <a:cubicBezTo>
                  <a:pt x="1849" y="4588"/>
                  <a:pt x="1689" y="4657"/>
                  <a:pt x="1461" y="4725"/>
                </a:cubicBezTo>
                <a:cubicBezTo>
                  <a:pt x="1393" y="4634"/>
                  <a:pt x="1301" y="4543"/>
                  <a:pt x="1210" y="4429"/>
                </a:cubicBezTo>
                <a:cubicBezTo>
                  <a:pt x="1233" y="4406"/>
                  <a:pt x="1233" y="4383"/>
                  <a:pt x="1256" y="4360"/>
                </a:cubicBezTo>
                <a:cubicBezTo>
                  <a:pt x="1507" y="4337"/>
                  <a:pt x="1758" y="4337"/>
                  <a:pt x="2009" y="4314"/>
                </a:cubicBezTo>
                <a:close/>
                <a:moveTo>
                  <a:pt x="29411" y="9040"/>
                </a:moveTo>
                <a:cubicBezTo>
                  <a:pt x="29567" y="9040"/>
                  <a:pt x="29649" y="9106"/>
                  <a:pt x="29742" y="9245"/>
                </a:cubicBezTo>
                <a:cubicBezTo>
                  <a:pt x="29765" y="9256"/>
                  <a:pt x="29788" y="9261"/>
                  <a:pt x="29812" y="9261"/>
                </a:cubicBezTo>
                <a:cubicBezTo>
                  <a:pt x="29917" y="9261"/>
                  <a:pt x="30032" y="9174"/>
                  <a:pt x="30148" y="9174"/>
                </a:cubicBezTo>
                <a:cubicBezTo>
                  <a:pt x="30219" y="9174"/>
                  <a:pt x="30290" y="9207"/>
                  <a:pt x="30358" y="9313"/>
                </a:cubicBezTo>
                <a:cubicBezTo>
                  <a:pt x="30311" y="9360"/>
                  <a:pt x="30307" y="9460"/>
                  <a:pt x="30251" y="9460"/>
                </a:cubicBezTo>
                <a:cubicBezTo>
                  <a:pt x="30225" y="9460"/>
                  <a:pt x="30187" y="9439"/>
                  <a:pt x="30130" y="9382"/>
                </a:cubicBezTo>
                <a:cubicBezTo>
                  <a:pt x="30128" y="9380"/>
                  <a:pt x="30125" y="9379"/>
                  <a:pt x="30121" y="9379"/>
                </a:cubicBezTo>
                <a:cubicBezTo>
                  <a:pt x="30079" y="9379"/>
                  <a:pt x="29937" y="9477"/>
                  <a:pt x="29833" y="9519"/>
                </a:cubicBezTo>
                <a:cubicBezTo>
                  <a:pt x="29628" y="9382"/>
                  <a:pt x="29399" y="9245"/>
                  <a:pt x="29125" y="9085"/>
                </a:cubicBezTo>
                <a:cubicBezTo>
                  <a:pt x="29244" y="9055"/>
                  <a:pt x="29336" y="9040"/>
                  <a:pt x="29411" y="9040"/>
                </a:cubicBezTo>
                <a:close/>
                <a:moveTo>
                  <a:pt x="56470" y="10454"/>
                </a:moveTo>
                <a:cubicBezTo>
                  <a:pt x="56493" y="10477"/>
                  <a:pt x="56539" y="10500"/>
                  <a:pt x="56562" y="10500"/>
                </a:cubicBezTo>
                <a:cubicBezTo>
                  <a:pt x="56516" y="10660"/>
                  <a:pt x="56470" y="10797"/>
                  <a:pt x="56402" y="10957"/>
                </a:cubicBezTo>
                <a:cubicBezTo>
                  <a:pt x="56402" y="10957"/>
                  <a:pt x="56425" y="10979"/>
                  <a:pt x="56425" y="10979"/>
                </a:cubicBezTo>
                <a:cubicBezTo>
                  <a:pt x="56470" y="11002"/>
                  <a:pt x="56493" y="11002"/>
                  <a:pt x="56539" y="11025"/>
                </a:cubicBezTo>
                <a:cubicBezTo>
                  <a:pt x="56539" y="11139"/>
                  <a:pt x="56516" y="11253"/>
                  <a:pt x="56493" y="11413"/>
                </a:cubicBezTo>
                <a:cubicBezTo>
                  <a:pt x="56356" y="11253"/>
                  <a:pt x="56242" y="11116"/>
                  <a:pt x="56105" y="10979"/>
                </a:cubicBezTo>
                <a:cubicBezTo>
                  <a:pt x="56219" y="10820"/>
                  <a:pt x="56333" y="10637"/>
                  <a:pt x="56470" y="10454"/>
                </a:cubicBezTo>
                <a:close/>
                <a:moveTo>
                  <a:pt x="35904" y="11018"/>
                </a:moveTo>
                <a:cubicBezTo>
                  <a:pt x="36160" y="11018"/>
                  <a:pt x="36180" y="11088"/>
                  <a:pt x="36293" y="11482"/>
                </a:cubicBezTo>
                <a:cubicBezTo>
                  <a:pt x="36019" y="11436"/>
                  <a:pt x="35768" y="11367"/>
                  <a:pt x="35471" y="11299"/>
                </a:cubicBezTo>
                <a:cubicBezTo>
                  <a:pt x="35585" y="11162"/>
                  <a:pt x="35631" y="11094"/>
                  <a:pt x="35699" y="11025"/>
                </a:cubicBezTo>
                <a:cubicBezTo>
                  <a:pt x="35781" y="11021"/>
                  <a:pt x="35848" y="11018"/>
                  <a:pt x="35904" y="11018"/>
                </a:cubicBezTo>
                <a:close/>
                <a:moveTo>
                  <a:pt x="60990" y="11482"/>
                </a:moveTo>
                <a:lnTo>
                  <a:pt x="60990" y="11482"/>
                </a:lnTo>
                <a:cubicBezTo>
                  <a:pt x="60967" y="11641"/>
                  <a:pt x="60967" y="11733"/>
                  <a:pt x="60944" y="11847"/>
                </a:cubicBezTo>
                <a:cubicBezTo>
                  <a:pt x="61012" y="11892"/>
                  <a:pt x="61058" y="11938"/>
                  <a:pt x="61127" y="11984"/>
                </a:cubicBezTo>
                <a:cubicBezTo>
                  <a:pt x="61195" y="11915"/>
                  <a:pt x="61264" y="11847"/>
                  <a:pt x="61355" y="11755"/>
                </a:cubicBezTo>
                <a:cubicBezTo>
                  <a:pt x="61378" y="11847"/>
                  <a:pt x="61400" y="11915"/>
                  <a:pt x="61423" y="11984"/>
                </a:cubicBezTo>
                <a:cubicBezTo>
                  <a:pt x="61492" y="11961"/>
                  <a:pt x="61560" y="11938"/>
                  <a:pt x="61583" y="11938"/>
                </a:cubicBezTo>
                <a:cubicBezTo>
                  <a:pt x="61697" y="12007"/>
                  <a:pt x="61766" y="12075"/>
                  <a:pt x="61857" y="12166"/>
                </a:cubicBezTo>
                <a:cubicBezTo>
                  <a:pt x="61857" y="12189"/>
                  <a:pt x="61834" y="12258"/>
                  <a:pt x="61834" y="12326"/>
                </a:cubicBezTo>
                <a:cubicBezTo>
                  <a:pt x="61812" y="12328"/>
                  <a:pt x="61791" y="12329"/>
                  <a:pt x="61770" y="12329"/>
                </a:cubicBezTo>
                <a:cubicBezTo>
                  <a:pt x="61507" y="12329"/>
                  <a:pt x="61317" y="12199"/>
                  <a:pt x="61127" y="12029"/>
                </a:cubicBezTo>
                <a:cubicBezTo>
                  <a:pt x="61058" y="12144"/>
                  <a:pt x="60967" y="12235"/>
                  <a:pt x="60921" y="12303"/>
                </a:cubicBezTo>
                <a:cubicBezTo>
                  <a:pt x="60716" y="12189"/>
                  <a:pt x="60556" y="12098"/>
                  <a:pt x="60351" y="11984"/>
                </a:cubicBezTo>
                <a:cubicBezTo>
                  <a:pt x="60487" y="11915"/>
                  <a:pt x="60624" y="11892"/>
                  <a:pt x="60716" y="11801"/>
                </a:cubicBezTo>
                <a:cubicBezTo>
                  <a:pt x="60807" y="11755"/>
                  <a:pt x="60853" y="11641"/>
                  <a:pt x="60990" y="11482"/>
                </a:cubicBezTo>
                <a:close/>
                <a:moveTo>
                  <a:pt x="48732" y="13650"/>
                </a:moveTo>
                <a:cubicBezTo>
                  <a:pt x="48984" y="13673"/>
                  <a:pt x="49257" y="13696"/>
                  <a:pt x="49531" y="13718"/>
                </a:cubicBezTo>
                <a:cubicBezTo>
                  <a:pt x="49508" y="13787"/>
                  <a:pt x="49486" y="13878"/>
                  <a:pt x="49486" y="13947"/>
                </a:cubicBezTo>
                <a:cubicBezTo>
                  <a:pt x="49326" y="13970"/>
                  <a:pt x="49212" y="13992"/>
                  <a:pt x="49075" y="14015"/>
                </a:cubicBezTo>
                <a:cubicBezTo>
                  <a:pt x="49029" y="13970"/>
                  <a:pt x="48984" y="13924"/>
                  <a:pt x="48938" y="13855"/>
                </a:cubicBezTo>
                <a:cubicBezTo>
                  <a:pt x="48892" y="13924"/>
                  <a:pt x="48847" y="13970"/>
                  <a:pt x="48824" y="14038"/>
                </a:cubicBezTo>
                <a:cubicBezTo>
                  <a:pt x="48595" y="13970"/>
                  <a:pt x="48687" y="13833"/>
                  <a:pt x="48732" y="13650"/>
                </a:cubicBezTo>
                <a:close/>
                <a:moveTo>
                  <a:pt x="58798" y="14631"/>
                </a:moveTo>
                <a:cubicBezTo>
                  <a:pt x="58821" y="14723"/>
                  <a:pt x="58844" y="14791"/>
                  <a:pt x="58867" y="14883"/>
                </a:cubicBezTo>
                <a:cubicBezTo>
                  <a:pt x="58935" y="14837"/>
                  <a:pt x="59027" y="14814"/>
                  <a:pt x="59141" y="14768"/>
                </a:cubicBezTo>
                <a:lnTo>
                  <a:pt x="59141" y="14768"/>
                </a:lnTo>
                <a:cubicBezTo>
                  <a:pt x="59072" y="15042"/>
                  <a:pt x="58844" y="15019"/>
                  <a:pt x="58684" y="15065"/>
                </a:cubicBezTo>
                <a:cubicBezTo>
                  <a:pt x="58776" y="15339"/>
                  <a:pt x="58479" y="15271"/>
                  <a:pt x="58433" y="15453"/>
                </a:cubicBezTo>
                <a:cubicBezTo>
                  <a:pt x="58319" y="15385"/>
                  <a:pt x="58251" y="15316"/>
                  <a:pt x="58182" y="15271"/>
                </a:cubicBezTo>
                <a:cubicBezTo>
                  <a:pt x="58251" y="15202"/>
                  <a:pt x="58296" y="15134"/>
                  <a:pt x="58365" y="15088"/>
                </a:cubicBezTo>
                <a:cubicBezTo>
                  <a:pt x="58319" y="15019"/>
                  <a:pt x="58273" y="14951"/>
                  <a:pt x="58251" y="14905"/>
                </a:cubicBezTo>
                <a:cubicBezTo>
                  <a:pt x="58433" y="14814"/>
                  <a:pt x="58593" y="14723"/>
                  <a:pt x="58798" y="14631"/>
                </a:cubicBezTo>
                <a:close/>
                <a:moveTo>
                  <a:pt x="62017" y="14403"/>
                </a:moveTo>
                <a:cubicBezTo>
                  <a:pt x="62062" y="14540"/>
                  <a:pt x="62085" y="14631"/>
                  <a:pt x="62131" y="14700"/>
                </a:cubicBezTo>
                <a:cubicBezTo>
                  <a:pt x="61834" y="14905"/>
                  <a:pt x="61583" y="15088"/>
                  <a:pt x="61264" y="15339"/>
                </a:cubicBezTo>
                <a:cubicBezTo>
                  <a:pt x="61140" y="15586"/>
                  <a:pt x="61044" y="15683"/>
                  <a:pt x="60807" y="15683"/>
                </a:cubicBezTo>
                <a:cubicBezTo>
                  <a:pt x="60737" y="15683"/>
                  <a:pt x="60655" y="15674"/>
                  <a:pt x="60556" y="15659"/>
                </a:cubicBezTo>
                <a:cubicBezTo>
                  <a:pt x="61058" y="15225"/>
                  <a:pt x="61469" y="14768"/>
                  <a:pt x="62017" y="14403"/>
                </a:cubicBezTo>
                <a:close/>
                <a:moveTo>
                  <a:pt x="6711" y="15974"/>
                </a:moveTo>
                <a:cubicBezTo>
                  <a:pt x="6711" y="15975"/>
                  <a:pt x="6711" y="15977"/>
                  <a:pt x="6711" y="15978"/>
                </a:cubicBezTo>
                <a:cubicBezTo>
                  <a:pt x="6711" y="15976"/>
                  <a:pt x="6711" y="15975"/>
                  <a:pt x="6711" y="15974"/>
                </a:cubicBezTo>
                <a:close/>
                <a:moveTo>
                  <a:pt x="41885" y="30198"/>
                </a:moveTo>
                <a:cubicBezTo>
                  <a:pt x="41930" y="30198"/>
                  <a:pt x="41999" y="30221"/>
                  <a:pt x="42067" y="30244"/>
                </a:cubicBezTo>
                <a:cubicBezTo>
                  <a:pt x="42022" y="30427"/>
                  <a:pt x="41885" y="30632"/>
                  <a:pt x="42182" y="30769"/>
                </a:cubicBezTo>
                <a:cubicBezTo>
                  <a:pt x="42136" y="30883"/>
                  <a:pt x="42090" y="30997"/>
                  <a:pt x="42045" y="31111"/>
                </a:cubicBezTo>
                <a:lnTo>
                  <a:pt x="41976" y="31111"/>
                </a:lnTo>
                <a:cubicBezTo>
                  <a:pt x="41953" y="31043"/>
                  <a:pt x="41930" y="30974"/>
                  <a:pt x="41908" y="30860"/>
                </a:cubicBezTo>
                <a:cubicBezTo>
                  <a:pt x="41839" y="30792"/>
                  <a:pt x="41748" y="30700"/>
                  <a:pt x="41657" y="30609"/>
                </a:cubicBezTo>
                <a:cubicBezTo>
                  <a:pt x="41748" y="30449"/>
                  <a:pt x="41816" y="30335"/>
                  <a:pt x="41885" y="30198"/>
                </a:cubicBezTo>
                <a:close/>
                <a:moveTo>
                  <a:pt x="44852" y="32070"/>
                </a:moveTo>
                <a:cubicBezTo>
                  <a:pt x="44741" y="32137"/>
                  <a:pt x="44629" y="32182"/>
                  <a:pt x="44454" y="32290"/>
                </a:cubicBezTo>
                <a:lnTo>
                  <a:pt x="44454" y="32290"/>
                </a:lnTo>
                <a:cubicBezTo>
                  <a:pt x="44451" y="32286"/>
                  <a:pt x="44448" y="32282"/>
                  <a:pt x="44445" y="32278"/>
                </a:cubicBezTo>
                <a:lnTo>
                  <a:pt x="44445" y="32278"/>
                </a:lnTo>
                <a:cubicBezTo>
                  <a:pt x="44444" y="32285"/>
                  <a:pt x="44442" y="32291"/>
                  <a:pt x="44441" y="32298"/>
                </a:cubicBezTo>
                <a:cubicBezTo>
                  <a:pt x="44446" y="32296"/>
                  <a:pt x="44450" y="32293"/>
                  <a:pt x="44454" y="32290"/>
                </a:cubicBezTo>
                <a:lnTo>
                  <a:pt x="44454" y="32290"/>
                </a:lnTo>
                <a:cubicBezTo>
                  <a:pt x="44559" y="32420"/>
                  <a:pt x="44730" y="32483"/>
                  <a:pt x="44921" y="32526"/>
                </a:cubicBezTo>
                <a:cubicBezTo>
                  <a:pt x="44898" y="32367"/>
                  <a:pt x="44875" y="32207"/>
                  <a:pt x="44852" y="32070"/>
                </a:cubicBezTo>
                <a:close/>
                <a:moveTo>
                  <a:pt x="40127" y="31819"/>
                </a:moveTo>
                <a:lnTo>
                  <a:pt x="40127" y="31819"/>
                </a:lnTo>
                <a:cubicBezTo>
                  <a:pt x="40492" y="31956"/>
                  <a:pt x="40515" y="32001"/>
                  <a:pt x="40310" y="32344"/>
                </a:cubicBezTo>
                <a:cubicBezTo>
                  <a:pt x="40378" y="32344"/>
                  <a:pt x="40470" y="32367"/>
                  <a:pt x="40584" y="32390"/>
                </a:cubicBezTo>
                <a:cubicBezTo>
                  <a:pt x="40607" y="32504"/>
                  <a:pt x="40607" y="32618"/>
                  <a:pt x="40629" y="32846"/>
                </a:cubicBezTo>
                <a:cubicBezTo>
                  <a:pt x="40492" y="32732"/>
                  <a:pt x="40447" y="32686"/>
                  <a:pt x="40424" y="32663"/>
                </a:cubicBezTo>
                <a:cubicBezTo>
                  <a:pt x="40333" y="32709"/>
                  <a:pt x="40241" y="32755"/>
                  <a:pt x="40150" y="32800"/>
                </a:cubicBezTo>
                <a:cubicBezTo>
                  <a:pt x="40104" y="32755"/>
                  <a:pt x="40082" y="32686"/>
                  <a:pt x="40036" y="32595"/>
                </a:cubicBezTo>
                <a:cubicBezTo>
                  <a:pt x="40127" y="32595"/>
                  <a:pt x="40196" y="32572"/>
                  <a:pt x="40241" y="32572"/>
                </a:cubicBezTo>
                <a:cubicBezTo>
                  <a:pt x="40104" y="32390"/>
                  <a:pt x="39968" y="32184"/>
                  <a:pt x="39808" y="31956"/>
                </a:cubicBezTo>
                <a:lnTo>
                  <a:pt x="39808" y="31956"/>
                </a:lnTo>
                <a:cubicBezTo>
                  <a:pt x="39968" y="32001"/>
                  <a:pt x="40059" y="32047"/>
                  <a:pt x="40173" y="32116"/>
                </a:cubicBezTo>
                <a:cubicBezTo>
                  <a:pt x="40150" y="32001"/>
                  <a:pt x="40150" y="31910"/>
                  <a:pt x="40127" y="31819"/>
                </a:cubicBezTo>
                <a:close/>
                <a:moveTo>
                  <a:pt x="38895" y="33371"/>
                </a:moveTo>
                <a:cubicBezTo>
                  <a:pt x="38895" y="33531"/>
                  <a:pt x="38872" y="33691"/>
                  <a:pt x="38872" y="33919"/>
                </a:cubicBezTo>
                <a:cubicBezTo>
                  <a:pt x="38758" y="33873"/>
                  <a:pt x="38689" y="33828"/>
                  <a:pt x="38598" y="33782"/>
                </a:cubicBezTo>
                <a:cubicBezTo>
                  <a:pt x="38530" y="33850"/>
                  <a:pt x="38484" y="33942"/>
                  <a:pt x="38370" y="34056"/>
                </a:cubicBezTo>
                <a:cubicBezTo>
                  <a:pt x="38301" y="33896"/>
                  <a:pt x="38256" y="33782"/>
                  <a:pt x="38210" y="33691"/>
                </a:cubicBezTo>
                <a:cubicBezTo>
                  <a:pt x="38438" y="33576"/>
                  <a:pt x="38644" y="33485"/>
                  <a:pt x="38895" y="33371"/>
                </a:cubicBezTo>
                <a:close/>
                <a:moveTo>
                  <a:pt x="41512" y="34913"/>
                </a:moveTo>
                <a:cubicBezTo>
                  <a:pt x="41515" y="34924"/>
                  <a:pt x="41517" y="34935"/>
                  <a:pt x="41520" y="34946"/>
                </a:cubicBezTo>
                <a:lnTo>
                  <a:pt x="41542" y="34923"/>
                </a:lnTo>
                <a:cubicBezTo>
                  <a:pt x="41532" y="34920"/>
                  <a:pt x="41522" y="34916"/>
                  <a:pt x="41512" y="34913"/>
                </a:cubicBezTo>
                <a:close/>
                <a:moveTo>
                  <a:pt x="36019" y="35425"/>
                </a:moveTo>
                <a:cubicBezTo>
                  <a:pt x="36133" y="35494"/>
                  <a:pt x="36247" y="35539"/>
                  <a:pt x="36384" y="35608"/>
                </a:cubicBezTo>
                <a:cubicBezTo>
                  <a:pt x="36361" y="35722"/>
                  <a:pt x="36338" y="35859"/>
                  <a:pt x="36293" y="36087"/>
                </a:cubicBezTo>
                <a:cubicBezTo>
                  <a:pt x="36201" y="35973"/>
                  <a:pt x="36179" y="35927"/>
                  <a:pt x="36133" y="35882"/>
                </a:cubicBezTo>
                <a:cubicBezTo>
                  <a:pt x="36087" y="35813"/>
                  <a:pt x="36042" y="35768"/>
                  <a:pt x="36019" y="35745"/>
                </a:cubicBezTo>
                <a:cubicBezTo>
                  <a:pt x="35999" y="35735"/>
                  <a:pt x="35980" y="35731"/>
                  <a:pt x="35962" y="35731"/>
                </a:cubicBezTo>
                <a:cubicBezTo>
                  <a:pt x="35868" y="35731"/>
                  <a:pt x="35802" y="35851"/>
                  <a:pt x="35710" y="35851"/>
                </a:cubicBezTo>
                <a:cubicBezTo>
                  <a:pt x="35663" y="35851"/>
                  <a:pt x="35608" y="35819"/>
                  <a:pt x="35539" y="35722"/>
                </a:cubicBezTo>
                <a:cubicBezTo>
                  <a:pt x="35699" y="35631"/>
                  <a:pt x="35859" y="35539"/>
                  <a:pt x="36019" y="35425"/>
                </a:cubicBezTo>
                <a:close/>
                <a:moveTo>
                  <a:pt x="6802" y="35220"/>
                </a:moveTo>
                <a:cubicBezTo>
                  <a:pt x="6871" y="35494"/>
                  <a:pt x="6939" y="35745"/>
                  <a:pt x="7008" y="36019"/>
                </a:cubicBezTo>
                <a:cubicBezTo>
                  <a:pt x="6922" y="36166"/>
                  <a:pt x="6837" y="36234"/>
                  <a:pt x="6744" y="36234"/>
                </a:cubicBezTo>
                <a:cubicBezTo>
                  <a:pt x="6664" y="36234"/>
                  <a:pt x="6578" y="36183"/>
                  <a:pt x="6483" y="36087"/>
                </a:cubicBezTo>
                <a:cubicBezTo>
                  <a:pt x="6528" y="35950"/>
                  <a:pt x="6574" y="35790"/>
                  <a:pt x="6620" y="35631"/>
                </a:cubicBezTo>
                <a:cubicBezTo>
                  <a:pt x="6528" y="35608"/>
                  <a:pt x="6414" y="35562"/>
                  <a:pt x="6300" y="35517"/>
                </a:cubicBezTo>
                <a:cubicBezTo>
                  <a:pt x="6460" y="35402"/>
                  <a:pt x="6620" y="35334"/>
                  <a:pt x="6802" y="35220"/>
                </a:cubicBezTo>
                <a:close/>
                <a:moveTo>
                  <a:pt x="30609" y="39694"/>
                </a:moveTo>
                <a:cubicBezTo>
                  <a:pt x="30609" y="39762"/>
                  <a:pt x="30632" y="39831"/>
                  <a:pt x="30632" y="39899"/>
                </a:cubicBezTo>
                <a:cubicBezTo>
                  <a:pt x="30640" y="39891"/>
                  <a:pt x="30648" y="39883"/>
                  <a:pt x="30656" y="39876"/>
                </a:cubicBezTo>
                <a:lnTo>
                  <a:pt x="30656" y="39876"/>
                </a:lnTo>
                <a:cubicBezTo>
                  <a:pt x="30640" y="39816"/>
                  <a:pt x="30625" y="39756"/>
                  <a:pt x="30609" y="39694"/>
                </a:cubicBezTo>
                <a:close/>
                <a:moveTo>
                  <a:pt x="37615" y="38372"/>
                </a:moveTo>
                <a:cubicBezTo>
                  <a:pt x="37679" y="38372"/>
                  <a:pt x="37740" y="38401"/>
                  <a:pt x="37776" y="38461"/>
                </a:cubicBezTo>
                <a:cubicBezTo>
                  <a:pt x="37822" y="38552"/>
                  <a:pt x="37776" y="38781"/>
                  <a:pt x="37731" y="38781"/>
                </a:cubicBezTo>
                <a:cubicBezTo>
                  <a:pt x="37530" y="38821"/>
                  <a:pt x="37523" y="39143"/>
                  <a:pt x="37339" y="39143"/>
                </a:cubicBezTo>
                <a:cubicBezTo>
                  <a:pt x="37313" y="39143"/>
                  <a:pt x="37284" y="39137"/>
                  <a:pt x="37251" y="39123"/>
                </a:cubicBezTo>
                <a:cubicBezTo>
                  <a:pt x="37114" y="39351"/>
                  <a:pt x="36977" y="39534"/>
                  <a:pt x="36840" y="39785"/>
                </a:cubicBezTo>
                <a:cubicBezTo>
                  <a:pt x="36774" y="39751"/>
                  <a:pt x="36722" y="39737"/>
                  <a:pt x="36680" y="39737"/>
                </a:cubicBezTo>
                <a:cubicBezTo>
                  <a:pt x="36553" y="39737"/>
                  <a:pt x="36527" y="39875"/>
                  <a:pt x="36475" y="40013"/>
                </a:cubicBezTo>
                <a:cubicBezTo>
                  <a:pt x="36361" y="39945"/>
                  <a:pt x="36247" y="39876"/>
                  <a:pt x="36110" y="39785"/>
                </a:cubicBezTo>
                <a:cubicBezTo>
                  <a:pt x="36498" y="39397"/>
                  <a:pt x="36863" y="39054"/>
                  <a:pt x="37228" y="38689"/>
                </a:cubicBezTo>
                <a:cubicBezTo>
                  <a:pt x="37297" y="38621"/>
                  <a:pt x="37365" y="38507"/>
                  <a:pt x="37457" y="38438"/>
                </a:cubicBezTo>
                <a:cubicBezTo>
                  <a:pt x="37500" y="38395"/>
                  <a:pt x="37558" y="38372"/>
                  <a:pt x="37615" y="38372"/>
                </a:cubicBezTo>
                <a:close/>
                <a:moveTo>
                  <a:pt x="8195" y="39146"/>
                </a:moveTo>
                <a:cubicBezTo>
                  <a:pt x="8309" y="39169"/>
                  <a:pt x="8400" y="39214"/>
                  <a:pt x="8491" y="39237"/>
                </a:cubicBezTo>
                <a:cubicBezTo>
                  <a:pt x="8583" y="39420"/>
                  <a:pt x="8674" y="39625"/>
                  <a:pt x="8788" y="39853"/>
                </a:cubicBezTo>
                <a:cubicBezTo>
                  <a:pt x="8697" y="39945"/>
                  <a:pt x="8583" y="40059"/>
                  <a:pt x="8491" y="40150"/>
                </a:cubicBezTo>
                <a:cubicBezTo>
                  <a:pt x="8446" y="40150"/>
                  <a:pt x="8423" y="40127"/>
                  <a:pt x="8377" y="40104"/>
                </a:cubicBezTo>
                <a:cubicBezTo>
                  <a:pt x="8354" y="39968"/>
                  <a:pt x="8332" y="39808"/>
                  <a:pt x="8309" y="39648"/>
                </a:cubicBezTo>
                <a:lnTo>
                  <a:pt x="8103" y="39648"/>
                </a:lnTo>
                <a:cubicBezTo>
                  <a:pt x="8172" y="39534"/>
                  <a:pt x="8218" y="39443"/>
                  <a:pt x="8286" y="39351"/>
                </a:cubicBezTo>
                <a:cubicBezTo>
                  <a:pt x="8263" y="39283"/>
                  <a:pt x="8240" y="39237"/>
                  <a:pt x="8195" y="39146"/>
                </a:cubicBezTo>
                <a:close/>
                <a:moveTo>
                  <a:pt x="13034" y="47363"/>
                </a:moveTo>
                <a:cubicBezTo>
                  <a:pt x="13034" y="47363"/>
                  <a:pt x="13034" y="47364"/>
                  <a:pt x="13034" y="47364"/>
                </a:cubicBezTo>
                <a:lnTo>
                  <a:pt x="13034" y="47364"/>
                </a:lnTo>
                <a:cubicBezTo>
                  <a:pt x="13041" y="47363"/>
                  <a:pt x="13042" y="47363"/>
                  <a:pt x="13034" y="47363"/>
                </a:cubicBezTo>
                <a:close/>
                <a:moveTo>
                  <a:pt x="13741" y="52407"/>
                </a:moveTo>
                <a:cubicBezTo>
                  <a:pt x="13598" y="52694"/>
                  <a:pt x="13381" y="52871"/>
                  <a:pt x="13123" y="52871"/>
                </a:cubicBezTo>
                <a:cubicBezTo>
                  <a:pt x="13094" y="52871"/>
                  <a:pt x="13064" y="52868"/>
                  <a:pt x="13034" y="52864"/>
                </a:cubicBezTo>
                <a:cubicBezTo>
                  <a:pt x="13148" y="52704"/>
                  <a:pt x="13216" y="52590"/>
                  <a:pt x="13308" y="52453"/>
                </a:cubicBezTo>
                <a:cubicBezTo>
                  <a:pt x="13422" y="52430"/>
                  <a:pt x="13581" y="52430"/>
                  <a:pt x="13741" y="52407"/>
                </a:cubicBezTo>
                <a:close/>
                <a:moveTo>
                  <a:pt x="5387" y="5821"/>
                </a:moveTo>
                <a:cubicBezTo>
                  <a:pt x="5935" y="5981"/>
                  <a:pt x="6483" y="6163"/>
                  <a:pt x="7053" y="6323"/>
                </a:cubicBezTo>
                <a:cubicBezTo>
                  <a:pt x="7099" y="6460"/>
                  <a:pt x="7145" y="6597"/>
                  <a:pt x="7213" y="6780"/>
                </a:cubicBezTo>
                <a:cubicBezTo>
                  <a:pt x="7350" y="6711"/>
                  <a:pt x="7464" y="6620"/>
                  <a:pt x="7601" y="6574"/>
                </a:cubicBezTo>
                <a:cubicBezTo>
                  <a:pt x="7763" y="6493"/>
                  <a:pt x="7933" y="6397"/>
                  <a:pt x="8105" y="6397"/>
                </a:cubicBezTo>
                <a:cubicBezTo>
                  <a:pt x="8225" y="6397"/>
                  <a:pt x="8347" y="6443"/>
                  <a:pt x="8469" y="6574"/>
                </a:cubicBezTo>
                <a:cubicBezTo>
                  <a:pt x="8491" y="6597"/>
                  <a:pt x="8531" y="6597"/>
                  <a:pt x="8574" y="6597"/>
                </a:cubicBezTo>
                <a:cubicBezTo>
                  <a:pt x="8617" y="6597"/>
                  <a:pt x="8663" y="6597"/>
                  <a:pt x="8697" y="6620"/>
                </a:cubicBezTo>
                <a:cubicBezTo>
                  <a:pt x="8971" y="6711"/>
                  <a:pt x="9222" y="6825"/>
                  <a:pt x="9519" y="6962"/>
                </a:cubicBezTo>
                <a:cubicBezTo>
                  <a:pt x="9610" y="6917"/>
                  <a:pt x="9724" y="6825"/>
                  <a:pt x="9838" y="6734"/>
                </a:cubicBezTo>
                <a:cubicBezTo>
                  <a:pt x="9975" y="6757"/>
                  <a:pt x="10112" y="6780"/>
                  <a:pt x="10272" y="6825"/>
                </a:cubicBezTo>
                <a:cubicBezTo>
                  <a:pt x="10523" y="7190"/>
                  <a:pt x="10911" y="7373"/>
                  <a:pt x="11367" y="7510"/>
                </a:cubicBezTo>
                <a:cubicBezTo>
                  <a:pt x="11345" y="7350"/>
                  <a:pt x="11322" y="7213"/>
                  <a:pt x="11299" y="7099"/>
                </a:cubicBezTo>
                <a:cubicBezTo>
                  <a:pt x="11504" y="7053"/>
                  <a:pt x="11710" y="7031"/>
                  <a:pt x="11915" y="7008"/>
                </a:cubicBezTo>
                <a:cubicBezTo>
                  <a:pt x="11961" y="6848"/>
                  <a:pt x="11984" y="6734"/>
                  <a:pt x="12007" y="6597"/>
                </a:cubicBezTo>
                <a:cubicBezTo>
                  <a:pt x="12143" y="6665"/>
                  <a:pt x="12235" y="6711"/>
                  <a:pt x="12372" y="6780"/>
                </a:cubicBezTo>
                <a:cubicBezTo>
                  <a:pt x="12440" y="6688"/>
                  <a:pt x="12509" y="6597"/>
                  <a:pt x="12600" y="6506"/>
                </a:cubicBezTo>
                <a:cubicBezTo>
                  <a:pt x="12610" y="6505"/>
                  <a:pt x="12619" y="6504"/>
                  <a:pt x="12629" y="6504"/>
                </a:cubicBezTo>
                <a:cubicBezTo>
                  <a:pt x="12830" y="6504"/>
                  <a:pt x="13081" y="6723"/>
                  <a:pt x="13125" y="6962"/>
                </a:cubicBezTo>
                <a:cubicBezTo>
                  <a:pt x="13148" y="7145"/>
                  <a:pt x="13193" y="7305"/>
                  <a:pt x="13239" y="7487"/>
                </a:cubicBezTo>
                <a:cubicBezTo>
                  <a:pt x="13376" y="7464"/>
                  <a:pt x="13490" y="7464"/>
                  <a:pt x="13627" y="7464"/>
                </a:cubicBezTo>
                <a:cubicBezTo>
                  <a:pt x="13604" y="7601"/>
                  <a:pt x="13581" y="7715"/>
                  <a:pt x="13559" y="7807"/>
                </a:cubicBezTo>
                <a:cubicBezTo>
                  <a:pt x="13581" y="7830"/>
                  <a:pt x="13581" y="7830"/>
                  <a:pt x="13604" y="7852"/>
                </a:cubicBezTo>
                <a:cubicBezTo>
                  <a:pt x="13673" y="7761"/>
                  <a:pt x="13718" y="7693"/>
                  <a:pt x="13787" y="7624"/>
                </a:cubicBezTo>
                <a:cubicBezTo>
                  <a:pt x="13939" y="7677"/>
                  <a:pt x="14086" y="7700"/>
                  <a:pt x="14230" y="7700"/>
                </a:cubicBezTo>
                <a:cubicBezTo>
                  <a:pt x="14517" y="7700"/>
                  <a:pt x="14791" y="7609"/>
                  <a:pt x="15065" y="7487"/>
                </a:cubicBezTo>
                <a:cubicBezTo>
                  <a:pt x="14951" y="7350"/>
                  <a:pt x="14837" y="7259"/>
                  <a:pt x="14700" y="7099"/>
                </a:cubicBezTo>
                <a:cubicBezTo>
                  <a:pt x="14883" y="7099"/>
                  <a:pt x="15019" y="7099"/>
                  <a:pt x="15134" y="7122"/>
                </a:cubicBezTo>
                <a:cubicBezTo>
                  <a:pt x="15179" y="7190"/>
                  <a:pt x="15248" y="7305"/>
                  <a:pt x="15293" y="7396"/>
                </a:cubicBezTo>
                <a:cubicBezTo>
                  <a:pt x="15354" y="7387"/>
                  <a:pt x="15414" y="7383"/>
                  <a:pt x="15474" y="7383"/>
                </a:cubicBezTo>
                <a:cubicBezTo>
                  <a:pt x="15876" y="7383"/>
                  <a:pt x="16269" y="7556"/>
                  <a:pt x="16667" y="7556"/>
                </a:cubicBezTo>
                <a:cubicBezTo>
                  <a:pt x="16817" y="7556"/>
                  <a:pt x="16968" y="7532"/>
                  <a:pt x="17119" y="7464"/>
                </a:cubicBezTo>
                <a:cubicBezTo>
                  <a:pt x="17256" y="7601"/>
                  <a:pt x="17370" y="7715"/>
                  <a:pt x="17507" y="7852"/>
                </a:cubicBezTo>
                <a:cubicBezTo>
                  <a:pt x="17507" y="7898"/>
                  <a:pt x="17485" y="7944"/>
                  <a:pt x="17462" y="8035"/>
                </a:cubicBezTo>
                <a:cubicBezTo>
                  <a:pt x="17530" y="8058"/>
                  <a:pt x="17622" y="8103"/>
                  <a:pt x="17690" y="8149"/>
                </a:cubicBezTo>
                <a:cubicBezTo>
                  <a:pt x="17667" y="8309"/>
                  <a:pt x="17622" y="8446"/>
                  <a:pt x="17599" y="8628"/>
                </a:cubicBezTo>
                <a:cubicBezTo>
                  <a:pt x="17765" y="8647"/>
                  <a:pt x="17901" y="8680"/>
                  <a:pt x="18020" y="8680"/>
                </a:cubicBezTo>
                <a:cubicBezTo>
                  <a:pt x="18048" y="8680"/>
                  <a:pt x="18075" y="8678"/>
                  <a:pt x="18101" y="8674"/>
                </a:cubicBezTo>
                <a:cubicBezTo>
                  <a:pt x="18237" y="8654"/>
                  <a:pt x="18371" y="8641"/>
                  <a:pt x="18504" y="8641"/>
                </a:cubicBezTo>
                <a:cubicBezTo>
                  <a:pt x="18819" y="8641"/>
                  <a:pt x="19134" y="8710"/>
                  <a:pt x="19470" y="8902"/>
                </a:cubicBezTo>
                <a:cubicBezTo>
                  <a:pt x="19448" y="8720"/>
                  <a:pt x="19448" y="8628"/>
                  <a:pt x="19448" y="8514"/>
                </a:cubicBezTo>
                <a:cubicBezTo>
                  <a:pt x="19562" y="8469"/>
                  <a:pt x="19676" y="8446"/>
                  <a:pt x="19813" y="8400"/>
                </a:cubicBezTo>
                <a:cubicBezTo>
                  <a:pt x="19836" y="8286"/>
                  <a:pt x="19858" y="8195"/>
                  <a:pt x="19904" y="8058"/>
                </a:cubicBezTo>
                <a:cubicBezTo>
                  <a:pt x="19973" y="8126"/>
                  <a:pt x="20041" y="8149"/>
                  <a:pt x="20087" y="8195"/>
                </a:cubicBezTo>
                <a:cubicBezTo>
                  <a:pt x="20064" y="8263"/>
                  <a:pt x="20041" y="8309"/>
                  <a:pt x="20018" y="8332"/>
                </a:cubicBezTo>
                <a:cubicBezTo>
                  <a:pt x="20155" y="8446"/>
                  <a:pt x="20292" y="8560"/>
                  <a:pt x="20452" y="8697"/>
                </a:cubicBezTo>
                <a:cubicBezTo>
                  <a:pt x="20612" y="8537"/>
                  <a:pt x="20771" y="8377"/>
                  <a:pt x="20977" y="8195"/>
                </a:cubicBezTo>
                <a:cubicBezTo>
                  <a:pt x="21023" y="8218"/>
                  <a:pt x="21114" y="8240"/>
                  <a:pt x="21251" y="8286"/>
                </a:cubicBezTo>
                <a:cubicBezTo>
                  <a:pt x="21068" y="8400"/>
                  <a:pt x="20954" y="8491"/>
                  <a:pt x="20794" y="8583"/>
                </a:cubicBezTo>
                <a:cubicBezTo>
                  <a:pt x="20817" y="8651"/>
                  <a:pt x="20817" y="8720"/>
                  <a:pt x="20840" y="8879"/>
                </a:cubicBezTo>
                <a:cubicBezTo>
                  <a:pt x="20954" y="8720"/>
                  <a:pt x="21023" y="8628"/>
                  <a:pt x="21091" y="8537"/>
                </a:cubicBezTo>
                <a:cubicBezTo>
                  <a:pt x="21161" y="8555"/>
                  <a:pt x="21225" y="8565"/>
                  <a:pt x="21288" y="8565"/>
                </a:cubicBezTo>
                <a:cubicBezTo>
                  <a:pt x="21474" y="8565"/>
                  <a:pt x="21658" y="8479"/>
                  <a:pt x="21981" y="8240"/>
                </a:cubicBezTo>
                <a:cubicBezTo>
                  <a:pt x="22027" y="8377"/>
                  <a:pt x="22072" y="8491"/>
                  <a:pt x="22141" y="8628"/>
                </a:cubicBezTo>
                <a:cubicBezTo>
                  <a:pt x="22278" y="8606"/>
                  <a:pt x="22415" y="8583"/>
                  <a:pt x="22552" y="8560"/>
                </a:cubicBezTo>
                <a:cubicBezTo>
                  <a:pt x="22712" y="8606"/>
                  <a:pt x="22894" y="8674"/>
                  <a:pt x="23100" y="8765"/>
                </a:cubicBezTo>
                <a:cubicBezTo>
                  <a:pt x="23145" y="8857"/>
                  <a:pt x="23237" y="8971"/>
                  <a:pt x="23328" y="9085"/>
                </a:cubicBezTo>
                <a:cubicBezTo>
                  <a:pt x="23419" y="9108"/>
                  <a:pt x="23510" y="9108"/>
                  <a:pt x="23625" y="9131"/>
                </a:cubicBezTo>
                <a:cubicBezTo>
                  <a:pt x="23670" y="9039"/>
                  <a:pt x="23693" y="8971"/>
                  <a:pt x="23739" y="8902"/>
                </a:cubicBezTo>
                <a:cubicBezTo>
                  <a:pt x="23830" y="8948"/>
                  <a:pt x="23921" y="8994"/>
                  <a:pt x="24013" y="9039"/>
                </a:cubicBezTo>
                <a:cubicBezTo>
                  <a:pt x="24081" y="8948"/>
                  <a:pt x="24172" y="8879"/>
                  <a:pt x="24241" y="8811"/>
                </a:cubicBezTo>
                <a:cubicBezTo>
                  <a:pt x="24355" y="8857"/>
                  <a:pt x="24446" y="8879"/>
                  <a:pt x="24538" y="8925"/>
                </a:cubicBezTo>
                <a:cubicBezTo>
                  <a:pt x="24538" y="8971"/>
                  <a:pt x="24538" y="9062"/>
                  <a:pt x="24538" y="9153"/>
                </a:cubicBezTo>
                <a:cubicBezTo>
                  <a:pt x="24606" y="9108"/>
                  <a:pt x="24652" y="9085"/>
                  <a:pt x="24697" y="9062"/>
                </a:cubicBezTo>
                <a:cubicBezTo>
                  <a:pt x="24743" y="9153"/>
                  <a:pt x="24812" y="9268"/>
                  <a:pt x="24903" y="9427"/>
                </a:cubicBezTo>
                <a:cubicBezTo>
                  <a:pt x="25017" y="9222"/>
                  <a:pt x="25108" y="9085"/>
                  <a:pt x="25200" y="8948"/>
                </a:cubicBezTo>
                <a:cubicBezTo>
                  <a:pt x="25359" y="9108"/>
                  <a:pt x="25519" y="9245"/>
                  <a:pt x="25656" y="9382"/>
                </a:cubicBezTo>
                <a:cubicBezTo>
                  <a:pt x="25610" y="9450"/>
                  <a:pt x="25588" y="9519"/>
                  <a:pt x="25542" y="9633"/>
                </a:cubicBezTo>
                <a:cubicBezTo>
                  <a:pt x="25554" y="9632"/>
                  <a:pt x="25567" y="9632"/>
                  <a:pt x="25579" y="9632"/>
                </a:cubicBezTo>
                <a:cubicBezTo>
                  <a:pt x="25925" y="9632"/>
                  <a:pt x="26180" y="9873"/>
                  <a:pt x="26481" y="9873"/>
                </a:cubicBezTo>
                <a:cubicBezTo>
                  <a:pt x="26560" y="9873"/>
                  <a:pt x="26642" y="9857"/>
                  <a:pt x="26729" y="9815"/>
                </a:cubicBezTo>
                <a:cubicBezTo>
                  <a:pt x="26752" y="9952"/>
                  <a:pt x="26752" y="10044"/>
                  <a:pt x="26752" y="10158"/>
                </a:cubicBezTo>
                <a:cubicBezTo>
                  <a:pt x="26820" y="10181"/>
                  <a:pt x="26911" y="10203"/>
                  <a:pt x="27003" y="10226"/>
                </a:cubicBezTo>
                <a:cubicBezTo>
                  <a:pt x="27208" y="10044"/>
                  <a:pt x="27391" y="9793"/>
                  <a:pt x="27733" y="9793"/>
                </a:cubicBezTo>
                <a:cubicBezTo>
                  <a:pt x="27752" y="9958"/>
                  <a:pt x="27681" y="10005"/>
                  <a:pt x="27557" y="10005"/>
                </a:cubicBezTo>
                <a:cubicBezTo>
                  <a:pt x="27527" y="10005"/>
                  <a:pt x="27495" y="10002"/>
                  <a:pt x="27459" y="9998"/>
                </a:cubicBezTo>
                <a:cubicBezTo>
                  <a:pt x="27459" y="10226"/>
                  <a:pt x="27459" y="10432"/>
                  <a:pt x="27459" y="10660"/>
                </a:cubicBezTo>
                <a:lnTo>
                  <a:pt x="27414" y="10660"/>
                </a:lnTo>
                <a:cubicBezTo>
                  <a:pt x="27482" y="10751"/>
                  <a:pt x="27551" y="10820"/>
                  <a:pt x="27619" y="10911"/>
                </a:cubicBezTo>
                <a:cubicBezTo>
                  <a:pt x="27939" y="10911"/>
                  <a:pt x="28098" y="10614"/>
                  <a:pt x="28327" y="10454"/>
                </a:cubicBezTo>
                <a:cubicBezTo>
                  <a:pt x="28372" y="10432"/>
                  <a:pt x="28395" y="10363"/>
                  <a:pt x="28441" y="10340"/>
                </a:cubicBezTo>
                <a:cubicBezTo>
                  <a:pt x="28624" y="10145"/>
                  <a:pt x="28709" y="10054"/>
                  <a:pt x="28816" y="10054"/>
                </a:cubicBezTo>
                <a:cubicBezTo>
                  <a:pt x="28908" y="10054"/>
                  <a:pt x="29016" y="10122"/>
                  <a:pt x="29217" y="10249"/>
                </a:cubicBezTo>
                <a:cubicBezTo>
                  <a:pt x="29514" y="10432"/>
                  <a:pt x="29833" y="10546"/>
                  <a:pt x="30153" y="10683"/>
                </a:cubicBezTo>
                <a:cubicBezTo>
                  <a:pt x="30267" y="10728"/>
                  <a:pt x="30381" y="10797"/>
                  <a:pt x="30541" y="10888"/>
                </a:cubicBezTo>
                <a:cubicBezTo>
                  <a:pt x="30586" y="10820"/>
                  <a:pt x="30632" y="10751"/>
                  <a:pt x="30700" y="10637"/>
                </a:cubicBezTo>
                <a:cubicBezTo>
                  <a:pt x="30837" y="10728"/>
                  <a:pt x="30974" y="10820"/>
                  <a:pt x="31134" y="10934"/>
                </a:cubicBezTo>
                <a:cubicBezTo>
                  <a:pt x="31248" y="10797"/>
                  <a:pt x="31340" y="10637"/>
                  <a:pt x="31431" y="10477"/>
                </a:cubicBezTo>
                <a:cubicBezTo>
                  <a:pt x="31454" y="10470"/>
                  <a:pt x="31474" y="10467"/>
                  <a:pt x="31491" y="10467"/>
                </a:cubicBezTo>
                <a:cubicBezTo>
                  <a:pt x="31639" y="10467"/>
                  <a:pt x="31566" y="10708"/>
                  <a:pt x="31750" y="10728"/>
                </a:cubicBezTo>
                <a:cubicBezTo>
                  <a:pt x="31865" y="10728"/>
                  <a:pt x="31956" y="10979"/>
                  <a:pt x="32070" y="11162"/>
                </a:cubicBezTo>
                <a:cubicBezTo>
                  <a:pt x="32161" y="11139"/>
                  <a:pt x="32275" y="11094"/>
                  <a:pt x="32412" y="11048"/>
                </a:cubicBezTo>
                <a:cubicBezTo>
                  <a:pt x="32458" y="11116"/>
                  <a:pt x="32504" y="11185"/>
                  <a:pt x="32595" y="11322"/>
                </a:cubicBezTo>
                <a:cubicBezTo>
                  <a:pt x="32869" y="11276"/>
                  <a:pt x="33166" y="11208"/>
                  <a:pt x="33439" y="11162"/>
                </a:cubicBezTo>
                <a:cubicBezTo>
                  <a:pt x="33439" y="11185"/>
                  <a:pt x="33439" y="11208"/>
                  <a:pt x="33439" y="11253"/>
                </a:cubicBezTo>
                <a:cubicBezTo>
                  <a:pt x="33645" y="11345"/>
                  <a:pt x="33828" y="11459"/>
                  <a:pt x="34079" y="11573"/>
                </a:cubicBezTo>
                <a:cubicBezTo>
                  <a:pt x="34101" y="11619"/>
                  <a:pt x="34147" y="11710"/>
                  <a:pt x="34216" y="11870"/>
                </a:cubicBezTo>
                <a:cubicBezTo>
                  <a:pt x="34307" y="11733"/>
                  <a:pt x="34375" y="11641"/>
                  <a:pt x="34489" y="11504"/>
                </a:cubicBezTo>
                <a:cubicBezTo>
                  <a:pt x="34535" y="11641"/>
                  <a:pt x="34535" y="11687"/>
                  <a:pt x="34558" y="11755"/>
                </a:cubicBezTo>
                <a:cubicBezTo>
                  <a:pt x="34604" y="11777"/>
                  <a:pt x="34644" y="11786"/>
                  <a:pt x="34681" y="11786"/>
                </a:cubicBezTo>
                <a:cubicBezTo>
                  <a:pt x="34890" y="11786"/>
                  <a:pt x="34970" y="11488"/>
                  <a:pt x="35178" y="11488"/>
                </a:cubicBezTo>
                <a:cubicBezTo>
                  <a:pt x="35205" y="11488"/>
                  <a:pt x="35234" y="11493"/>
                  <a:pt x="35266" y="11504"/>
                </a:cubicBezTo>
                <a:cubicBezTo>
                  <a:pt x="35517" y="11550"/>
                  <a:pt x="35768" y="11596"/>
                  <a:pt x="36042" y="11641"/>
                </a:cubicBezTo>
                <a:cubicBezTo>
                  <a:pt x="36087" y="11687"/>
                  <a:pt x="36133" y="11778"/>
                  <a:pt x="36224" y="11870"/>
                </a:cubicBezTo>
                <a:cubicBezTo>
                  <a:pt x="36338" y="11641"/>
                  <a:pt x="36430" y="11436"/>
                  <a:pt x="36544" y="11208"/>
                </a:cubicBezTo>
                <a:cubicBezTo>
                  <a:pt x="36567" y="11230"/>
                  <a:pt x="36612" y="11230"/>
                  <a:pt x="36635" y="11253"/>
                </a:cubicBezTo>
                <a:cubicBezTo>
                  <a:pt x="36612" y="11390"/>
                  <a:pt x="36567" y="11527"/>
                  <a:pt x="36544" y="11664"/>
                </a:cubicBezTo>
                <a:cubicBezTo>
                  <a:pt x="36681" y="11596"/>
                  <a:pt x="36726" y="11573"/>
                  <a:pt x="36818" y="11345"/>
                </a:cubicBezTo>
                <a:lnTo>
                  <a:pt x="37137" y="11345"/>
                </a:lnTo>
                <a:cubicBezTo>
                  <a:pt x="37137" y="11527"/>
                  <a:pt x="37137" y="11687"/>
                  <a:pt x="37137" y="11870"/>
                </a:cubicBezTo>
                <a:cubicBezTo>
                  <a:pt x="37274" y="11915"/>
                  <a:pt x="37388" y="11938"/>
                  <a:pt x="37502" y="11984"/>
                </a:cubicBezTo>
                <a:cubicBezTo>
                  <a:pt x="37525" y="12052"/>
                  <a:pt x="37548" y="12098"/>
                  <a:pt x="37594" y="12189"/>
                </a:cubicBezTo>
                <a:cubicBezTo>
                  <a:pt x="37776" y="12121"/>
                  <a:pt x="37959" y="12029"/>
                  <a:pt x="38141" y="11938"/>
                </a:cubicBezTo>
                <a:cubicBezTo>
                  <a:pt x="38164" y="11938"/>
                  <a:pt x="38164" y="11892"/>
                  <a:pt x="38187" y="11892"/>
                </a:cubicBezTo>
                <a:cubicBezTo>
                  <a:pt x="38429" y="11671"/>
                  <a:pt x="38628" y="11562"/>
                  <a:pt x="38814" y="11562"/>
                </a:cubicBezTo>
                <a:cubicBezTo>
                  <a:pt x="39031" y="11562"/>
                  <a:pt x="39232" y="11711"/>
                  <a:pt x="39465" y="12007"/>
                </a:cubicBezTo>
                <a:cubicBezTo>
                  <a:pt x="39557" y="12144"/>
                  <a:pt x="39671" y="12235"/>
                  <a:pt x="39831" y="12326"/>
                </a:cubicBezTo>
                <a:cubicBezTo>
                  <a:pt x="39853" y="12417"/>
                  <a:pt x="39876" y="12509"/>
                  <a:pt x="39899" y="12577"/>
                </a:cubicBezTo>
                <a:cubicBezTo>
                  <a:pt x="40059" y="12646"/>
                  <a:pt x="40219" y="12714"/>
                  <a:pt x="40401" y="12805"/>
                </a:cubicBezTo>
                <a:cubicBezTo>
                  <a:pt x="40447" y="12760"/>
                  <a:pt x="40515" y="12691"/>
                  <a:pt x="40607" y="12646"/>
                </a:cubicBezTo>
                <a:cubicBezTo>
                  <a:pt x="40698" y="12714"/>
                  <a:pt x="40789" y="12783"/>
                  <a:pt x="40926" y="12874"/>
                </a:cubicBezTo>
                <a:cubicBezTo>
                  <a:pt x="40903" y="12760"/>
                  <a:pt x="40881" y="12714"/>
                  <a:pt x="40858" y="12623"/>
                </a:cubicBezTo>
                <a:cubicBezTo>
                  <a:pt x="41109" y="12577"/>
                  <a:pt x="41360" y="12554"/>
                  <a:pt x="41634" y="12532"/>
                </a:cubicBezTo>
                <a:cubicBezTo>
                  <a:pt x="41520" y="12440"/>
                  <a:pt x="41428" y="12372"/>
                  <a:pt x="41337" y="12280"/>
                </a:cubicBezTo>
                <a:cubicBezTo>
                  <a:pt x="41497" y="12212"/>
                  <a:pt x="41657" y="12166"/>
                  <a:pt x="41794" y="12121"/>
                </a:cubicBezTo>
                <a:cubicBezTo>
                  <a:pt x="41816" y="12121"/>
                  <a:pt x="41839" y="12144"/>
                  <a:pt x="41839" y="12144"/>
                </a:cubicBezTo>
                <a:cubicBezTo>
                  <a:pt x="41953" y="11847"/>
                  <a:pt x="42067" y="11550"/>
                  <a:pt x="42204" y="11185"/>
                </a:cubicBezTo>
                <a:lnTo>
                  <a:pt x="42912" y="11185"/>
                </a:lnTo>
                <a:cubicBezTo>
                  <a:pt x="42958" y="11367"/>
                  <a:pt x="42980" y="11550"/>
                  <a:pt x="43003" y="11778"/>
                </a:cubicBezTo>
                <a:cubicBezTo>
                  <a:pt x="43026" y="11801"/>
                  <a:pt x="43095" y="11870"/>
                  <a:pt x="43232" y="11961"/>
                </a:cubicBezTo>
                <a:cubicBezTo>
                  <a:pt x="43209" y="11755"/>
                  <a:pt x="43209" y="11619"/>
                  <a:pt x="43209" y="11436"/>
                </a:cubicBezTo>
                <a:lnTo>
                  <a:pt x="43209" y="11436"/>
                </a:lnTo>
                <a:cubicBezTo>
                  <a:pt x="43346" y="11504"/>
                  <a:pt x="43460" y="11527"/>
                  <a:pt x="43574" y="11573"/>
                </a:cubicBezTo>
                <a:cubicBezTo>
                  <a:pt x="43528" y="11664"/>
                  <a:pt x="43505" y="11755"/>
                  <a:pt x="43460" y="11847"/>
                </a:cubicBezTo>
                <a:cubicBezTo>
                  <a:pt x="43483" y="11847"/>
                  <a:pt x="43505" y="11870"/>
                  <a:pt x="43505" y="11870"/>
                </a:cubicBezTo>
                <a:cubicBezTo>
                  <a:pt x="43597" y="11801"/>
                  <a:pt x="43688" y="11733"/>
                  <a:pt x="43802" y="11619"/>
                </a:cubicBezTo>
                <a:cubicBezTo>
                  <a:pt x="43825" y="11687"/>
                  <a:pt x="43848" y="11755"/>
                  <a:pt x="43871" y="11801"/>
                </a:cubicBezTo>
                <a:cubicBezTo>
                  <a:pt x="44076" y="11847"/>
                  <a:pt x="44304" y="11870"/>
                  <a:pt x="44464" y="11961"/>
                </a:cubicBezTo>
                <a:cubicBezTo>
                  <a:pt x="44624" y="12075"/>
                  <a:pt x="44738" y="12258"/>
                  <a:pt x="44875" y="12417"/>
                </a:cubicBezTo>
                <a:cubicBezTo>
                  <a:pt x="45058" y="12349"/>
                  <a:pt x="45195" y="12303"/>
                  <a:pt x="45331" y="12258"/>
                </a:cubicBezTo>
                <a:cubicBezTo>
                  <a:pt x="45583" y="12554"/>
                  <a:pt x="45811" y="12851"/>
                  <a:pt x="46085" y="13171"/>
                </a:cubicBezTo>
                <a:cubicBezTo>
                  <a:pt x="46199" y="13034"/>
                  <a:pt x="46244" y="12942"/>
                  <a:pt x="46313" y="12851"/>
                </a:cubicBezTo>
                <a:cubicBezTo>
                  <a:pt x="46336" y="12851"/>
                  <a:pt x="46359" y="12874"/>
                  <a:pt x="46381" y="12874"/>
                </a:cubicBezTo>
                <a:cubicBezTo>
                  <a:pt x="46381" y="12965"/>
                  <a:pt x="46359" y="13057"/>
                  <a:pt x="46359" y="13148"/>
                </a:cubicBezTo>
                <a:cubicBezTo>
                  <a:pt x="46404" y="13171"/>
                  <a:pt x="46473" y="13193"/>
                  <a:pt x="46518" y="13239"/>
                </a:cubicBezTo>
                <a:cubicBezTo>
                  <a:pt x="46861" y="13285"/>
                  <a:pt x="47203" y="13353"/>
                  <a:pt x="47546" y="13422"/>
                </a:cubicBezTo>
                <a:cubicBezTo>
                  <a:pt x="47682" y="13467"/>
                  <a:pt x="47888" y="13353"/>
                  <a:pt x="47956" y="13718"/>
                </a:cubicBezTo>
                <a:cubicBezTo>
                  <a:pt x="47865" y="13696"/>
                  <a:pt x="47819" y="13673"/>
                  <a:pt x="47705" y="13650"/>
                </a:cubicBezTo>
                <a:lnTo>
                  <a:pt x="47705" y="13650"/>
                </a:lnTo>
                <a:cubicBezTo>
                  <a:pt x="47751" y="13810"/>
                  <a:pt x="47797" y="13970"/>
                  <a:pt x="47842" y="14129"/>
                </a:cubicBezTo>
                <a:cubicBezTo>
                  <a:pt x="47979" y="14106"/>
                  <a:pt x="48093" y="14106"/>
                  <a:pt x="48207" y="14084"/>
                </a:cubicBezTo>
                <a:cubicBezTo>
                  <a:pt x="48230" y="14198"/>
                  <a:pt x="48230" y="14312"/>
                  <a:pt x="48230" y="14472"/>
                </a:cubicBezTo>
                <a:cubicBezTo>
                  <a:pt x="48344" y="14380"/>
                  <a:pt x="48413" y="14312"/>
                  <a:pt x="48481" y="14243"/>
                </a:cubicBezTo>
                <a:cubicBezTo>
                  <a:pt x="48573" y="14266"/>
                  <a:pt x="48641" y="14266"/>
                  <a:pt x="48687" y="14289"/>
                </a:cubicBezTo>
                <a:cubicBezTo>
                  <a:pt x="48801" y="14472"/>
                  <a:pt x="48892" y="14609"/>
                  <a:pt x="49029" y="14791"/>
                </a:cubicBezTo>
                <a:cubicBezTo>
                  <a:pt x="49166" y="14631"/>
                  <a:pt x="49280" y="14495"/>
                  <a:pt x="49394" y="14426"/>
                </a:cubicBezTo>
                <a:cubicBezTo>
                  <a:pt x="49508" y="14335"/>
                  <a:pt x="49668" y="14312"/>
                  <a:pt x="49805" y="14243"/>
                </a:cubicBezTo>
                <a:cubicBezTo>
                  <a:pt x="49897" y="14129"/>
                  <a:pt x="49965" y="13992"/>
                  <a:pt x="50033" y="13901"/>
                </a:cubicBezTo>
                <a:cubicBezTo>
                  <a:pt x="50193" y="13878"/>
                  <a:pt x="50330" y="13855"/>
                  <a:pt x="50444" y="13833"/>
                </a:cubicBezTo>
                <a:cubicBezTo>
                  <a:pt x="50536" y="13924"/>
                  <a:pt x="50604" y="13992"/>
                  <a:pt x="50627" y="14038"/>
                </a:cubicBezTo>
                <a:cubicBezTo>
                  <a:pt x="50901" y="13992"/>
                  <a:pt x="51083" y="13970"/>
                  <a:pt x="51289" y="13947"/>
                </a:cubicBezTo>
                <a:cubicBezTo>
                  <a:pt x="51272" y="13828"/>
                  <a:pt x="51208" y="13804"/>
                  <a:pt x="51129" y="13804"/>
                </a:cubicBezTo>
                <a:cubicBezTo>
                  <a:pt x="51075" y="13804"/>
                  <a:pt x="51013" y="13816"/>
                  <a:pt x="50955" y="13816"/>
                </a:cubicBezTo>
                <a:cubicBezTo>
                  <a:pt x="50872" y="13816"/>
                  <a:pt x="50798" y="13791"/>
                  <a:pt x="50764" y="13673"/>
                </a:cubicBezTo>
                <a:lnTo>
                  <a:pt x="50764" y="13673"/>
                </a:lnTo>
                <a:cubicBezTo>
                  <a:pt x="50992" y="13696"/>
                  <a:pt x="51198" y="13696"/>
                  <a:pt x="51403" y="13696"/>
                </a:cubicBezTo>
                <a:cubicBezTo>
                  <a:pt x="51403" y="13673"/>
                  <a:pt x="51403" y="13650"/>
                  <a:pt x="51403" y="13604"/>
                </a:cubicBezTo>
                <a:cubicBezTo>
                  <a:pt x="51449" y="13673"/>
                  <a:pt x="51517" y="13741"/>
                  <a:pt x="51586" y="13833"/>
                </a:cubicBezTo>
                <a:cubicBezTo>
                  <a:pt x="51563" y="13901"/>
                  <a:pt x="51517" y="13970"/>
                  <a:pt x="51471" y="14061"/>
                </a:cubicBezTo>
                <a:cubicBezTo>
                  <a:pt x="51571" y="14115"/>
                  <a:pt x="51667" y="14148"/>
                  <a:pt x="51757" y="14148"/>
                </a:cubicBezTo>
                <a:cubicBezTo>
                  <a:pt x="51896" y="14148"/>
                  <a:pt x="52023" y="14071"/>
                  <a:pt x="52133" y="13878"/>
                </a:cubicBezTo>
                <a:cubicBezTo>
                  <a:pt x="52179" y="14038"/>
                  <a:pt x="52202" y="14152"/>
                  <a:pt x="52248" y="14312"/>
                </a:cubicBezTo>
                <a:cubicBezTo>
                  <a:pt x="52613" y="14198"/>
                  <a:pt x="52932" y="14084"/>
                  <a:pt x="53252" y="13970"/>
                </a:cubicBezTo>
                <a:cubicBezTo>
                  <a:pt x="53457" y="14106"/>
                  <a:pt x="53617" y="14221"/>
                  <a:pt x="53777" y="14312"/>
                </a:cubicBezTo>
                <a:cubicBezTo>
                  <a:pt x="53777" y="14315"/>
                  <a:pt x="53777" y="14317"/>
                  <a:pt x="53778" y="14317"/>
                </a:cubicBezTo>
                <a:cubicBezTo>
                  <a:pt x="53783" y="14317"/>
                  <a:pt x="53803" y="14263"/>
                  <a:pt x="53822" y="14243"/>
                </a:cubicBezTo>
                <a:cubicBezTo>
                  <a:pt x="54028" y="14243"/>
                  <a:pt x="54211" y="14221"/>
                  <a:pt x="54393" y="14221"/>
                </a:cubicBezTo>
                <a:cubicBezTo>
                  <a:pt x="54439" y="14038"/>
                  <a:pt x="54462" y="13924"/>
                  <a:pt x="54484" y="13787"/>
                </a:cubicBezTo>
                <a:lnTo>
                  <a:pt x="54850" y="13787"/>
                </a:lnTo>
                <a:cubicBezTo>
                  <a:pt x="54872" y="13650"/>
                  <a:pt x="54918" y="13536"/>
                  <a:pt x="54941" y="13353"/>
                </a:cubicBezTo>
                <a:cubicBezTo>
                  <a:pt x="54999" y="13334"/>
                  <a:pt x="55055" y="13325"/>
                  <a:pt x="55109" y="13325"/>
                </a:cubicBezTo>
                <a:cubicBezTo>
                  <a:pt x="55431" y="13325"/>
                  <a:pt x="55674" y="13630"/>
                  <a:pt x="55968" y="13650"/>
                </a:cubicBezTo>
                <a:cubicBezTo>
                  <a:pt x="56059" y="13878"/>
                  <a:pt x="56151" y="14106"/>
                  <a:pt x="56242" y="14335"/>
                </a:cubicBezTo>
                <a:cubicBezTo>
                  <a:pt x="56425" y="14426"/>
                  <a:pt x="56630" y="14540"/>
                  <a:pt x="56813" y="14631"/>
                </a:cubicBezTo>
                <a:cubicBezTo>
                  <a:pt x="56858" y="14495"/>
                  <a:pt x="56904" y="14358"/>
                  <a:pt x="56950" y="14221"/>
                </a:cubicBezTo>
                <a:cubicBezTo>
                  <a:pt x="57109" y="14266"/>
                  <a:pt x="57223" y="14312"/>
                  <a:pt x="57338" y="14358"/>
                </a:cubicBezTo>
                <a:cubicBezTo>
                  <a:pt x="57315" y="14426"/>
                  <a:pt x="57315" y="14495"/>
                  <a:pt x="57292" y="14586"/>
                </a:cubicBezTo>
                <a:cubicBezTo>
                  <a:pt x="57223" y="14563"/>
                  <a:pt x="57178" y="14563"/>
                  <a:pt x="57086" y="14540"/>
                </a:cubicBezTo>
                <a:cubicBezTo>
                  <a:pt x="57086" y="14631"/>
                  <a:pt x="57064" y="14700"/>
                  <a:pt x="57041" y="14791"/>
                </a:cubicBezTo>
                <a:cubicBezTo>
                  <a:pt x="57155" y="14883"/>
                  <a:pt x="57246" y="14951"/>
                  <a:pt x="57383" y="15042"/>
                </a:cubicBezTo>
                <a:cubicBezTo>
                  <a:pt x="57429" y="15042"/>
                  <a:pt x="57520" y="14997"/>
                  <a:pt x="57634" y="14951"/>
                </a:cubicBezTo>
                <a:cubicBezTo>
                  <a:pt x="57657" y="14997"/>
                  <a:pt x="57657" y="15042"/>
                  <a:pt x="57680" y="15088"/>
                </a:cubicBezTo>
                <a:cubicBezTo>
                  <a:pt x="57611" y="15179"/>
                  <a:pt x="57543" y="15293"/>
                  <a:pt x="57475" y="15385"/>
                </a:cubicBezTo>
                <a:cubicBezTo>
                  <a:pt x="57429" y="15453"/>
                  <a:pt x="57383" y="15522"/>
                  <a:pt x="57338" y="15613"/>
                </a:cubicBezTo>
                <a:cubicBezTo>
                  <a:pt x="57475" y="15796"/>
                  <a:pt x="57634" y="15978"/>
                  <a:pt x="57771" y="16161"/>
                </a:cubicBezTo>
                <a:cubicBezTo>
                  <a:pt x="57771" y="16184"/>
                  <a:pt x="57748" y="16206"/>
                  <a:pt x="57726" y="16229"/>
                </a:cubicBezTo>
                <a:cubicBezTo>
                  <a:pt x="57611" y="16206"/>
                  <a:pt x="57475" y="16184"/>
                  <a:pt x="57360" y="16138"/>
                </a:cubicBezTo>
                <a:lnTo>
                  <a:pt x="57360" y="16138"/>
                </a:lnTo>
                <a:cubicBezTo>
                  <a:pt x="57383" y="16206"/>
                  <a:pt x="57406" y="16275"/>
                  <a:pt x="57429" y="16366"/>
                </a:cubicBezTo>
                <a:cubicBezTo>
                  <a:pt x="57360" y="16389"/>
                  <a:pt x="57292" y="16412"/>
                  <a:pt x="57246" y="16412"/>
                </a:cubicBezTo>
                <a:cubicBezTo>
                  <a:pt x="57132" y="16229"/>
                  <a:pt x="57018" y="16047"/>
                  <a:pt x="56881" y="15841"/>
                </a:cubicBezTo>
                <a:cubicBezTo>
                  <a:pt x="57018" y="15773"/>
                  <a:pt x="57155" y="15681"/>
                  <a:pt x="57292" y="15613"/>
                </a:cubicBezTo>
                <a:cubicBezTo>
                  <a:pt x="57086" y="15590"/>
                  <a:pt x="56904" y="15567"/>
                  <a:pt x="56676" y="15522"/>
                </a:cubicBezTo>
                <a:lnTo>
                  <a:pt x="56676" y="15522"/>
                </a:lnTo>
                <a:cubicBezTo>
                  <a:pt x="56676" y="15750"/>
                  <a:pt x="56698" y="15932"/>
                  <a:pt x="56676" y="16115"/>
                </a:cubicBezTo>
                <a:cubicBezTo>
                  <a:pt x="56676" y="16275"/>
                  <a:pt x="56653" y="16435"/>
                  <a:pt x="56653" y="16640"/>
                </a:cubicBezTo>
                <a:cubicBezTo>
                  <a:pt x="56402" y="16526"/>
                  <a:pt x="56242" y="16389"/>
                  <a:pt x="56242" y="16069"/>
                </a:cubicBezTo>
                <a:cubicBezTo>
                  <a:pt x="55968" y="16161"/>
                  <a:pt x="55740" y="16229"/>
                  <a:pt x="55489" y="16298"/>
                </a:cubicBezTo>
                <a:cubicBezTo>
                  <a:pt x="55512" y="16435"/>
                  <a:pt x="55557" y="16549"/>
                  <a:pt x="55580" y="16731"/>
                </a:cubicBezTo>
                <a:cubicBezTo>
                  <a:pt x="55352" y="16640"/>
                  <a:pt x="55169" y="16572"/>
                  <a:pt x="54987" y="16503"/>
                </a:cubicBezTo>
                <a:cubicBezTo>
                  <a:pt x="54964" y="16389"/>
                  <a:pt x="54941" y="16298"/>
                  <a:pt x="54895" y="16161"/>
                </a:cubicBezTo>
                <a:cubicBezTo>
                  <a:pt x="54781" y="16252"/>
                  <a:pt x="54713" y="16298"/>
                  <a:pt x="54599" y="16366"/>
                </a:cubicBezTo>
                <a:cubicBezTo>
                  <a:pt x="54553" y="16321"/>
                  <a:pt x="54507" y="16252"/>
                  <a:pt x="54439" y="16161"/>
                </a:cubicBezTo>
                <a:cubicBezTo>
                  <a:pt x="54188" y="16343"/>
                  <a:pt x="53914" y="16526"/>
                  <a:pt x="53663" y="16709"/>
                </a:cubicBezTo>
                <a:cubicBezTo>
                  <a:pt x="53389" y="16891"/>
                  <a:pt x="53138" y="17097"/>
                  <a:pt x="52841" y="17302"/>
                </a:cubicBezTo>
                <a:cubicBezTo>
                  <a:pt x="52909" y="17393"/>
                  <a:pt x="52955" y="17507"/>
                  <a:pt x="53046" y="17667"/>
                </a:cubicBezTo>
                <a:cubicBezTo>
                  <a:pt x="53092" y="17553"/>
                  <a:pt x="53115" y="17462"/>
                  <a:pt x="53138" y="17416"/>
                </a:cubicBezTo>
                <a:cubicBezTo>
                  <a:pt x="53343" y="17530"/>
                  <a:pt x="53526" y="17644"/>
                  <a:pt x="53708" y="17736"/>
                </a:cubicBezTo>
                <a:cubicBezTo>
                  <a:pt x="53777" y="17667"/>
                  <a:pt x="53845" y="17599"/>
                  <a:pt x="53914" y="17507"/>
                </a:cubicBezTo>
                <a:cubicBezTo>
                  <a:pt x="53800" y="17485"/>
                  <a:pt x="53686" y="17462"/>
                  <a:pt x="53549" y="17416"/>
                </a:cubicBezTo>
                <a:cubicBezTo>
                  <a:pt x="53617" y="17348"/>
                  <a:pt x="53686" y="17279"/>
                  <a:pt x="53731" y="17211"/>
                </a:cubicBezTo>
                <a:cubicBezTo>
                  <a:pt x="53845" y="17211"/>
                  <a:pt x="53959" y="17234"/>
                  <a:pt x="54051" y="17234"/>
                </a:cubicBezTo>
                <a:cubicBezTo>
                  <a:pt x="54096" y="17325"/>
                  <a:pt x="54119" y="17393"/>
                  <a:pt x="54142" y="17462"/>
                </a:cubicBezTo>
                <a:cubicBezTo>
                  <a:pt x="54256" y="17439"/>
                  <a:pt x="54370" y="17416"/>
                  <a:pt x="54507" y="17370"/>
                </a:cubicBezTo>
                <a:cubicBezTo>
                  <a:pt x="54576" y="17416"/>
                  <a:pt x="54644" y="17485"/>
                  <a:pt x="54758" y="17576"/>
                </a:cubicBezTo>
                <a:cubicBezTo>
                  <a:pt x="54621" y="17599"/>
                  <a:pt x="54553" y="17599"/>
                  <a:pt x="54462" y="17599"/>
                </a:cubicBezTo>
                <a:cubicBezTo>
                  <a:pt x="54462" y="17736"/>
                  <a:pt x="54484" y="17850"/>
                  <a:pt x="54530" y="18055"/>
                </a:cubicBezTo>
                <a:cubicBezTo>
                  <a:pt x="54416" y="18078"/>
                  <a:pt x="54325" y="18078"/>
                  <a:pt x="54256" y="18078"/>
                </a:cubicBezTo>
                <a:cubicBezTo>
                  <a:pt x="54211" y="17827"/>
                  <a:pt x="54165" y="17667"/>
                  <a:pt x="54142" y="17507"/>
                </a:cubicBezTo>
                <a:cubicBezTo>
                  <a:pt x="54096" y="17644"/>
                  <a:pt x="54051" y="17759"/>
                  <a:pt x="54005" y="17873"/>
                </a:cubicBezTo>
                <a:cubicBezTo>
                  <a:pt x="53914" y="17850"/>
                  <a:pt x="53800" y="17827"/>
                  <a:pt x="53708" y="17781"/>
                </a:cubicBezTo>
                <a:lnTo>
                  <a:pt x="53708" y="17781"/>
                </a:lnTo>
                <a:cubicBezTo>
                  <a:pt x="53754" y="17941"/>
                  <a:pt x="53822" y="18101"/>
                  <a:pt x="53891" y="18306"/>
                </a:cubicBezTo>
                <a:cubicBezTo>
                  <a:pt x="53777" y="18329"/>
                  <a:pt x="53640" y="18352"/>
                  <a:pt x="53503" y="18375"/>
                </a:cubicBezTo>
                <a:cubicBezTo>
                  <a:pt x="53434" y="18466"/>
                  <a:pt x="53343" y="18580"/>
                  <a:pt x="53229" y="18694"/>
                </a:cubicBezTo>
                <a:cubicBezTo>
                  <a:pt x="53183" y="18580"/>
                  <a:pt x="53138" y="18512"/>
                  <a:pt x="53092" y="18443"/>
                </a:cubicBezTo>
                <a:cubicBezTo>
                  <a:pt x="53183" y="18398"/>
                  <a:pt x="53252" y="18352"/>
                  <a:pt x="53343" y="18306"/>
                </a:cubicBezTo>
                <a:cubicBezTo>
                  <a:pt x="53320" y="18212"/>
                  <a:pt x="53272" y="18166"/>
                  <a:pt x="53190" y="18166"/>
                </a:cubicBezTo>
                <a:cubicBezTo>
                  <a:pt x="53113" y="18166"/>
                  <a:pt x="53007" y="18206"/>
                  <a:pt x="52864" y="18284"/>
                </a:cubicBezTo>
                <a:cubicBezTo>
                  <a:pt x="52841" y="18649"/>
                  <a:pt x="53366" y="19082"/>
                  <a:pt x="52681" y="19356"/>
                </a:cubicBezTo>
                <a:cubicBezTo>
                  <a:pt x="52792" y="19428"/>
                  <a:pt x="52886" y="19456"/>
                  <a:pt x="52970" y="19456"/>
                </a:cubicBezTo>
                <a:cubicBezTo>
                  <a:pt x="53233" y="19456"/>
                  <a:pt x="53392" y="19185"/>
                  <a:pt x="53617" y="19151"/>
                </a:cubicBezTo>
                <a:cubicBezTo>
                  <a:pt x="53549" y="19037"/>
                  <a:pt x="53503" y="18945"/>
                  <a:pt x="53457" y="18854"/>
                </a:cubicBezTo>
                <a:cubicBezTo>
                  <a:pt x="53731" y="18649"/>
                  <a:pt x="53982" y="18443"/>
                  <a:pt x="54256" y="18238"/>
                </a:cubicBezTo>
                <a:lnTo>
                  <a:pt x="54256" y="18238"/>
                </a:lnTo>
                <a:cubicBezTo>
                  <a:pt x="54393" y="18420"/>
                  <a:pt x="54074" y="18535"/>
                  <a:pt x="54188" y="18763"/>
                </a:cubicBezTo>
                <a:cubicBezTo>
                  <a:pt x="54211" y="18352"/>
                  <a:pt x="54758" y="18375"/>
                  <a:pt x="54804" y="17964"/>
                </a:cubicBezTo>
                <a:cubicBezTo>
                  <a:pt x="54872" y="17918"/>
                  <a:pt x="54987" y="17873"/>
                  <a:pt x="55146" y="17781"/>
                </a:cubicBezTo>
                <a:cubicBezTo>
                  <a:pt x="55169" y="17781"/>
                  <a:pt x="55238" y="17804"/>
                  <a:pt x="55306" y="17827"/>
                </a:cubicBezTo>
                <a:cubicBezTo>
                  <a:pt x="55306" y="17918"/>
                  <a:pt x="55283" y="17987"/>
                  <a:pt x="55260" y="18101"/>
                </a:cubicBezTo>
                <a:cubicBezTo>
                  <a:pt x="55375" y="18032"/>
                  <a:pt x="55466" y="17964"/>
                  <a:pt x="55557" y="17941"/>
                </a:cubicBezTo>
                <a:cubicBezTo>
                  <a:pt x="55575" y="17937"/>
                  <a:pt x="55591" y="17935"/>
                  <a:pt x="55607" y="17935"/>
                </a:cubicBezTo>
                <a:cubicBezTo>
                  <a:pt x="55675" y="17935"/>
                  <a:pt x="55730" y="17968"/>
                  <a:pt x="55785" y="17987"/>
                </a:cubicBezTo>
                <a:cubicBezTo>
                  <a:pt x="55512" y="18124"/>
                  <a:pt x="55375" y="18352"/>
                  <a:pt x="55306" y="18580"/>
                </a:cubicBezTo>
                <a:cubicBezTo>
                  <a:pt x="54987" y="18808"/>
                  <a:pt x="54690" y="19014"/>
                  <a:pt x="54393" y="19219"/>
                </a:cubicBezTo>
                <a:cubicBezTo>
                  <a:pt x="54439" y="19356"/>
                  <a:pt x="54484" y="19425"/>
                  <a:pt x="54530" y="19516"/>
                </a:cubicBezTo>
                <a:cubicBezTo>
                  <a:pt x="54433" y="19600"/>
                  <a:pt x="54327" y="19649"/>
                  <a:pt x="54212" y="19649"/>
                </a:cubicBezTo>
                <a:cubicBezTo>
                  <a:pt x="54139" y="19649"/>
                  <a:pt x="54062" y="19629"/>
                  <a:pt x="53982" y="19585"/>
                </a:cubicBezTo>
                <a:lnTo>
                  <a:pt x="53982" y="19585"/>
                </a:lnTo>
                <a:cubicBezTo>
                  <a:pt x="54005" y="19790"/>
                  <a:pt x="53937" y="19973"/>
                  <a:pt x="53800" y="20110"/>
                </a:cubicBezTo>
                <a:cubicBezTo>
                  <a:pt x="53663" y="20132"/>
                  <a:pt x="53526" y="20178"/>
                  <a:pt x="53343" y="20201"/>
                </a:cubicBezTo>
                <a:cubicBezTo>
                  <a:pt x="53343" y="20269"/>
                  <a:pt x="53343" y="20315"/>
                  <a:pt x="53343" y="20406"/>
                </a:cubicBezTo>
                <a:cubicBezTo>
                  <a:pt x="53275" y="20429"/>
                  <a:pt x="53206" y="20452"/>
                  <a:pt x="53115" y="20475"/>
                </a:cubicBezTo>
                <a:cubicBezTo>
                  <a:pt x="53138" y="20566"/>
                  <a:pt x="53161" y="20657"/>
                  <a:pt x="53183" y="20771"/>
                </a:cubicBezTo>
                <a:lnTo>
                  <a:pt x="52978" y="20771"/>
                </a:lnTo>
                <a:cubicBezTo>
                  <a:pt x="52978" y="21365"/>
                  <a:pt x="52955" y="21433"/>
                  <a:pt x="52521" y="21456"/>
                </a:cubicBezTo>
                <a:cubicBezTo>
                  <a:pt x="52544" y="21388"/>
                  <a:pt x="52544" y="21319"/>
                  <a:pt x="52567" y="21228"/>
                </a:cubicBezTo>
                <a:lnTo>
                  <a:pt x="52567" y="21228"/>
                </a:lnTo>
                <a:cubicBezTo>
                  <a:pt x="52499" y="21319"/>
                  <a:pt x="52453" y="21365"/>
                  <a:pt x="52407" y="21433"/>
                </a:cubicBezTo>
                <a:lnTo>
                  <a:pt x="52065" y="21433"/>
                </a:lnTo>
                <a:cubicBezTo>
                  <a:pt x="52088" y="21821"/>
                  <a:pt x="51791" y="21958"/>
                  <a:pt x="51563" y="22187"/>
                </a:cubicBezTo>
                <a:cubicBezTo>
                  <a:pt x="51357" y="22392"/>
                  <a:pt x="51198" y="22620"/>
                  <a:pt x="50992" y="22871"/>
                </a:cubicBezTo>
                <a:cubicBezTo>
                  <a:pt x="50810" y="22780"/>
                  <a:pt x="50695" y="22712"/>
                  <a:pt x="50581" y="22643"/>
                </a:cubicBezTo>
                <a:cubicBezTo>
                  <a:pt x="50558" y="22666"/>
                  <a:pt x="50558" y="22666"/>
                  <a:pt x="50536" y="22689"/>
                </a:cubicBezTo>
                <a:cubicBezTo>
                  <a:pt x="50604" y="22780"/>
                  <a:pt x="50673" y="22871"/>
                  <a:pt x="50764" y="22963"/>
                </a:cubicBezTo>
                <a:cubicBezTo>
                  <a:pt x="50650" y="23077"/>
                  <a:pt x="50513" y="23191"/>
                  <a:pt x="50376" y="23305"/>
                </a:cubicBezTo>
                <a:cubicBezTo>
                  <a:pt x="50376" y="23351"/>
                  <a:pt x="50399" y="23419"/>
                  <a:pt x="50399" y="23510"/>
                </a:cubicBezTo>
                <a:cubicBezTo>
                  <a:pt x="50285" y="23510"/>
                  <a:pt x="50170" y="23488"/>
                  <a:pt x="50102" y="23488"/>
                </a:cubicBezTo>
                <a:cubicBezTo>
                  <a:pt x="50033" y="23579"/>
                  <a:pt x="49988" y="23647"/>
                  <a:pt x="49897" y="23739"/>
                </a:cubicBezTo>
                <a:cubicBezTo>
                  <a:pt x="49805" y="23579"/>
                  <a:pt x="49737" y="23488"/>
                  <a:pt x="49668" y="23374"/>
                </a:cubicBezTo>
                <a:cubicBezTo>
                  <a:pt x="49737" y="23282"/>
                  <a:pt x="49805" y="23214"/>
                  <a:pt x="49897" y="23122"/>
                </a:cubicBezTo>
                <a:cubicBezTo>
                  <a:pt x="49828" y="23054"/>
                  <a:pt x="49760" y="23008"/>
                  <a:pt x="49691" y="22940"/>
                </a:cubicBezTo>
                <a:cubicBezTo>
                  <a:pt x="49577" y="23077"/>
                  <a:pt x="49463" y="23214"/>
                  <a:pt x="49326" y="23374"/>
                </a:cubicBezTo>
                <a:lnTo>
                  <a:pt x="49120" y="23374"/>
                </a:lnTo>
                <a:cubicBezTo>
                  <a:pt x="49052" y="23465"/>
                  <a:pt x="48984" y="23579"/>
                  <a:pt x="48915" y="23693"/>
                </a:cubicBezTo>
                <a:cubicBezTo>
                  <a:pt x="48938" y="23899"/>
                  <a:pt x="49349" y="23921"/>
                  <a:pt x="49189" y="24264"/>
                </a:cubicBezTo>
                <a:cubicBezTo>
                  <a:pt x="49143" y="24218"/>
                  <a:pt x="49075" y="24195"/>
                  <a:pt x="49029" y="24150"/>
                </a:cubicBezTo>
                <a:lnTo>
                  <a:pt x="48915" y="24150"/>
                </a:lnTo>
                <a:cubicBezTo>
                  <a:pt x="48961" y="24218"/>
                  <a:pt x="49006" y="24264"/>
                  <a:pt x="49052" y="24309"/>
                </a:cubicBezTo>
                <a:cubicBezTo>
                  <a:pt x="48915" y="24332"/>
                  <a:pt x="48847" y="24355"/>
                  <a:pt x="48755" y="24355"/>
                </a:cubicBezTo>
                <a:cubicBezTo>
                  <a:pt x="48664" y="24264"/>
                  <a:pt x="48595" y="24150"/>
                  <a:pt x="48504" y="24035"/>
                </a:cubicBezTo>
                <a:cubicBezTo>
                  <a:pt x="48367" y="24127"/>
                  <a:pt x="48253" y="24195"/>
                  <a:pt x="48139" y="24264"/>
                </a:cubicBezTo>
                <a:cubicBezTo>
                  <a:pt x="48207" y="24401"/>
                  <a:pt x="48253" y="24538"/>
                  <a:pt x="48299" y="24675"/>
                </a:cubicBezTo>
                <a:cubicBezTo>
                  <a:pt x="48276" y="24697"/>
                  <a:pt x="48276" y="24697"/>
                  <a:pt x="48253" y="24720"/>
                </a:cubicBezTo>
                <a:cubicBezTo>
                  <a:pt x="48185" y="24629"/>
                  <a:pt x="48093" y="24538"/>
                  <a:pt x="48002" y="24446"/>
                </a:cubicBezTo>
                <a:cubicBezTo>
                  <a:pt x="47888" y="24606"/>
                  <a:pt x="47751" y="24766"/>
                  <a:pt x="47614" y="24926"/>
                </a:cubicBezTo>
                <a:lnTo>
                  <a:pt x="47409" y="24926"/>
                </a:lnTo>
                <a:cubicBezTo>
                  <a:pt x="47340" y="25108"/>
                  <a:pt x="47272" y="25268"/>
                  <a:pt x="47203" y="25428"/>
                </a:cubicBezTo>
                <a:cubicBezTo>
                  <a:pt x="47226" y="25451"/>
                  <a:pt x="47226" y="25473"/>
                  <a:pt x="47249" y="25473"/>
                </a:cubicBezTo>
                <a:cubicBezTo>
                  <a:pt x="47431" y="25337"/>
                  <a:pt x="47614" y="25222"/>
                  <a:pt x="47797" y="25085"/>
                </a:cubicBezTo>
                <a:cubicBezTo>
                  <a:pt x="47911" y="25177"/>
                  <a:pt x="47979" y="25268"/>
                  <a:pt x="48093" y="25359"/>
                </a:cubicBezTo>
                <a:cubicBezTo>
                  <a:pt x="47956" y="25473"/>
                  <a:pt x="47865" y="25565"/>
                  <a:pt x="47728" y="25679"/>
                </a:cubicBezTo>
                <a:cubicBezTo>
                  <a:pt x="47682" y="25656"/>
                  <a:pt x="47591" y="25610"/>
                  <a:pt x="47523" y="25588"/>
                </a:cubicBezTo>
                <a:cubicBezTo>
                  <a:pt x="47203" y="25770"/>
                  <a:pt x="47203" y="26113"/>
                  <a:pt x="47089" y="26409"/>
                </a:cubicBezTo>
                <a:lnTo>
                  <a:pt x="46838" y="26409"/>
                </a:lnTo>
                <a:cubicBezTo>
                  <a:pt x="46815" y="26478"/>
                  <a:pt x="46815" y="26569"/>
                  <a:pt x="46815" y="26683"/>
                </a:cubicBezTo>
                <a:cubicBezTo>
                  <a:pt x="46724" y="26660"/>
                  <a:pt x="46655" y="26638"/>
                  <a:pt x="46564" y="26615"/>
                </a:cubicBezTo>
                <a:cubicBezTo>
                  <a:pt x="46381" y="26729"/>
                  <a:pt x="46199" y="26866"/>
                  <a:pt x="45971" y="27026"/>
                </a:cubicBezTo>
                <a:cubicBezTo>
                  <a:pt x="45925" y="26934"/>
                  <a:pt x="45879" y="26866"/>
                  <a:pt x="45879" y="26843"/>
                </a:cubicBezTo>
                <a:cubicBezTo>
                  <a:pt x="46085" y="26569"/>
                  <a:pt x="46290" y="26341"/>
                  <a:pt x="46473" y="26113"/>
                </a:cubicBezTo>
                <a:cubicBezTo>
                  <a:pt x="46473" y="26090"/>
                  <a:pt x="46450" y="26067"/>
                  <a:pt x="46427" y="26044"/>
                </a:cubicBezTo>
                <a:cubicBezTo>
                  <a:pt x="46518" y="26044"/>
                  <a:pt x="46610" y="26021"/>
                  <a:pt x="46724" y="26021"/>
                </a:cubicBezTo>
                <a:cubicBezTo>
                  <a:pt x="46655" y="25930"/>
                  <a:pt x="46633" y="25884"/>
                  <a:pt x="46564" y="25816"/>
                </a:cubicBezTo>
                <a:cubicBezTo>
                  <a:pt x="46427" y="25953"/>
                  <a:pt x="46313" y="26090"/>
                  <a:pt x="46199" y="26250"/>
                </a:cubicBezTo>
                <a:cubicBezTo>
                  <a:pt x="46153" y="26227"/>
                  <a:pt x="46108" y="26204"/>
                  <a:pt x="46039" y="26181"/>
                </a:cubicBezTo>
                <a:cubicBezTo>
                  <a:pt x="45925" y="26386"/>
                  <a:pt x="45834" y="26569"/>
                  <a:pt x="45719" y="26775"/>
                </a:cubicBezTo>
                <a:cubicBezTo>
                  <a:pt x="45674" y="26775"/>
                  <a:pt x="45605" y="26752"/>
                  <a:pt x="45537" y="26729"/>
                </a:cubicBezTo>
                <a:cubicBezTo>
                  <a:pt x="45537" y="26775"/>
                  <a:pt x="45514" y="26797"/>
                  <a:pt x="45514" y="26843"/>
                </a:cubicBezTo>
                <a:cubicBezTo>
                  <a:pt x="45697" y="26957"/>
                  <a:pt x="45879" y="27094"/>
                  <a:pt x="46108" y="27254"/>
                </a:cubicBezTo>
                <a:cubicBezTo>
                  <a:pt x="46067" y="27264"/>
                  <a:pt x="46030" y="27268"/>
                  <a:pt x="45996" y="27268"/>
                </a:cubicBezTo>
                <a:cubicBezTo>
                  <a:pt x="45720" y="27268"/>
                  <a:pt x="45621" y="26977"/>
                  <a:pt x="45377" y="26957"/>
                </a:cubicBezTo>
                <a:lnTo>
                  <a:pt x="45377" y="26957"/>
                </a:lnTo>
                <a:cubicBezTo>
                  <a:pt x="45514" y="27163"/>
                  <a:pt x="45628" y="27368"/>
                  <a:pt x="45719" y="27551"/>
                </a:cubicBezTo>
                <a:cubicBezTo>
                  <a:pt x="45468" y="27642"/>
                  <a:pt x="45286" y="27733"/>
                  <a:pt x="45080" y="27824"/>
                </a:cubicBezTo>
                <a:cubicBezTo>
                  <a:pt x="45103" y="27961"/>
                  <a:pt x="45126" y="28053"/>
                  <a:pt x="45172" y="28212"/>
                </a:cubicBezTo>
                <a:cubicBezTo>
                  <a:pt x="45058" y="28144"/>
                  <a:pt x="45012" y="28098"/>
                  <a:pt x="44921" y="28030"/>
                </a:cubicBezTo>
                <a:cubicBezTo>
                  <a:pt x="44898" y="28121"/>
                  <a:pt x="44875" y="28190"/>
                  <a:pt x="44806" y="28327"/>
                </a:cubicBezTo>
                <a:cubicBezTo>
                  <a:pt x="44806" y="28327"/>
                  <a:pt x="44715" y="28349"/>
                  <a:pt x="44647" y="28395"/>
                </a:cubicBezTo>
                <a:cubicBezTo>
                  <a:pt x="44647" y="28464"/>
                  <a:pt x="44647" y="28532"/>
                  <a:pt x="44647" y="28669"/>
                </a:cubicBezTo>
                <a:cubicBezTo>
                  <a:pt x="44533" y="28601"/>
                  <a:pt x="44441" y="28555"/>
                  <a:pt x="44350" y="28486"/>
                </a:cubicBezTo>
                <a:cubicBezTo>
                  <a:pt x="44327" y="28509"/>
                  <a:pt x="44304" y="28532"/>
                  <a:pt x="44281" y="28532"/>
                </a:cubicBezTo>
                <a:cubicBezTo>
                  <a:pt x="44327" y="28623"/>
                  <a:pt x="44373" y="28692"/>
                  <a:pt x="44464" y="28852"/>
                </a:cubicBezTo>
                <a:cubicBezTo>
                  <a:pt x="44327" y="28760"/>
                  <a:pt x="44236" y="28692"/>
                  <a:pt x="44145" y="28646"/>
                </a:cubicBezTo>
                <a:cubicBezTo>
                  <a:pt x="44167" y="28532"/>
                  <a:pt x="44167" y="28464"/>
                  <a:pt x="44190" y="28372"/>
                </a:cubicBezTo>
                <a:cubicBezTo>
                  <a:pt x="44122" y="28327"/>
                  <a:pt x="44053" y="28258"/>
                  <a:pt x="43985" y="28212"/>
                </a:cubicBezTo>
                <a:cubicBezTo>
                  <a:pt x="43848" y="28327"/>
                  <a:pt x="43711" y="28441"/>
                  <a:pt x="43597" y="28555"/>
                </a:cubicBezTo>
                <a:cubicBezTo>
                  <a:pt x="43597" y="28578"/>
                  <a:pt x="43597" y="28578"/>
                  <a:pt x="43597" y="28578"/>
                </a:cubicBezTo>
                <a:cubicBezTo>
                  <a:pt x="43460" y="28715"/>
                  <a:pt x="43300" y="28852"/>
                  <a:pt x="43163" y="28989"/>
                </a:cubicBezTo>
                <a:cubicBezTo>
                  <a:pt x="43140" y="28966"/>
                  <a:pt x="43140" y="28966"/>
                  <a:pt x="43117" y="28943"/>
                </a:cubicBezTo>
                <a:cubicBezTo>
                  <a:pt x="43026" y="29103"/>
                  <a:pt x="42958" y="29240"/>
                  <a:pt x="42866" y="29399"/>
                </a:cubicBezTo>
                <a:cubicBezTo>
                  <a:pt x="42980" y="29514"/>
                  <a:pt x="43095" y="29628"/>
                  <a:pt x="43232" y="29765"/>
                </a:cubicBezTo>
                <a:cubicBezTo>
                  <a:pt x="42729" y="29742"/>
                  <a:pt x="42364" y="29536"/>
                  <a:pt x="42113" y="29126"/>
                </a:cubicBezTo>
                <a:cubicBezTo>
                  <a:pt x="41999" y="29057"/>
                  <a:pt x="41862" y="29011"/>
                  <a:pt x="41679" y="28920"/>
                </a:cubicBezTo>
                <a:cubicBezTo>
                  <a:pt x="41748" y="28874"/>
                  <a:pt x="41771" y="28852"/>
                  <a:pt x="41839" y="28783"/>
                </a:cubicBezTo>
                <a:cubicBezTo>
                  <a:pt x="41794" y="28692"/>
                  <a:pt x="41497" y="28578"/>
                  <a:pt x="41794" y="28372"/>
                </a:cubicBezTo>
                <a:cubicBezTo>
                  <a:pt x="41774" y="28370"/>
                  <a:pt x="41757" y="28369"/>
                  <a:pt x="41741" y="28369"/>
                </a:cubicBezTo>
                <a:cubicBezTo>
                  <a:pt x="41602" y="28369"/>
                  <a:pt x="41568" y="28453"/>
                  <a:pt x="41588" y="28555"/>
                </a:cubicBezTo>
                <a:cubicBezTo>
                  <a:pt x="41588" y="28783"/>
                  <a:pt x="41634" y="29034"/>
                  <a:pt x="41634" y="29240"/>
                </a:cubicBezTo>
                <a:cubicBezTo>
                  <a:pt x="41542" y="29377"/>
                  <a:pt x="41474" y="29491"/>
                  <a:pt x="41451" y="29559"/>
                </a:cubicBezTo>
                <a:cubicBezTo>
                  <a:pt x="41246" y="29650"/>
                  <a:pt x="41040" y="29673"/>
                  <a:pt x="40926" y="29787"/>
                </a:cubicBezTo>
                <a:cubicBezTo>
                  <a:pt x="40823" y="29911"/>
                  <a:pt x="40813" y="30091"/>
                  <a:pt x="40644" y="30091"/>
                </a:cubicBezTo>
                <a:cubicBezTo>
                  <a:pt x="40626" y="30091"/>
                  <a:pt x="40606" y="30089"/>
                  <a:pt x="40584" y="30084"/>
                </a:cubicBezTo>
                <a:cubicBezTo>
                  <a:pt x="40470" y="30290"/>
                  <a:pt x="40424" y="30495"/>
                  <a:pt x="40150" y="30518"/>
                </a:cubicBezTo>
                <a:cubicBezTo>
                  <a:pt x="40241" y="30792"/>
                  <a:pt x="40264" y="31111"/>
                  <a:pt x="40059" y="31340"/>
                </a:cubicBezTo>
                <a:cubicBezTo>
                  <a:pt x="39950" y="31492"/>
                  <a:pt x="39799" y="31729"/>
                  <a:pt x="39526" y="31729"/>
                </a:cubicBezTo>
                <a:cubicBezTo>
                  <a:pt x="39513" y="31729"/>
                  <a:pt x="39501" y="31729"/>
                  <a:pt x="39488" y="31728"/>
                </a:cubicBezTo>
                <a:cubicBezTo>
                  <a:pt x="39465" y="31796"/>
                  <a:pt x="39443" y="31865"/>
                  <a:pt x="39397" y="32001"/>
                </a:cubicBezTo>
                <a:cubicBezTo>
                  <a:pt x="39283" y="31887"/>
                  <a:pt x="39214" y="31796"/>
                  <a:pt x="39123" y="31705"/>
                </a:cubicBezTo>
                <a:cubicBezTo>
                  <a:pt x="38986" y="31705"/>
                  <a:pt x="38895" y="31750"/>
                  <a:pt x="38803" y="31979"/>
                </a:cubicBezTo>
                <a:cubicBezTo>
                  <a:pt x="38918" y="31887"/>
                  <a:pt x="38963" y="31842"/>
                  <a:pt x="39032" y="31796"/>
                </a:cubicBezTo>
                <a:cubicBezTo>
                  <a:pt x="39077" y="31819"/>
                  <a:pt x="39123" y="31865"/>
                  <a:pt x="39191" y="31910"/>
                </a:cubicBezTo>
                <a:cubicBezTo>
                  <a:pt x="39123" y="32070"/>
                  <a:pt x="39055" y="32230"/>
                  <a:pt x="39009" y="32412"/>
                </a:cubicBezTo>
                <a:cubicBezTo>
                  <a:pt x="38895" y="32390"/>
                  <a:pt x="38803" y="32344"/>
                  <a:pt x="38621" y="32298"/>
                </a:cubicBezTo>
                <a:lnTo>
                  <a:pt x="38621" y="32298"/>
                </a:lnTo>
                <a:cubicBezTo>
                  <a:pt x="38689" y="32435"/>
                  <a:pt x="38735" y="32481"/>
                  <a:pt x="38758" y="32549"/>
                </a:cubicBezTo>
                <a:cubicBezTo>
                  <a:pt x="38503" y="32825"/>
                  <a:pt x="38308" y="33218"/>
                  <a:pt x="37861" y="33218"/>
                </a:cubicBezTo>
                <a:cubicBezTo>
                  <a:pt x="37827" y="33218"/>
                  <a:pt x="37791" y="33216"/>
                  <a:pt x="37753" y="33211"/>
                </a:cubicBezTo>
                <a:cubicBezTo>
                  <a:pt x="37753" y="33348"/>
                  <a:pt x="37753" y="33462"/>
                  <a:pt x="37753" y="33554"/>
                </a:cubicBezTo>
                <a:cubicBezTo>
                  <a:pt x="37719" y="33548"/>
                  <a:pt x="37687" y="33546"/>
                  <a:pt x="37656" y="33546"/>
                </a:cubicBezTo>
                <a:cubicBezTo>
                  <a:pt x="37425" y="33546"/>
                  <a:pt x="37306" y="33692"/>
                  <a:pt x="37206" y="33873"/>
                </a:cubicBezTo>
                <a:cubicBezTo>
                  <a:pt x="37069" y="34124"/>
                  <a:pt x="36886" y="34330"/>
                  <a:pt x="36681" y="34604"/>
                </a:cubicBezTo>
                <a:cubicBezTo>
                  <a:pt x="36703" y="34649"/>
                  <a:pt x="36703" y="34763"/>
                  <a:pt x="36726" y="34946"/>
                </a:cubicBezTo>
                <a:cubicBezTo>
                  <a:pt x="36530" y="34881"/>
                  <a:pt x="36381" y="34769"/>
                  <a:pt x="36254" y="34769"/>
                </a:cubicBezTo>
                <a:cubicBezTo>
                  <a:pt x="36203" y="34769"/>
                  <a:pt x="36156" y="34786"/>
                  <a:pt x="36110" y="34832"/>
                </a:cubicBezTo>
                <a:cubicBezTo>
                  <a:pt x="36110" y="34992"/>
                  <a:pt x="36133" y="35129"/>
                  <a:pt x="36064" y="35174"/>
                </a:cubicBezTo>
                <a:cubicBezTo>
                  <a:pt x="35859" y="35334"/>
                  <a:pt x="35631" y="35471"/>
                  <a:pt x="35402" y="35608"/>
                </a:cubicBezTo>
                <a:cubicBezTo>
                  <a:pt x="35357" y="35722"/>
                  <a:pt x="35311" y="35859"/>
                  <a:pt x="35243" y="35973"/>
                </a:cubicBezTo>
                <a:lnTo>
                  <a:pt x="35197" y="35973"/>
                </a:lnTo>
                <a:cubicBezTo>
                  <a:pt x="35197" y="36064"/>
                  <a:pt x="35220" y="36156"/>
                  <a:pt x="35243" y="36270"/>
                </a:cubicBezTo>
                <a:lnTo>
                  <a:pt x="35014" y="36270"/>
                </a:lnTo>
                <a:cubicBezTo>
                  <a:pt x="35014" y="36338"/>
                  <a:pt x="35014" y="36407"/>
                  <a:pt x="35014" y="36521"/>
                </a:cubicBezTo>
                <a:cubicBezTo>
                  <a:pt x="34855" y="36589"/>
                  <a:pt x="34695" y="36658"/>
                  <a:pt x="34512" y="36749"/>
                </a:cubicBezTo>
                <a:cubicBezTo>
                  <a:pt x="34492" y="37097"/>
                  <a:pt x="34306" y="37353"/>
                  <a:pt x="34038" y="37353"/>
                </a:cubicBezTo>
                <a:cubicBezTo>
                  <a:pt x="34007" y="37353"/>
                  <a:pt x="33975" y="37350"/>
                  <a:pt x="33942" y="37343"/>
                </a:cubicBezTo>
                <a:cubicBezTo>
                  <a:pt x="33805" y="37525"/>
                  <a:pt x="33668" y="37662"/>
                  <a:pt x="33485" y="37890"/>
                </a:cubicBezTo>
                <a:cubicBezTo>
                  <a:pt x="33462" y="37731"/>
                  <a:pt x="33462" y="37685"/>
                  <a:pt x="33462" y="37617"/>
                </a:cubicBezTo>
                <a:lnTo>
                  <a:pt x="33417" y="37617"/>
                </a:lnTo>
                <a:cubicBezTo>
                  <a:pt x="33417" y="37708"/>
                  <a:pt x="33394" y="37799"/>
                  <a:pt x="33371" y="37913"/>
                </a:cubicBezTo>
                <a:cubicBezTo>
                  <a:pt x="33303" y="37868"/>
                  <a:pt x="33211" y="37822"/>
                  <a:pt x="33143" y="37799"/>
                </a:cubicBezTo>
                <a:cubicBezTo>
                  <a:pt x="32937" y="37845"/>
                  <a:pt x="32914" y="38005"/>
                  <a:pt x="32937" y="38164"/>
                </a:cubicBezTo>
                <a:cubicBezTo>
                  <a:pt x="32937" y="38324"/>
                  <a:pt x="32960" y="38484"/>
                  <a:pt x="32983" y="38666"/>
                </a:cubicBezTo>
                <a:cubicBezTo>
                  <a:pt x="32869" y="38666"/>
                  <a:pt x="32800" y="38644"/>
                  <a:pt x="32755" y="38644"/>
                </a:cubicBezTo>
                <a:cubicBezTo>
                  <a:pt x="32595" y="38803"/>
                  <a:pt x="32435" y="38940"/>
                  <a:pt x="32298" y="39054"/>
                </a:cubicBezTo>
                <a:cubicBezTo>
                  <a:pt x="32182" y="39038"/>
                  <a:pt x="32114" y="38887"/>
                  <a:pt x="31988" y="38887"/>
                </a:cubicBezTo>
                <a:cubicBezTo>
                  <a:pt x="31941" y="38887"/>
                  <a:pt x="31887" y="38908"/>
                  <a:pt x="31819" y="38963"/>
                </a:cubicBezTo>
                <a:cubicBezTo>
                  <a:pt x="31887" y="39009"/>
                  <a:pt x="31933" y="39032"/>
                  <a:pt x="32024" y="39077"/>
                </a:cubicBezTo>
                <a:cubicBezTo>
                  <a:pt x="31694" y="39276"/>
                  <a:pt x="31789" y="39879"/>
                  <a:pt x="31241" y="39879"/>
                </a:cubicBezTo>
                <a:cubicBezTo>
                  <a:pt x="31221" y="39879"/>
                  <a:pt x="31201" y="39878"/>
                  <a:pt x="31180" y="39876"/>
                </a:cubicBezTo>
                <a:cubicBezTo>
                  <a:pt x="31088" y="39808"/>
                  <a:pt x="30997" y="39739"/>
                  <a:pt x="30906" y="39671"/>
                </a:cubicBezTo>
                <a:cubicBezTo>
                  <a:pt x="30823" y="39733"/>
                  <a:pt x="30739" y="39796"/>
                  <a:pt x="30656" y="39876"/>
                </a:cubicBezTo>
                <a:lnTo>
                  <a:pt x="30656" y="39876"/>
                </a:lnTo>
                <a:cubicBezTo>
                  <a:pt x="30686" y="39991"/>
                  <a:pt x="30716" y="40106"/>
                  <a:pt x="30746" y="40241"/>
                </a:cubicBezTo>
                <a:cubicBezTo>
                  <a:pt x="30700" y="40264"/>
                  <a:pt x="30655" y="40264"/>
                  <a:pt x="30563" y="40287"/>
                </a:cubicBezTo>
                <a:cubicBezTo>
                  <a:pt x="30518" y="40538"/>
                  <a:pt x="30221" y="40424"/>
                  <a:pt x="30061" y="40584"/>
                </a:cubicBezTo>
                <a:cubicBezTo>
                  <a:pt x="30061" y="40652"/>
                  <a:pt x="30061" y="40744"/>
                  <a:pt x="30039" y="40858"/>
                </a:cubicBezTo>
                <a:cubicBezTo>
                  <a:pt x="29970" y="40881"/>
                  <a:pt x="29902" y="40903"/>
                  <a:pt x="29833" y="40949"/>
                </a:cubicBezTo>
                <a:cubicBezTo>
                  <a:pt x="29879" y="41017"/>
                  <a:pt x="29924" y="41086"/>
                  <a:pt x="30016" y="41223"/>
                </a:cubicBezTo>
                <a:cubicBezTo>
                  <a:pt x="29879" y="41200"/>
                  <a:pt x="29787" y="41200"/>
                  <a:pt x="29650" y="41200"/>
                </a:cubicBezTo>
                <a:cubicBezTo>
                  <a:pt x="29582" y="41291"/>
                  <a:pt x="29445" y="41405"/>
                  <a:pt x="29331" y="41520"/>
                </a:cubicBezTo>
                <a:cubicBezTo>
                  <a:pt x="29240" y="41520"/>
                  <a:pt x="29148" y="41497"/>
                  <a:pt x="29057" y="41497"/>
                </a:cubicBezTo>
                <a:cubicBezTo>
                  <a:pt x="28989" y="41611"/>
                  <a:pt x="28897" y="41725"/>
                  <a:pt x="28806" y="41885"/>
                </a:cubicBezTo>
                <a:cubicBezTo>
                  <a:pt x="28601" y="41885"/>
                  <a:pt x="28464" y="42022"/>
                  <a:pt x="28327" y="42250"/>
                </a:cubicBezTo>
                <a:cubicBezTo>
                  <a:pt x="28098" y="42592"/>
                  <a:pt x="28030" y="43003"/>
                  <a:pt x="27847" y="43277"/>
                </a:cubicBezTo>
                <a:cubicBezTo>
                  <a:pt x="27642" y="43391"/>
                  <a:pt x="27482" y="43460"/>
                  <a:pt x="27277" y="43574"/>
                </a:cubicBezTo>
                <a:cubicBezTo>
                  <a:pt x="27185" y="43551"/>
                  <a:pt x="27048" y="43528"/>
                  <a:pt x="26889" y="43483"/>
                </a:cubicBezTo>
                <a:cubicBezTo>
                  <a:pt x="26843" y="43620"/>
                  <a:pt x="26797" y="43734"/>
                  <a:pt x="26774" y="43871"/>
                </a:cubicBezTo>
                <a:cubicBezTo>
                  <a:pt x="26843" y="43939"/>
                  <a:pt x="26889" y="43985"/>
                  <a:pt x="26957" y="44030"/>
                </a:cubicBezTo>
                <a:cubicBezTo>
                  <a:pt x="26866" y="44122"/>
                  <a:pt x="26797" y="44213"/>
                  <a:pt x="26683" y="44350"/>
                </a:cubicBezTo>
                <a:cubicBezTo>
                  <a:pt x="26660" y="44236"/>
                  <a:pt x="26638" y="44167"/>
                  <a:pt x="26638" y="44122"/>
                </a:cubicBezTo>
                <a:cubicBezTo>
                  <a:pt x="26546" y="44122"/>
                  <a:pt x="26455" y="44145"/>
                  <a:pt x="26364" y="44167"/>
                </a:cubicBezTo>
                <a:cubicBezTo>
                  <a:pt x="26432" y="44259"/>
                  <a:pt x="26523" y="44327"/>
                  <a:pt x="26569" y="44396"/>
                </a:cubicBezTo>
                <a:cubicBezTo>
                  <a:pt x="26478" y="44555"/>
                  <a:pt x="26409" y="44715"/>
                  <a:pt x="26341" y="44875"/>
                </a:cubicBezTo>
                <a:cubicBezTo>
                  <a:pt x="26232" y="44723"/>
                  <a:pt x="26165" y="44508"/>
                  <a:pt x="25921" y="44508"/>
                </a:cubicBezTo>
                <a:cubicBezTo>
                  <a:pt x="25910" y="44508"/>
                  <a:pt x="25897" y="44509"/>
                  <a:pt x="25884" y="44510"/>
                </a:cubicBezTo>
                <a:cubicBezTo>
                  <a:pt x="25861" y="44670"/>
                  <a:pt x="25861" y="44852"/>
                  <a:pt x="25861" y="45012"/>
                </a:cubicBezTo>
                <a:cubicBezTo>
                  <a:pt x="25818" y="45030"/>
                  <a:pt x="25781" y="45038"/>
                  <a:pt x="25749" y="45038"/>
                </a:cubicBezTo>
                <a:cubicBezTo>
                  <a:pt x="25585" y="45038"/>
                  <a:pt x="25569" y="44826"/>
                  <a:pt x="25473" y="44806"/>
                </a:cubicBezTo>
                <a:cubicBezTo>
                  <a:pt x="25542" y="44624"/>
                  <a:pt x="25588" y="44487"/>
                  <a:pt x="25656" y="44327"/>
                </a:cubicBezTo>
                <a:cubicBezTo>
                  <a:pt x="25633" y="44327"/>
                  <a:pt x="25633" y="44327"/>
                  <a:pt x="25610" y="44304"/>
                </a:cubicBezTo>
                <a:cubicBezTo>
                  <a:pt x="25382" y="44578"/>
                  <a:pt x="25154" y="44852"/>
                  <a:pt x="24903" y="45149"/>
                </a:cubicBezTo>
                <a:cubicBezTo>
                  <a:pt x="24926" y="45194"/>
                  <a:pt x="24948" y="45263"/>
                  <a:pt x="24971" y="45377"/>
                </a:cubicBezTo>
                <a:cubicBezTo>
                  <a:pt x="24834" y="45331"/>
                  <a:pt x="24766" y="45309"/>
                  <a:pt x="24652" y="45263"/>
                </a:cubicBezTo>
                <a:cubicBezTo>
                  <a:pt x="24583" y="45331"/>
                  <a:pt x="24515" y="45400"/>
                  <a:pt x="24423" y="45468"/>
                </a:cubicBezTo>
                <a:cubicBezTo>
                  <a:pt x="24492" y="45583"/>
                  <a:pt x="24560" y="45697"/>
                  <a:pt x="24606" y="45834"/>
                </a:cubicBezTo>
                <a:cubicBezTo>
                  <a:pt x="24469" y="45902"/>
                  <a:pt x="24355" y="45971"/>
                  <a:pt x="24241" y="46039"/>
                </a:cubicBezTo>
                <a:cubicBezTo>
                  <a:pt x="24241" y="46130"/>
                  <a:pt x="24241" y="46244"/>
                  <a:pt x="24264" y="46336"/>
                </a:cubicBezTo>
                <a:cubicBezTo>
                  <a:pt x="24241" y="46336"/>
                  <a:pt x="24218" y="46336"/>
                  <a:pt x="24195" y="46359"/>
                </a:cubicBezTo>
                <a:cubicBezTo>
                  <a:pt x="24241" y="46427"/>
                  <a:pt x="24287" y="46496"/>
                  <a:pt x="24355" y="46587"/>
                </a:cubicBezTo>
                <a:cubicBezTo>
                  <a:pt x="24298" y="46617"/>
                  <a:pt x="24249" y="46630"/>
                  <a:pt x="24207" y="46630"/>
                </a:cubicBezTo>
                <a:cubicBezTo>
                  <a:pt x="24002" y="46630"/>
                  <a:pt x="23936" y="46335"/>
                  <a:pt x="23672" y="46335"/>
                </a:cubicBezTo>
                <a:cubicBezTo>
                  <a:pt x="23664" y="46335"/>
                  <a:pt x="23656" y="46335"/>
                  <a:pt x="23647" y="46336"/>
                </a:cubicBezTo>
                <a:cubicBezTo>
                  <a:pt x="23693" y="46381"/>
                  <a:pt x="23716" y="46427"/>
                  <a:pt x="23762" y="46496"/>
                </a:cubicBezTo>
                <a:cubicBezTo>
                  <a:pt x="23670" y="46518"/>
                  <a:pt x="23625" y="46541"/>
                  <a:pt x="23533" y="46587"/>
                </a:cubicBezTo>
                <a:cubicBezTo>
                  <a:pt x="23647" y="46724"/>
                  <a:pt x="23739" y="46861"/>
                  <a:pt x="23830" y="46998"/>
                </a:cubicBezTo>
                <a:cubicBezTo>
                  <a:pt x="23807" y="46998"/>
                  <a:pt x="23807" y="47021"/>
                  <a:pt x="23784" y="47021"/>
                </a:cubicBezTo>
                <a:cubicBezTo>
                  <a:pt x="23602" y="46906"/>
                  <a:pt x="23419" y="46792"/>
                  <a:pt x="23237" y="46678"/>
                </a:cubicBezTo>
                <a:cubicBezTo>
                  <a:pt x="23214" y="46701"/>
                  <a:pt x="23214" y="46724"/>
                  <a:pt x="23214" y="46724"/>
                </a:cubicBezTo>
                <a:cubicBezTo>
                  <a:pt x="23419" y="46861"/>
                  <a:pt x="23625" y="47021"/>
                  <a:pt x="23876" y="47180"/>
                </a:cubicBezTo>
                <a:cubicBezTo>
                  <a:pt x="23693" y="47317"/>
                  <a:pt x="23556" y="47409"/>
                  <a:pt x="23419" y="47500"/>
                </a:cubicBezTo>
                <a:cubicBezTo>
                  <a:pt x="23351" y="47454"/>
                  <a:pt x="23305" y="47431"/>
                  <a:pt x="23237" y="47386"/>
                </a:cubicBezTo>
                <a:lnTo>
                  <a:pt x="23237" y="47386"/>
                </a:lnTo>
                <a:cubicBezTo>
                  <a:pt x="23259" y="47523"/>
                  <a:pt x="23282" y="47660"/>
                  <a:pt x="23305" y="47774"/>
                </a:cubicBezTo>
                <a:cubicBezTo>
                  <a:pt x="23168" y="47842"/>
                  <a:pt x="23031" y="47911"/>
                  <a:pt x="22871" y="47979"/>
                </a:cubicBezTo>
                <a:cubicBezTo>
                  <a:pt x="22871" y="48048"/>
                  <a:pt x="22871" y="48093"/>
                  <a:pt x="22871" y="48162"/>
                </a:cubicBezTo>
                <a:cubicBezTo>
                  <a:pt x="22620" y="48139"/>
                  <a:pt x="22392" y="48116"/>
                  <a:pt x="22118" y="48070"/>
                </a:cubicBezTo>
                <a:lnTo>
                  <a:pt x="22118" y="48070"/>
                </a:lnTo>
                <a:cubicBezTo>
                  <a:pt x="22141" y="48207"/>
                  <a:pt x="22141" y="48299"/>
                  <a:pt x="22164" y="48344"/>
                </a:cubicBezTo>
                <a:cubicBezTo>
                  <a:pt x="22004" y="48481"/>
                  <a:pt x="21867" y="48595"/>
                  <a:pt x="21753" y="48710"/>
                </a:cubicBezTo>
                <a:cubicBezTo>
                  <a:pt x="21776" y="48778"/>
                  <a:pt x="21799" y="48847"/>
                  <a:pt x="21844" y="48915"/>
                </a:cubicBezTo>
                <a:cubicBezTo>
                  <a:pt x="21684" y="49006"/>
                  <a:pt x="21547" y="49098"/>
                  <a:pt x="21388" y="49166"/>
                </a:cubicBezTo>
                <a:cubicBezTo>
                  <a:pt x="21296" y="49303"/>
                  <a:pt x="21205" y="49463"/>
                  <a:pt x="21114" y="49600"/>
                </a:cubicBezTo>
                <a:cubicBezTo>
                  <a:pt x="21023" y="49554"/>
                  <a:pt x="20977" y="49531"/>
                  <a:pt x="20908" y="49508"/>
                </a:cubicBezTo>
                <a:cubicBezTo>
                  <a:pt x="20863" y="49691"/>
                  <a:pt x="20840" y="49851"/>
                  <a:pt x="20817" y="50011"/>
                </a:cubicBezTo>
                <a:cubicBezTo>
                  <a:pt x="20703" y="50011"/>
                  <a:pt x="20589" y="49988"/>
                  <a:pt x="20543" y="49988"/>
                </a:cubicBezTo>
                <a:cubicBezTo>
                  <a:pt x="20429" y="50056"/>
                  <a:pt x="20338" y="50102"/>
                  <a:pt x="20269" y="50148"/>
                </a:cubicBezTo>
                <a:cubicBezTo>
                  <a:pt x="20338" y="50307"/>
                  <a:pt x="20429" y="50467"/>
                  <a:pt x="20543" y="50695"/>
                </a:cubicBezTo>
                <a:cubicBezTo>
                  <a:pt x="20315" y="50695"/>
                  <a:pt x="20132" y="50673"/>
                  <a:pt x="19927" y="50673"/>
                </a:cubicBezTo>
                <a:cubicBezTo>
                  <a:pt x="19904" y="50718"/>
                  <a:pt x="19858" y="50810"/>
                  <a:pt x="19790" y="50901"/>
                </a:cubicBezTo>
                <a:cubicBezTo>
                  <a:pt x="19744" y="50878"/>
                  <a:pt x="19676" y="50855"/>
                  <a:pt x="19630" y="50832"/>
                </a:cubicBezTo>
                <a:cubicBezTo>
                  <a:pt x="19448" y="51312"/>
                  <a:pt x="19105" y="51563"/>
                  <a:pt x="18603" y="51677"/>
                </a:cubicBezTo>
                <a:cubicBezTo>
                  <a:pt x="18649" y="51723"/>
                  <a:pt x="18672" y="51768"/>
                  <a:pt x="18763" y="51859"/>
                </a:cubicBezTo>
                <a:cubicBezTo>
                  <a:pt x="18626" y="51837"/>
                  <a:pt x="18512" y="51837"/>
                  <a:pt x="18398" y="51814"/>
                </a:cubicBezTo>
                <a:cubicBezTo>
                  <a:pt x="18329" y="51974"/>
                  <a:pt x="18261" y="52133"/>
                  <a:pt x="18169" y="52316"/>
                </a:cubicBezTo>
                <a:cubicBezTo>
                  <a:pt x="18079" y="52339"/>
                  <a:pt x="17942" y="52384"/>
                  <a:pt x="17716" y="52429"/>
                </a:cubicBezTo>
                <a:lnTo>
                  <a:pt x="17716" y="52429"/>
                </a:lnTo>
                <a:cubicBezTo>
                  <a:pt x="17717" y="52425"/>
                  <a:pt x="17629" y="52398"/>
                  <a:pt x="17485" y="52316"/>
                </a:cubicBezTo>
                <a:lnTo>
                  <a:pt x="17485" y="52316"/>
                </a:lnTo>
                <a:cubicBezTo>
                  <a:pt x="17576" y="52476"/>
                  <a:pt x="17622" y="52544"/>
                  <a:pt x="17690" y="52636"/>
                </a:cubicBezTo>
                <a:cubicBezTo>
                  <a:pt x="17530" y="52932"/>
                  <a:pt x="17530" y="53069"/>
                  <a:pt x="17622" y="53366"/>
                </a:cubicBezTo>
                <a:cubicBezTo>
                  <a:pt x="17507" y="53366"/>
                  <a:pt x="17393" y="53343"/>
                  <a:pt x="17279" y="53343"/>
                </a:cubicBezTo>
                <a:cubicBezTo>
                  <a:pt x="17165" y="53252"/>
                  <a:pt x="17028" y="53161"/>
                  <a:pt x="16937" y="53069"/>
                </a:cubicBezTo>
                <a:cubicBezTo>
                  <a:pt x="16914" y="52841"/>
                  <a:pt x="16914" y="52636"/>
                  <a:pt x="16914" y="52430"/>
                </a:cubicBezTo>
                <a:cubicBezTo>
                  <a:pt x="17005" y="52339"/>
                  <a:pt x="17097" y="52247"/>
                  <a:pt x="17211" y="52179"/>
                </a:cubicBezTo>
                <a:cubicBezTo>
                  <a:pt x="17188" y="52156"/>
                  <a:pt x="17188" y="52111"/>
                  <a:pt x="17165" y="52088"/>
                </a:cubicBezTo>
                <a:cubicBezTo>
                  <a:pt x="17051" y="52133"/>
                  <a:pt x="16914" y="52156"/>
                  <a:pt x="16800" y="52202"/>
                </a:cubicBezTo>
                <a:cubicBezTo>
                  <a:pt x="16572" y="52750"/>
                  <a:pt x="16412" y="53297"/>
                  <a:pt x="16526" y="53937"/>
                </a:cubicBezTo>
                <a:cubicBezTo>
                  <a:pt x="16457" y="53937"/>
                  <a:pt x="16389" y="53959"/>
                  <a:pt x="16320" y="53959"/>
                </a:cubicBezTo>
                <a:cubicBezTo>
                  <a:pt x="16298" y="54142"/>
                  <a:pt x="16298" y="54325"/>
                  <a:pt x="16298" y="54507"/>
                </a:cubicBezTo>
                <a:cubicBezTo>
                  <a:pt x="15910" y="54462"/>
                  <a:pt x="15590" y="54416"/>
                  <a:pt x="15271" y="54370"/>
                </a:cubicBezTo>
                <a:lnTo>
                  <a:pt x="15271" y="54370"/>
                </a:lnTo>
                <a:cubicBezTo>
                  <a:pt x="15225" y="54621"/>
                  <a:pt x="15681" y="54484"/>
                  <a:pt x="15567" y="54804"/>
                </a:cubicBezTo>
                <a:cubicBezTo>
                  <a:pt x="15453" y="54735"/>
                  <a:pt x="15339" y="54667"/>
                  <a:pt x="15225" y="54621"/>
                </a:cubicBezTo>
                <a:cubicBezTo>
                  <a:pt x="15202" y="54621"/>
                  <a:pt x="15179" y="54644"/>
                  <a:pt x="15179" y="54667"/>
                </a:cubicBezTo>
                <a:cubicBezTo>
                  <a:pt x="15248" y="54735"/>
                  <a:pt x="15316" y="54827"/>
                  <a:pt x="15430" y="54941"/>
                </a:cubicBezTo>
                <a:cubicBezTo>
                  <a:pt x="15293" y="55032"/>
                  <a:pt x="15179" y="55101"/>
                  <a:pt x="15065" y="55169"/>
                </a:cubicBezTo>
                <a:cubicBezTo>
                  <a:pt x="14974" y="54872"/>
                  <a:pt x="14883" y="54621"/>
                  <a:pt x="14814" y="54393"/>
                </a:cubicBezTo>
                <a:cubicBezTo>
                  <a:pt x="14951" y="54302"/>
                  <a:pt x="15088" y="54210"/>
                  <a:pt x="15271" y="54096"/>
                </a:cubicBezTo>
                <a:cubicBezTo>
                  <a:pt x="15179" y="54005"/>
                  <a:pt x="15111" y="53937"/>
                  <a:pt x="15042" y="53845"/>
                </a:cubicBezTo>
                <a:cubicBezTo>
                  <a:pt x="15042" y="53777"/>
                  <a:pt x="15065" y="53685"/>
                  <a:pt x="15088" y="53594"/>
                </a:cubicBezTo>
                <a:cubicBezTo>
                  <a:pt x="15179" y="53617"/>
                  <a:pt x="15248" y="53617"/>
                  <a:pt x="15339" y="53617"/>
                </a:cubicBezTo>
                <a:cubicBezTo>
                  <a:pt x="15293" y="53731"/>
                  <a:pt x="15271" y="53822"/>
                  <a:pt x="15248" y="53937"/>
                </a:cubicBezTo>
                <a:cubicBezTo>
                  <a:pt x="15385" y="53822"/>
                  <a:pt x="15499" y="53754"/>
                  <a:pt x="15636" y="53663"/>
                </a:cubicBezTo>
                <a:cubicBezTo>
                  <a:pt x="15636" y="53617"/>
                  <a:pt x="15613" y="53549"/>
                  <a:pt x="15613" y="53434"/>
                </a:cubicBezTo>
                <a:cubicBezTo>
                  <a:pt x="15453" y="53457"/>
                  <a:pt x="15339" y="53480"/>
                  <a:pt x="15202" y="53503"/>
                </a:cubicBezTo>
                <a:cubicBezTo>
                  <a:pt x="15202" y="53389"/>
                  <a:pt x="15179" y="53320"/>
                  <a:pt x="15156" y="53183"/>
                </a:cubicBezTo>
                <a:lnTo>
                  <a:pt x="15156" y="53183"/>
                </a:lnTo>
                <a:cubicBezTo>
                  <a:pt x="15293" y="53206"/>
                  <a:pt x="15385" y="53229"/>
                  <a:pt x="15544" y="53252"/>
                </a:cubicBezTo>
                <a:cubicBezTo>
                  <a:pt x="15499" y="53092"/>
                  <a:pt x="15453" y="53001"/>
                  <a:pt x="15430" y="52887"/>
                </a:cubicBezTo>
                <a:lnTo>
                  <a:pt x="15088" y="52887"/>
                </a:lnTo>
                <a:cubicBezTo>
                  <a:pt x="14883" y="53183"/>
                  <a:pt x="14677" y="53480"/>
                  <a:pt x="14472" y="53800"/>
                </a:cubicBezTo>
                <a:cubicBezTo>
                  <a:pt x="14403" y="53754"/>
                  <a:pt x="14335" y="53708"/>
                  <a:pt x="14221" y="53640"/>
                </a:cubicBezTo>
                <a:cubicBezTo>
                  <a:pt x="14449" y="53092"/>
                  <a:pt x="14677" y="52567"/>
                  <a:pt x="14928" y="51974"/>
                </a:cubicBezTo>
                <a:cubicBezTo>
                  <a:pt x="14723" y="51951"/>
                  <a:pt x="14540" y="51951"/>
                  <a:pt x="14312" y="51928"/>
                </a:cubicBezTo>
                <a:cubicBezTo>
                  <a:pt x="14335" y="51814"/>
                  <a:pt x="14380" y="51700"/>
                  <a:pt x="14403" y="51540"/>
                </a:cubicBezTo>
                <a:cubicBezTo>
                  <a:pt x="14312" y="51471"/>
                  <a:pt x="14198" y="51426"/>
                  <a:pt x="14106" y="51357"/>
                </a:cubicBezTo>
                <a:cubicBezTo>
                  <a:pt x="14084" y="51220"/>
                  <a:pt x="14061" y="51061"/>
                  <a:pt x="14015" y="50832"/>
                </a:cubicBezTo>
                <a:cubicBezTo>
                  <a:pt x="13969" y="50878"/>
                  <a:pt x="13901" y="50901"/>
                  <a:pt x="13855" y="50924"/>
                </a:cubicBezTo>
                <a:cubicBezTo>
                  <a:pt x="13833" y="50832"/>
                  <a:pt x="13810" y="50741"/>
                  <a:pt x="13810" y="50650"/>
                </a:cubicBezTo>
                <a:cubicBezTo>
                  <a:pt x="13901" y="50604"/>
                  <a:pt x="13992" y="50536"/>
                  <a:pt x="14084" y="50490"/>
                </a:cubicBezTo>
                <a:cubicBezTo>
                  <a:pt x="14129" y="50399"/>
                  <a:pt x="14129" y="50399"/>
                  <a:pt x="13627" y="50056"/>
                </a:cubicBezTo>
                <a:cubicBezTo>
                  <a:pt x="13353" y="50079"/>
                  <a:pt x="13125" y="50079"/>
                  <a:pt x="12897" y="50102"/>
                </a:cubicBezTo>
                <a:cubicBezTo>
                  <a:pt x="12828" y="49965"/>
                  <a:pt x="12805" y="49874"/>
                  <a:pt x="12760" y="49760"/>
                </a:cubicBezTo>
                <a:cubicBezTo>
                  <a:pt x="12874" y="49668"/>
                  <a:pt x="12965" y="49600"/>
                  <a:pt x="13102" y="49486"/>
                </a:cubicBezTo>
                <a:cubicBezTo>
                  <a:pt x="13011" y="49189"/>
                  <a:pt x="12897" y="48892"/>
                  <a:pt x="12783" y="48573"/>
                </a:cubicBezTo>
                <a:cubicBezTo>
                  <a:pt x="12988" y="48458"/>
                  <a:pt x="13193" y="48322"/>
                  <a:pt x="13445" y="48185"/>
                </a:cubicBezTo>
                <a:cubicBezTo>
                  <a:pt x="13467" y="48116"/>
                  <a:pt x="13490" y="48025"/>
                  <a:pt x="13513" y="47956"/>
                </a:cubicBezTo>
                <a:cubicBezTo>
                  <a:pt x="13353" y="47751"/>
                  <a:pt x="13217" y="47592"/>
                  <a:pt x="13034" y="47364"/>
                </a:cubicBezTo>
                <a:lnTo>
                  <a:pt x="13034" y="47364"/>
                </a:lnTo>
                <a:cubicBezTo>
                  <a:pt x="13022" y="47366"/>
                  <a:pt x="12987" y="47371"/>
                  <a:pt x="12942" y="47386"/>
                </a:cubicBezTo>
                <a:cubicBezTo>
                  <a:pt x="13056" y="47614"/>
                  <a:pt x="13171" y="47819"/>
                  <a:pt x="13285" y="48025"/>
                </a:cubicBezTo>
                <a:cubicBezTo>
                  <a:pt x="13171" y="48048"/>
                  <a:pt x="13102" y="48070"/>
                  <a:pt x="13011" y="48070"/>
                </a:cubicBezTo>
                <a:cubicBezTo>
                  <a:pt x="12965" y="47979"/>
                  <a:pt x="12920" y="47865"/>
                  <a:pt x="12897" y="47774"/>
                </a:cubicBezTo>
                <a:cubicBezTo>
                  <a:pt x="12874" y="47774"/>
                  <a:pt x="12874" y="47774"/>
                  <a:pt x="12851" y="47797"/>
                </a:cubicBezTo>
                <a:cubicBezTo>
                  <a:pt x="12851" y="47797"/>
                  <a:pt x="12828" y="47819"/>
                  <a:pt x="12828" y="47819"/>
                </a:cubicBezTo>
                <a:cubicBezTo>
                  <a:pt x="12920" y="48139"/>
                  <a:pt x="12920" y="48139"/>
                  <a:pt x="12554" y="48230"/>
                </a:cubicBezTo>
                <a:cubicBezTo>
                  <a:pt x="12395" y="48116"/>
                  <a:pt x="12258" y="48002"/>
                  <a:pt x="12098" y="47911"/>
                </a:cubicBezTo>
                <a:cubicBezTo>
                  <a:pt x="12049" y="47927"/>
                  <a:pt x="11978" y="47943"/>
                  <a:pt x="11932" y="47943"/>
                </a:cubicBezTo>
                <a:cubicBezTo>
                  <a:pt x="11914" y="47943"/>
                  <a:pt x="11899" y="47940"/>
                  <a:pt x="11892" y="47934"/>
                </a:cubicBezTo>
                <a:cubicBezTo>
                  <a:pt x="11801" y="47774"/>
                  <a:pt x="11710" y="47591"/>
                  <a:pt x="11664" y="47386"/>
                </a:cubicBezTo>
                <a:cubicBezTo>
                  <a:pt x="11641" y="47294"/>
                  <a:pt x="11687" y="47180"/>
                  <a:pt x="11733" y="46975"/>
                </a:cubicBezTo>
                <a:cubicBezTo>
                  <a:pt x="11938" y="47157"/>
                  <a:pt x="12098" y="47294"/>
                  <a:pt x="12235" y="47431"/>
                </a:cubicBezTo>
                <a:cubicBezTo>
                  <a:pt x="12143" y="47545"/>
                  <a:pt x="12098" y="47614"/>
                  <a:pt x="12029" y="47682"/>
                </a:cubicBezTo>
                <a:cubicBezTo>
                  <a:pt x="12052" y="47728"/>
                  <a:pt x="12075" y="47797"/>
                  <a:pt x="12098" y="47865"/>
                </a:cubicBezTo>
                <a:cubicBezTo>
                  <a:pt x="12151" y="47794"/>
                  <a:pt x="12207" y="47771"/>
                  <a:pt x="12265" y="47771"/>
                </a:cubicBezTo>
                <a:cubicBezTo>
                  <a:pt x="12355" y="47771"/>
                  <a:pt x="12448" y="47828"/>
                  <a:pt x="12531" y="47842"/>
                </a:cubicBezTo>
                <a:cubicBezTo>
                  <a:pt x="12440" y="47751"/>
                  <a:pt x="12372" y="47682"/>
                  <a:pt x="12326" y="47637"/>
                </a:cubicBezTo>
                <a:cubicBezTo>
                  <a:pt x="12395" y="47409"/>
                  <a:pt x="12463" y="47203"/>
                  <a:pt x="12554" y="46975"/>
                </a:cubicBezTo>
                <a:cubicBezTo>
                  <a:pt x="12577" y="46952"/>
                  <a:pt x="12646" y="46929"/>
                  <a:pt x="12668" y="46906"/>
                </a:cubicBezTo>
                <a:cubicBezTo>
                  <a:pt x="12760" y="46678"/>
                  <a:pt x="12805" y="46496"/>
                  <a:pt x="12874" y="46313"/>
                </a:cubicBezTo>
                <a:cubicBezTo>
                  <a:pt x="12838" y="46268"/>
                  <a:pt x="12809" y="46252"/>
                  <a:pt x="12783" y="46252"/>
                </a:cubicBezTo>
                <a:cubicBezTo>
                  <a:pt x="12703" y="46252"/>
                  <a:pt x="12657" y="46408"/>
                  <a:pt x="12572" y="46408"/>
                </a:cubicBezTo>
                <a:cubicBezTo>
                  <a:pt x="12541" y="46408"/>
                  <a:pt x="12506" y="46389"/>
                  <a:pt x="12463" y="46336"/>
                </a:cubicBezTo>
                <a:cubicBezTo>
                  <a:pt x="12463" y="46176"/>
                  <a:pt x="12463" y="45948"/>
                  <a:pt x="12486" y="45674"/>
                </a:cubicBezTo>
                <a:cubicBezTo>
                  <a:pt x="12417" y="45605"/>
                  <a:pt x="12303" y="45514"/>
                  <a:pt x="12189" y="45400"/>
                </a:cubicBezTo>
                <a:cubicBezTo>
                  <a:pt x="12189" y="45331"/>
                  <a:pt x="12212" y="45240"/>
                  <a:pt x="12258" y="45149"/>
                </a:cubicBezTo>
                <a:cubicBezTo>
                  <a:pt x="12189" y="45080"/>
                  <a:pt x="12121" y="45012"/>
                  <a:pt x="12029" y="44943"/>
                </a:cubicBezTo>
                <a:cubicBezTo>
                  <a:pt x="11961" y="44898"/>
                  <a:pt x="11892" y="44829"/>
                  <a:pt x="11778" y="44761"/>
                </a:cubicBezTo>
                <a:cubicBezTo>
                  <a:pt x="11892" y="44715"/>
                  <a:pt x="11938" y="44692"/>
                  <a:pt x="12007" y="44670"/>
                </a:cubicBezTo>
                <a:cubicBezTo>
                  <a:pt x="12007" y="44533"/>
                  <a:pt x="12007" y="44396"/>
                  <a:pt x="12007" y="44190"/>
                </a:cubicBezTo>
                <a:cubicBezTo>
                  <a:pt x="12143" y="44281"/>
                  <a:pt x="12258" y="44350"/>
                  <a:pt x="12349" y="44396"/>
                </a:cubicBezTo>
                <a:cubicBezTo>
                  <a:pt x="12486" y="44350"/>
                  <a:pt x="12600" y="44304"/>
                  <a:pt x="12760" y="44259"/>
                </a:cubicBezTo>
                <a:cubicBezTo>
                  <a:pt x="12760" y="44350"/>
                  <a:pt x="12783" y="44441"/>
                  <a:pt x="12783" y="44533"/>
                </a:cubicBezTo>
                <a:cubicBezTo>
                  <a:pt x="12851" y="44487"/>
                  <a:pt x="12920" y="44464"/>
                  <a:pt x="12988" y="44441"/>
                </a:cubicBezTo>
                <a:cubicBezTo>
                  <a:pt x="12965" y="44327"/>
                  <a:pt x="12920" y="44190"/>
                  <a:pt x="12897" y="44076"/>
                </a:cubicBezTo>
                <a:cubicBezTo>
                  <a:pt x="12554" y="44076"/>
                  <a:pt x="12212" y="44053"/>
                  <a:pt x="11824" y="44030"/>
                </a:cubicBezTo>
                <a:cubicBezTo>
                  <a:pt x="11915" y="43802"/>
                  <a:pt x="11961" y="43642"/>
                  <a:pt x="12029" y="43483"/>
                </a:cubicBezTo>
                <a:cubicBezTo>
                  <a:pt x="12007" y="43163"/>
                  <a:pt x="11984" y="42821"/>
                  <a:pt x="11961" y="42433"/>
                </a:cubicBezTo>
                <a:cubicBezTo>
                  <a:pt x="11847" y="42341"/>
                  <a:pt x="11687" y="42227"/>
                  <a:pt x="11527" y="42113"/>
                </a:cubicBezTo>
                <a:cubicBezTo>
                  <a:pt x="11527" y="41953"/>
                  <a:pt x="11527" y="41771"/>
                  <a:pt x="11504" y="41565"/>
                </a:cubicBezTo>
                <a:cubicBezTo>
                  <a:pt x="11733" y="41497"/>
                  <a:pt x="11961" y="41405"/>
                  <a:pt x="12235" y="41314"/>
                </a:cubicBezTo>
                <a:cubicBezTo>
                  <a:pt x="12235" y="41474"/>
                  <a:pt x="12235" y="41611"/>
                  <a:pt x="12258" y="41748"/>
                </a:cubicBezTo>
                <a:cubicBezTo>
                  <a:pt x="12166" y="41816"/>
                  <a:pt x="12098" y="41862"/>
                  <a:pt x="12007" y="41930"/>
                </a:cubicBezTo>
                <a:cubicBezTo>
                  <a:pt x="12189" y="41930"/>
                  <a:pt x="12280" y="41908"/>
                  <a:pt x="12395" y="41725"/>
                </a:cubicBezTo>
                <a:cubicBezTo>
                  <a:pt x="12600" y="41314"/>
                  <a:pt x="12668" y="40881"/>
                  <a:pt x="12691" y="40401"/>
                </a:cubicBezTo>
                <a:lnTo>
                  <a:pt x="12691" y="40401"/>
                </a:lnTo>
                <a:cubicBezTo>
                  <a:pt x="12600" y="40470"/>
                  <a:pt x="12509" y="40538"/>
                  <a:pt x="12417" y="40607"/>
                </a:cubicBezTo>
                <a:cubicBezTo>
                  <a:pt x="12417" y="40584"/>
                  <a:pt x="12417" y="40584"/>
                  <a:pt x="12417" y="40561"/>
                </a:cubicBezTo>
                <a:cubicBezTo>
                  <a:pt x="12303" y="40561"/>
                  <a:pt x="12212" y="40584"/>
                  <a:pt x="12098" y="40584"/>
                </a:cubicBezTo>
                <a:cubicBezTo>
                  <a:pt x="11984" y="40264"/>
                  <a:pt x="11847" y="39922"/>
                  <a:pt x="11733" y="39579"/>
                </a:cubicBezTo>
                <a:cubicBezTo>
                  <a:pt x="11733" y="39557"/>
                  <a:pt x="11778" y="39534"/>
                  <a:pt x="11847" y="39465"/>
                </a:cubicBezTo>
                <a:cubicBezTo>
                  <a:pt x="11345" y="39374"/>
                  <a:pt x="11596" y="38895"/>
                  <a:pt x="11390" y="38644"/>
                </a:cubicBezTo>
                <a:cubicBezTo>
                  <a:pt x="11253" y="38621"/>
                  <a:pt x="11116" y="38575"/>
                  <a:pt x="10979" y="38530"/>
                </a:cubicBezTo>
                <a:cubicBezTo>
                  <a:pt x="11116" y="38347"/>
                  <a:pt x="11253" y="38187"/>
                  <a:pt x="11390" y="38027"/>
                </a:cubicBezTo>
                <a:lnTo>
                  <a:pt x="11687" y="38027"/>
                </a:lnTo>
                <a:cubicBezTo>
                  <a:pt x="11573" y="37822"/>
                  <a:pt x="11482" y="37639"/>
                  <a:pt x="11367" y="37411"/>
                </a:cubicBezTo>
                <a:cubicBezTo>
                  <a:pt x="11185" y="37480"/>
                  <a:pt x="11025" y="37548"/>
                  <a:pt x="10842" y="37639"/>
                </a:cubicBezTo>
                <a:cubicBezTo>
                  <a:pt x="10820" y="37594"/>
                  <a:pt x="10797" y="37548"/>
                  <a:pt x="10774" y="37502"/>
                </a:cubicBezTo>
                <a:cubicBezTo>
                  <a:pt x="10865" y="37320"/>
                  <a:pt x="11139" y="37434"/>
                  <a:pt x="11139" y="37183"/>
                </a:cubicBezTo>
                <a:cubicBezTo>
                  <a:pt x="11099" y="37137"/>
                  <a:pt x="11063" y="37120"/>
                  <a:pt x="11029" y="37120"/>
                </a:cubicBezTo>
                <a:cubicBezTo>
                  <a:pt x="10933" y="37120"/>
                  <a:pt x="10851" y="37253"/>
                  <a:pt x="10727" y="37253"/>
                </a:cubicBezTo>
                <a:cubicBezTo>
                  <a:pt x="10720" y="37253"/>
                  <a:pt x="10713" y="37252"/>
                  <a:pt x="10705" y="37251"/>
                </a:cubicBezTo>
                <a:cubicBezTo>
                  <a:pt x="10683" y="37023"/>
                  <a:pt x="10637" y="36818"/>
                  <a:pt x="10637" y="36589"/>
                </a:cubicBezTo>
                <a:cubicBezTo>
                  <a:pt x="10614" y="36407"/>
                  <a:pt x="10523" y="36315"/>
                  <a:pt x="10409" y="36224"/>
                </a:cubicBezTo>
                <a:cubicBezTo>
                  <a:pt x="10386" y="36338"/>
                  <a:pt x="10340" y="36452"/>
                  <a:pt x="10317" y="36521"/>
                </a:cubicBezTo>
                <a:cubicBezTo>
                  <a:pt x="10112" y="36498"/>
                  <a:pt x="9907" y="36498"/>
                  <a:pt x="9678" y="36475"/>
                </a:cubicBezTo>
                <a:cubicBezTo>
                  <a:pt x="9815" y="36315"/>
                  <a:pt x="9929" y="36156"/>
                  <a:pt x="10066" y="35996"/>
                </a:cubicBezTo>
                <a:cubicBezTo>
                  <a:pt x="10087" y="36006"/>
                  <a:pt x="10115" y="36008"/>
                  <a:pt x="10147" y="36008"/>
                </a:cubicBezTo>
                <a:cubicBezTo>
                  <a:pt x="10167" y="36008"/>
                  <a:pt x="10189" y="36008"/>
                  <a:pt x="10211" y="36008"/>
                </a:cubicBezTo>
                <a:cubicBezTo>
                  <a:pt x="10301" y="36008"/>
                  <a:pt x="10395" y="36023"/>
                  <a:pt x="10409" y="36179"/>
                </a:cubicBezTo>
                <a:cubicBezTo>
                  <a:pt x="10432" y="36042"/>
                  <a:pt x="10477" y="35927"/>
                  <a:pt x="10523" y="35745"/>
                </a:cubicBezTo>
                <a:cubicBezTo>
                  <a:pt x="10614" y="35882"/>
                  <a:pt x="10660" y="35973"/>
                  <a:pt x="10728" y="36064"/>
                </a:cubicBezTo>
                <a:cubicBezTo>
                  <a:pt x="10934" y="35859"/>
                  <a:pt x="10888" y="35790"/>
                  <a:pt x="10432" y="35585"/>
                </a:cubicBezTo>
                <a:cubicBezTo>
                  <a:pt x="10470" y="35432"/>
                  <a:pt x="10536" y="35372"/>
                  <a:pt x="10619" y="35372"/>
                </a:cubicBezTo>
                <a:cubicBezTo>
                  <a:pt x="10685" y="35372"/>
                  <a:pt x="10762" y="35410"/>
                  <a:pt x="10842" y="35471"/>
                </a:cubicBezTo>
                <a:cubicBezTo>
                  <a:pt x="10865" y="35402"/>
                  <a:pt x="10888" y="35334"/>
                  <a:pt x="10911" y="35220"/>
                </a:cubicBezTo>
                <a:cubicBezTo>
                  <a:pt x="10797" y="35197"/>
                  <a:pt x="10683" y="35151"/>
                  <a:pt x="10523" y="35106"/>
                </a:cubicBezTo>
                <a:cubicBezTo>
                  <a:pt x="10523" y="34946"/>
                  <a:pt x="10523" y="34763"/>
                  <a:pt x="10477" y="34581"/>
                </a:cubicBezTo>
                <a:cubicBezTo>
                  <a:pt x="10409" y="34398"/>
                  <a:pt x="10409" y="34170"/>
                  <a:pt x="10226" y="34010"/>
                </a:cubicBezTo>
                <a:cubicBezTo>
                  <a:pt x="10112" y="33896"/>
                  <a:pt x="10135" y="33668"/>
                  <a:pt x="10112" y="33485"/>
                </a:cubicBezTo>
                <a:cubicBezTo>
                  <a:pt x="10226" y="33371"/>
                  <a:pt x="10340" y="33280"/>
                  <a:pt x="10454" y="33188"/>
                </a:cubicBezTo>
                <a:cubicBezTo>
                  <a:pt x="10363" y="32823"/>
                  <a:pt x="10295" y="32481"/>
                  <a:pt x="10203" y="32093"/>
                </a:cubicBezTo>
                <a:cubicBezTo>
                  <a:pt x="10112" y="32161"/>
                  <a:pt x="10044" y="32230"/>
                  <a:pt x="9952" y="32298"/>
                </a:cubicBezTo>
                <a:cubicBezTo>
                  <a:pt x="9633" y="32001"/>
                  <a:pt x="9815" y="31591"/>
                  <a:pt x="9678" y="31271"/>
                </a:cubicBezTo>
                <a:cubicBezTo>
                  <a:pt x="9715" y="31240"/>
                  <a:pt x="9747" y="31228"/>
                  <a:pt x="9775" y="31228"/>
                </a:cubicBezTo>
                <a:cubicBezTo>
                  <a:pt x="9849" y="31228"/>
                  <a:pt x="9890" y="31319"/>
                  <a:pt x="9907" y="31385"/>
                </a:cubicBezTo>
                <a:cubicBezTo>
                  <a:pt x="9929" y="31591"/>
                  <a:pt x="9998" y="31773"/>
                  <a:pt x="10112" y="31956"/>
                </a:cubicBezTo>
                <a:cubicBezTo>
                  <a:pt x="10340" y="31750"/>
                  <a:pt x="10249" y="31454"/>
                  <a:pt x="10180" y="31317"/>
                </a:cubicBezTo>
                <a:cubicBezTo>
                  <a:pt x="10089" y="31111"/>
                  <a:pt x="10203" y="30769"/>
                  <a:pt x="9884" y="30700"/>
                </a:cubicBezTo>
                <a:cubicBezTo>
                  <a:pt x="9838" y="30792"/>
                  <a:pt x="9815" y="30929"/>
                  <a:pt x="9747" y="31066"/>
                </a:cubicBezTo>
                <a:cubicBezTo>
                  <a:pt x="9450" y="30769"/>
                  <a:pt x="9724" y="30290"/>
                  <a:pt x="9313" y="30084"/>
                </a:cubicBezTo>
                <a:cubicBezTo>
                  <a:pt x="9245" y="30130"/>
                  <a:pt x="9199" y="30153"/>
                  <a:pt x="9108" y="30198"/>
                </a:cubicBezTo>
                <a:cubicBezTo>
                  <a:pt x="9108" y="30084"/>
                  <a:pt x="9131" y="29970"/>
                  <a:pt x="9131" y="29856"/>
                </a:cubicBezTo>
                <a:lnTo>
                  <a:pt x="9131" y="29856"/>
                </a:lnTo>
                <a:cubicBezTo>
                  <a:pt x="8902" y="29947"/>
                  <a:pt x="8697" y="30039"/>
                  <a:pt x="8491" y="30130"/>
                </a:cubicBezTo>
                <a:cubicBezTo>
                  <a:pt x="8446" y="30084"/>
                  <a:pt x="8400" y="30039"/>
                  <a:pt x="8332" y="30016"/>
                </a:cubicBezTo>
                <a:cubicBezTo>
                  <a:pt x="8354" y="29879"/>
                  <a:pt x="8354" y="29765"/>
                  <a:pt x="8377" y="29628"/>
                </a:cubicBezTo>
                <a:cubicBezTo>
                  <a:pt x="8560" y="29582"/>
                  <a:pt x="8742" y="29536"/>
                  <a:pt x="8948" y="29468"/>
                </a:cubicBezTo>
                <a:cubicBezTo>
                  <a:pt x="9016" y="29559"/>
                  <a:pt x="9108" y="29628"/>
                  <a:pt x="9199" y="29742"/>
                </a:cubicBezTo>
                <a:cubicBezTo>
                  <a:pt x="9267" y="29673"/>
                  <a:pt x="9313" y="29628"/>
                  <a:pt x="9382" y="29559"/>
                </a:cubicBezTo>
                <a:cubicBezTo>
                  <a:pt x="9336" y="29468"/>
                  <a:pt x="9290" y="29399"/>
                  <a:pt x="9245" y="29308"/>
                </a:cubicBezTo>
                <a:cubicBezTo>
                  <a:pt x="9290" y="29285"/>
                  <a:pt x="9336" y="29262"/>
                  <a:pt x="9382" y="29240"/>
                </a:cubicBezTo>
                <a:cubicBezTo>
                  <a:pt x="9290" y="28874"/>
                  <a:pt x="9199" y="28532"/>
                  <a:pt x="9085" y="28167"/>
                </a:cubicBezTo>
                <a:cubicBezTo>
                  <a:pt x="8971" y="28349"/>
                  <a:pt x="8834" y="28532"/>
                  <a:pt x="8697" y="28737"/>
                </a:cubicBezTo>
                <a:cubicBezTo>
                  <a:pt x="8651" y="28601"/>
                  <a:pt x="8628" y="28509"/>
                  <a:pt x="8583" y="28395"/>
                </a:cubicBezTo>
                <a:cubicBezTo>
                  <a:pt x="8469" y="28418"/>
                  <a:pt x="8377" y="28418"/>
                  <a:pt x="8263" y="28441"/>
                </a:cubicBezTo>
                <a:cubicBezTo>
                  <a:pt x="8035" y="28281"/>
                  <a:pt x="8103" y="28076"/>
                  <a:pt x="8537" y="27802"/>
                </a:cubicBezTo>
                <a:cubicBezTo>
                  <a:pt x="8469" y="27756"/>
                  <a:pt x="8423" y="27733"/>
                  <a:pt x="8332" y="27688"/>
                </a:cubicBezTo>
                <a:cubicBezTo>
                  <a:pt x="8377" y="27596"/>
                  <a:pt x="8423" y="27505"/>
                  <a:pt x="8469" y="27368"/>
                </a:cubicBezTo>
                <a:cubicBezTo>
                  <a:pt x="8514" y="27391"/>
                  <a:pt x="8537" y="27414"/>
                  <a:pt x="8560" y="27436"/>
                </a:cubicBezTo>
                <a:cubicBezTo>
                  <a:pt x="8628" y="27573"/>
                  <a:pt x="8697" y="27710"/>
                  <a:pt x="8788" y="27847"/>
                </a:cubicBezTo>
                <a:cubicBezTo>
                  <a:pt x="8811" y="27893"/>
                  <a:pt x="8925" y="27893"/>
                  <a:pt x="8971" y="27893"/>
                </a:cubicBezTo>
                <a:cubicBezTo>
                  <a:pt x="8948" y="27551"/>
                  <a:pt x="8948" y="27231"/>
                  <a:pt x="8925" y="26889"/>
                </a:cubicBezTo>
                <a:cubicBezTo>
                  <a:pt x="8834" y="26797"/>
                  <a:pt x="8742" y="26706"/>
                  <a:pt x="8674" y="26638"/>
                </a:cubicBezTo>
                <a:cubicBezTo>
                  <a:pt x="8651" y="26021"/>
                  <a:pt x="8628" y="25428"/>
                  <a:pt x="8606" y="24834"/>
                </a:cubicBezTo>
                <a:cubicBezTo>
                  <a:pt x="8309" y="24401"/>
                  <a:pt x="8354" y="23876"/>
                  <a:pt x="8309" y="23396"/>
                </a:cubicBezTo>
                <a:cubicBezTo>
                  <a:pt x="8172" y="23237"/>
                  <a:pt x="8058" y="23100"/>
                  <a:pt x="7944" y="22963"/>
                </a:cubicBezTo>
                <a:cubicBezTo>
                  <a:pt x="7921" y="23077"/>
                  <a:pt x="7875" y="23214"/>
                  <a:pt x="7829" y="23374"/>
                </a:cubicBezTo>
                <a:cubicBezTo>
                  <a:pt x="7715" y="23168"/>
                  <a:pt x="7624" y="23008"/>
                  <a:pt x="7533" y="22871"/>
                </a:cubicBezTo>
                <a:cubicBezTo>
                  <a:pt x="7556" y="22734"/>
                  <a:pt x="7556" y="22620"/>
                  <a:pt x="7601" y="22438"/>
                </a:cubicBezTo>
                <a:cubicBezTo>
                  <a:pt x="7670" y="22529"/>
                  <a:pt x="7738" y="22575"/>
                  <a:pt x="7829" y="22666"/>
                </a:cubicBezTo>
                <a:cubicBezTo>
                  <a:pt x="7898" y="22597"/>
                  <a:pt x="8035" y="22506"/>
                  <a:pt x="8012" y="22438"/>
                </a:cubicBezTo>
                <a:cubicBezTo>
                  <a:pt x="8012" y="22209"/>
                  <a:pt x="8035" y="21958"/>
                  <a:pt x="7921" y="21707"/>
                </a:cubicBezTo>
                <a:cubicBezTo>
                  <a:pt x="7898" y="21639"/>
                  <a:pt x="7875" y="21570"/>
                  <a:pt x="7875" y="21479"/>
                </a:cubicBezTo>
                <a:cubicBezTo>
                  <a:pt x="7807" y="21182"/>
                  <a:pt x="7761" y="20863"/>
                  <a:pt x="7647" y="20543"/>
                </a:cubicBezTo>
                <a:cubicBezTo>
                  <a:pt x="7601" y="20383"/>
                  <a:pt x="7647" y="20224"/>
                  <a:pt x="7647" y="20064"/>
                </a:cubicBezTo>
                <a:cubicBezTo>
                  <a:pt x="7647" y="19904"/>
                  <a:pt x="7624" y="19744"/>
                  <a:pt x="7601" y="19607"/>
                </a:cubicBezTo>
                <a:cubicBezTo>
                  <a:pt x="7441" y="19402"/>
                  <a:pt x="7305" y="19219"/>
                  <a:pt x="7145" y="19037"/>
                </a:cubicBezTo>
                <a:cubicBezTo>
                  <a:pt x="7190" y="18991"/>
                  <a:pt x="7236" y="18968"/>
                  <a:pt x="7282" y="18923"/>
                </a:cubicBezTo>
                <a:cubicBezTo>
                  <a:pt x="7213" y="18854"/>
                  <a:pt x="7168" y="18786"/>
                  <a:pt x="7076" y="18717"/>
                </a:cubicBezTo>
                <a:cubicBezTo>
                  <a:pt x="7168" y="18649"/>
                  <a:pt x="7236" y="18603"/>
                  <a:pt x="7282" y="18557"/>
                </a:cubicBezTo>
                <a:cubicBezTo>
                  <a:pt x="7053" y="18329"/>
                  <a:pt x="7053" y="18055"/>
                  <a:pt x="7168" y="17759"/>
                </a:cubicBezTo>
                <a:cubicBezTo>
                  <a:pt x="7076" y="17736"/>
                  <a:pt x="7008" y="17690"/>
                  <a:pt x="6894" y="17644"/>
                </a:cubicBezTo>
                <a:cubicBezTo>
                  <a:pt x="6962" y="17576"/>
                  <a:pt x="7008" y="17507"/>
                  <a:pt x="7076" y="17439"/>
                </a:cubicBezTo>
                <a:cubicBezTo>
                  <a:pt x="6985" y="17188"/>
                  <a:pt x="6894" y="16937"/>
                  <a:pt x="6825" y="16663"/>
                </a:cubicBezTo>
                <a:cubicBezTo>
                  <a:pt x="6734" y="16777"/>
                  <a:pt x="6643" y="16891"/>
                  <a:pt x="6506" y="17028"/>
                </a:cubicBezTo>
                <a:cubicBezTo>
                  <a:pt x="6528" y="16823"/>
                  <a:pt x="6551" y="16640"/>
                  <a:pt x="6551" y="16412"/>
                </a:cubicBezTo>
                <a:cubicBezTo>
                  <a:pt x="6574" y="16412"/>
                  <a:pt x="6665" y="16389"/>
                  <a:pt x="6780" y="16343"/>
                </a:cubicBezTo>
                <a:cubicBezTo>
                  <a:pt x="6734" y="16229"/>
                  <a:pt x="6688" y="16138"/>
                  <a:pt x="6643" y="16024"/>
                </a:cubicBezTo>
                <a:cubicBezTo>
                  <a:pt x="6679" y="16005"/>
                  <a:pt x="6701" y="15972"/>
                  <a:pt x="6709" y="15972"/>
                </a:cubicBezTo>
                <a:cubicBezTo>
                  <a:pt x="6709" y="15972"/>
                  <a:pt x="6710" y="15972"/>
                  <a:pt x="6711" y="15974"/>
                </a:cubicBezTo>
                <a:lnTo>
                  <a:pt x="6711" y="15974"/>
                </a:lnTo>
                <a:cubicBezTo>
                  <a:pt x="6665" y="15588"/>
                  <a:pt x="6620" y="15292"/>
                  <a:pt x="6574" y="14951"/>
                </a:cubicBezTo>
                <a:cubicBezTo>
                  <a:pt x="6711" y="14860"/>
                  <a:pt x="6620" y="14677"/>
                  <a:pt x="6597" y="14517"/>
                </a:cubicBezTo>
                <a:cubicBezTo>
                  <a:pt x="6551" y="14380"/>
                  <a:pt x="6506" y="14221"/>
                  <a:pt x="6437" y="14015"/>
                </a:cubicBezTo>
                <a:cubicBezTo>
                  <a:pt x="6414" y="14015"/>
                  <a:pt x="6346" y="13970"/>
                  <a:pt x="6300" y="13947"/>
                </a:cubicBezTo>
                <a:cubicBezTo>
                  <a:pt x="6255" y="13833"/>
                  <a:pt x="6209" y="13696"/>
                  <a:pt x="6186" y="13581"/>
                </a:cubicBezTo>
                <a:cubicBezTo>
                  <a:pt x="6209" y="13513"/>
                  <a:pt x="6255" y="13445"/>
                  <a:pt x="6255" y="13422"/>
                </a:cubicBezTo>
                <a:cubicBezTo>
                  <a:pt x="6300" y="13171"/>
                  <a:pt x="6049" y="12988"/>
                  <a:pt x="6277" y="12805"/>
                </a:cubicBezTo>
                <a:cubicBezTo>
                  <a:pt x="6186" y="12714"/>
                  <a:pt x="6072" y="12600"/>
                  <a:pt x="5981" y="12509"/>
                </a:cubicBezTo>
                <a:cubicBezTo>
                  <a:pt x="6026" y="12303"/>
                  <a:pt x="6072" y="12098"/>
                  <a:pt x="6118" y="11870"/>
                </a:cubicBezTo>
                <a:cubicBezTo>
                  <a:pt x="5981" y="11824"/>
                  <a:pt x="5867" y="11801"/>
                  <a:pt x="5752" y="11778"/>
                </a:cubicBezTo>
                <a:cubicBezTo>
                  <a:pt x="5752" y="11710"/>
                  <a:pt x="5752" y="11687"/>
                  <a:pt x="5752" y="11641"/>
                </a:cubicBezTo>
                <a:cubicBezTo>
                  <a:pt x="5821" y="11619"/>
                  <a:pt x="5867" y="11619"/>
                  <a:pt x="5889" y="11619"/>
                </a:cubicBezTo>
                <a:cubicBezTo>
                  <a:pt x="5844" y="11094"/>
                  <a:pt x="5775" y="10614"/>
                  <a:pt x="5798" y="10112"/>
                </a:cubicBezTo>
                <a:cubicBezTo>
                  <a:pt x="5798" y="9861"/>
                  <a:pt x="5752" y="9610"/>
                  <a:pt x="5661" y="9450"/>
                </a:cubicBezTo>
                <a:cubicBezTo>
                  <a:pt x="5593" y="9290"/>
                  <a:pt x="5661" y="9199"/>
                  <a:pt x="5570" y="8971"/>
                </a:cubicBezTo>
                <a:lnTo>
                  <a:pt x="5570" y="8971"/>
                </a:lnTo>
                <a:cubicBezTo>
                  <a:pt x="5752" y="9062"/>
                  <a:pt x="5867" y="9085"/>
                  <a:pt x="5912" y="9153"/>
                </a:cubicBezTo>
                <a:cubicBezTo>
                  <a:pt x="5981" y="9290"/>
                  <a:pt x="6026" y="9473"/>
                  <a:pt x="6049" y="9633"/>
                </a:cubicBezTo>
                <a:cubicBezTo>
                  <a:pt x="6072" y="9952"/>
                  <a:pt x="6140" y="10249"/>
                  <a:pt x="6346" y="10500"/>
                </a:cubicBezTo>
                <a:cubicBezTo>
                  <a:pt x="6369" y="10523"/>
                  <a:pt x="6346" y="10569"/>
                  <a:pt x="6346" y="10614"/>
                </a:cubicBezTo>
                <a:cubicBezTo>
                  <a:pt x="6460" y="10591"/>
                  <a:pt x="6574" y="10591"/>
                  <a:pt x="6711" y="10569"/>
                </a:cubicBezTo>
                <a:lnTo>
                  <a:pt x="6711" y="10569"/>
                </a:lnTo>
                <a:cubicBezTo>
                  <a:pt x="6688" y="10728"/>
                  <a:pt x="6665" y="10820"/>
                  <a:pt x="6665" y="10934"/>
                </a:cubicBezTo>
                <a:cubicBezTo>
                  <a:pt x="6693" y="10940"/>
                  <a:pt x="6719" y="10943"/>
                  <a:pt x="6741" y="10943"/>
                </a:cubicBezTo>
                <a:cubicBezTo>
                  <a:pt x="6883" y="10943"/>
                  <a:pt x="6923" y="10830"/>
                  <a:pt x="6962" y="10751"/>
                </a:cubicBezTo>
                <a:cubicBezTo>
                  <a:pt x="6871" y="10409"/>
                  <a:pt x="6437" y="10317"/>
                  <a:pt x="6437" y="9884"/>
                </a:cubicBezTo>
                <a:lnTo>
                  <a:pt x="6437" y="9884"/>
                </a:lnTo>
                <a:cubicBezTo>
                  <a:pt x="6574" y="9998"/>
                  <a:pt x="6688" y="10066"/>
                  <a:pt x="6802" y="10135"/>
                </a:cubicBezTo>
                <a:cubicBezTo>
                  <a:pt x="6894" y="10089"/>
                  <a:pt x="6985" y="10021"/>
                  <a:pt x="7099" y="9952"/>
                </a:cubicBezTo>
                <a:cubicBezTo>
                  <a:pt x="6894" y="9838"/>
                  <a:pt x="6688" y="9747"/>
                  <a:pt x="6483" y="9656"/>
                </a:cubicBezTo>
                <a:cubicBezTo>
                  <a:pt x="6506" y="9519"/>
                  <a:pt x="6528" y="9427"/>
                  <a:pt x="6551" y="9313"/>
                </a:cubicBezTo>
                <a:cubicBezTo>
                  <a:pt x="6643" y="9336"/>
                  <a:pt x="6734" y="9336"/>
                  <a:pt x="6825" y="9359"/>
                </a:cubicBezTo>
                <a:cubicBezTo>
                  <a:pt x="7008" y="9176"/>
                  <a:pt x="7190" y="8994"/>
                  <a:pt x="7396" y="8788"/>
                </a:cubicBezTo>
                <a:cubicBezTo>
                  <a:pt x="7419" y="8879"/>
                  <a:pt x="7419" y="8971"/>
                  <a:pt x="7464" y="9153"/>
                </a:cubicBezTo>
                <a:cubicBezTo>
                  <a:pt x="7601" y="9039"/>
                  <a:pt x="7693" y="8948"/>
                  <a:pt x="7852" y="8834"/>
                </a:cubicBezTo>
                <a:cubicBezTo>
                  <a:pt x="7715" y="8674"/>
                  <a:pt x="7624" y="8514"/>
                  <a:pt x="7487" y="8423"/>
                </a:cubicBezTo>
                <a:cubicBezTo>
                  <a:pt x="7145" y="8195"/>
                  <a:pt x="6780" y="7989"/>
                  <a:pt x="6460" y="7738"/>
                </a:cubicBezTo>
                <a:cubicBezTo>
                  <a:pt x="6302" y="7600"/>
                  <a:pt x="6160" y="7478"/>
                  <a:pt x="5947" y="7478"/>
                </a:cubicBezTo>
                <a:cubicBezTo>
                  <a:pt x="5914" y="7478"/>
                  <a:pt x="5880" y="7481"/>
                  <a:pt x="5844" y="7487"/>
                </a:cubicBezTo>
                <a:cubicBezTo>
                  <a:pt x="5798" y="7487"/>
                  <a:pt x="5730" y="7396"/>
                  <a:pt x="5684" y="7350"/>
                </a:cubicBezTo>
                <a:cubicBezTo>
                  <a:pt x="5821" y="7168"/>
                  <a:pt x="5935" y="7008"/>
                  <a:pt x="6072" y="6802"/>
                </a:cubicBezTo>
                <a:cubicBezTo>
                  <a:pt x="5867" y="6665"/>
                  <a:pt x="5684" y="6528"/>
                  <a:pt x="5478" y="6392"/>
                </a:cubicBezTo>
                <a:cubicBezTo>
                  <a:pt x="5478" y="6369"/>
                  <a:pt x="5478" y="6300"/>
                  <a:pt x="5456" y="6209"/>
                </a:cubicBezTo>
                <a:cubicBezTo>
                  <a:pt x="5364" y="6163"/>
                  <a:pt x="5273" y="6118"/>
                  <a:pt x="5159" y="6072"/>
                </a:cubicBezTo>
                <a:cubicBezTo>
                  <a:pt x="5159" y="6072"/>
                  <a:pt x="5159" y="6049"/>
                  <a:pt x="5159" y="6026"/>
                </a:cubicBezTo>
                <a:cubicBezTo>
                  <a:pt x="5227" y="6004"/>
                  <a:pt x="5319" y="6004"/>
                  <a:pt x="5387" y="5981"/>
                </a:cubicBezTo>
                <a:cubicBezTo>
                  <a:pt x="5387" y="5958"/>
                  <a:pt x="5387" y="5912"/>
                  <a:pt x="5387" y="5821"/>
                </a:cubicBezTo>
                <a:close/>
                <a:moveTo>
                  <a:pt x="14354" y="55648"/>
                </a:moveTo>
                <a:cubicBezTo>
                  <a:pt x="14401" y="55648"/>
                  <a:pt x="14458" y="55658"/>
                  <a:pt x="14540" y="55671"/>
                </a:cubicBezTo>
                <a:cubicBezTo>
                  <a:pt x="14563" y="55831"/>
                  <a:pt x="14609" y="55991"/>
                  <a:pt x="14631" y="56151"/>
                </a:cubicBezTo>
                <a:cubicBezTo>
                  <a:pt x="14472" y="56173"/>
                  <a:pt x="14266" y="56219"/>
                  <a:pt x="13947" y="56288"/>
                </a:cubicBezTo>
                <a:cubicBezTo>
                  <a:pt x="13992" y="56402"/>
                  <a:pt x="14038" y="56516"/>
                  <a:pt x="14061" y="56607"/>
                </a:cubicBezTo>
                <a:cubicBezTo>
                  <a:pt x="13969" y="56721"/>
                  <a:pt x="13901" y="56835"/>
                  <a:pt x="13810" y="56972"/>
                </a:cubicBezTo>
                <a:cubicBezTo>
                  <a:pt x="13673" y="56904"/>
                  <a:pt x="13536" y="56835"/>
                  <a:pt x="13399" y="56744"/>
                </a:cubicBezTo>
                <a:cubicBezTo>
                  <a:pt x="13353" y="56425"/>
                  <a:pt x="13445" y="56128"/>
                  <a:pt x="13627" y="55877"/>
                </a:cubicBezTo>
                <a:lnTo>
                  <a:pt x="14038" y="55877"/>
                </a:lnTo>
                <a:cubicBezTo>
                  <a:pt x="14198" y="55701"/>
                  <a:pt x="14246" y="55648"/>
                  <a:pt x="14354" y="55648"/>
                </a:cubicBezTo>
                <a:close/>
                <a:moveTo>
                  <a:pt x="15304" y="59950"/>
                </a:moveTo>
                <a:lnTo>
                  <a:pt x="15304" y="59950"/>
                </a:lnTo>
                <a:cubicBezTo>
                  <a:pt x="15300" y="59954"/>
                  <a:pt x="15297" y="59958"/>
                  <a:pt x="15293" y="59962"/>
                </a:cubicBezTo>
                <a:lnTo>
                  <a:pt x="15316" y="59962"/>
                </a:lnTo>
                <a:cubicBezTo>
                  <a:pt x="15312" y="59958"/>
                  <a:pt x="15308" y="59954"/>
                  <a:pt x="15304" y="59950"/>
                </a:cubicBezTo>
                <a:close/>
                <a:moveTo>
                  <a:pt x="3447" y="0"/>
                </a:moveTo>
                <a:cubicBezTo>
                  <a:pt x="3789" y="206"/>
                  <a:pt x="3698" y="480"/>
                  <a:pt x="3538" y="731"/>
                </a:cubicBezTo>
                <a:cubicBezTo>
                  <a:pt x="3630" y="777"/>
                  <a:pt x="3675" y="799"/>
                  <a:pt x="3721" y="822"/>
                </a:cubicBezTo>
                <a:cubicBezTo>
                  <a:pt x="3721" y="845"/>
                  <a:pt x="3721" y="891"/>
                  <a:pt x="3721" y="913"/>
                </a:cubicBezTo>
                <a:cubicBezTo>
                  <a:pt x="3584" y="913"/>
                  <a:pt x="3470" y="936"/>
                  <a:pt x="3356" y="936"/>
                </a:cubicBezTo>
                <a:cubicBezTo>
                  <a:pt x="3277" y="936"/>
                  <a:pt x="3199" y="886"/>
                  <a:pt x="3135" y="886"/>
                </a:cubicBezTo>
                <a:cubicBezTo>
                  <a:pt x="3125" y="886"/>
                  <a:pt x="3114" y="887"/>
                  <a:pt x="3105" y="891"/>
                </a:cubicBezTo>
                <a:cubicBezTo>
                  <a:pt x="3023" y="945"/>
                  <a:pt x="2945" y="965"/>
                  <a:pt x="2870" y="965"/>
                </a:cubicBezTo>
                <a:cubicBezTo>
                  <a:pt x="2693" y="965"/>
                  <a:pt x="2528" y="854"/>
                  <a:pt x="2351" y="822"/>
                </a:cubicBezTo>
                <a:lnTo>
                  <a:pt x="2283" y="822"/>
                </a:lnTo>
                <a:cubicBezTo>
                  <a:pt x="2283" y="913"/>
                  <a:pt x="2283" y="959"/>
                  <a:pt x="2260" y="1050"/>
                </a:cubicBezTo>
                <a:cubicBezTo>
                  <a:pt x="2162" y="1059"/>
                  <a:pt x="2064" y="1073"/>
                  <a:pt x="1970" y="1073"/>
                </a:cubicBezTo>
                <a:cubicBezTo>
                  <a:pt x="1802" y="1073"/>
                  <a:pt x="1647" y="1027"/>
                  <a:pt x="1530" y="822"/>
                </a:cubicBezTo>
                <a:cubicBezTo>
                  <a:pt x="1416" y="959"/>
                  <a:pt x="1324" y="1073"/>
                  <a:pt x="1210" y="1210"/>
                </a:cubicBezTo>
                <a:cubicBezTo>
                  <a:pt x="1279" y="1302"/>
                  <a:pt x="1324" y="1393"/>
                  <a:pt x="1393" y="1461"/>
                </a:cubicBezTo>
                <a:cubicBezTo>
                  <a:pt x="1301" y="1553"/>
                  <a:pt x="1256" y="1598"/>
                  <a:pt x="1187" y="1667"/>
                </a:cubicBezTo>
                <a:lnTo>
                  <a:pt x="1256" y="1712"/>
                </a:lnTo>
                <a:cubicBezTo>
                  <a:pt x="1301" y="1667"/>
                  <a:pt x="1370" y="1621"/>
                  <a:pt x="1438" y="1575"/>
                </a:cubicBezTo>
                <a:cubicBezTo>
                  <a:pt x="1781" y="2351"/>
                  <a:pt x="1781" y="2351"/>
                  <a:pt x="1667" y="2694"/>
                </a:cubicBezTo>
                <a:cubicBezTo>
                  <a:pt x="1530" y="2785"/>
                  <a:pt x="1393" y="2899"/>
                  <a:pt x="1256" y="2991"/>
                </a:cubicBezTo>
                <a:cubicBezTo>
                  <a:pt x="1210" y="2968"/>
                  <a:pt x="1164" y="2945"/>
                  <a:pt x="1073" y="2899"/>
                </a:cubicBezTo>
                <a:cubicBezTo>
                  <a:pt x="1005" y="3150"/>
                  <a:pt x="959" y="3379"/>
                  <a:pt x="868" y="3630"/>
                </a:cubicBezTo>
                <a:cubicBezTo>
                  <a:pt x="776" y="3675"/>
                  <a:pt x="594" y="3721"/>
                  <a:pt x="594" y="3949"/>
                </a:cubicBezTo>
                <a:cubicBezTo>
                  <a:pt x="617" y="4109"/>
                  <a:pt x="571" y="4292"/>
                  <a:pt x="548" y="4406"/>
                </a:cubicBezTo>
                <a:cubicBezTo>
                  <a:pt x="411" y="4497"/>
                  <a:pt x="320" y="4543"/>
                  <a:pt x="183" y="4611"/>
                </a:cubicBezTo>
                <a:cubicBezTo>
                  <a:pt x="297" y="4725"/>
                  <a:pt x="388" y="4794"/>
                  <a:pt x="503" y="4885"/>
                </a:cubicBezTo>
                <a:cubicBezTo>
                  <a:pt x="274" y="4976"/>
                  <a:pt x="0" y="4999"/>
                  <a:pt x="69" y="5364"/>
                </a:cubicBezTo>
                <a:cubicBezTo>
                  <a:pt x="160" y="5433"/>
                  <a:pt x="274" y="5501"/>
                  <a:pt x="411" y="5593"/>
                </a:cubicBezTo>
                <a:cubicBezTo>
                  <a:pt x="388" y="5593"/>
                  <a:pt x="388" y="5615"/>
                  <a:pt x="366" y="5615"/>
                </a:cubicBezTo>
                <a:cubicBezTo>
                  <a:pt x="525" y="5821"/>
                  <a:pt x="685" y="6026"/>
                  <a:pt x="845" y="6232"/>
                </a:cubicBezTo>
                <a:cubicBezTo>
                  <a:pt x="799" y="6346"/>
                  <a:pt x="754" y="6437"/>
                  <a:pt x="731" y="6528"/>
                </a:cubicBezTo>
                <a:cubicBezTo>
                  <a:pt x="845" y="6643"/>
                  <a:pt x="959" y="6757"/>
                  <a:pt x="1073" y="6848"/>
                </a:cubicBezTo>
                <a:cubicBezTo>
                  <a:pt x="1050" y="6962"/>
                  <a:pt x="1028" y="7076"/>
                  <a:pt x="1028" y="7190"/>
                </a:cubicBezTo>
                <a:cubicBezTo>
                  <a:pt x="1028" y="7213"/>
                  <a:pt x="1096" y="7259"/>
                  <a:pt x="1164" y="7305"/>
                </a:cubicBezTo>
                <a:cubicBezTo>
                  <a:pt x="1164" y="7190"/>
                  <a:pt x="1164" y="7099"/>
                  <a:pt x="1164" y="6939"/>
                </a:cubicBezTo>
                <a:cubicBezTo>
                  <a:pt x="1370" y="7031"/>
                  <a:pt x="1507" y="7099"/>
                  <a:pt x="1667" y="7190"/>
                </a:cubicBezTo>
                <a:cubicBezTo>
                  <a:pt x="1644" y="7327"/>
                  <a:pt x="1621" y="7442"/>
                  <a:pt x="1598" y="7556"/>
                </a:cubicBezTo>
                <a:cubicBezTo>
                  <a:pt x="1588" y="7557"/>
                  <a:pt x="1578" y="7557"/>
                  <a:pt x="1568" y="7557"/>
                </a:cubicBezTo>
                <a:cubicBezTo>
                  <a:pt x="1450" y="7557"/>
                  <a:pt x="1327" y="7488"/>
                  <a:pt x="1224" y="7488"/>
                </a:cubicBezTo>
                <a:cubicBezTo>
                  <a:pt x="1154" y="7488"/>
                  <a:pt x="1094" y="7519"/>
                  <a:pt x="1050" y="7624"/>
                </a:cubicBezTo>
                <a:cubicBezTo>
                  <a:pt x="1233" y="7670"/>
                  <a:pt x="1438" y="7715"/>
                  <a:pt x="1644" y="7761"/>
                </a:cubicBezTo>
                <a:cubicBezTo>
                  <a:pt x="1644" y="7830"/>
                  <a:pt x="1667" y="7921"/>
                  <a:pt x="1667" y="8012"/>
                </a:cubicBezTo>
                <a:cubicBezTo>
                  <a:pt x="1507" y="8012"/>
                  <a:pt x="1370" y="8012"/>
                  <a:pt x="1256" y="8035"/>
                </a:cubicBezTo>
                <a:cubicBezTo>
                  <a:pt x="1256" y="7944"/>
                  <a:pt x="1279" y="7875"/>
                  <a:pt x="1301" y="7784"/>
                </a:cubicBezTo>
                <a:lnTo>
                  <a:pt x="1301" y="7784"/>
                </a:lnTo>
                <a:cubicBezTo>
                  <a:pt x="1164" y="7852"/>
                  <a:pt x="1073" y="7921"/>
                  <a:pt x="959" y="7989"/>
                </a:cubicBezTo>
                <a:cubicBezTo>
                  <a:pt x="982" y="8058"/>
                  <a:pt x="982" y="8149"/>
                  <a:pt x="982" y="8263"/>
                </a:cubicBezTo>
                <a:cubicBezTo>
                  <a:pt x="1050" y="8218"/>
                  <a:pt x="1119" y="8218"/>
                  <a:pt x="1187" y="8172"/>
                </a:cubicBezTo>
                <a:cubicBezTo>
                  <a:pt x="1210" y="8332"/>
                  <a:pt x="1233" y="8469"/>
                  <a:pt x="1256" y="8560"/>
                </a:cubicBezTo>
                <a:cubicBezTo>
                  <a:pt x="1667" y="8994"/>
                  <a:pt x="2032" y="9382"/>
                  <a:pt x="2214" y="9815"/>
                </a:cubicBezTo>
                <a:cubicBezTo>
                  <a:pt x="2123" y="10135"/>
                  <a:pt x="2032" y="10363"/>
                  <a:pt x="1963" y="10614"/>
                </a:cubicBezTo>
                <a:cubicBezTo>
                  <a:pt x="2032" y="10706"/>
                  <a:pt x="2100" y="10797"/>
                  <a:pt x="2169" y="10888"/>
                </a:cubicBezTo>
                <a:cubicBezTo>
                  <a:pt x="2123" y="11116"/>
                  <a:pt x="2078" y="11367"/>
                  <a:pt x="2032" y="11619"/>
                </a:cubicBezTo>
                <a:cubicBezTo>
                  <a:pt x="1895" y="11641"/>
                  <a:pt x="1781" y="11687"/>
                  <a:pt x="1667" y="11710"/>
                </a:cubicBezTo>
                <a:cubicBezTo>
                  <a:pt x="1689" y="11915"/>
                  <a:pt x="1689" y="12098"/>
                  <a:pt x="1712" y="12280"/>
                </a:cubicBezTo>
                <a:cubicBezTo>
                  <a:pt x="1689" y="12258"/>
                  <a:pt x="1667" y="12258"/>
                  <a:pt x="1621" y="12235"/>
                </a:cubicBezTo>
                <a:cubicBezTo>
                  <a:pt x="1484" y="12463"/>
                  <a:pt x="1347" y="12668"/>
                  <a:pt x="1187" y="12897"/>
                </a:cubicBezTo>
                <a:cubicBezTo>
                  <a:pt x="1210" y="12897"/>
                  <a:pt x="1233" y="12920"/>
                  <a:pt x="1256" y="12942"/>
                </a:cubicBezTo>
                <a:cubicBezTo>
                  <a:pt x="1416" y="12760"/>
                  <a:pt x="1553" y="12577"/>
                  <a:pt x="1689" y="12417"/>
                </a:cubicBezTo>
                <a:cubicBezTo>
                  <a:pt x="1735" y="12417"/>
                  <a:pt x="1758" y="12417"/>
                  <a:pt x="1781" y="12440"/>
                </a:cubicBezTo>
                <a:cubicBezTo>
                  <a:pt x="1781" y="12554"/>
                  <a:pt x="1781" y="12691"/>
                  <a:pt x="1781" y="12828"/>
                </a:cubicBezTo>
                <a:cubicBezTo>
                  <a:pt x="1781" y="13034"/>
                  <a:pt x="1781" y="13262"/>
                  <a:pt x="1781" y="13467"/>
                </a:cubicBezTo>
                <a:cubicBezTo>
                  <a:pt x="1781" y="13467"/>
                  <a:pt x="1826" y="13490"/>
                  <a:pt x="1872" y="13513"/>
                </a:cubicBezTo>
                <a:cubicBezTo>
                  <a:pt x="1941" y="13422"/>
                  <a:pt x="1986" y="13330"/>
                  <a:pt x="2055" y="13239"/>
                </a:cubicBezTo>
                <a:cubicBezTo>
                  <a:pt x="2100" y="13330"/>
                  <a:pt x="2146" y="13399"/>
                  <a:pt x="2169" y="13467"/>
                </a:cubicBezTo>
                <a:cubicBezTo>
                  <a:pt x="1918" y="13581"/>
                  <a:pt x="2032" y="13741"/>
                  <a:pt x="2100" y="13901"/>
                </a:cubicBezTo>
                <a:cubicBezTo>
                  <a:pt x="2214" y="13924"/>
                  <a:pt x="2306" y="13947"/>
                  <a:pt x="2420" y="13970"/>
                </a:cubicBezTo>
                <a:cubicBezTo>
                  <a:pt x="2351" y="14038"/>
                  <a:pt x="2329" y="14084"/>
                  <a:pt x="2260" y="14152"/>
                </a:cubicBezTo>
                <a:cubicBezTo>
                  <a:pt x="2488" y="14472"/>
                  <a:pt x="2717" y="14814"/>
                  <a:pt x="2945" y="15134"/>
                </a:cubicBezTo>
                <a:cubicBezTo>
                  <a:pt x="3127" y="15111"/>
                  <a:pt x="3264" y="15111"/>
                  <a:pt x="3470" y="15088"/>
                </a:cubicBezTo>
                <a:lnTo>
                  <a:pt x="3470" y="15088"/>
                </a:lnTo>
                <a:cubicBezTo>
                  <a:pt x="3287" y="15293"/>
                  <a:pt x="3219" y="15453"/>
                  <a:pt x="3424" y="15613"/>
                </a:cubicBezTo>
                <a:cubicBezTo>
                  <a:pt x="3516" y="15590"/>
                  <a:pt x="3561" y="15567"/>
                  <a:pt x="3630" y="15544"/>
                </a:cubicBezTo>
                <a:lnTo>
                  <a:pt x="3630" y="15544"/>
                </a:lnTo>
                <a:cubicBezTo>
                  <a:pt x="3493" y="15727"/>
                  <a:pt x="3470" y="15910"/>
                  <a:pt x="3698" y="16138"/>
                </a:cubicBezTo>
                <a:cubicBezTo>
                  <a:pt x="3470" y="16115"/>
                  <a:pt x="3310" y="16092"/>
                  <a:pt x="3150" y="16069"/>
                </a:cubicBezTo>
                <a:cubicBezTo>
                  <a:pt x="3150" y="16206"/>
                  <a:pt x="3150" y="16298"/>
                  <a:pt x="3150" y="16389"/>
                </a:cubicBezTo>
                <a:cubicBezTo>
                  <a:pt x="3288" y="16368"/>
                  <a:pt x="3389" y="16354"/>
                  <a:pt x="3464" y="16354"/>
                </a:cubicBezTo>
                <a:cubicBezTo>
                  <a:pt x="3639" y="16354"/>
                  <a:pt x="3680" y="16431"/>
                  <a:pt x="3744" y="16686"/>
                </a:cubicBezTo>
                <a:cubicBezTo>
                  <a:pt x="3538" y="16709"/>
                  <a:pt x="3356" y="16731"/>
                  <a:pt x="3105" y="16777"/>
                </a:cubicBezTo>
                <a:cubicBezTo>
                  <a:pt x="3105" y="16846"/>
                  <a:pt x="3127" y="16960"/>
                  <a:pt x="3105" y="17074"/>
                </a:cubicBezTo>
                <a:cubicBezTo>
                  <a:pt x="3082" y="17188"/>
                  <a:pt x="3059" y="17302"/>
                  <a:pt x="3036" y="17393"/>
                </a:cubicBezTo>
                <a:lnTo>
                  <a:pt x="2876" y="17393"/>
                </a:lnTo>
                <a:cubicBezTo>
                  <a:pt x="2876" y="17690"/>
                  <a:pt x="2854" y="17918"/>
                  <a:pt x="2831" y="18169"/>
                </a:cubicBezTo>
                <a:cubicBezTo>
                  <a:pt x="2922" y="18032"/>
                  <a:pt x="3013" y="17895"/>
                  <a:pt x="3150" y="17736"/>
                </a:cubicBezTo>
                <a:lnTo>
                  <a:pt x="3150" y="17736"/>
                </a:lnTo>
                <a:cubicBezTo>
                  <a:pt x="3424" y="18192"/>
                  <a:pt x="3242" y="18580"/>
                  <a:pt x="3105" y="19014"/>
                </a:cubicBezTo>
                <a:cubicBezTo>
                  <a:pt x="3303" y="18841"/>
                  <a:pt x="3474" y="18761"/>
                  <a:pt x="3607" y="18761"/>
                </a:cubicBezTo>
                <a:cubicBezTo>
                  <a:pt x="3720" y="18761"/>
                  <a:pt x="3806" y="18818"/>
                  <a:pt x="3858" y="18923"/>
                </a:cubicBezTo>
                <a:cubicBezTo>
                  <a:pt x="3789" y="18991"/>
                  <a:pt x="3721" y="19060"/>
                  <a:pt x="3698" y="19082"/>
                </a:cubicBezTo>
                <a:cubicBezTo>
                  <a:pt x="3835" y="19767"/>
                  <a:pt x="3972" y="20383"/>
                  <a:pt x="4132" y="21091"/>
                </a:cubicBezTo>
                <a:lnTo>
                  <a:pt x="3835" y="21091"/>
                </a:lnTo>
                <a:cubicBezTo>
                  <a:pt x="3767" y="20749"/>
                  <a:pt x="3721" y="20452"/>
                  <a:pt x="3652" y="20178"/>
                </a:cubicBezTo>
                <a:cubicBezTo>
                  <a:pt x="3584" y="20178"/>
                  <a:pt x="3493" y="20155"/>
                  <a:pt x="3424" y="20155"/>
                </a:cubicBezTo>
                <a:cubicBezTo>
                  <a:pt x="3493" y="20361"/>
                  <a:pt x="3561" y="20520"/>
                  <a:pt x="3630" y="20703"/>
                </a:cubicBezTo>
                <a:cubicBezTo>
                  <a:pt x="3538" y="20771"/>
                  <a:pt x="3493" y="20840"/>
                  <a:pt x="3424" y="20908"/>
                </a:cubicBezTo>
                <a:cubicBezTo>
                  <a:pt x="3470" y="21023"/>
                  <a:pt x="3493" y="21137"/>
                  <a:pt x="3538" y="21251"/>
                </a:cubicBezTo>
                <a:cubicBezTo>
                  <a:pt x="3630" y="21251"/>
                  <a:pt x="3698" y="21228"/>
                  <a:pt x="3789" y="21205"/>
                </a:cubicBezTo>
                <a:cubicBezTo>
                  <a:pt x="3789" y="21251"/>
                  <a:pt x="3789" y="21319"/>
                  <a:pt x="3789" y="21365"/>
                </a:cubicBezTo>
                <a:cubicBezTo>
                  <a:pt x="3721" y="21388"/>
                  <a:pt x="3652" y="21411"/>
                  <a:pt x="3584" y="21433"/>
                </a:cubicBezTo>
                <a:cubicBezTo>
                  <a:pt x="3698" y="21936"/>
                  <a:pt x="3926" y="22369"/>
                  <a:pt x="3881" y="22894"/>
                </a:cubicBezTo>
                <a:cubicBezTo>
                  <a:pt x="4018" y="22849"/>
                  <a:pt x="4155" y="22826"/>
                  <a:pt x="4337" y="22780"/>
                </a:cubicBezTo>
                <a:cubicBezTo>
                  <a:pt x="4497" y="23054"/>
                  <a:pt x="4680" y="23328"/>
                  <a:pt x="4839" y="23602"/>
                </a:cubicBezTo>
                <a:cubicBezTo>
                  <a:pt x="4725" y="23762"/>
                  <a:pt x="4657" y="23853"/>
                  <a:pt x="4657" y="23876"/>
                </a:cubicBezTo>
                <a:cubicBezTo>
                  <a:pt x="4657" y="24195"/>
                  <a:pt x="4657" y="24401"/>
                  <a:pt x="4680" y="24606"/>
                </a:cubicBezTo>
                <a:lnTo>
                  <a:pt x="4657" y="24606"/>
                </a:lnTo>
                <a:cubicBezTo>
                  <a:pt x="4771" y="24812"/>
                  <a:pt x="4885" y="25040"/>
                  <a:pt x="5022" y="25291"/>
                </a:cubicBezTo>
                <a:cubicBezTo>
                  <a:pt x="5045" y="25291"/>
                  <a:pt x="5113" y="25314"/>
                  <a:pt x="5205" y="25337"/>
                </a:cubicBezTo>
                <a:cubicBezTo>
                  <a:pt x="5136" y="25451"/>
                  <a:pt x="5090" y="25542"/>
                  <a:pt x="5068" y="25565"/>
                </a:cubicBezTo>
                <a:cubicBezTo>
                  <a:pt x="5182" y="25725"/>
                  <a:pt x="5273" y="25839"/>
                  <a:pt x="5342" y="25930"/>
                </a:cubicBezTo>
                <a:cubicBezTo>
                  <a:pt x="5250" y="26501"/>
                  <a:pt x="5547" y="26957"/>
                  <a:pt x="5593" y="27459"/>
                </a:cubicBezTo>
                <a:cubicBezTo>
                  <a:pt x="5593" y="27528"/>
                  <a:pt x="5730" y="27596"/>
                  <a:pt x="5798" y="27642"/>
                </a:cubicBezTo>
                <a:cubicBezTo>
                  <a:pt x="5844" y="27619"/>
                  <a:pt x="5889" y="27573"/>
                  <a:pt x="5935" y="27551"/>
                </a:cubicBezTo>
                <a:lnTo>
                  <a:pt x="6095" y="27551"/>
                </a:lnTo>
                <a:cubicBezTo>
                  <a:pt x="6118" y="27802"/>
                  <a:pt x="6140" y="28053"/>
                  <a:pt x="6186" y="28327"/>
                </a:cubicBezTo>
                <a:cubicBezTo>
                  <a:pt x="6003" y="28304"/>
                  <a:pt x="5889" y="28304"/>
                  <a:pt x="5775" y="28304"/>
                </a:cubicBezTo>
                <a:cubicBezTo>
                  <a:pt x="5775" y="28327"/>
                  <a:pt x="5752" y="28349"/>
                  <a:pt x="5752" y="28372"/>
                </a:cubicBezTo>
                <a:cubicBezTo>
                  <a:pt x="5867" y="28418"/>
                  <a:pt x="5958" y="28464"/>
                  <a:pt x="6026" y="28509"/>
                </a:cubicBezTo>
                <a:cubicBezTo>
                  <a:pt x="6003" y="28692"/>
                  <a:pt x="5981" y="28852"/>
                  <a:pt x="5958" y="29034"/>
                </a:cubicBezTo>
                <a:cubicBezTo>
                  <a:pt x="5844" y="29148"/>
                  <a:pt x="5707" y="29285"/>
                  <a:pt x="5593" y="29377"/>
                </a:cubicBezTo>
                <a:cubicBezTo>
                  <a:pt x="5752" y="29559"/>
                  <a:pt x="5935" y="29719"/>
                  <a:pt x="6118" y="29902"/>
                </a:cubicBezTo>
                <a:cubicBezTo>
                  <a:pt x="5958" y="29970"/>
                  <a:pt x="5867" y="29993"/>
                  <a:pt x="5752" y="30039"/>
                </a:cubicBezTo>
                <a:cubicBezTo>
                  <a:pt x="5935" y="30427"/>
                  <a:pt x="6095" y="30792"/>
                  <a:pt x="6300" y="31203"/>
                </a:cubicBezTo>
                <a:cubicBezTo>
                  <a:pt x="6460" y="31317"/>
                  <a:pt x="6460" y="31317"/>
                  <a:pt x="6460" y="31499"/>
                </a:cubicBezTo>
                <a:cubicBezTo>
                  <a:pt x="6391" y="31454"/>
                  <a:pt x="6346" y="31408"/>
                  <a:pt x="6323" y="31385"/>
                </a:cubicBezTo>
                <a:cubicBezTo>
                  <a:pt x="6300" y="31773"/>
                  <a:pt x="6277" y="32138"/>
                  <a:pt x="6255" y="32481"/>
                </a:cubicBezTo>
                <a:cubicBezTo>
                  <a:pt x="6528" y="33006"/>
                  <a:pt x="6551" y="33554"/>
                  <a:pt x="6597" y="34033"/>
                </a:cubicBezTo>
                <a:cubicBezTo>
                  <a:pt x="6255" y="34238"/>
                  <a:pt x="5981" y="34421"/>
                  <a:pt x="5661" y="34604"/>
                </a:cubicBezTo>
                <a:cubicBezTo>
                  <a:pt x="5981" y="34809"/>
                  <a:pt x="5981" y="34832"/>
                  <a:pt x="6026" y="35311"/>
                </a:cubicBezTo>
                <a:cubicBezTo>
                  <a:pt x="5912" y="35380"/>
                  <a:pt x="5798" y="35448"/>
                  <a:pt x="5684" y="35517"/>
                </a:cubicBezTo>
                <a:cubicBezTo>
                  <a:pt x="5593" y="35448"/>
                  <a:pt x="5501" y="35380"/>
                  <a:pt x="5410" y="35334"/>
                </a:cubicBezTo>
                <a:cubicBezTo>
                  <a:pt x="5410" y="35334"/>
                  <a:pt x="5387" y="35357"/>
                  <a:pt x="5364" y="35380"/>
                </a:cubicBezTo>
                <a:cubicBezTo>
                  <a:pt x="5501" y="35722"/>
                  <a:pt x="5638" y="36087"/>
                  <a:pt x="5798" y="36521"/>
                </a:cubicBezTo>
                <a:cubicBezTo>
                  <a:pt x="5912" y="36133"/>
                  <a:pt x="5456" y="35790"/>
                  <a:pt x="5958" y="35517"/>
                </a:cubicBezTo>
                <a:cubicBezTo>
                  <a:pt x="6026" y="35722"/>
                  <a:pt x="6072" y="35882"/>
                  <a:pt x="6118" y="36064"/>
                </a:cubicBezTo>
                <a:cubicBezTo>
                  <a:pt x="6300" y="36224"/>
                  <a:pt x="6528" y="36338"/>
                  <a:pt x="6460" y="36612"/>
                </a:cubicBezTo>
                <a:cubicBezTo>
                  <a:pt x="6643" y="36612"/>
                  <a:pt x="6665" y="36772"/>
                  <a:pt x="6734" y="36840"/>
                </a:cubicBezTo>
                <a:cubicBezTo>
                  <a:pt x="6688" y="36932"/>
                  <a:pt x="6665" y="37023"/>
                  <a:pt x="6643" y="37114"/>
                </a:cubicBezTo>
                <a:cubicBezTo>
                  <a:pt x="6825" y="37092"/>
                  <a:pt x="6962" y="37092"/>
                  <a:pt x="7076" y="37069"/>
                </a:cubicBezTo>
                <a:cubicBezTo>
                  <a:pt x="7122" y="37297"/>
                  <a:pt x="7168" y="37457"/>
                  <a:pt x="7213" y="37639"/>
                </a:cubicBezTo>
                <a:lnTo>
                  <a:pt x="6802" y="37639"/>
                </a:lnTo>
                <a:cubicBezTo>
                  <a:pt x="7053" y="37890"/>
                  <a:pt x="7259" y="38096"/>
                  <a:pt x="7464" y="38324"/>
                </a:cubicBezTo>
                <a:cubicBezTo>
                  <a:pt x="7282" y="38461"/>
                  <a:pt x="7145" y="38552"/>
                  <a:pt x="7008" y="38644"/>
                </a:cubicBezTo>
                <a:cubicBezTo>
                  <a:pt x="7031" y="38666"/>
                  <a:pt x="7031" y="38666"/>
                  <a:pt x="7031" y="38689"/>
                </a:cubicBezTo>
                <a:cubicBezTo>
                  <a:pt x="7145" y="38666"/>
                  <a:pt x="7259" y="38621"/>
                  <a:pt x="7350" y="38598"/>
                </a:cubicBezTo>
                <a:cubicBezTo>
                  <a:pt x="7373" y="38621"/>
                  <a:pt x="7396" y="38666"/>
                  <a:pt x="7396" y="38712"/>
                </a:cubicBezTo>
                <a:cubicBezTo>
                  <a:pt x="7213" y="38803"/>
                  <a:pt x="7008" y="38918"/>
                  <a:pt x="6802" y="39032"/>
                </a:cubicBezTo>
                <a:cubicBezTo>
                  <a:pt x="6939" y="39054"/>
                  <a:pt x="7076" y="39077"/>
                  <a:pt x="7213" y="39100"/>
                </a:cubicBezTo>
                <a:cubicBezTo>
                  <a:pt x="7259" y="39214"/>
                  <a:pt x="7282" y="39306"/>
                  <a:pt x="7327" y="39397"/>
                </a:cubicBezTo>
                <a:cubicBezTo>
                  <a:pt x="7168" y="39579"/>
                  <a:pt x="7031" y="39739"/>
                  <a:pt x="6848" y="39945"/>
                </a:cubicBezTo>
                <a:cubicBezTo>
                  <a:pt x="7053" y="39853"/>
                  <a:pt x="7190" y="39808"/>
                  <a:pt x="7327" y="39739"/>
                </a:cubicBezTo>
                <a:cubicBezTo>
                  <a:pt x="7373" y="39899"/>
                  <a:pt x="7419" y="40013"/>
                  <a:pt x="7464" y="40150"/>
                </a:cubicBezTo>
                <a:cubicBezTo>
                  <a:pt x="7396" y="40241"/>
                  <a:pt x="7327" y="40333"/>
                  <a:pt x="7259" y="40447"/>
                </a:cubicBezTo>
                <a:cubicBezTo>
                  <a:pt x="7396" y="40698"/>
                  <a:pt x="7419" y="40949"/>
                  <a:pt x="7236" y="41132"/>
                </a:cubicBezTo>
                <a:cubicBezTo>
                  <a:pt x="7305" y="41314"/>
                  <a:pt x="7373" y="41451"/>
                  <a:pt x="7441" y="41634"/>
                </a:cubicBezTo>
                <a:cubicBezTo>
                  <a:pt x="7327" y="41611"/>
                  <a:pt x="7282" y="41588"/>
                  <a:pt x="7259" y="41588"/>
                </a:cubicBezTo>
                <a:cubicBezTo>
                  <a:pt x="7373" y="41748"/>
                  <a:pt x="7487" y="41908"/>
                  <a:pt x="7601" y="42067"/>
                </a:cubicBezTo>
                <a:cubicBezTo>
                  <a:pt x="7670" y="42067"/>
                  <a:pt x="7761" y="42022"/>
                  <a:pt x="7921" y="41976"/>
                </a:cubicBezTo>
                <a:lnTo>
                  <a:pt x="7921" y="41976"/>
                </a:lnTo>
                <a:cubicBezTo>
                  <a:pt x="7829" y="42182"/>
                  <a:pt x="7761" y="42296"/>
                  <a:pt x="7670" y="42455"/>
                </a:cubicBezTo>
                <a:cubicBezTo>
                  <a:pt x="7601" y="42341"/>
                  <a:pt x="7533" y="42273"/>
                  <a:pt x="7510" y="42227"/>
                </a:cubicBezTo>
                <a:cubicBezTo>
                  <a:pt x="7305" y="42204"/>
                  <a:pt x="7145" y="42159"/>
                  <a:pt x="6962" y="42136"/>
                </a:cubicBezTo>
                <a:cubicBezTo>
                  <a:pt x="6939" y="42067"/>
                  <a:pt x="6894" y="41999"/>
                  <a:pt x="6871" y="41930"/>
                </a:cubicBezTo>
                <a:cubicBezTo>
                  <a:pt x="6939" y="41885"/>
                  <a:pt x="7008" y="41839"/>
                  <a:pt x="7145" y="41748"/>
                </a:cubicBezTo>
                <a:cubicBezTo>
                  <a:pt x="6848" y="41748"/>
                  <a:pt x="6757" y="41862"/>
                  <a:pt x="6780" y="42022"/>
                </a:cubicBezTo>
                <a:cubicBezTo>
                  <a:pt x="6848" y="42433"/>
                  <a:pt x="6939" y="42821"/>
                  <a:pt x="7031" y="43232"/>
                </a:cubicBezTo>
                <a:cubicBezTo>
                  <a:pt x="7031" y="43232"/>
                  <a:pt x="7076" y="43232"/>
                  <a:pt x="7099" y="43254"/>
                </a:cubicBezTo>
                <a:cubicBezTo>
                  <a:pt x="7145" y="43186"/>
                  <a:pt x="7168" y="43117"/>
                  <a:pt x="7190" y="43049"/>
                </a:cubicBezTo>
                <a:lnTo>
                  <a:pt x="7578" y="43049"/>
                </a:lnTo>
                <a:cubicBezTo>
                  <a:pt x="7556" y="43163"/>
                  <a:pt x="7533" y="43232"/>
                  <a:pt x="7487" y="43437"/>
                </a:cubicBezTo>
                <a:cubicBezTo>
                  <a:pt x="7693" y="43346"/>
                  <a:pt x="7829" y="43277"/>
                  <a:pt x="7989" y="43232"/>
                </a:cubicBezTo>
                <a:cubicBezTo>
                  <a:pt x="7989" y="43277"/>
                  <a:pt x="8012" y="43323"/>
                  <a:pt x="8012" y="43368"/>
                </a:cubicBezTo>
                <a:cubicBezTo>
                  <a:pt x="7829" y="43574"/>
                  <a:pt x="7647" y="43802"/>
                  <a:pt x="7464" y="44030"/>
                </a:cubicBezTo>
                <a:cubicBezTo>
                  <a:pt x="7578" y="44145"/>
                  <a:pt x="7693" y="44259"/>
                  <a:pt x="7807" y="44350"/>
                </a:cubicBezTo>
                <a:cubicBezTo>
                  <a:pt x="7784" y="44487"/>
                  <a:pt x="7784" y="44601"/>
                  <a:pt x="7761" y="44761"/>
                </a:cubicBezTo>
                <a:cubicBezTo>
                  <a:pt x="7487" y="44784"/>
                  <a:pt x="7487" y="44989"/>
                  <a:pt x="7441" y="45217"/>
                </a:cubicBezTo>
                <a:cubicBezTo>
                  <a:pt x="7373" y="45126"/>
                  <a:pt x="7327" y="45058"/>
                  <a:pt x="7305" y="44966"/>
                </a:cubicBezTo>
                <a:cubicBezTo>
                  <a:pt x="7282" y="44943"/>
                  <a:pt x="7259" y="44921"/>
                  <a:pt x="7213" y="44852"/>
                </a:cubicBezTo>
                <a:cubicBezTo>
                  <a:pt x="7168" y="44989"/>
                  <a:pt x="7122" y="45080"/>
                  <a:pt x="7099" y="45172"/>
                </a:cubicBezTo>
                <a:cubicBezTo>
                  <a:pt x="7350" y="45377"/>
                  <a:pt x="7601" y="45560"/>
                  <a:pt x="7807" y="45719"/>
                </a:cubicBezTo>
                <a:cubicBezTo>
                  <a:pt x="7807" y="45879"/>
                  <a:pt x="7807" y="45993"/>
                  <a:pt x="7807" y="46107"/>
                </a:cubicBezTo>
                <a:cubicBezTo>
                  <a:pt x="7944" y="46267"/>
                  <a:pt x="8058" y="46404"/>
                  <a:pt x="8172" y="46518"/>
                </a:cubicBezTo>
                <a:cubicBezTo>
                  <a:pt x="7989" y="46906"/>
                  <a:pt x="7464" y="47089"/>
                  <a:pt x="7533" y="47637"/>
                </a:cubicBezTo>
                <a:cubicBezTo>
                  <a:pt x="7670" y="47728"/>
                  <a:pt x="7784" y="47842"/>
                  <a:pt x="7921" y="47956"/>
                </a:cubicBezTo>
                <a:cubicBezTo>
                  <a:pt x="7921" y="47934"/>
                  <a:pt x="7921" y="47934"/>
                  <a:pt x="7944" y="47911"/>
                </a:cubicBezTo>
                <a:cubicBezTo>
                  <a:pt x="7852" y="47819"/>
                  <a:pt x="7761" y="47751"/>
                  <a:pt x="7693" y="47660"/>
                </a:cubicBezTo>
                <a:cubicBezTo>
                  <a:pt x="7715" y="47568"/>
                  <a:pt x="7738" y="47477"/>
                  <a:pt x="7761" y="47431"/>
                </a:cubicBezTo>
                <a:cubicBezTo>
                  <a:pt x="7966" y="47363"/>
                  <a:pt x="8149" y="47294"/>
                  <a:pt x="8354" y="47226"/>
                </a:cubicBezTo>
                <a:cubicBezTo>
                  <a:pt x="8354" y="47249"/>
                  <a:pt x="8377" y="47272"/>
                  <a:pt x="8377" y="47294"/>
                </a:cubicBezTo>
                <a:cubicBezTo>
                  <a:pt x="8263" y="47386"/>
                  <a:pt x="8126" y="47454"/>
                  <a:pt x="8012" y="47545"/>
                </a:cubicBezTo>
                <a:cubicBezTo>
                  <a:pt x="8172" y="47682"/>
                  <a:pt x="8332" y="47797"/>
                  <a:pt x="8514" y="47956"/>
                </a:cubicBezTo>
                <a:cubicBezTo>
                  <a:pt x="8446" y="48048"/>
                  <a:pt x="8377" y="48139"/>
                  <a:pt x="8286" y="48253"/>
                </a:cubicBezTo>
                <a:cubicBezTo>
                  <a:pt x="8309" y="48299"/>
                  <a:pt x="8332" y="48367"/>
                  <a:pt x="8354" y="48413"/>
                </a:cubicBezTo>
                <a:cubicBezTo>
                  <a:pt x="8446" y="48390"/>
                  <a:pt x="8514" y="48344"/>
                  <a:pt x="8583" y="48322"/>
                </a:cubicBezTo>
                <a:lnTo>
                  <a:pt x="8583" y="48322"/>
                </a:lnTo>
                <a:cubicBezTo>
                  <a:pt x="8560" y="48413"/>
                  <a:pt x="8560" y="48481"/>
                  <a:pt x="8537" y="48595"/>
                </a:cubicBezTo>
                <a:cubicBezTo>
                  <a:pt x="8628" y="48595"/>
                  <a:pt x="8697" y="48595"/>
                  <a:pt x="8742" y="48618"/>
                </a:cubicBezTo>
                <a:cubicBezTo>
                  <a:pt x="8788" y="48824"/>
                  <a:pt x="8834" y="49052"/>
                  <a:pt x="8879" y="49303"/>
                </a:cubicBezTo>
                <a:cubicBezTo>
                  <a:pt x="8994" y="49257"/>
                  <a:pt x="9062" y="49235"/>
                  <a:pt x="9222" y="49166"/>
                </a:cubicBezTo>
                <a:lnTo>
                  <a:pt x="9222" y="49166"/>
                </a:lnTo>
                <a:cubicBezTo>
                  <a:pt x="9199" y="49326"/>
                  <a:pt x="9199" y="49440"/>
                  <a:pt x="9199" y="49577"/>
                </a:cubicBezTo>
                <a:cubicBezTo>
                  <a:pt x="9131" y="49600"/>
                  <a:pt x="9062" y="49668"/>
                  <a:pt x="8925" y="49737"/>
                </a:cubicBezTo>
                <a:cubicBezTo>
                  <a:pt x="9085" y="49760"/>
                  <a:pt x="9176" y="49782"/>
                  <a:pt x="9267" y="49805"/>
                </a:cubicBezTo>
                <a:cubicBezTo>
                  <a:pt x="9267" y="49896"/>
                  <a:pt x="9267" y="49988"/>
                  <a:pt x="9267" y="50056"/>
                </a:cubicBezTo>
                <a:cubicBezTo>
                  <a:pt x="9176" y="50033"/>
                  <a:pt x="9085" y="50011"/>
                  <a:pt x="8971" y="49965"/>
                </a:cubicBezTo>
                <a:lnTo>
                  <a:pt x="8971" y="49965"/>
                </a:lnTo>
                <a:cubicBezTo>
                  <a:pt x="8971" y="50193"/>
                  <a:pt x="8994" y="50376"/>
                  <a:pt x="8994" y="50558"/>
                </a:cubicBezTo>
                <a:cubicBezTo>
                  <a:pt x="8925" y="50581"/>
                  <a:pt x="8857" y="50627"/>
                  <a:pt x="8765" y="50650"/>
                </a:cubicBezTo>
                <a:cubicBezTo>
                  <a:pt x="8879" y="50810"/>
                  <a:pt x="8971" y="50924"/>
                  <a:pt x="9039" y="51038"/>
                </a:cubicBezTo>
                <a:cubicBezTo>
                  <a:pt x="9016" y="51061"/>
                  <a:pt x="8994" y="51061"/>
                  <a:pt x="8948" y="51061"/>
                </a:cubicBezTo>
                <a:cubicBezTo>
                  <a:pt x="8925" y="51198"/>
                  <a:pt x="8902" y="51334"/>
                  <a:pt x="8879" y="51471"/>
                </a:cubicBezTo>
                <a:cubicBezTo>
                  <a:pt x="8994" y="51540"/>
                  <a:pt x="9085" y="51608"/>
                  <a:pt x="9153" y="51677"/>
                </a:cubicBezTo>
                <a:cubicBezTo>
                  <a:pt x="9062" y="51882"/>
                  <a:pt x="8948" y="52088"/>
                  <a:pt x="8857" y="52293"/>
                </a:cubicBezTo>
                <a:lnTo>
                  <a:pt x="8879" y="52293"/>
                </a:lnTo>
                <a:cubicBezTo>
                  <a:pt x="8879" y="52384"/>
                  <a:pt x="8857" y="52499"/>
                  <a:pt x="8857" y="52613"/>
                </a:cubicBezTo>
                <a:cubicBezTo>
                  <a:pt x="9016" y="52772"/>
                  <a:pt x="9176" y="52955"/>
                  <a:pt x="9359" y="53138"/>
                </a:cubicBezTo>
                <a:cubicBezTo>
                  <a:pt x="9199" y="53183"/>
                  <a:pt x="9085" y="53229"/>
                  <a:pt x="8925" y="53275"/>
                </a:cubicBezTo>
                <a:cubicBezTo>
                  <a:pt x="9176" y="53389"/>
                  <a:pt x="9382" y="53480"/>
                  <a:pt x="9541" y="53549"/>
                </a:cubicBezTo>
                <a:cubicBezTo>
                  <a:pt x="9678" y="53891"/>
                  <a:pt x="9564" y="54028"/>
                  <a:pt x="9267" y="54119"/>
                </a:cubicBezTo>
                <a:cubicBezTo>
                  <a:pt x="9404" y="54188"/>
                  <a:pt x="9496" y="54210"/>
                  <a:pt x="9633" y="54279"/>
                </a:cubicBezTo>
                <a:cubicBezTo>
                  <a:pt x="9496" y="54439"/>
                  <a:pt x="9382" y="54553"/>
                  <a:pt x="9313" y="54621"/>
                </a:cubicBezTo>
                <a:cubicBezTo>
                  <a:pt x="9359" y="54872"/>
                  <a:pt x="9359" y="55032"/>
                  <a:pt x="9404" y="55260"/>
                </a:cubicBezTo>
                <a:cubicBezTo>
                  <a:pt x="9404" y="55260"/>
                  <a:pt x="9473" y="55306"/>
                  <a:pt x="9587" y="55352"/>
                </a:cubicBezTo>
                <a:cubicBezTo>
                  <a:pt x="9541" y="55808"/>
                  <a:pt x="9519" y="56288"/>
                  <a:pt x="9473" y="56790"/>
                </a:cubicBezTo>
                <a:cubicBezTo>
                  <a:pt x="9610" y="56744"/>
                  <a:pt x="9724" y="56698"/>
                  <a:pt x="9929" y="56607"/>
                </a:cubicBezTo>
                <a:lnTo>
                  <a:pt x="9929" y="56607"/>
                </a:lnTo>
                <a:cubicBezTo>
                  <a:pt x="9838" y="56813"/>
                  <a:pt x="9792" y="56927"/>
                  <a:pt x="9724" y="57064"/>
                </a:cubicBezTo>
                <a:cubicBezTo>
                  <a:pt x="9838" y="57086"/>
                  <a:pt x="9929" y="57086"/>
                  <a:pt x="9998" y="57109"/>
                </a:cubicBezTo>
                <a:cubicBezTo>
                  <a:pt x="10021" y="57246"/>
                  <a:pt x="10044" y="57360"/>
                  <a:pt x="10066" y="57474"/>
                </a:cubicBezTo>
                <a:cubicBezTo>
                  <a:pt x="9975" y="57497"/>
                  <a:pt x="9929" y="57497"/>
                  <a:pt x="9907" y="57497"/>
                </a:cubicBezTo>
                <a:cubicBezTo>
                  <a:pt x="9747" y="57680"/>
                  <a:pt x="9633" y="57817"/>
                  <a:pt x="9496" y="57977"/>
                </a:cubicBezTo>
                <a:cubicBezTo>
                  <a:pt x="9541" y="58136"/>
                  <a:pt x="9610" y="58296"/>
                  <a:pt x="9656" y="58433"/>
                </a:cubicBezTo>
                <a:cubicBezTo>
                  <a:pt x="9541" y="58456"/>
                  <a:pt x="9450" y="58456"/>
                  <a:pt x="9290" y="58456"/>
                </a:cubicBezTo>
                <a:cubicBezTo>
                  <a:pt x="9550" y="58629"/>
                  <a:pt x="9669" y="58708"/>
                  <a:pt x="9764" y="58708"/>
                </a:cubicBezTo>
                <a:cubicBezTo>
                  <a:pt x="9843" y="58708"/>
                  <a:pt x="9906" y="58652"/>
                  <a:pt x="10021" y="58547"/>
                </a:cubicBezTo>
                <a:cubicBezTo>
                  <a:pt x="9975" y="58479"/>
                  <a:pt x="9929" y="58410"/>
                  <a:pt x="9861" y="58273"/>
                </a:cubicBezTo>
                <a:lnTo>
                  <a:pt x="9861" y="58273"/>
                </a:lnTo>
                <a:cubicBezTo>
                  <a:pt x="10066" y="58296"/>
                  <a:pt x="10226" y="58296"/>
                  <a:pt x="10409" y="58319"/>
                </a:cubicBezTo>
                <a:cubicBezTo>
                  <a:pt x="10340" y="58456"/>
                  <a:pt x="10295" y="58524"/>
                  <a:pt x="10272" y="58570"/>
                </a:cubicBezTo>
                <a:cubicBezTo>
                  <a:pt x="10340" y="58684"/>
                  <a:pt x="10386" y="58776"/>
                  <a:pt x="10409" y="58821"/>
                </a:cubicBezTo>
                <a:cubicBezTo>
                  <a:pt x="10340" y="58935"/>
                  <a:pt x="10272" y="59004"/>
                  <a:pt x="10226" y="59049"/>
                </a:cubicBezTo>
                <a:cubicBezTo>
                  <a:pt x="10340" y="59072"/>
                  <a:pt x="10454" y="59072"/>
                  <a:pt x="10546" y="59072"/>
                </a:cubicBezTo>
                <a:cubicBezTo>
                  <a:pt x="10660" y="59164"/>
                  <a:pt x="10751" y="59232"/>
                  <a:pt x="10820" y="59300"/>
                </a:cubicBezTo>
                <a:cubicBezTo>
                  <a:pt x="10797" y="59460"/>
                  <a:pt x="10774" y="59597"/>
                  <a:pt x="10774" y="59666"/>
                </a:cubicBezTo>
                <a:cubicBezTo>
                  <a:pt x="10979" y="59917"/>
                  <a:pt x="11139" y="60145"/>
                  <a:pt x="11322" y="60373"/>
                </a:cubicBezTo>
                <a:cubicBezTo>
                  <a:pt x="11208" y="60419"/>
                  <a:pt x="11139" y="60442"/>
                  <a:pt x="11025" y="60465"/>
                </a:cubicBezTo>
                <a:cubicBezTo>
                  <a:pt x="11162" y="60579"/>
                  <a:pt x="11276" y="60647"/>
                  <a:pt x="11390" y="60738"/>
                </a:cubicBezTo>
                <a:cubicBezTo>
                  <a:pt x="11322" y="60853"/>
                  <a:pt x="11276" y="60967"/>
                  <a:pt x="11230" y="61058"/>
                </a:cubicBezTo>
                <a:cubicBezTo>
                  <a:pt x="11253" y="61081"/>
                  <a:pt x="11276" y="61104"/>
                  <a:pt x="11299" y="61127"/>
                </a:cubicBezTo>
                <a:cubicBezTo>
                  <a:pt x="11436" y="61012"/>
                  <a:pt x="11573" y="60898"/>
                  <a:pt x="11733" y="60761"/>
                </a:cubicBezTo>
                <a:cubicBezTo>
                  <a:pt x="11801" y="60807"/>
                  <a:pt x="11915" y="60875"/>
                  <a:pt x="12029" y="60944"/>
                </a:cubicBezTo>
                <a:cubicBezTo>
                  <a:pt x="12121" y="60898"/>
                  <a:pt x="12212" y="60853"/>
                  <a:pt x="12326" y="60807"/>
                </a:cubicBezTo>
                <a:cubicBezTo>
                  <a:pt x="12417" y="60898"/>
                  <a:pt x="12509" y="60990"/>
                  <a:pt x="12668" y="61149"/>
                </a:cubicBezTo>
                <a:cubicBezTo>
                  <a:pt x="12600" y="60990"/>
                  <a:pt x="12577" y="60898"/>
                  <a:pt x="12554" y="60807"/>
                </a:cubicBezTo>
                <a:cubicBezTo>
                  <a:pt x="12235" y="60807"/>
                  <a:pt x="12212" y="60487"/>
                  <a:pt x="12007" y="60373"/>
                </a:cubicBezTo>
                <a:cubicBezTo>
                  <a:pt x="12029" y="60328"/>
                  <a:pt x="12052" y="60305"/>
                  <a:pt x="12052" y="60282"/>
                </a:cubicBezTo>
                <a:cubicBezTo>
                  <a:pt x="12212" y="60350"/>
                  <a:pt x="12395" y="60419"/>
                  <a:pt x="12554" y="60465"/>
                </a:cubicBezTo>
                <a:cubicBezTo>
                  <a:pt x="12554" y="60465"/>
                  <a:pt x="12577" y="60442"/>
                  <a:pt x="12577" y="60419"/>
                </a:cubicBezTo>
                <a:cubicBezTo>
                  <a:pt x="12417" y="60282"/>
                  <a:pt x="12258" y="60145"/>
                  <a:pt x="12098" y="60008"/>
                </a:cubicBezTo>
                <a:cubicBezTo>
                  <a:pt x="12212" y="59894"/>
                  <a:pt x="12486" y="60031"/>
                  <a:pt x="12349" y="59643"/>
                </a:cubicBezTo>
                <a:lnTo>
                  <a:pt x="12349" y="59643"/>
                </a:lnTo>
                <a:cubicBezTo>
                  <a:pt x="12646" y="59848"/>
                  <a:pt x="12851" y="60008"/>
                  <a:pt x="13056" y="60145"/>
                </a:cubicBezTo>
                <a:cubicBezTo>
                  <a:pt x="13079" y="60122"/>
                  <a:pt x="13079" y="60099"/>
                  <a:pt x="13102" y="60077"/>
                </a:cubicBezTo>
                <a:cubicBezTo>
                  <a:pt x="13148" y="60236"/>
                  <a:pt x="13193" y="60373"/>
                  <a:pt x="13239" y="60533"/>
                </a:cubicBezTo>
                <a:cubicBezTo>
                  <a:pt x="13148" y="60556"/>
                  <a:pt x="13102" y="60556"/>
                  <a:pt x="13034" y="60579"/>
                </a:cubicBezTo>
                <a:cubicBezTo>
                  <a:pt x="12988" y="60442"/>
                  <a:pt x="12942" y="60350"/>
                  <a:pt x="12897" y="60236"/>
                </a:cubicBezTo>
                <a:cubicBezTo>
                  <a:pt x="12874" y="60259"/>
                  <a:pt x="12851" y="60259"/>
                  <a:pt x="12828" y="60259"/>
                </a:cubicBezTo>
                <a:cubicBezTo>
                  <a:pt x="12851" y="60396"/>
                  <a:pt x="12874" y="60556"/>
                  <a:pt x="12897" y="60716"/>
                </a:cubicBezTo>
                <a:cubicBezTo>
                  <a:pt x="12783" y="60738"/>
                  <a:pt x="12691" y="60784"/>
                  <a:pt x="12600" y="60807"/>
                </a:cubicBezTo>
                <a:cubicBezTo>
                  <a:pt x="12783" y="61012"/>
                  <a:pt x="12988" y="61195"/>
                  <a:pt x="13216" y="61423"/>
                </a:cubicBezTo>
                <a:cubicBezTo>
                  <a:pt x="13810" y="61104"/>
                  <a:pt x="14243" y="60647"/>
                  <a:pt x="14631" y="60145"/>
                </a:cubicBezTo>
                <a:cubicBezTo>
                  <a:pt x="14768" y="60099"/>
                  <a:pt x="14905" y="60077"/>
                  <a:pt x="15065" y="60031"/>
                </a:cubicBezTo>
                <a:cubicBezTo>
                  <a:pt x="14997" y="59962"/>
                  <a:pt x="14951" y="59894"/>
                  <a:pt x="14883" y="59825"/>
                </a:cubicBezTo>
                <a:cubicBezTo>
                  <a:pt x="14974" y="59780"/>
                  <a:pt x="15042" y="59757"/>
                  <a:pt x="15065" y="59734"/>
                </a:cubicBezTo>
                <a:cubicBezTo>
                  <a:pt x="15172" y="59820"/>
                  <a:pt x="15239" y="59885"/>
                  <a:pt x="15304" y="59950"/>
                </a:cubicBezTo>
                <a:lnTo>
                  <a:pt x="15304" y="59950"/>
                </a:lnTo>
                <a:cubicBezTo>
                  <a:pt x="15391" y="59841"/>
                  <a:pt x="15479" y="59752"/>
                  <a:pt x="15567" y="59620"/>
                </a:cubicBezTo>
                <a:cubicBezTo>
                  <a:pt x="15636" y="59689"/>
                  <a:pt x="15727" y="59780"/>
                  <a:pt x="15818" y="59871"/>
                </a:cubicBezTo>
                <a:cubicBezTo>
                  <a:pt x="15704" y="59985"/>
                  <a:pt x="15613" y="60077"/>
                  <a:pt x="15499" y="60191"/>
                </a:cubicBezTo>
                <a:cubicBezTo>
                  <a:pt x="15566" y="60213"/>
                  <a:pt x="15625" y="60225"/>
                  <a:pt x="15677" y="60225"/>
                </a:cubicBezTo>
                <a:cubicBezTo>
                  <a:pt x="15836" y="60225"/>
                  <a:pt x="15927" y="60118"/>
                  <a:pt x="15978" y="59894"/>
                </a:cubicBezTo>
                <a:cubicBezTo>
                  <a:pt x="16069" y="60077"/>
                  <a:pt x="16115" y="60168"/>
                  <a:pt x="16138" y="60236"/>
                </a:cubicBezTo>
                <a:cubicBezTo>
                  <a:pt x="16047" y="60328"/>
                  <a:pt x="15978" y="60419"/>
                  <a:pt x="15910" y="60487"/>
                </a:cubicBezTo>
                <a:cubicBezTo>
                  <a:pt x="15910" y="60510"/>
                  <a:pt x="15932" y="60533"/>
                  <a:pt x="15955" y="60579"/>
                </a:cubicBezTo>
                <a:cubicBezTo>
                  <a:pt x="16069" y="60556"/>
                  <a:pt x="16206" y="60556"/>
                  <a:pt x="16343" y="60556"/>
                </a:cubicBezTo>
                <a:cubicBezTo>
                  <a:pt x="16366" y="60305"/>
                  <a:pt x="16389" y="60122"/>
                  <a:pt x="16389" y="59894"/>
                </a:cubicBezTo>
                <a:cubicBezTo>
                  <a:pt x="16503" y="59825"/>
                  <a:pt x="16617" y="59757"/>
                  <a:pt x="16731" y="59666"/>
                </a:cubicBezTo>
                <a:cubicBezTo>
                  <a:pt x="16731" y="59574"/>
                  <a:pt x="16754" y="59483"/>
                  <a:pt x="16754" y="59346"/>
                </a:cubicBezTo>
                <a:cubicBezTo>
                  <a:pt x="16845" y="59415"/>
                  <a:pt x="16914" y="59460"/>
                  <a:pt x="16960" y="59506"/>
                </a:cubicBezTo>
                <a:cubicBezTo>
                  <a:pt x="16982" y="59437"/>
                  <a:pt x="17005" y="59369"/>
                  <a:pt x="17005" y="59346"/>
                </a:cubicBezTo>
                <a:cubicBezTo>
                  <a:pt x="17165" y="59392"/>
                  <a:pt x="17302" y="59415"/>
                  <a:pt x="17416" y="59437"/>
                </a:cubicBezTo>
                <a:cubicBezTo>
                  <a:pt x="17416" y="59209"/>
                  <a:pt x="17393" y="59027"/>
                  <a:pt x="17393" y="58890"/>
                </a:cubicBezTo>
                <a:cubicBezTo>
                  <a:pt x="17736" y="58776"/>
                  <a:pt x="18010" y="58684"/>
                  <a:pt x="18398" y="58570"/>
                </a:cubicBezTo>
                <a:lnTo>
                  <a:pt x="18398" y="58570"/>
                </a:lnTo>
                <a:cubicBezTo>
                  <a:pt x="18306" y="58730"/>
                  <a:pt x="18261" y="58821"/>
                  <a:pt x="18238" y="58935"/>
                </a:cubicBezTo>
                <a:cubicBezTo>
                  <a:pt x="18238" y="58935"/>
                  <a:pt x="18261" y="58958"/>
                  <a:pt x="18283" y="58981"/>
                </a:cubicBezTo>
                <a:cubicBezTo>
                  <a:pt x="18375" y="58935"/>
                  <a:pt x="18466" y="58890"/>
                  <a:pt x="18557" y="58844"/>
                </a:cubicBezTo>
                <a:cubicBezTo>
                  <a:pt x="18398" y="58387"/>
                  <a:pt x="18238" y="57931"/>
                  <a:pt x="18078" y="57452"/>
                </a:cubicBezTo>
                <a:cubicBezTo>
                  <a:pt x="18169" y="57429"/>
                  <a:pt x="18238" y="57429"/>
                  <a:pt x="18306" y="57429"/>
                </a:cubicBezTo>
                <a:cubicBezTo>
                  <a:pt x="18306" y="57497"/>
                  <a:pt x="18329" y="57566"/>
                  <a:pt x="18329" y="57611"/>
                </a:cubicBezTo>
                <a:cubicBezTo>
                  <a:pt x="18462" y="57632"/>
                  <a:pt x="18594" y="57661"/>
                  <a:pt x="18722" y="57661"/>
                </a:cubicBezTo>
                <a:cubicBezTo>
                  <a:pt x="18882" y="57661"/>
                  <a:pt x="19035" y="57616"/>
                  <a:pt x="19174" y="57452"/>
                </a:cubicBezTo>
                <a:cubicBezTo>
                  <a:pt x="19082" y="57429"/>
                  <a:pt x="19014" y="57406"/>
                  <a:pt x="18900" y="57383"/>
                </a:cubicBezTo>
                <a:cubicBezTo>
                  <a:pt x="18968" y="57292"/>
                  <a:pt x="19037" y="57223"/>
                  <a:pt x="19082" y="57155"/>
                </a:cubicBezTo>
                <a:cubicBezTo>
                  <a:pt x="19014" y="57064"/>
                  <a:pt x="18968" y="56972"/>
                  <a:pt x="18900" y="56904"/>
                </a:cubicBezTo>
                <a:cubicBezTo>
                  <a:pt x="18968" y="56790"/>
                  <a:pt x="18991" y="56698"/>
                  <a:pt x="19060" y="56584"/>
                </a:cubicBezTo>
                <a:cubicBezTo>
                  <a:pt x="19364" y="56584"/>
                  <a:pt x="19668" y="56512"/>
                  <a:pt x="19989" y="56512"/>
                </a:cubicBezTo>
                <a:cubicBezTo>
                  <a:pt x="20029" y="56512"/>
                  <a:pt x="20069" y="56513"/>
                  <a:pt x="20109" y="56516"/>
                </a:cubicBezTo>
                <a:cubicBezTo>
                  <a:pt x="20201" y="56516"/>
                  <a:pt x="20383" y="56425"/>
                  <a:pt x="20383" y="56402"/>
                </a:cubicBezTo>
                <a:cubicBezTo>
                  <a:pt x="20338" y="56173"/>
                  <a:pt x="20566" y="56310"/>
                  <a:pt x="20634" y="56173"/>
                </a:cubicBezTo>
                <a:cubicBezTo>
                  <a:pt x="20589" y="56128"/>
                  <a:pt x="20566" y="56059"/>
                  <a:pt x="20520" y="55991"/>
                </a:cubicBezTo>
                <a:cubicBezTo>
                  <a:pt x="20680" y="55808"/>
                  <a:pt x="20863" y="55648"/>
                  <a:pt x="20954" y="55466"/>
                </a:cubicBezTo>
                <a:cubicBezTo>
                  <a:pt x="21114" y="55123"/>
                  <a:pt x="21342" y="54895"/>
                  <a:pt x="21707" y="54804"/>
                </a:cubicBezTo>
                <a:cubicBezTo>
                  <a:pt x="21958" y="54713"/>
                  <a:pt x="22209" y="54621"/>
                  <a:pt x="22461" y="54507"/>
                </a:cubicBezTo>
                <a:cubicBezTo>
                  <a:pt x="22552" y="54462"/>
                  <a:pt x="22597" y="54393"/>
                  <a:pt x="22712" y="54302"/>
                </a:cubicBezTo>
                <a:cubicBezTo>
                  <a:pt x="22278" y="54233"/>
                  <a:pt x="22232" y="54210"/>
                  <a:pt x="22164" y="53891"/>
                </a:cubicBezTo>
                <a:lnTo>
                  <a:pt x="22164" y="53891"/>
                </a:lnTo>
                <a:cubicBezTo>
                  <a:pt x="22232" y="53914"/>
                  <a:pt x="22324" y="53914"/>
                  <a:pt x="22392" y="53937"/>
                </a:cubicBezTo>
                <a:cubicBezTo>
                  <a:pt x="22392" y="53914"/>
                  <a:pt x="22415" y="53891"/>
                  <a:pt x="22415" y="53868"/>
                </a:cubicBezTo>
                <a:cubicBezTo>
                  <a:pt x="22278" y="53800"/>
                  <a:pt x="22141" y="53731"/>
                  <a:pt x="22004" y="53663"/>
                </a:cubicBezTo>
                <a:cubicBezTo>
                  <a:pt x="22046" y="53451"/>
                  <a:pt x="22187" y="53318"/>
                  <a:pt x="22389" y="53318"/>
                </a:cubicBezTo>
                <a:cubicBezTo>
                  <a:pt x="22405" y="53318"/>
                  <a:pt x="22421" y="53319"/>
                  <a:pt x="22438" y="53320"/>
                </a:cubicBezTo>
                <a:cubicBezTo>
                  <a:pt x="22529" y="53389"/>
                  <a:pt x="22643" y="53457"/>
                  <a:pt x="22734" y="53526"/>
                </a:cubicBezTo>
                <a:cubicBezTo>
                  <a:pt x="23031" y="53434"/>
                  <a:pt x="23396" y="53549"/>
                  <a:pt x="23602" y="53206"/>
                </a:cubicBezTo>
                <a:cubicBezTo>
                  <a:pt x="23670" y="53297"/>
                  <a:pt x="23716" y="53343"/>
                  <a:pt x="23807" y="53434"/>
                </a:cubicBezTo>
                <a:cubicBezTo>
                  <a:pt x="23876" y="53275"/>
                  <a:pt x="23921" y="53183"/>
                  <a:pt x="23967" y="53092"/>
                </a:cubicBezTo>
                <a:cubicBezTo>
                  <a:pt x="24081" y="53069"/>
                  <a:pt x="24172" y="53046"/>
                  <a:pt x="24287" y="53024"/>
                </a:cubicBezTo>
                <a:cubicBezTo>
                  <a:pt x="24332" y="52795"/>
                  <a:pt x="24378" y="52590"/>
                  <a:pt x="24401" y="52384"/>
                </a:cubicBezTo>
                <a:cubicBezTo>
                  <a:pt x="24538" y="52407"/>
                  <a:pt x="24675" y="52430"/>
                  <a:pt x="24812" y="52453"/>
                </a:cubicBezTo>
                <a:cubicBezTo>
                  <a:pt x="24926" y="52247"/>
                  <a:pt x="25017" y="52088"/>
                  <a:pt x="25085" y="51905"/>
                </a:cubicBezTo>
                <a:cubicBezTo>
                  <a:pt x="24880" y="51723"/>
                  <a:pt x="24994" y="51494"/>
                  <a:pt x="24994" y="51312"/>
                </a:cubicBezTo>
                <a:cubicBezTo>
                  <a:pt x="24948" y="51198"/>
                  <a:pt x="24697" y="51380"/>
                  <a:pt x="24766" y="51083"/>
                </a:cubicBezTo>
                <a:lnTo>
                  <a:pt x="24766" y="51083"/>
                </a:lnTo>
                <a:cubicBezTo>
                  <a:pt x="24994" y="51106"/>
                  <a:pt x="25222" y="51129"/>
                  <a:pt x="25473" y="51152"/>
                </a:cubicBezTo>
                <a:cubicBezTo>
                  <a:pt x="25618" y="51178"/>
                  <a:pt x="25762" y="51219"/>
                  <a:pt x="25907" y="51219"/>
                </a:cubicBezTo>
                <a:cubicBezTo>
                  <a:pt x="26013" y="51219"/>
                  <a:pt x="26120" y="51197"/>
                  <a:pt x="26227" y="51129"/>
                </a:cubicBezTo>
                <a:cubicBezTo>
                  <a:pt x="26227" y="51038"/>
                  <a:pt x="26227" y="50969"/>
                  <a:pt x="26227" y="50855"/>
                </a:cubicBezTo>
                <a:cubicBezTo>
                  <a:pt x="26409" y="50878"/>
                  <a:pt x="26592" y="50901"/>
                  <a:pt x="26774" y="50924"/>
                </a:cubicBezTo>
                <a:cubicBezTo>
                  <a:pt x="26660" y="50513"/>
                  <a:pt x="27048" y="50102"/>
                  <a:pt x="26729" y="49668"/>
                </a:cubicBezTo>
                <a:lnTo>
                  <a:pt x="26729" y="49668"/>
                </a:lnTo>
                <a:cubicBezTo>
                  <a:pt x="26660" y="49805"/>
                  <a:pt x="26592" y="49896"/>
                  <a:pt x="26569" y="49988"/>
                </a:cubicBezTo>
                <a:cubicBezTo>
                  <a:pt x="26386" y="49988"/>
                  <a:pt x="26250" y="50011"/>
                  <a:pt x="26090" y="50011"/>
                </a:cubicBezTo>
                <a:cubicBezTo>
                  <a:pt x="26113" y="50148"/>
                  <a:pt x="26113" y="50239"/>
                  <a:pt x="26135" y="50330"/>
                </a:cubicBezTo>
                <a:cubicBezTo>
                  <a:pt x="25816" y="50513"/>
                  <a:pt x="25496" y="50673"/>
                  <a:pt x="25154" y="50878"/>
                </a:cubicBezTo>
                <a:cubicBezTo>
                  <a:pt x="25063" y="50764"/>
                  <a:pt x="24994" y="50627"/>
                  <a:pt x="24903" y="50490"/>
                </a:cubicBezTo>
                <a:cubicBezTo>
                  <a:pt x="24446" y="50969"/>
                  <a:pt x="23898" y="51380"/>
                  <a:pt x="23533" y="51951"/>
                </a:cubicBezTo>
                <a:cubicBezTo>
                  <a:pt x="23670" y="51928"/>
                  <a:pt x="23830" y="51882"/>
                  <a:pt x="23944" y="51859"/>
                </a:cubicBezTo>
                <a:cubicBezTo>
                  <a:pt x="23944" y="51791"/>
                  <a:pt x="23944" y="51723"/>
                  <a:pt x="23944" y="51677"/>
                </a:cubicBezTo>
                <a:cubicBezTo>
                  <a:pt x="23967" y="51654"/>
                  <a:pt x="23990" y="51654"/>
                  <a:pt x="24013" y="51654"/>
                </a:cubicBezTo>
                <a:cubicBezTo>
                  <a:pt x="24081" y="51768"/>
                  <a:pt x="24127" y="51859"/>
                  <a:pt x="24172" y="51974"/>
                </a:cubicBezTo>
                <a:cubicBezTo>
                  <a:pt x="24081" y="52042"/>
                  <a:pt x="24013" y="52111"/>
                  <a:pt x="23921" y="52202"/>
                </a:cubicBezTo>
                <a:cubicBezTo>
                  <a:pt x="23830" y="52225"/>
                  <a:pt x="23693" y="52247"/>
                  <a:pt x="23533" y="52247"/>
                </a:cubicBezTo>
                <a:cubicBezTo>
                  <a:pt x="23510" y="52133"/>
                  <a:pt x="23510" y="52065"/>
                  <a:pt x="23488" y="51974"/>
                </a:cubicBezTo>
                <a:cubicBezTo>
                  <a:pt x="23448" y="51951"/>
                  <a:pt x="23412" y="51942"/>
                  <a:pt x="23380" y="51942"/>
                </a:cubicBezTo>
                <a:cubicBezTo>
                  <a:pt x="23246" y="51942"/>
                  <a:pt x="23169" y="52101"/>
                  <a:pt x="23077" y="52156"/>
                </a:cubicBezTo>
                <a:cubicBezTo>
                  <a:pt x="22917" y="52225"/>
                  <a:pt x="22849" y="52453"/>
                  <a:pt x="22734" y="52658"/>
                </a:cubicBezTo>
                <a:cubicBezTo>
                  <a:pt x="22620" y="52681"/>
                  <a:pt x="22438" y="52727"/>
                  <a:pt x="22324" y="52772"/>
                </a:cubicBezTo>
                <a:cubicBezTo>
                  <a:pt x="22072" y="53115"/>
                  <a:pt x="21821" y="53434"/>
                  <a:pt x="21547" y="53822"/>
                </a:cubicBezTo>
                <a:cubicBezTo>
                  <a:pt x="21684" y="53754"/>
                  <a:pt x="21753" y="53708"/>
                  <a:pt x="21844" y="53663"/>
                </a:cubicBezTo>
                <a:cubicBezTo>
                  <a:pt x="21890" y="53731"/>
                  <a:pt x="21936" y="53777"/>
                  <a:pt x="22027" y="53891"/>
                </a:cubicBezTo>
                <a:lnTo>
                  <a:pt x="21753" y="53891"/>
                </a:lnTo>
                <a:cubicBezTo>
                  <a:pt x="21684" y="54005"/>
                  <a:pt x="21593" y="54119"/>
                  <a:pt x="21525" y="54279"/>
                </a:cubicBezTo>
                <a:cubicBezTo>
                  <a:pt x="21456" y="54210"/>
                  <a:pt x="21388" y="54188"/>
                  <a:pt x="21342" y="54142"/>
                </a:cubicBezTo>
                <a:cubicBezTo>
                  <a:pt x="21411" y="54051"/>
                  <a:pt x="21456" y="53982"/>
                  <a:pt x="21570" y="53845"/>
                </a:cubicBezTo>
                <a:lnTo>
                  <a:pt x="21570" y="53845"/>
                </a:lnTo>
                <a:cubicBezTo>
                  <a:pt x="21068" y="54028"/>
                  <a:pt x="20771" y="54302"/>
                  <a:pt x="20566" y="54735"/>
                </a:cubicBezTo>
                <a:cubicBezTo>
                  <a:pt x="20087" y="54804"/>
                  <a:pt x="19904" y="55352"/>
                  <a:pt x="19470" y="55534"/>
                </a:cubicBezTo>
                <a:cubicBezTo>
                  <a:pt x="19470" y="55534"/>
                  <a:pt x="19470" y="55557"/>
                  <a:pt x="19448" y="55580"/>
                </a:cubicBezTo>
                <a:cubicBezTo>
                  <a:pt x="19470" y="55626"/>
                  <a:pt x="19493" y="55694"/>
                  <a:pt x="19493" y="55694"/>
                </a:cubicBezTo>
                <a:cubicBezTo>
                  <a:pt x="19265" y="55877"/>
                  <a:pt x="19082" y="56014"/>
                  <a:pt x="18900" y="56173"/>
                </a:cubicBezTo>
                <a:cubicBezTo>
                  <a:pt x="18672" y="56356"/>
                  <a:pt x="18489" y="56561"/>
                  <a:pt x="18283" y="56767"/>
                </a:cubicBezTo>
                <a:cubicBezTo>
                  <a:pt x="18101" y="56949"/>
                  <a:pt x="17941" y="57132"/>
                  <a:pt x="17758" y="57315"/>
                </a:cubicBezTo>
                <a:cubicBezTo>
                  <a:pt x="17667" y="57292"/>
                  <a:pt x="17576" y="57269"/>
                  <a:pt x="17485" y="57223"/>
                </a:cubicBezTo>
                <a:cubicBezTo>
                  <a:pt x="17439" y="56927"/>
                  <a:pt x="17553" y="56676"/>
                  <a:pt x="17781" y="56470"/>
                </a:cubicBezTo>
                <a:cubicBezTo>
                  <a:pt x="17850" y="56493"/>
                  <a:pt x="17941" y="56539"/>
                  <a:pt x="18032" y="56584"/>
                </a:cubicBezTo>
                <a:cubicBezTo>
                  <a:pt x="18010" y="56470"/>
                  <a:pt x="17987" y="56379"/>
                  <a:pt x="17964" y="56288"/>
                </a:cubicBezTo>
                <a:cubicBezTo>
                  <a:pt x="18078" y="56265"/>
                  <a:pt x="18169" y="56242"/>
                  <a:pt x="18238" y="56242"/>
                </a:cubicBezTo>
                <a:cubicBezTo>
                  <a:pt x="18261" y="56128"/>
                  <a:pt x="18283" y="56036"/>
                  <a:pt x="18306" y="55922"/>
                </a:cubicBezTo>
                <a:cubicBezTo>
                  <a:pt x="18466" y="55968"/>
                  <a:pt x="18626" y="55991"/>
                  <a:pt x="18786" y="56014"/>
                </a:cubicBezTo>
                <a:cubicBezTo>
                  <a:pt x="18808" y="55808"/>
                  <a:pt x="18831" y="55603"/>
                  <a:pt x="18854" y="55352"/>
                </a:cubicBezTo>
                <a:cubicBezTo>
                  <a:pt x="18991" y="55329"/>
                  <a:pt x="19128" y="55306"/>
                  <a:pt x="19288" y="55283"/>
                </a:cubicBezTo>
                <a:cubicBezTo>
                  <a:pt x="19288" y="55238"/>
                  <a:pt x="19288" y="55169"/>
                  <a:pt x="19288" y="55123"/>
                </a:cubicBezTo>
                <a:cubicBezTo>
                  <a:pt x="19470" y="55055"/>
                  <a:pt x="19630" y="54987"/>
                  <a:pt x="19813" y="54918"/>
                </a:cubicBezTo>
                <a:cubicBezTo>
                  <a:pt x="19790" y="54804"/>
                  <a:pt x="19767" y="54690"/>
                  <a:pt x="19721" y="54507"/>
                </a:cubicBezTo>
                <a:cubicBezTo>
                  <a:pt x="19881" y="54484"/>
                  <a:pt x="20041" y="54439"/>
                  <a:pt x="20178" y="54416"/>
                </a:cubicBezTo>
                <a:cubicBezTo>
                  <a:pt x="20680" y="53891"/>
                  <a:pt x="21205" y="53389"/>
                  <a:pt x="21707" y="52887"/>
                </a:cubicBezTo>
                <a:cubicBezTo>
                  <a:pt x="21684" y="52841"/>
                  <a:pt x="21639" y="52772"/>
                  <a:pt x="21639" y="52750"/>
                </a:cubicBezTo>
                <a:cubicBezTo>
                  <a:pt x="21776" y="52727"/>
                  <a:pt x="21958" y="52750"/>
                  <a:pt x="22027" y="52681"/>
                </a:cubicBezTo>
                <a:cubicBezTo>
                  <a:pt x="22324" y="52362"/>
                  <a:pt x="22712" y="52156"/>
                  <a:pt x="22917" y="51745"/>
                </a:cubicBezTo>
                <a:cubicBezTo>
                  <a:pt x="22940" y="51677"/>
                  <a:pt x="23031" y="51631"/>
                  <a:pt x="23077" y="51586"/>
                </a:cubicBezTo>
                <a:cubicBezTo>
                  <a:pt x="23054" y="51517"/>
                  <a:pt x="23054" y="51471"/>
                  <a:pt x="23031" y="51380"/>
                </a:cubicBezTo>
                <a:lnTo>
                  <a:pt x="23031" y="51380"/>
                </a:lnTo>
                <a:cubicBezTo>
                  <a:pt x="23122" y="51426"/>
                  <a:pt x="23168" y="51449"/>
                  <a:pt x="23237" y="51471"/>
                </a:cubicBezTo>
                <a:cubicBezTo>
                  <a:pt x="23328" y="51152"/>
                  <a:pt x="23670" y="51198"/>
                  <a:pt x="23807" y="51061"/>
                </a:cubicBezTo>
                <a:cubicBezTo>
                  <a:pt x="23898" y="50787"/>
                  <a:pt x="23967" y="50604"/>
                  <a:pt x="24058" y="50376"/>
                </a:cubicBezTo>
                <a:cubicBezTo>
                  <a:pt x="24218" y="50421"/>
                  <a:pt x="24332" y="50467"/>
                  <a:pt x="24469" y="50513"/>
                </a:cubicBezTo>
                <a:cubicBezTo>
                  <a:pt x="24469" y="50490"/>
                  <a:pt x="24469" y="50490"/>
                  <a:pt x="24492" y="50467"/>
                </a:cubicBezTo>
                <a:cubicBezTo>
                  <a:pt x="24446" y="50421"/>
                  <a:pt x="24378" y="50376"/>
                  <a:pt x="24332" y="50330"/>
                </a:cubicBezTo>
                <a:cubicBezTo>
                  <a:pt x="24469" y="50216"/>
                  <a:pt x="24606" y="50102"/>
                  <a:pt x="24766" y="49988"/>
                </a:cubicBezTo>
                <a:cubicBezTo>
                  <a:pt x="24812" y="50033"/>
                  <a:pt x="24857" y="50102"/>
                  <a:pt x="24903" y="50148"/>
                </a:cubicBezTo>
                <a:cubicBezTo>
                  <a:pt x="24926" y="50148"/>
                  <a:pt x="24926" y="50125"/>
                  <a:pt x="24926" y="50125"/>
                </a:cubicBezTo>
                <a:cubicBezTo>
                  <a:pt x="24880" y="50033"/>
                  <a:pt x="24857" y="49942"/>
                  <a:pt x="24812" y="49851"/>
                </a:cubicBezTo>
                <a:cubicBezTo>
                  <a:pt x="24880" y="49805"/>
                  <a:pt x="24926" y="49760"/>
                  <a:pt x="24971" y="49737"/>
                </a:cubicBezTo>
                <a:cubicBezTo>
                  <a:pt x="25063" y="49896"/>
                  <a:pt x="25154" y="50056"/>
                  <a:pt x="25245" y="50216"/>
                </a:cubicBezTo>
                <a:cubicBezTo>
                  <a:pt x="25339" y="50042"/>
                  <a:pt x="25464" y="50017"/>
                  <a:pt x="25588" y="50017"/>
                </a:cubicBezTo>
                <a:cubicBezTo>
                  <a:pt x="25638" y="50017"/>
                  <a:pt x="25688" y="50021"/>
                  <a:pt x="25735" y="50021"/>
                </a:cubicBezTo>
                <a:cubicBezTo>
                  <a:pt x="25771" y="50021"/>
                  <a:pt x="25806" y="50019"/>
                  <a:pt x="25839" y="50011"/>
                </a:cubicBezTo>
                <a:cubicBezTo>
                  <a:pt x="26182" y="49514"/>
                  <a:pt x="26238" y="49433"/>
                  <a:pt x="26394" y="49433"/>
                </a:cubicBezTo>
                <a:cubicBezTo>
                  <a:pt x="26425" y="49433"/>
                  <a:pt x="26459" y="49436"/>
                  <a:pt x="26501" y="49440"/>
                </a:cubicBezTo>
                <a:cubicBezTo>
                  <a:pt x="26478" y="49394"/>
                  <a:pt x="26432" y="49349"/>
                  <a:pt x="26364" y="49257"/>
                </a:cubicBezTo>
                <a:lnTo>
                  <a:pt x="26364" y="49257"/>
                </a:lnTo>
                <a:cubicBezTo>
                  <a:pt x="26501" y="49280"/>
                  <a:pt x="26592" y="49280"/>
                  <a:pt x="26706" y="49280"/>
                </a:cubicBezTo>
                <a:cubicBezTo>
                  <a:pt x="26660" y="49189"/>
                  <a:pt x="26615" y="49120"/>
                  <a:pt x="26569" y="49006"/>
                </a:cubicBezTo>
                <a:cubicBezTo>
                  <a:pt x="26386" y="49120"/>
                  <a:pt x="26227" y="49235"/>
                  <a:pt x="26067" y="49326"/>
                </a:cubicBezTo>
                <a:cubicBezTo>
                  <a:pt x="26067" y="49235"/>
                  <a:pt x="26044" y="49166"/>
                  <a:pt x="26044" y="49098"/>
                </a:cubicBezTo>
                <a:cubicBezTo>
                  <a:pt x="26181" y="48983"/>
                  <a:pt x="26318" y="48892"/>
                  <a:pt x="26478" y="48778"/>
                </a:cubicBezTo>
                <a:cubicBezTo>
                  <a:pt x="26364" y="48687"/>
                  <a:pt x="26272" y="48618"/>
                  <a:pt x="26181" y="48550"/>
                </a:cubicBezTo>
                <a:cubicBezTo>
                  <a:pt x="26113" y="48618"/>
                  <a:pt x="26067" y="48641"/>
                  <a:pt x="26021" y="48687"/>
                </a:cubicBezTo>
                <a:cubicBezTo>
                  <a:pt x="26021" y="48664"/>
                  <a:pt x="25998" y="48641"/>
                  <a:pt x="25976" y="48618"/>
                </a:cubicBezTo>
                <a:cubicBezTo>
                  <a:pt x="26044" y="48527"/>
                  <a:pt x="26113" y="48436"/>
                  <a:pt x="26158" y="48367"/>
                </a:cubicBezTo>
                <a:cubicBezTo>
                  <a:pt x="26341" y="48458"/>
                  <a:pt x="26478" y="48527"/>
                  <a:pt x="26592" y="48573"/>
                </a:cubicBezTo>
                <a:cubicBezTo>
                  <a:pt x="27094" y="48436"/>
                  <a:pt x="26957" y="47934"/>
                  <a:pt x="27185" y="47637"/>
                </a:cubicBezTo>
                <a:cubicBezTo>
                  <a:pt x="27299" y="47682"/>
                  <a:pt x="27391" y="47751"/>
                  <a:pt x="27459" y="47774"/>
                </a:cubicBezTo>
                <a:cubicBezTo>
                  <a:pt x="27733" y="47591"/>
                  <a:pt x="27961" y="47431"/>
                  <a:pt x="28235" y="47226"/>
                </a:cubicBezTo>
                <a:cubicBezTo>
                  <a:pt x="28304" y="47363"/>
                  <a:pt x="28372" y="47477"/>
                  <a:pt x="28441" y="47568"/>
                </a:cubicBezTo>
                <a:cubicBezTo>
                  <a:pt x="28287" y="47722"/>
                  <a:pt x="28158" y="47876"/>
                  <a:pt x="27969" y="47876"/>
                </a:cubicBezTo>
                <a:cubicBezTo>
                  <a:pt x="27906" y="47876"/>
                  <a:pt x="27836" y="47859"/>
                  <a:pt x="27756" y="47819"/>
                </a:cubicBezTo>
                <a:lnTo>
                  <a:pt x="27756" y="47819"/>
                </a:lnTo>
                <a:cubicBezTo>
                  <a:pt x="27840" y="47929"/>
                  <a:pt x="27922" y="47966"/>
                  <a:pt x="28002" y="47966"/>
                </a:cubicBezTo>
                <a:cubicBezTo>
                  <a:pt x="28167" y="47966"/>
                  <a:pt x="28327" y="47811"/>
                  <a:pt x="28486" y="47811"/>
                </a:cubicBezTo>
                <a:cubicBezTo>
                  <a:pt x="28524" y="47811"/>
                  <a:pt x="28562" y="47820"/>
                  <a:pt x="28601" y="47842"/>
                </a:cubicBezTo>
                <a:cubicBezTo>
                  <a:pt x="28212" y="48230"/>
                  <a:pt x="28053" y="48458"/>
                  <a:pt x="28030" y="48710"/>
                </a:cubicBezTo>
                <a:cubicBezTo>
                  <a:pt x="28304" y="48527"/>
                  <a:pt x="28532" y="48344"/>
                  <a:pt x="28760" y="48185"/>
                </a:cubicBezTo>
                <a:cubicBezTo>
                  <a:pt x="28897" y="48093"/>
                  <a:pt x="29034" y="48025"/>
                  <a:pt x="29171" y="47956"/>
                </a:cubicBezTo>
                <a:cubicBezTo>
                  <a:pt x="29285" y="47911"/>
                  <a:pt x="29399" y="47934"/>
                  <a:pt x="29514" y="47911"/>
                </a:cubicBezTo>
                <a:cubicBezTo>
                  <a:pt x="29514" y="47728"/>
                  <a:pt x="29514" y="47637"/>
                  <a:pt x="29514" y="47545"/>
                </a:cubicBezTo>
                <a:cubicBezTo>
                  <a:pt x="30358" y="46701"/>
                  <a:pt x="30427" y="46610"/>
                  <a:pt x="30518" y="46199"/>
                </a:cubicBezTo>
                <a:lnTo>
                  <a:pt x="30518" y="46199"/>
                </a:lnTo>
                <a:cubicBezTo>
                  <a:pt x="30390" y="46364"/>
                  <a:pt x="30276" y="46528"/>
                  <a:pt x="30095" y="46528"/>
                </a:cubicBezTo>
                <a:cubicBezTo>
                  <a:pt x="30050" y="46528"/>
                  <a:pt x="30001" y="46518"/>
                  <a:pt x="29947" y="46496"/>
                </a:cubicBezTo>
                <a:cubicBezTo>
                  <a:pt x="29875" y="46675"/>
                  <a:pt x="29775" y="46798"/>
                  <a:pt x="29603" y="46798"/>
                </a:cubicBezTo>
                <a:cubicBezTo>
                  <a:pt x="29556" y="46798"/>
                  <a:pt x="29504" y="46789"/>
                  <a:pt x="29445" y="46769"/>
                </a:cubicBezTo>
                <a:cubicBezTo>
                  <a:pt x="29445" y="46861"/>
                  <a:pt x="29445" y="46906"/>
                  <a:pt x="29445" y="46998"/>
                </a:cubicBezTo>
                <a:cubicBezTo>
                  <a:pt x="29331" y="46929"/>
                  <a:pt x="29240" y="46861"/>
                  <a:pt x="29148" y="46815"/>
                </a:cubicBezTo>
                <a:cubicBezTo>
                  <a:pt x="29125" y="46952"/>
                  <a:pt x="29080" y="47066"/>
                  <a:pt x="29057" y="47203"/>
                </a:cubicBezTo>
                <a:cubicBezTo>
                  <a:pt x="28920" y="47135"/>
                  <a:pt x="28806" y="47089"/>
                  <a:pt x="28692" y="47043"/>
                </a:cubicBezTo>
                <a:cubicBezTo>
                  <a:pt x="28715" y="46906"/>
                  <a:pt x="28737" y="46769"/>
                  <a:pt x="28760" y="46632"/>
                </a:cubicBezTo>
                <a:cubicBezTo>
                  <a:pt x="28874" y="46610"/>
                  <a:pt x="28989" y="46610"/>
                  <a:pt x="29080" y="46610"/>
                </a:cubicBezTo>
                <a:cubicBezTo>
                  <a:pt x="29103" y="46496"/>
                  <a:pt x="29125" y="46404"/>
                  <a:pt x="29148" y="46290"/>
                </a:cubicBezTo>
                <a:lnTo>
                  <a:pt x="29514" y="46290"/>
                </a:lnTo>
                <a:cubicBezTo>
                  <a:pt x="29491" y="46222"/>
                  <a:pt x="29468" y="46153"/>
                  <a:pt x="29422" y="46062"/>
                </a:cubicBezTo>
                <a:cubicBezTo>
                  <a:pt x="29856" y="45971"/>
                  <a:pt x="29833" y="45514"/>
                  <a:pt x="30084" y="45286"/>
                </a:cubicBezTo>
                <a:cubicBezTo>
                  <a:pt x="30084" y="45194"/>
                  <a:pt x="30084" y="45126"/>
                  <a:pt x="30084" y="45012"/>
                </a:cubicBezTo>
                <a:cubicBezTo>
                  <a:pt x="30221" y="45058"/>
                  <a:pt x="30312" y="45103"/>
                  <a:pt x="30404" y="45149"/>
                </a:cubicBezTo>
                <a:cubicBezTo>
                  <a:pt x="30518" y="44784"/>
                  <a:pt x="30815" y="44670"/>
                  <a:pt x="31157" y="44510"/>
                </a:cubicBezTo>
                <a:cubicBezTo>
                  <a:pt x="31134" y="44487"/>
                  <a:pt x="31111" y="44418"/>
                  <a:pt x="31111" y="44396"/>
                </a:cubicBezTo>
                <a:cubicBezTo>
                  <a:pt x="31248" y="44304"/>
                  <a:pt x="31385" y="44213"/>
                  <a:pt x="31499" y="44099"/>
                </a:cubicBezTo>
                <a:cubicBezTo>
                  <a:pt x="31591" y="44008"/>
                  <a:pt x="31682" y="43893"/>
                  <a:pt x="31773" y="43802"/>
                </a:cubicBezTo>
                <a:cubicBezTo>
                  <a:pt x="32138" y="43483"/>
                  <a:pt x="32526" y="43186"/>
                  <a:pt x="32892" y="42866"/>
                </a:cubicBezTo>
                <a:cubicBezTo>
                  <a:pt x="33074" y="42684"/>
                  <a:pt x="33211" y="42478"/>
                  <a:pt x="33348" y="42319"/>
                </a:cubicBezTo>
                <a:cubicBezTo>
                  <a:pt x="33508" y="42204"/>
                  <a:pt x="33645" y="42136"/>
                  <a:pt x="33736" y="42022"/>
                </a:cubicBezTo>
                <a:cubicBezTo>
                  <a:pt x="34261" y="41405"/>
                  <a:pt x="34832" y="40835"/>
                  <a:pt x="35471" y="40333"/>
                </a:cubicBezTo>
                <a:cubicBezTo>
                  <a:pt x="35585" y="40241"/>
                  <a:pt x="35790" y="40196"/>
                  <a:pt x="35859" y="40059"/>
                </a:cubicBezTo>
                <a:cubicBezTo>
                  <a:pt x="35917" y="39957"/>
                  <a:pt x="35984" y="39939"/>
                  <a:pt x="36073" y="39939"/>
                </a:cubicBezTo>
                <a:cubicBezTo>
                  <a:pt x="36123" y="39939"/>
                  <a:pt x="36181" y="39945"/>
                  <a:pt x="36247" y="39945"/>
                </a:cubicBezTo>
                <a:cubicBezTo>
                  <a:pt x="36133" y="40150"/>
                  <a:pt x="36064" y="40310"/>
                  <a:pt x="35973" y="40470"/>
                </a:cubicBezTo>
                <a:cubicBezTo>
                  <a:pt x="35859" y="40538"/>
                  <a:pt x="35745" y="40607"/>
                  <a:pt x="35654" y="40675"/>
                </a:cubicBezTo>
                <a:cubicBezTo>
                  <a:pt x="35608" y="41109"/>
                  <a:pt x="35585" y="41132"/>
                  <a:pt x="35174" y="41154"/>
                </a:cubicBezTo>
                <a:cubicBezTo>
                  <a:pt x="34832" y="41360"/>
                  <a:pt x="34923" y="41885"/>
                  <a:pt x="34489" y="42045"/>
                </a:cubicBezTo>
                <a:cubicBezTo>
                  <a:pt x="34444" y="41999"/>
                  <a:pt x="34421" y="41953"/>
                  <a:pt x="34375" y="41908"/>
                </a:cubicBezTo>
                <a:cubicBezTo>
                  <a:pt x="34261" y="41953"/>
                  <a:pt x="34170" y="42022"/>
                  <a:pt x="34101" y="42067"/>
                </a:cubicBezTo>
                <a:cubicBezTo>
                  <a:pt x="34033" y="42273"/>
                  <a:pt x="33964" y="42455"/>
                  <a:pt x="33896" y="42638"/>
                </a:cubicBezTo>
                <a:cubicBezTo>
                  <a:pt x="33782" y="42592"/>
                  <a:pt x="33691" y="42570"/>
                  <a:pt x="33531" y="42524"/>
                </a:cubicBezTo>
                <a:cubicBezTo>
                  <a:pt x="33531" y="42912"/>
                  <a:pt x="32960" y="42866"/>
                  <a:pt x="32983" y="43300"/>
                </a:cubicBezTo>
                <a:cubicBezTo>
                  <a:pt x="32663" y="43574"/>
                  <a:pt x="32344" y="43848"/>
                  <a:pt x="31979" y="44190"/>
                </a:cubicBezTo>
                <a:cubicBezTo>
                  <a:pt x="31819" y="44327"/>
                  <a:pt x="31613" y="44533"/>
                  <a:pt x="31408" y="44715"/>
                </a:cubicBezTo>
                <a:cubicBezTo>
                  <a:pt x="31465" y="44784"/>
                  <a:pt x="31516" y="44812"/>
                  <a:pt x="31568" y="44812"/>
                </a:cubicBezTo>
                <a:cubicBezTo>
                  <a:pt x="31619" y="44812"/>
                  <a:pt x="31671" y="44784"/>
                  <a:pt x="31728" y="44738"/>
                </a:cubicBezTo>
                <a:cubicBezTo>
                  <a:pt x="31787" y="44689"/>
                  <a:pt x="31842" y="44665"/>
                  <a:pt x="31892" y="44665"/>
                </a:cubicBezTo>
                <a:cubicBezTo>
                  <a:pt x="31959" y="44665"/>
                  <a:pt x="32018" y="44706"/>
                  <a:pt x="32070" y="44784"/>
                </a:cubicBezTo>
                <a:cubicBezTo>
                  <a:pt x="32047" y="44852"/>
                  <a:pt x="32024" y="44921"/>
                  <a:pt x="32001" y="44989"/>
                </a:cubicBezTo>
                <a:cubicBezTo>
                  <a:pt x="32044" y="44998"/>
                  <a:pt x="32082" y="45002"/>
                  <a:pt x="32115" y="45002"/>
                </a:cubicBezTo>
                <a:cubicBezTo>
                  <a:pt x="32332" y="45002"/>
                  <a:pt x="32367" y="44822"/>
                  <a:pt x="32367" y="44624"/>
                </a:cubicBezTo>
                <a:cubicBezTo>
                  <a:pt x="32435" y="44647"/>
                  <a:pt x="32481" y="44670"/>
                  <a:pt x="32526" y="44670"/>
                </a:cubicBezTo>
                <a:cubicBezTo>
                  <a:pt x="32595" y="44601"/>
                  <a:pt x="32641" y="44510"/>
                  <a:pt x="32709" y="44441"/>
                </a:cubicBezTo>
                <a:cubicBezTo>
                  <a:pt x="32686" y="44350"/>
                  <a:pt x="32641" y="44281"/>
                  <a:pt x="32618" y="44213"/>
                </a:cubicBezTo>
                <a:cubicBezTo>
                  <a:pt x="32892" y="44122"/>
                  <a:pt x="33143" y="44053"/>
                  <a:pt x="33348" y="43985"/>
                </a:cubicBezTo>
                <a:cubicBezTo>
                  <a:pt x="33599" y="43688"/>
                  <a:pt x="33828" y="43414"/>
                  <a:pt x="34101" y="43072"/>
                </a:cubicBezTo>
                <a:cubicBezTo>
                  <a:pt x="34124" y="43003"/>
                  <a:pt x="34147" y="42866"/>
                  <a:pt x="34170" y="42707"/>
                </a:cubicBezTo>
                <a:cubicBezTo>
                  <a:pt x="34261" y="42729"/>
                  <a:pt x="34307" y="42729"/>
                  <a:pt x="34375" y="42729"/>
                </a:cubicBezTo>
                <a:cubicBezTo>
                  <a:pt x="34398" y="42638"/>
                  <a:pt x="34398" y="42570"/>
                  <a:pt x="34421" y="42501"/>
                </a:cubicBezTo>
                <a:cubicBezTo>
                  <a:pt x="34535" y="42524"/>
                  <a:pt x="34604" y="42547"/>
                  <a:pt x="34718" y="42570"/>
                </a:cubicBezTo>
                <a:cubicBezTo>
                  <a:pt x="34626" y="42433"/>
                  <a:pt x="34558" y="42319"/>
                  <a:pt x="34489" y="42204"/>
                </a:cubicBezTo>
                <a:cubicBezTo>
                  <a:pt x="34809" y="41999"/>
                  <a:pt x="35014" y="41634"/>
                  <a:pt x="35425" y="41634"/>
                </a:cubicBezTo>
                <a:cubicBezTo>
                  <a:pt x="35448" y="41497"/>
                  <a:pt x="35471" y="41360"/>
                  <a:pt x="35494" y="41223"/>
                </a:cubicBezTo>
                <a:cubicBezTo>
                  <a:pt x="35631" y="41177"/>
                  <a:pt x="35745" y="41154"/>
                  <a:pt x="35836" y="41132"/>
                </a:cubicBezTo>
                <a:cubicBezTo>
                  <a:pt x="35905" y="41223"/>
                  <a:pt x="35973" y="41291"/>
                  <a:pt x="36019" y="41360"/>
                </a:cubicBezTo>
                <a:cubicBezTo>
                  <a:pt x="36179" y="41177"/>
                  <a:pt x="36338" y="41017"/>
                  <a:pt x="36475" y="40881"/>
                </a:cubicBezTo>
                <a:cubicBezTo>
                  <a:pt x="36452" y="40812"/>
                  <a:pt x="36407" y="40744"/>
                  <a:pt x="36361" y="40675"/>
                </a:cubicBezTo>
                <a:cubicBezTo>
                  <a:pt x="36407" y="40629"/>
                  <a:pt x="36452" y="40584"/>
                  <a:pt x="36498" y="40538"/>
                </a:cubicBezTo>
                <a:cubicBezTo>
                  <a:pt x="36544" y="40584"/>
                  <a:pt x="36612" y="40629"/>
                  <a:pt x="36703" y="40698"/>
                </a:cubicBezTo>
                <a:cubicBezTo>
                  <a:pt x="36658" y="40561"/>
                  <a:pt x="36612" y="40470"/>
                  <a:pt x="36567" y="40310"/>
                </a:cubicBezTo>
                <a:lnTo>
                  <a:pt x="36567" y="40310"/>
                </a:lnTo>
                <a:cubicBezTo>
                  <a:pt x="36726" y="40401"/>
                  <a:pt x="36795" y="40447"/>
                  <a:pt x="36909" y="40515"/>
                </a:cubicBezTo>
                <a:cubicBezTo>
                  <a:pt x="36886" y="40378"/>
                  <a:pt x="36886" y="40264"/>
                  <a:pt x="36863" y="40127"/>
                </a:cubicBezTo>
                <a:lnTo>
                  <a:pt x="36863" y="40127"/>
                </a:lnTo>
                <a:cubicBezTo>
                  <a:pt x="37023" y="40196"/>
                  <a:pt x="37114" y="40241"/>
                  <a:pt x="37228" y="40310"/>
                </a:cubicBezTo>
                <a:cubicBezTo>
                  <a:pt x="37480" y="40013"/>
                  <a:pt x="37731" y="39716"/>
                  <a:pt x="37959" y="39443"/>
                </a:cubicBezTo>
                <a:cubicBezTo>
                  <a:pt x="37936" y="39351"/>
                  <a:pt x="37913" y="39283"/>
                  <a:pt x="37890" y="39169"/>
                </a:cubicBezTo>
                <a:lnTo>
                  <a:pt x="37890" y="39169"/>
                </a:lnTo>
                <a:cubicBezTo>
                  <a:pt x="37982" y="39214"/>
                  <a:pt x="38027" y="39237"/>
                  <a:pt x="38096" y="39260"/>
                </a:cubicBezTo>
                <a:cubicBezTo>
                  <a:pt x="38073" y="39169"/>
                  <a:pt x="38073" y="39077"/>
                  <a:pt x="38050" y="38963"/>
                </a:cubicBezTo>
                <a:lnTo>
                  <a:pt x="38050" y="38963"/>
                </a:lnTo>
                <a:cubicBezTo>
                  <a:pt x="38164" y="39009"/>
                  <a:pt x="38256" y="39032"/>
                  <a:pt x="38278" y="39032"/>
                </a:cubicBezTo>
                <a:cubicBezTo>
                  <a:pt x="38370" y="38872"/>
                  <a:pt x="38438" y="38712"/>
                  <a:pt x="38484" y="38598"/>
                </a:cubicBezTo>
                <a:lnTo>
                  <a:pt x="38666" y="38598"/>
                </a:lnTo>
                <a:cubicBezTo>
                  <a:pt x="38803" y="38324"/>
                  <a:pt x="38918" y="38119"/>
                  <a:pt x="39032" y="37890"/>
                </a:cubicBezTo>
                <a:cubicBezTo>
                  <a:pt x="39009" y="37890"/>
                  <a:pt x="38986" y="37868"/>
                  <a:pt x="38963" y="37845"/>
                </a:cubicBezTo>
                <a:cubicBezTo>
                  <a:pt x="38872" y="37890"/>
                  <a:pt x="38781" y="37936"/>
                  <a:pt x="38712" y="37982"/>
                </a:cubicBezTo>
                <a:cubicBezTo>
                  <a:pt x="38689" y="38050"/>
                  <a:pt x="38689" y="38119"/>
                  <a:pt x="38689" y="38187"/>
                </a:cubicBezTo>
                <a:cubicBezTo>
                  <a:pt x="38575" y="38141"/>
                  <a:pt x="38507" y="38119"/>
                  <a:pt x="38415" y="38096"/>
                </a:cubicBezTo>
                <a:cubicBezTo>
                  <a:pt x="38393" y="38210"/>
                  <a:pt x="38393" y="38301"/>
                  <a:pt x="38370" y="38370"/>
                </a:cubicBezTo>
                <a:cubicBezTo>
                  <a:pt x="38181" y="38445"/>
                  <a:pt x="38070" y="38490"/>
                  <a:pt x="37994" y="38490"/>
                </a:cubicBezTo>
                <a:cubicBezTo>
                  <a:pt x="37886" y="38490"/>
                  <a:pt x="37847" y="38401"/>
                  <a:pt x="37753" y="38187"/>
                </a:cubicBezTo>
                <a:cubicBezTo>
                  <a:pt x="38347" y="37525"/>
                  <a:pt x="39009" y="36909"/>
                  <a:pt x="39739" y="36407"/>
                </a:cubicBezTo>
                <a:cubicBezTo>
                  <a:pt x="39716" y="36338"/>
                  <a:pt x="39671" y="36293"/>
                  <a:pt x="39648" y="36224"/>
                </a:cubicBezTo>
                <a:lnTo>
                  <a:pt x="39899" y="36224"/>
                </a:lnTo>
                <a:cubicBezTo>
                  <a:pt x="39968" y="36064"/>
                  <a:pt x="40036" y="35950"/>
                  <a:pt x="40104" y="35790"/>
                </a:cubicBezTo>
                <a:lnTo>
                  <a:pt x="40333" y="35790"/>
                </a:lnTo>
                <a:cubicBezTo>
                  <a:pt x="40333" y="35745"/>
                  <a:pt x="40356" y="35676"/>
                  <a:pt x="40378" y="35608"/>
                </a:cubicBezTo>
                <a:cubicBezTo>
                  <a:pt x="40378" y="35631"/>
                  <a:pt x="40401" y="35631"/>
                  <a:pt x="40424" y="35654"/>
                </a:cubicBezTo>
                <a:cubicBezTo>
                  <a:pt x="40584" y="35425"/>
                  <a:pt x="40766" y="35220"/>
                  <a:pt x="40926" y="35037"/>
                </a:cubicBezTo>
                <a:lnTo>
                  <a:pt x="41177" y="35037"/>
                </a:lnTo>
                <a:cubicBezTo>
                  <a:pt x="41154" y="34946"/>
                  <a:pt x="41132" y="34900"/>
                  <a:pt x="41063" y="34763"/>
                </a:cubicBezTo>
                <a:lnTo>
                  <a:pt x="41063" y="34763"/>
                </a:lnTo>
                <a:cubicBezTo>
                  <a:pt x="41254" y="34827"/>
                  <a:pt x="41385" y="34871"/>
                  <a:pt x="41512" y="34913"/>
                </a:cubicBezTo>
                <a:lnTo>
                  <a:pt x="41512" y="34913"/>
                </a:lnTo>
                <a:cubicBezTo>
                  <a:pt x="41488" y="34810"/>
                  <a:pt x="41447" y="34709"/>
                  <a:pt x="41406" y="34626"/>
                </a:cubicBezTo>
                <a:cubicBezTo>
                  <a:pt x="41787" y="34290"/>
                  <a:pt x="41925" y="33690"/>
                  <a:pt x="42535" y="33690"/>
                </a:cubicBezTo>
                <a:cubicBezTo>
                  <a:pt x="42547" y="33690"/>
                  <a:pt x="42558" y="33690"/>
                  <a:pt x="42570" y="33691"/>
                </a:cubicBezTo>
                <a:cubicBezTo>
                  <a:pt x="42478" y="33508"/>
                  <a:pt x="42319" y="33348"/>
                  <a:pt x="42296" y="33166"/>
                </a:cubicBezTo>
                <a:cubicBezTo>
                  <a:pt x="42273" y="33006"/>
                  <a:pt x="42410" y="32823"/>
                  <a:pt x="42455" y="32663"/>
                </a:cubicBezTo>
                <a:cubicBezTo>
                  <a:pt x="42638" y="32800"/>
                  <a:pt x="42798" y="32914"/>
                  <a:pt x="43003" y="33051"/>
                </a:cubicBezTo>
                <a:cubicBezTo>
                  <a:pt x="43277" y="32549"/>
                  <a:pt x="43734" y="32412"/>
                  <a:pt x="44190" y="32344"/>
                </a:cubicBezTo>
                <a:cubicBezTo>
                  <a:pt x="44281" y="32230"/>
                  <a:pt x="44030" y="32024"/>
                  <a:pt x="44350" y="32001"/>
                </a:cubicBezTo>
                <a:cubicBezTo>
                  <a:pt x="44358" y="32118"/>
                  <a:pt x="44392" y="32208"/>
                  <a:pt x="44445" y="32278"/>
                </a:cubicBezTo>
                <a:lnTo>
                  <a:pt x="44445" y="32278"/>
                </a:lnTo>
                <a:cubicBezTo>
                  <a:pt x="44488" y="32040"/>
                  <a:pt x="44510" y="31907"/>
                  <a:pt x="44533" y="31796"/>
                </a:cubicBezTo>
                <a:cubicBezTo>
                  <a:pt x="44715" y="31750"/>
                  <a:pt x="44852" y="31705"/>
                  <a:pt x="44989" y="31636"/>
                </a:cubicBezTo>
                <a:cubicBezTo>
                  <a:pt x="44966" y="31613"/>
                  <a:pt x="44966" y="31591"/>
                  <a:pt x="44966" y="31568"/>
                </a:cubicBezTo>
                <a:lnTo>
                  <a:pt x="44966" y="31568"/>
                </a:lnTo>
                <a:cubicBezTo>
                  <a:pt x="45058" y="31613"/>
                  <a:pt x="45172" y="31636"/>
                  <a:pt x="45286" y="31682"/>
                </a:cubicBezTo>
                <a:cubicBezTo>
                  <a:pt x="45195" y="31750"/>
                  <a:pt x="45103" y="31819"/>
                  <a:pt x="45035" y="31865"/>
                </a:cubicBezTo>
                <a:cubicBezTo>
                  <a:pt x="45058" y="31887"/>
                  <a:pt x="45058" y="31887"/>
                  <a:pt x="45058" y="31910"/>
                </a:cubicBezTo>
                <a:cubicBezTo>
                  <a:pt x="45240" y="31842"/>
                  <a:pt x="45423" y="31773"/>
                  <a:pt x="45697" y="31659"/>
                </a:cubicBezTo>
                <a:cubicBezTo>
                  <a:pt x="45446" y="31568"/>
                  <a:pt x="45286" y="31499"/>
                  <a:pt x="45103" y="31454"/>
                </a:cubicBezTo>
                <a:cubicBezTo>
                  <a:pt x="45103" y="31385"/>
                  <a:pt x="45058" y="31294"/>
                  <a:pt x="45035" y="31248"/>
                </a:cubicBezTo>
                <a:cubicBezTo>
                  <a:pt x="45377" y="30952"/>
                  <a:pt x="45674" y="30678"/>
                  <a:pt x="46016" y="30381"/>
                </a:cubicBezTo>
                <a:cubicBezTo>
                  <a:pt x="46108" y="30518"/>
                  <a:pt x="46176" y="30609"/>
                  <a:pt x="46244" y="30723"/>
                </a:cubicBezTo>
                <a:cubicBezTo>
                  <a:pt x="46176" y="30769"/>
                  <a:pt x="46130" y="30815"/>
                  <a:pt x="46085" y="30860"/>
                </a:cubicBezTo>
                <a:cubicBezTo>
                  <a:pt x="46016" y="30815"/>
                  <a:pt x="45971" y="30792"/>
                  <a:pt x="45879" y="30746"/>
                </a:cubicBezTo>
                <a:lnTo>
                  <a:pt x="45879" y="30746"/>
                </a:lnTo>
                <a:cubicBezTo>
                  <a:pt x="45948" y="30860"/>
                  <a:pt x="45993" y="30952"/>
                  <a:pt x="46039" y="31020"/>
                </a:cubicBezTo>
                <a:cubicBezTo>
                  <a:pt x="46199" y="30997"/>
                  <a:pt x="46359" y="30974"/>
                  <a:pt x="46496" y="30929"/>
                </a:cubicBezTo>
                <a:cubicBezTo>
                  <a:pt x="46587" y="30404"/>
                  <a:pt x="47157" y="30244"/>
                  <a:pt x="47454" y="29833"/>
                </a:cubicBezTo>
                <a:cubicBezTo>
                  <a:pt x="47705" y="29787"/>
                  <a:pt x="47797" y="29673"/>
                  <a:pt x="47819" y="29331"/>
                </a:cubicBezTo>
                <a:cubicBezTo>
                  <a:pt x="47934" y="29262"/>
                  <a:pt x="48048" y="29217"/>
                  <a:pt x="48139" y="29194"/>
                </a:cubicBezTo>
                <a:cubicBezTo>
                  <a:pt x="48299" y="29217"/>
                  <a:pt x="48436" y="29262"/>
                  <a:pt x="48573" y="29285"/>
                </a:cubicBezTo>
                <a:cubicBezTo>
                  <a:pt x="48550" y="29194"/>
                  <a:pt x="48527" y="29148"/>
                  <a:pt x="48504" y="29103"/>
                </a:cubicBezTo>
                <a:cubicBezTo>
                  <a:pt x="48504" y="29034"/>
                  <a:pt x="48481" y="28989"/>
                  <a:pt x="48459" y="28943"/>
                </a:cubicBezTo>
                <a:cubicBezTo>
                  <a:pt x="48504" y="28897"/>
                  <a:pt x="48550" y="28874"/>
                  <a:pt x="48573" y="28852"/>
                </a:cubicBezTo>
                <a:cubicBezTo>
                  <a:pt x="48618" y="28806"/>
                  <a:pt x="48618" y="28760"/>
                  <a:pt x="48641" y="28715"/>
                </a:cubicBezTo>
                <a:cubicBezTo>
                  <a:pt x="48732" y="28783"/>
                  <a:pt x="48824" y="28829"/>
                  <a:pt x="48915" y="28874"/>
                </a:cubicBezTo>
                <a:cubicBezTo>
                  <a:pt x="49006" y="28578"/>
                  <a:pt x="49006" y="28578"/>
                  <a:pt x="49257" y="28555"/>
                </a:cubicBezTo>
                <a:cubicBezTo>
                  <a:pt x="49394" y="28395"/>
                  <a:pt x="49508" y="28258"/>
                  <a:pt x="49623" y="28098"/>
                </a:cubicBezTo>
                <a:cubicBezTo>
                  <a:pt x="49645" y="28098"/>
                  <a:pt x="49623" y="28076"/>
                  <a:pt x="49623" y="28053"/>
                </a:cubicBezTo>
                <a:cubicBezTo>
                  <a:pt x="49554" y="28076"/>
                  <a:pt x="49463" y="28098"/>
                  <a:pt x="49394" y="28121"/>
                </a:cubicBezTo>
                <a:cubicBezTo>
                  <a:pt x="49394" y="28053"/>
                  <a:pt x="49372" y="27984"/>
                  <a:pt x="49372" y="27916"/>
                </a:cubicBezTo>
                <a:cubicBezTo>
                  <a:pt x="49212" y="27916"/>
                  <a:pt x="49052" y="27916"/>
                  <a:pt x="48892" y="27893"/>
                </a:cubicBezTo>
                <a:cubicBezTo>
                  <a:pt x="48938" y="27596"/>
                  <a:pt x="49143" y="27391"/>
                  <a:pt x="49440" y="27322"/>
                </a:cubicBezTo>
                <a:cubicBezTo>
                  <a:pt x="49463" y="27277"/>
                  <a:pt x="49486" y="27231"/>
                  <a:pt x="49508" y="27140"/>
                </a:cubicBezTo>
                <a:cubicBezTo>
                  <a:pt x="49645" y="27277"/>
                  <a:pt x="49737" y="27368"/>
                  <a:pt x="49851" y="27505"/>
                </a:cubicBezTo>
                <a:cubicBezTo>
                  <a:pt x="49942" y="27391"/>
                  <a:pt x="50011" y="27277"/>
                  <a:pt x="50102" y="27163"/>
                </a:cubicBezTo>
                <a:lnTo>
                  <a:pt x="50604" y="27163"/>
                </a:lnTo>
                <a:cubicBezTo>
                  <a:pt x="50946" y="26797"/>
                  <a:pt x="51289" y="26455"/>
                  <a:pt x="51654" y="26090"/>
                </a:cubicBezTo>
                <a:cubicBezTo>
                  <a:pt x="51612" y="25986"/>
                  <a:pt x="51628" y="25881"/>
                  <a:pt x="51787" y="25881"/>
                </a:cubicBezTo>
                <a:cubicBezTo>
                  <a:pt x="51802" y="25881"/>
                  <a:pt x="51819" y="25882"/>
                  <a:pt x="51837" y="25884"/>
                </a:cubicBezTo>
                <a:cubicBezTo>
                  <a:pt x="51882" y="25976"/>
                  <a:pt x="51905" y="26067"/>
                  <a:pt x="51974" y="26204"/>
                </a:cubicBezTo>
                <a:cubicBezTo>
                  <a:pt x="52088" y="25930"/>
                  <a:pt x="52202" y="25702"/>
                  <a:pt x="52316" y="25473"/>
                </a:cubicBezTo>
                <a:cubicBezTo>
                  <a:pt x="52773" y="25040"/>
                  <a:pt x="53275" y="24606"/>
                  <a:pt x="53777" y="24150"/>
                </a:cubicBezTo>
                <a:cubicBezTo>
                  <a:pt x="53891" y="24241"/>
                  <a:pt x="53982" y="24287"/>
                  <a:pt x="54119" y="24378"/>
                </a:cubicBezTo>
                <a:cubicBezTo>
                  <a:pt x="53891" y="24013"/>
                  <a:pt x="54188" y="23579"/>
                  <a:pt x="54713" y="23442"/>
                </a:cubicBezTo>
                <a:lnTo>
                  <a:pt x="54713" y="23442"/>
                </a:lnTo>
                <a:cubicBezTo>
                  <a:pt x="54667" y="23556"/>
                  <a:pt x="54621" y="23716"/>
                  <a:pt x="54599" y="23853"/>
                </a:cubicBezTo>
                <a:cubicBezTo>
                  <a:pt x="54636" y="23864"/>
                  <a:pt x="54667" y="23868"/>
                  <a:pt x="54692" y="23868"/>
                </a:cubicBezTo>
                <a:cubicBezTo>
                  <a:pt x="54885" y="23868"/>
                  <a:pt x="54777" y="23596"/>
                  <a:pt x="54918" y="23556"/>
                </a:cubicBezTo>
                <a:cubicBezTo>
                  <a:pt x="54962" y="23571"/>
                  <a:pt x="55002" y="23577"/>
                  <a:pt x="55040" y="23577"/>
                </a:cubicBezTo>
                <a:cubicBezTo>
                  <a:pt x="55238" y="23577"/>
                  <a:pt x="55362" y="23401"/>
                  <a:pt x="55534" y="23305"/>
                </a:cubicBezTo>
                <a:cubicBezTo>
                  <a:pt x="55877" y="23122"/>
                  <a:pt x="55900" y="22575"/>
                  <a:pt x="56425" y="22575"/>
                </a:cubicBezTo>
                <a:cubicBezTo>
                  <a:pt x="56356" y="22483"/>
                  <a:pt x="56310" y="22415"/>
                  <a:pt x="56242" y="22346"/>
                </a:cubicBezTo>
                <a:cubicBezTo>
                  <a:pt x="56379" y="22255"/>
                  <a:pt x="56470" y="22209"/>
                  <a:pt x="56584" y="22164"/>
                </a:cubicBezTo>
                <a:cubicBezTo>
                  <a:pt x="56630" y="21981"/>
                  <a:pt x="56698" y="21844"/>
                  <a:pt x="56767" y="21662"/>
                </a:cubicBezTo>
                <a:cubicBezTo>
                  <a:pt x="56835" y="21684"/>
                  <a:pt x="56904" y="21707"/>
                  <a:pt x="56995" y="21730"/>
                </a:cubicBezTo>
                <a:cubicBezTo>
                  <a:pt x="56972" y="21639"/>
                  <a:pt x="56927" y="21525"/>
                  <a:pt x="56904" y="21411"/>
                </a:cubicBezTo>
                <a:lnTo>
                  <a:pt x="56904" y="21411"/>
                </a:lnTo>
                <a:cubicBezTo>
                  <a:pt x="57018" y="21456"/>
                  <a:pt x="57109" y="21502"/>
                  <a:pt x="57223" y="21548"/>
                </a:cubicBezTo>
                <a:cubicBezTo>
                  <a:pt x="57292" y="21319"/>
                  <a:pt x="57360" y="21114"/>
                  <a:pt x="57406" y="20931"/>
                </a:cubicBezTo>
                <a:cubicBezTo>
                  <a:pt x="57657" y="20931"/>
                  <a:pt x="57863" y="20908"/>
                  <a:pt x="58068" y="20908"/>
                </a:cubicBezTo>
                <a:cubicBezTo>
                  <a:pt x="58068" y="20954"/>
                  <a:pt x="58068" y="21023"/>
                  <a:pt x="58068" y="21182"/>
                </a:cubicBezTo>
                <a:cubicBezTo>
                  <a:pt x="58156" y="20993"/>
                  <a:pt x="58258" y="20929"/>
                  <a:pt x="58374" y="20929"/>
                </a:cubicBezTo>
                <a:cubicBezTo>
                  <a:pt x="58469" y="20929"/>
                  <a:pt x="58572" y="20971"/>
                  <a:pt x="58684" y="21023"/>
                </a:cubicBezTo>
                <a:cubicBezTo>
                  <a:pt x="58730" y="20749"/>
                  <a:pt x="58798" y="20498"/>
                  <a:pt x="58821" y="20269"/>
                </a:cubicBezTo>
                <a:cubicBezTo>
                  <a:pt x="58821" y="20064"/>
                  <a:pt x="58981" y="19813"/>
                  <a:pt x="58730" y="19607"/>
                </a:cubicBezTo>
                <a:lnTo>
                  <a:pt x="58730" y="19607"/>
                </a:lnTo>
                <a:cubicBezTo>
                  <a:pt x="58753" y="19767"/>
                  <a:pt x="58753" y="19927"/>
                  <a:pt x="58776" y="20110"/>
                </a:cubicBezTo>
                <a:cubicBezTo>
                  <a:pt x="58570" y="20064"/>
                  <a:pt x="58388" y="20018"/>
                  <a:pt x="58159" y="19973"/>
                </a:cubicBezTo>
                <a:lnTo>
                  <a:pt x="58159" y="19973"/>
                </a:lnTo>
                <a:cubicBezTo>
                  <a:pt x="58159" y="20132"/>
                  <a:pt x="58182" y="20224"/>
                  <a:pt x="58182" y="20338"/>
                </a:cubicBezTo>
                <a:cubicBezTo>
                  <a:pt x="58114" y="20383"/>
                  <a:pt x="58022" y="20406"/>
                  <a:pt x="57908" y="20452"/>
                </a:cubicBezTo>
                <a:cubicBezTo>
                  <a:pt x="57931" y="20315"/>
                  <a:pt x="57931" y="20224"/>
                  <a:pt x="57931" y="20110"/>
                </a:cubicBezTo>
                <a:lnTo>
                  <a:pt x="57931" y="20110"/>
                </a:lnTo>
                <a:cubicBezTo>
                  <a:pt x="57863" y="20132"/>
                  <a:pt x="57817" y="20132"/>
                  <a:pt x="57771" y="20155"/>
                </a:cubicBezTo>
                <a:cubicBezTo>
                  <a:pt x="57771" y="20132"/>
                  <a:pt x="57771" y="20110"/>
                  <a:pt x="57748" y="20110"/>
                </a:cubicBezTo>
                <a:cubicBezTo>
                  <a:pt x="58091" y="19790"/>
                  <a:pt x="58410" y="19470"/>
                  <a:pt x="58776" y="19128"/>
                </a:cubicBezTo>
                <a:lnTo>
                  <a:pt x="58776" y="19128"/>
                </a:lnTo>
                <a:cubicBezTo>
                  <a:pt x="58776" y="19242"/>
                  <a:pt x="58753" y="19311"/>
                  <a:pt x="58753" y="19402"/>
                </a:cubicBezTo>
                <a:cubicBezTo>
                  <a:pt x="58821" y="19470"/>
                  <a:pt x="58935" y="19562"/>
                  <a:pt x="59049" y="19653"/>
                </a:cubicBezTo>
                <a:cubicBezTo>
                  <a:pt x="59164" y="19516"/>
                  <a:pt x="59278" y="19379"/>
                  <a:pt x="59369" y="19242"/>
                </a:cubicBezTo>
                <a:cubicBezTo>
                  <a:pt x="59460" y="19265"/>
                  <a:pt x="59552" y="19265"/>
                  <a:pt x="59666" y="19265"/>
                </a:cubicBezTo>
                <a:cubicBezTo>
                  <a:pt x="59597" y="19128"/>
                  <a:pt x="59574" y="19060"/>
                  <a:pt x="59529" y="18991"/>
                </a:cubicBezTo>
                <a:cubicBezTo>
                  <a:pt x="59597" y="18923"/>
                  <a:pt x="59666" y="18854"/>
                  <a:pt x="59711" y="18808"/>
                </a:cubicBezTo>
                <a:cubicBezTo>
                  <a:pt x="59826" y="18854"/>
                  <a:pt x="59917" y="18900"/>
                  <a:pt x="60008" y="18945"/>
                </a:cubicBezTo>
                <a:cubicBezTo>
                  <a:pt x="59962" y="18717"/>
                  <a:pt x="59940" y="18557"/>
                  <a:pt x="59917" y="18375"/>
                </a:cubicBezTo>
                <a:cubicBezTo>
                  <a:pt x="60077" y="18352"/>
                  <a:pt x="60168" y="18329"/>
                  <a:pt x="60259" y="18329"/>
                </a:cubicBezTo>
                <a:cubicBezTo>
                  <a:pt x="60282" y="18238"/>
                  <a:pt x="60305" y="18169"/>
                  <a:pt x="60328" y="18101"/>
                </a:cubicBezTo>
                <a:cubicBezTo>
                  <a:pt x="60236" y="18032"/>
                  <a:pt x="60191" y="17964"/>
                  <a:pt x="60077" y="17850"/>
                </a:cubicBezTo>
                <a:cubicBezTo>
                  <a:pt x="60373" y="17736"/>
                  <a:pt x="60602" y="17644"/>
                  <a:pt x="60875" y="17553"/>
                </a:cubicBezTo>
                <a:cubicBezTo>
                  <a:pt x="60944" y="17667"/>
                  <a:pt x="61012" y="17759"/>
                  <a:pt x="61081" y="17850"/>
                </a:cubicBezTo>
                <a:cubicBezTo>
                  <a:pt x="61332" y="17599"/>
                  <a:pt x="61674" y="17439"/>
                  <a:pt x="61743" y="17005"/>
                </a:cubicBezTo>
                <a:cubicBezTo>
                  <a:pt x="61766" y="16937"/>
                  <a:pt x="61857" y="16823"/>
                  <a:pt x="61948" y="16777"/>
                </a:cubicBezTo>
                <a:cubicBezTo>
                  <a:pt x="62359" y="16549"/>
                  <a:pt x="62473" y="16229"/>
                  <a:pt x="62268" y="15773"/>
                </a:cubicBezTo>
                <a:cubicBezTo>
                  <a:pt x="62496" y="15567"/>
                  <a:pt x="62679" y="15362"/>
                  <a:pt x="62861" y="15179"/>
                </a:cubicBezTo>
                <a:cubicBezTo>
                  <a:pt x="62702" y="14951"/>
                  <a:pt x="62587" y="14768"/>
                  <a:pt x="62450" y="14586"/>
                </a:cubicBezTo>
                <a:cubicBezTo>
                  <a:pt x="62473" y="14563"/>
                  <a:pt x="62496" y="14563"/>
                  <a:pt x="62519" y="14540"/>
                </a:cubicBezTo>
                <a:cubicBezTo>
                  <a:pt x="62405" y="14472"/>
                  <a:pt x="62313" y="14426"/>
                  <a:pt x="62177" y="14358"/>
                </a:cubicBezTo>
                <a:cubicBezTo>
                  <a:pt x="62199" y="14221"/>
                  <a:pt x="62245" y="14106"/>
                  <a:pt x="62268" y="13970"/>
                </a:cubicBezTo>
                <a:lnTo>
                  <a:pt x="62565" y="13970"/>
                </a:lnTo>
                <a:cubicBezTo>
                  <a:pt x="62519" y="13924"/>
                  <a:pt x="62496" y="13901"/>
                  <a:pt x="62450" y="13855"/>
                </a:cubicBezTo>
                <a:cubicBezTo>
                  <a:pt x="62633" y="13673"/>
                  <a:pt x="62838" y="13490"/>
                  <a:pt x="62975" y="13330"/>
                </a:cubicBezTo>
                <a:cubicBezTo>
                  <a:pt x="62975" y="13193"/>
                  <a:pt x="62975" y="13102"/>
                  <a:pt x="62975" y="12988"/>
                </a:cubicBezTo>
                <a:cubicBezTo>
                  <a:pt x="63090" y="12988"/>
                  <a:pt x="63204" y="12988"/>
                  <a:pt x="63295" y="13011"/>
                </a:cubicBezTo>
                <a:cubicBezTo>
                  <a:pt x="63295" y="12874"/>
                  <a:pt x="63295" y="12760"/>
                  <a:pt x="63295" y="12668"/>
                </a:cubicBezTo>
                <a:cubicBezTo>
                  <a:pt x="63295" y="12646"/>
                  <a:pt x="63318" y="12646"/>
                  <a:pt x="63341" y="12646"/>
                </a:cubicBezTo>
                <a:cubicBezTo>
                  <a:pt x="63386" y="12691"/>
                  <a:pt x="63409" y="12760"/>
                  <a:pt x="63500" y="12874"/>
                </a:cubicBezTo>
                <a:cubicBezTo>
                  <a:pt x="63546" y="12577"/>
                  <a:pt x="63615" y="12326"/>
                  <a:pt x="63660" y="12121"/>
                </a:cubicBezTo>
                <a:cubicBezTo>
                  <a:pt x="63500" y="12007"/>
                  <a:pt x="63409" y="11915"/>
                  <a:pt x="63272" y="11801"/>
                </a:cubicBezTo>
                <a:cubicBezTo>
                  <a:pt x="62998" y="11870"/>
                  <a:pt x="62702" y="11938"/>
                  <a:pt x="62450" y="11984"/>
                </a:cubicBezTo>
                <a:cubicBezTo>
                  <a:pt x="62313" y="11847"/>
                  <a:pt x="62177" y="11733"/>
                  <a:pt x="62062" y="11641"/>
                </a:cubicBezTo>
                <a:cubicBezTo>
                  <a:pt x="61971" y="11664"/>
                  <a:pt x="61925" y="11710"/>
                  <a:pt x="61857" y="11733"/>
                </a:cubicBezTo>
                <a:cubicBezTo>
                  <a:pt x="61811" y="11641"/>
                  <a:pt x="61811" y="11573"/>
                  <a:pt x="61789" y="11527"/>
                </a:cubicBezTo>
                <a:cubicBezTo>
                  <a:pt x="61355" y="11413"/>
                  <a:pt x="60898" y="11436"/>
                  <a:pt x="60556" y="11071"/>
                </a:cubicBezTo>
                <a:cubicBezTo>
                  <a:pt x="60396" y="11185"/>
                  <a:pt x="60236" y="11322"/>
                  <a:pt x="60054" y="11436"/>
                </a:cubicBezTo>
                <a:cubicBezTo>
                  <a:pt x="60054" y="11413"/>
                  <a:pt x="60054" y="11367"/>
                  <a:pt x="60031" y="11367"/>
                </a:cubicBezTo>
                <a:cubicBezTo>
                  <a:pt x="60031" y="11345"/>
                  <a:pt x="59985" y="11345"/>
                  <a:pt x="59962" y="11345"/>
                </a:cubicBezTo>
                <a:cubicBezTo>
                  <a:pt x="59962" y="11367"/>
                  <a:pt x="59940" y="11390"/>
                  <a:pt x="59917" y="11413"/>
                </a:cubicBezTo>
                <a:cubicBezTo>
                  <a:pt x="59940" y="11436"/>
                  <a:pt x="59985" y="11482"/>
                  <a:pt x="60008" y="11550"/>
                </a:cubicBezTo>
                <a:cubicBezTo>
                  <a:pt x="59871" y="11573"/>
                  <a:pt x="59734" y="11596"/>
                  <a:pt x="59666" y="11596"/>
                </a:cubicBezTo>
                <a:cubicBezTo>
                  <a:pt x="59597" y="11413"/>
                  <a:pt x="59506" y="11253"/>
                  <a:pt x="59438" y="11071"/>
                </a:cubicBezTo>
                <a:cubicBezTo>
                  <a:pt x="59620" y="10888"/>
                  <a:pt x="59438" y="10683"/>
                  <a:pt x="59438" y="10477"/>
                </a:cubicBezTo>
                <a:cubicBezTo>
                  <a:pt x="59209" y="10454"/>
                  <a:pt x="59004" y="10432"/>
                  <a:pt x="58798" y="10409"/>
                </a:cubicBezTo>
                <a:cubicBezTo>
                  <a:pt x="58776" y="10295"/>
                  <a:pt x="58753" y="10203"/>
                  <a:pt x="58730" y="10112"/>
                </a:cubicBezTo>
                <a:cubicBezTo>
                  <a:pt x="58593" y="10089"/>
                  <a:pt x="58479" y="10089"/>
                  <a:pt x="58388" y="10066"/>
                </a:cubicBezTo>
                <a:cubicBezTo>
                  <a:pt x="58319" y="10158"/>
                  <a:pt x="58296" y="10203"/>
                  <a:pt x="58228" y="10317"/>
                </a:cubicBezTo>
                <a:cubicBezTo>
                  <a:pt x="58182" y="10203"/>
                  <a:pt x="58159" y="10135"/>
                  <a:pt x="58136" y="10044"/>
                </a:cubicBezTo>
                <a:cubicBezTo>
                  <a:pt x="58091" y="10089"/>
                  <a:pt x="58045" y="10112"/>
                  <a:pt x="58000" y="10135"/>
                </a:cubicBezTo>
                <a:cubicBezTo>
                  <a:pt x="58068" y="10203"/>
                  <a:pt x="58091" y="10249"/>
                  <a:pt x="58136" y="10317"/>
                </a:cubicBezTo>
                <a:cubicBezTo>
                  <a:pt x="58045" y="10363"/>
                  <a:pt x="57977" y="10386"/>
                  <a:pt x="57908" y="10432"/>
                </a:cubicBezTo>
                <a:cubicBezTo>
                  <a:pt x="57703" y="10317"/>
                  <a:pt x="57726" y="10181"/>
                  <a:pt x="57863" y="10044"/>
                </a:cubicBezTo>
                <a:cubicBezTo>
                  <a:pt x="57771" y="9998"/>
                  <a:pt x="57703" y="9975"/>
                  <a:pt x="57611" y="9929"/>
                </a:cubicBezTo>
                <a:lnTo>
                  <a:pt x="57611" y="9929"/>
                </a:lnTo>
                <a:cubicBezTo>
                  <a:pt x="57657" y="10181"/>
                  <a:pt x="57497" y="10226"/>
                  <a:pt x="57360" y="10317"/>
                </a:cubicBezTo>
                <a:cubicBezTo>
                  <a:pt x="57269" y="10249"/>
                  <a:pt x="57178" y="10181"/>
                  <a:pt x="57155" y="10158"/>
                </a:cubicBezTo>
                <a:cubicBezTo>
                  <a:pt x="56881" y="10112"/>
                  <a:pt x="56676" y="10044"/>
                  <a:pt x="56493" y="10021"/>
                </a:cubicBezTo>
                <a:cubicBezTo>
                  <a:pt x="56333" y="10021"/>
                  <a:pt x="56173" y="10044"/>
                  <a:pt x="56014" y="10066"/>
                </a:cubicBezTo>
                <a:cubicBezTo>
                  <a:pt x="56082" y="10158"/>
                  <a:pt x="56151" y="10249"/>
                  <a:pt x="56219" y="10363"/>
                </a:cubicBezTo>
                <a:cubicBezTo>
                  <a:pt x="56059" y="10432"/>
                  <a:pt x="55900" y="10500"/>
                  <a:pt x="55740" y="10569"/>
                </a:cubicBezTo>
                <a:cubicBezTo>
                  <a:pt x="55763" y="10477"/>
                  <a:pt x="55763" y="10409"/>
                  <a:pt x="55785" y="10317"/>
                </a:cubicBezTo>
                <a:lnTo>
                  <a:pt x="55785" y="10317"/>
                </a:lnTo>
                <a:cubicBezTo>
                  <a:pt x="55671" y="10386"/>
                  <a:pt x="55603" y="10432"/>
                  <a:pt x="55443" y="10500"/>
                </a:cubicBezTo>
                <a:cubicBezTo>
                  <a:pt x="55489" y="10272"/>
                  <a:pt x="55534" y="10089"/>
                  <a:pt x="55580" y="9907"/>
                </a:cubicBezTo>
                <a:cubicBezTo>
                  <a:pt x="55534" y="9907"/>
                  <a:pt x="55489" y="9884"/>
                  <a:pt x="55420" y="9838"/>
                </a:cubicBezTo>
                <a:cubicBezTo>
                  <a:pt x="55397" y="10021"/>
                  <a:pt x="55375" y="10158"/>
                  <a:pt x="55329" y="10340"/>
                </a:cubicBezTo>
                <a:cubicBezTo>
                  <a:pt x="54987" y="10295"/>
                  <a:pt x="54644" y="10226"/>
                  <a:pt x="54370" y="10181"/>
                </a:cubicBezTo>
                <a:cubicBezTo>
                  <a:pt x="54142" y="9838"/>
                  <a:pt x="53959" y="9564"/>
                  <a:pt x="53777" y="9313"/>
                </a:cubicBezTo>
                <a:cubicBezTo>
                  <a:pt x="53549" y="9359"/>
                  <a:pt x="53366" y="9382"/>
                  <a:pt x="53183" y="9404"/>
                </a:cubicBezTo>
                <a:cubicBezTo>
                  <a:pt x="53161" y="9336"/>
                  <a:pt x="53138" y="9290"/>
                  <a:pt x="53115" y="9222"/>
                </a:cubicBezTo>
                <a:cubicBezTo>
                  <a:pt x="53024" y="9404"/>
                  <a:pt x="52955" y="9519"/>
                  <a:pt x="52909" y="9678"/>
                </a:cubicBezTo>
                <a:cubicBezTo>
                  <a:pt x="52773" y="9564"/>
                  <a:pt x="52636" y="9496"/>
                  <a:pt x="52499" y="9382"/>
                </a:cubicBezTo>
                <a:cubicBezTo>
                  <a:pt x="52590" y="9336"/>
                  <a:pt x="52636" y="9313"/>
                  <a:pt x="52727" y="9268"/>
                </a:cubicBezTo>
                <a:cubicBezTo>
                  <a:pt x="52476" y="8948"/>
                  <a:pt x="51951" y="9222"/>
                  <a:pt x="51814" y="8765"/>
                </a:cubicBezTo>
                <a:cubicBezTo>
                  <a:pt x="51882" y="8697"/>
                  <a:pt x="51974" y="8628"/>
                  <a:pt x="52042" y="8560"/>
                </a:cubicBezTo>
                <a:cubicBezTo>
                  <a:pt x="52156" y="8560"/>
                  <a:pt x="52293" y="8583"/>
                  <a:pt x="52407" y="8583"/>
                </a:cubicBezTo>
                <a:cubicBezTo>
                  <a:pt x="52407" y="8583"/>
                  <a:pt x="52407" y="8560"/>
                  <a:pt x="52407" y="8537"/>
                </a:cubicBezTo>
                <a:cubicBezTo>
                  <a:pt x="52316" y="8514"/>
                  <a:pt x="52225" y="8469"/>
                  <a:pt x="52065" y="8400"/>
                </a:cubicBezTo>
                <a:cubicBezTo>
                  <a:pt x="52176" y="8354"/>
                  <a:pt x="52272" y="8338"/>
                  <a:pt x="52360" y="8338"/>
                </a:cubicBezTo>
                <a:cubicBezTo>
                  <a:pt x="52490" y="8338"/>
                  <a:pt x="52605" y="8373"/>
                  <a:pt x="52727" y="8400"/>
                </a:cubicBezTo>
                <a:cubicBezTo>
                  <a:pt x="52544" y="8263"/>
                  <a:pt x="52362" y="8126"/>
                  <a:pt x="52202" y="7966"/>
                </a:cubicBezTo>
                <a:cubicBezTo>
                  <a:pt x="51930" y="8239"/>
                  <a:pt x="51680" y="8466"/>
                  <a:pt x="51430" y="8715"/>
                </a:cubicBezTo>
                <a:lnTo>
                  <a:pt x="51430" y="8715"/>
                </a:lnTo>
                <a:cubicBezTo>
                  <a:pt x="51429" y="8714"/>
                  <a:pt x="51428" y="8714"/>
                  <a:pt x="51428" y="8714"/>
                </a:cubicBezTo>
                <a:cubicBezTo>
                  <a:pt x="51426" y="8714"/>
                  <a:pt x="51426" y="8716"/>
                  <a:pt x="51426" y="8720"/>
                </a:cubicBezTo>
                <a:cubicBezTo>
                  <a:pt x="51427" y="8718"/>
                  <a:pt x="51429" y="8717"/>
                  <a:pt x="51430" y="8715"/>
                </a:cubicBezTo>
                <a:lnTo>
                  <a:pt x="51430" y="8715"/>
                </a:lnTo>
                <a:cubicBezTo>
                  <a:pt x="51438" y="8724"/>
                  <a:pt x="51455" y="8766"/>
                  <a:pt x="51471" y="8834"/>
                </a:cubicBezTo>
                <a:cubicBezTo>
                  <a:pt x="51335" y="8834"/>
                  <a:pt x="51198" y="8834"/>
                  <a:pt x="51083" y="8857"/>
                </a:cubicBezTo>
                <a:cubicBezTo>
                  <a:pt x="50969" y="8857"/>
                  <a:pt x="50855" y="8879"/>
                  <a:pt x="50741" y="8879"/>
                </a:cubicBezTo>
                <a:cubicBezTo>
                  <a:pt x="50695" y="8811"/>
                  <a:pt x="50627" y="8697"/>
                  <a:pt x="50558" y="8583"/>
                </a:cubicBezTo>
                <a:cubicBezTo>
                  <a:pt x="50673" y="8560"/>
                  <a:pt x="50764" y="8560"/>
                  <a:pt x="50855" y="8537"/>
                </a:cubicBezTo>
                <a:cubicBezTo>
                  <a:pt x="50855" y="8469"/>
                  <a:pt x="50855" y="8423"/>
                  <a:pt x="50855" y="8377"/>
                </a:cubicBezTo>
                <a:lnTo>
                  <a:pt x="51175" y="8377"/>
                </a:lnTo>
                <a:cubicBezTo>
                  <a:pt x="51129" y="8286"/>
                  <a:pt x="51106" y="8218"/>
                  <a:pt x="51083" y="8149"/>
                </a:cubicBezTo>
                <a:lnTo>
                  <a:pt x="50285" y="8149"/>
                </a:lnTo>
                <a:cubicBezTo>
                  <a:pt x="50193" y="8058"/>
                  <a:pt x="50102" y="7966"/>
                  <a:pt x="50079" y="7944"/>
                </a:cubicBezTo>
                <a:cubicBezTo>
                  <a:pt x="49600" y="7944"/>
                  <a:pt x="49212" y="7921"/>
                  <a:pt x="48847" y="7898"/>
                </a:cubicBezTo>
                <a:cubicBezTo>
                  <a:pt x="48778" y="7966"/>
                  <a:pt x="48710" y="8081"/>
                  <a:pt x="48664" y="8081"/>
                </a:cubicBezTo>
                <a:cubicBezTo>
                  <a:pt x="48436" y="8058"/>
                  <a:pt x="48185" y="8012"/>
                  <a:pt x="47934" y="7966"/>
                </a:cubicBezTo>
                <a:cubicBezTo>
                  <a:pt x="47934" y="7966"/>
                  <a:pt x="47934" y="7921"/>
                  <a:pt x="47934" y="7852"/>
                </a:cubicBezTo>
                <a:lnTo>
                  <a:pt x="48276" y="7852"/>
                </a:lnTo>
                <a:cubicBezTo>
                  <a:pt x="48299" y="7738"/>
                  <a:pt x="48322" y="7647"/>
                  <a:pt x="48322" y="7533"/>
                </a:cubicBezTo>
                <a:cubicBezTo>
                  <a:pt x="48116" y="7533"/>
                  <a:pt x="47934" y="7533"/>
                  <a:pt x="47751" y="7510"/>
                </a:cubicBezTo>
                <a:cubicBezTo>
                  <a:pt x="47751" y="7898"/>
                  <a:pt x="47546" y="8172"/>
                  <a:pt x="47363" y="8423"/>
                </a:cubicBezTo>
                <a:cubicBezTo>
                  <a:pt x="47180" y="8400"/>
                  <a:pt x="47021" y="8377"/>
                  <a:pt x="46861" y="8355"/>
                </a:cubicBezTo>
                <a:lnTo>
                  <a:pt x="46861" y="8286"/>
                </a:lnTo>
                <a:cubicBezTo>
                  <a:pt x="46952" y="8240"/>
                  <a:pt x="47066" y="8195"/>
                  <a:pt x="47226" y="8126"/>
                </a:cubicBezTo>
                <a:cubicBezTo>
                  <a:pt x="46952" y="8058"/>
                  <a:pt x="46769" y="8012"/>
                  <a:pt x="46587" y="7944"/>
                </a:cubicBezTo>
                <a:cubicBezTo>
                  <a:pt x="46564" y="7830"/>
                  <a:pt x="46541" y="7738"/>
                  <a:pt x="46496" y="7624"/>
                </a:cubicBezTo>
                <a:cubicBezTo>
                  <a:pt x="46404" y="7715"/>
                  <a:pt x="46313" y="7784"/>
                  <a:pt x="46222" y="7852"/>
                </a:cubicBezTo>
                <a:cubicBezTo>
                  <a:pt x="45879" y="7807"/>
                  <a:pt x="45560" y="7738"/>
                  <a:pt x="45240" y="7693"/>
                </a:cubicBezTo>
                <a:cubicBezTo>
                  <a:pt x="45126" y="7807"/>
                  <a:pt x="45080" y="8012"/>
                  <a:pt x="45058" y="8400"/>
                </a:cubicBezTo>
                <a:cubicBezTo>
                  <a:pt x="44784" y="8355"/>
                  <a:pt x="44510" y="8309"/>
                  <a:pt x="44281" y="8263"/>
                </a:cubicBezTo>
                <a:cubicBezTo>
                  <a:pt x="44099" y="8012"/>
                  <a:pt x="43939" y="7761"/>
                  <a:pt x="43734" y="7464"/>
                </a:cubicBezTo>
                <a:cubicBezTo>
                  <a:pt x="43140" y="7373"/>
                  <a:pt x="42478" y="7259"/>
                  <a:pt x="41794" y="7168"/>
                </a:cubicBezTo>
                <a:lnTo>
                  <a:pt x="41794" y="7168"/>
                </a:lnTo>
                <a:cubicBezTo>
                  <a:pt x="41816" y="7305"/>
                  <a:pt x="41862" y="7373"/>
                  <a:pt x="41885" y="7510"/>
                </a:cubicBezTo>
                <a:cubicBezTo>
                  <a:pt x="41702" y="7442"/>
                  <a:pt x="41565" y="7396"/>
                  <a:pt x="41451" y="7350"/>
                </a:cubicBezTo>
                <a:cubicBezTo>
                  <a:pt x="41383" y="7213"/>
                  <a:pt x="41314" y="7076"/>
                  <a:pt x="41223" y="6917"/>
                </a:cubicBezTo>
                <a:cubicBezTo>
                  <a:pt x="41177" y="6939"/>
                  <a:pt x="41109" y="6962"/>
                  <a:pt x="41063" y="6962"/>
                </a:cubicBezTo>
                <a:cubicBezTo>
                  <a:pt x="40995" y="6894"/>
                  <a:pt x="40926" y="6825"/>
                  <a:pt x="40858" y="6757"/>
                </a:cubicBezTo>
                <a:cubicBezTo>
                  <a:pt x="40675" y="6802"/>
                  <a:pt x="40538" y="6825"/>
                  <a:pt x="40378" y="6848"/>
                </a:cubicBezTo>
                <a:cubicBezTo>
                  <a:pt x="40378" y="6825"/>
                  <a:pt x="40401" y="6802"/>
                  <a:pt x="40401" y="6780"/>
                </a:cubicBezTo>
                <a:cubicBezTo>
                  <a:pt x="40287" y="6734"/>
                  <a:pt x="40150" y="6665"/>
                  <a:pt x="40036" y="6597"/>
                </a:cubicBezTo>
                <a:cubicBezTo>
                  <a:pt x="39968" y="6665"/>
                  <a:pt x="39876" y="6734"/>
                  <a:pt x="39785" y="6848"/>
                </a:cubicBezTo>
                <a:cubicBezTo>
                  <a:pt x="39644" y="6660"/>
                  <a:pt x="39492" y="6608"/>
                  <a:pt x="39337" y="6608"/>
                </a:cubicBezTo>
                <a:cubicBezTo>
                  <a:pt x="39141" y="6608"/>
                  <a:pt x="38941" y="6693"/>
                  <a:pt x="38757" y="6693"/>
                </a:cubicBezTo>
                <a:cubicBezTo>
                  <a:pt x="38734" y="6693"/>
                  <a:pt x="38712" y="6691"/>
                  <a:pt x="38689" y="6688"/>
                </a:cubicBezTo>
                <a:cubicBezTo>
                  <a:pt x="38621" y="6780"/>
                  <a:pt x="38575" y="6825"/>
                  <a:pt x="38530" y="6917"/>
                </a:cubicBezTo>
                <a:cubicBezTo>
                  <a:pt x="37982" y="6597"/>
                  <a:pt x="37913" y="5935"/>
                  <a:pt x="37434" y="5547"/>
                </a:cubicBezTo>
                <a:cubicBezTo>
                  <a:pt x="37343" y="5661"/>
                  <a:pt x="37274" y="5775"/>
                  <a:pt x="37183" y="5889"/>
                </a:cubicBezTo>
                <a:cubicBezTo>
                  <a:pt x="37320" y="5889"/>
                  <a:pt x="37434" y="5889"/>
                  <a:pt x="37548" y="5867"/>
                </a:cubicBezTo>
                <a:lnTo>
                  <a:pt x="37548" y="5867"/>
                </a:lnTo>
                <a:cubicBezTo>
                  <a:pt x="37023" y="6483"/>
                  <a:pt x="36909" y="6551"/>
                  <a:pt x="36544" y="6551"/>
                </a:cubicBezTo>
                <a:cubicBezTo>
                  <a:pt x="36521" y="6437"/>
                  <a:pt x="36498" y="6300"/>
                  <a:pt x="36475" y="6140"/>
                </a:cubicBezTo>
                <a:cubicBezTo>
                  <a:pt x="36361" y="6255"/>
                  <a:pt x="36270" y="6323"/>
                  <a:pt x="36179" y="6392"/>
                </a:cubicBezTo>
                <a:cubicBezTo>
                  <a:pt x="35836" y="6300"/>
                  <a:pt x="35517" y="6209"/>
                  <a:pt x="35129" y="6095"/>
                </a:cubicBezTo>
                <a:cubicBezTo>
                  <a:pt x="35083" y="6118"/>
                  <a:pt x="34992" y="6140"/>
                  <a:pt x="34877" y="6163"/>
                </a:cubicBezTo>
                <a:cubicBezTo>
                  <a:pt x="34581" y="6049"/>
                  <a:pt x="34284" y="5935"/>
                  <a:pt x="33987" y="5935"/>
                </a:cubicBezTo>
                <a:cubicBezTo>
                  <a:pt x="33097" y="5935"/>
                  <a:pt x="32207" y="5935"/>
                  <a:pt x="31385" y="5570"/>
                </a:cubicBezTo>
                <a:cubicBezTo>
                  <a:pt x="31265" y="5515"/>
                  <a:pt x="31149" y="5481"/>
                  <a:pt x="31042" y="5481"/>
                </a:cubicBezTo>
                <a:cubicBezTo>
                  <a:pt x="30925" y="5481"/>
                  <a:pt x="30818" y="5521"/>
                  <a:pt x="30723" y="5615"/>
                </a:cubicBezTo>
                <a:cubicBezTo>
                  <a:pt x="30563" y="5570"/>
                  <a:pt x="30449" y="5547"/>
                  <a:pt x="30335" y="5524"/>
                </a:cubicBezTo>
                <a:cubicBezTo>
                  <a:pt x="30221" y="5661"/>
                  <a:pt x="30153" y="5798"/>
                  <a:pt x="30039" y="6004"/>
                </a:cubicBezTo>
                <a:cubicBezTo>
                  <a:pt x="29924" y="5821"/>
                  <a:pt x="29856" y="5707"/>
                  <a:pt x="29810" y="5615"/>
                </a:cubicBezTo>
                <a:cubicBezTo>
                  <a:pt x="29856" y="5456"/>
                  <a:pt x="30039" y="5364"/>
                  <a:pt x="29856" y="5205"/>
                </a:cubicBezTo>
                <a:lnTo>
                  <a:pt x="29856" y="5205"/>
                </a:lnTo>
                <a:cubicBezTo>
                  <a:pt x="29787" y="5250"/>
                  <a:pt x="29719" y="5319"/>
                  <a:pt x="29628" y="5364"/>
                </a:cubicBezTo>
                <a:cubicBezTo>
                  <a:pt x="29491" y="5273"/>
                  <a:pt x="29377" y="5205"/>
                  <a:pt x="29262" y="5113"/>
                </a:cubicBezTo>
                <a:cubicBezTo>
                  <a:pt x="29285" y="4771"/>
                  <a:pt x="29924" y="4794"/>
                  <a:pt x="29696" y="4314"/>
                </a:cubicBezTo>
                <a:lnTo>
                  <a:pt x="29696" y="4314"/>
                </a:lnTo>
                <a:cubicBezTo>
                  <a:pt x="29331" y="4337"/>
                  <a:pt x="28966" y="4360"/>
                  <a:pt x="28669" y="4360"/>
                </a:cubicBezTo>
                <a:cubicBezTo>
                  <a:pt x="28464" y="4132"/>
                  <a:pt x="28258" y="3949"/>
                  <a:pt x="28030" y="3698"/>
                </a:cubicBezTo>
                <a:cubicBezTo>
                  <a:pt x="27710" y="4086"/>
                  <a:pt x="27436" y="4429"/>
                  <a:pt x="27163" y="4748"/>
                </a:cubicBezTo>
                <a:cubicBezTo>
                  <a:pt x="27003" y="4680"/>
                  <a:pt x="26889" y="4634"/>
                  <a:pt x="26843" y="4611"/>
                </a:cubicBezTo>
                <a:cubicBezTo>
                  <a:pt x="26546" y="4680"/>
                  <a:pt x="26341" y="4725"/>
                  <a:pt x="26113" y="4794"/>
                </a:cubicBezTo>
                <a:cubicBezTo>
                  <a:pt x="26067" y="4634"/>
                  <a:pt x="26044" y="4520"/>
                  <a:pt x="26021" y="4406"/>
                </a:cubicBezTo>
                <a:cubicBezTo>
                  <a:pt x="25907" y="4360"/>
                  <a:pt x="25816" y="4292"/>
                  <a:pt x="25656" y="4223"/>
                </a:cubicBezTo>
                <a:lnTo>
                  <a:pt x="25656" y="4223"/>
                </a:lnTo>
                <a:cubicBezTo>
                  <a:pt x="25725" y="4429"/>
                  <a:pt x="25976" y="4520"/>
                  <a:pt x="25747" y="4771"/>
                </a:cubicBezTo>
                <a:cubicBezTo>
                  <a:pt x="25633" y="4634"/>
                  <a:pt x="25542" y="4497"/>
                  <a:pt x="25451" y="4383"/>
                </a:cubicBezTo>
                <a:cubicBezTo>
                  <a:pt x="25473" y="4132"/>
                  <a:pt x="25473" y="3926"/>
                  <a:pt x="25496" y="3721"/>
                </a:cubicBezTo>
                <a:cubicBezTo>
                  <a:pt x="25542" y="3653"/>
                  <a:pt x="25610" y="3584"/>
                  <a:pt x="25679" y="3493"/>
                </a:cubicBezTo>
                <a:cubicBezTo>
                  <a:pt x="24994" y="3379"/>
                  <a:pt x="24355" y="3287"/>
                  <a:pt x="23693" y="3196"/>
                </a:cubicBezTo>
                <a:cubicBezTo>
                  <a:pt x="23739" y="3059"/>
                  <a:pt x="23784" y="2968"/>
                  <a:pt x="23830" y="2854"/>
                </a:cubicBezTo>
                <a:lnTo>
                  <a:pt x="23830" y="2854"/>
                </a:lnTo>
                <a:cubicBezTo>
                  <a:pt x="23647" y="2876"/>
                  <a:pt x="23510" y="2876"/>
                  <a:pt x="23396" y="2922"/>
                </a:cubicBezTo>
                <a:cubicBezTo>
                  <a:pt x="23031" y="3036"/>
                  <a:pt x="22643" y="2991"/>
                  <a:pt x="22278" y="3196"/>
                </a:cubicBezTo>
                <a:cubicBezTo>
                  <a:pt x="22095" y="3310"/>
                  <a:pt x="22027" y="3424"/>
                  <a:pt x="22118" y="3698"/>
                </a:cubicBezTo>
                <a:cubicBezTo>
                  <a:pt x="22209" y="3561"/>
                  <a:pt x="22278" y="3447"/>
                  <a:pt x="22346" y="3333"/>
                </a:cubicBezTo>
                <a:cubicBezTo>
                  <a:pt x="22461" y="3379"/>
                  <a:pt x="22575" y="3424"/>
                  <a:pt x="22666" y="3447"/>
                </a:cubicBezTo>
                <a:cubicBezTo>
                  <a:pt x="22666" y="3653"/>
                  <a:pt x="22689" y="3835"/>
                  <a:pt x="22689" y="4041"/>
                </a:cubicBezTo>
                <a:cubicBezTo>
                  <a:pt x="22575" y="3972"/>
                  <a:pt x="22461" y="3904"/>
                  <a:pt x="22324" y="3835"/>
                </a:cubicBezTo>
                <a:lnTo>
                  <a:pt x="21639" y="3835"/>
                </a:lnTo>
                <a:cubicBezTo>
                  <a:pt x="21662" y="3721"/>
                  <a:pt x="21662" y="3675"/>
                  <a:pt x="21662" y="3607"/>
                </a:cubicBezTo>
                <a:lnTo>
                  <a:pt x="21913" y="3607"/>
                </a:lnTo>
                <a:cubicBezTo>
                  <a:pt x="21913" y="3584"/>
                  <a:pt x="21913" y="3561"/>
                  <a:pt x="21913" y="3538"/>
                </a:cubicBezTo>
                <a:cubicBezTo>
                  <a:pt x="21821" y="3493"/>
                  <a:pt x="21707" y="3470"/>
                  <a:pt x="21639" y="3447"/>
                </a:cubicBezTo>
                <a:cubicBezTo>
                  <a:pt x="21570" y="3584"/>
                  <a:pt x="21502" y="3698"/>
                  <a:pt x="21388" y="3881"/>
                </a:cubicBezTo>
                <a:cubicBezTo>
                  <a:pt x="21296" y="3698"/>
                  <a:pt x="20977" y="3744"/>
                  <a:pt x="21159" y="3470"/>
                </a:cubicBezTo>
                <a:lnTo>
                  <a:pt x="21159" y="3470"/>
                </a:lnTo>
                <a:cubicBezTo>
                  <a:pt x="21228" y="3493"/>
                  <a:pt x="21274" y="3516"/>
                  <a:pt x="21411" y="3607"/>
                </a:cubicBezTo>
                <a:cubicBezTo>
                  <a:pt x="21319" y="3447"/>
                  <a:pt x="21274" y="3379"/>
                  <a:pt x="21228" y="3264"/>
                </a:cubicBezTo>
                <a:cubicBezTo>
                  <a:pt x="21091" y="3379"/>
                  <a:pt x="20977" y="3470"/>
                  <a:pt x="20863" y="3561"/>
                </a:cubicBezTo>
                <a:cubicBezTo>
                  <a:pt x="20817" y="3516"/>
                  <a:pt x="20794" y="3470"/>
                  <a:pt x="20771" y="3424"/>
                </a:cubicBezTo>
                <a:cubicBezTo>
                  <a:pt x="20703" y="3470"/>
                  <a:pt x="20680" y="3493"/>
                  <a:pt x="20612" y="3538"/>
                </a:cubicBezTo>
                <a:cubicBezTo>
                  <a:pt x="20520" y="3401"/>
                  <a:pt x="20452" y="3287"/>
                  <a:pt x="20361" y="3150"/>
                </a:cubicBezTo>
                <a:cubicBezTo>
                  <a:pt x="20429" y="3128"/>
                  <a:pt x="20498" y="3105"/>
                  <a:pt x="20612" y="3059"/>
                </a:cubicBezTo>
                <a:cubicBezTo>
                  <a:pt x="20543" y="2968"/>
                  <a:pt x="20498" y="2922"/>
                  <a:pt x="20429" y="2831"/>
                </a:cubicBezTo>
                <a:cubicBezTo>
                  <a:pt x="20338" y="2968"/>
                  <a:pt x="20269" y="3059"/>
                  <a:pt x="20155" y="3196"/>
                </a:cubicBezTo>
                <a:cubicBezTo>
                  <a:pt x="20132" y="2991"/>
                  <a:pt x="20087" y="2808"/>
                  <a:pt x="20064" y="2648"/>
                </a:cubicBezTo>
                <a:lnTo>
                  <a:pt x="20064" y="2648"/>
                </a:lnTo>
                <a:cubicBezTo>
                  <a:pt x="20155" y="2694"/>
                  <a:pt x="20246" y="2717"/>
                  <a:pt x="20406" y="2785"/>
                </a:cubicBezTo>
                <a:cubicBezTo>
                  <a:pt x="20361" y="2557"/>
                  <a:pt x="20315" y="2374"/>
                  <a:pt x="20269" y="2123"/>
                </a:cubicBezTo>
                <a:cubicBezTo>
                  <a:pt x="19676" y="2420"/>
                  <a:pt x="19151" y="2694"/>
                  <a:pt x="18626" y="2945"/>
                </a:cubicBezTo>
                <a:cubicBezTo>
                  <a:pt x="18533" y="2982"/>
                  <a:pt x="18363" y="3019"/>
                  <a:pt x="18292" y="3019"/>
                </a:cubicBezTo>
                <a:cubicBezTo>
                  <a:pt x="18276" y="3019"/>
                  <a:pt x="18265" y="3018"/>
                  <a:pt x="18261" y="3013"/>
                </a:cubicBezTo>
                <a:cubicBezTo>
                  <a:pt x="18124" y="2785"/>
                  <a:pt x="17873" y="2922"/>
                  <a:pt x="17690" y="2831"/>
                </a:cubicBezTo>
                <a:cubicBezTo>
                  <a:pt x="17616" y="2719"/>
                  <a:pt x="17557" y="2578"/>
                  <a:pt x="17415" y="2578"/>
                </a:cubicBezTo>
                <a:cubicBezTo>
                  <a:pt x="17382" y="2578"/>
                  <a:pt x="17345" y="2585"/>
                  <a:pt x="17302" y="2603"/>
                </a:cubicBezTo>
                <a:cubicBezTo>
                  <a:pt x="17234" y="2739"/>
                  <a:pt x="17188" y="2876"/>
                  <a:pt x="17097" y="3036"/>
                </a:cubicBezTo>
                <a:cubicBezTo>
                  <a:pt x="17005" y="2899"/>
                  <a:pt x="16982" y="2762"/>
                  <a:pt x="16891" y="2717"/>
                </a:cubicBezTo>
                <a:cubicBezTo>
                  <a:pt x="16800" y="2648"/>
                  <a:pt x="16663" y="2648"/>
                  <a:pt x="16549" y="2625"/>
                </a:cubicBezTo>
                <a:cubicBezTo>
                  <a:pt x="16549" y="2580"/>
                  <a:pt x="16549" y="2557"/>
                  <a:pt x="16549" y="2534"/>
                </a:cubicBezTo>
                <a:cubicBezTo>
                  <a:pt x="16663" y="2488"/>
                  <a:pt x="16754" y="2443"/>
                  <a:pt x="16914" y="2374"/>
                </a:cubicBezTo>
                <a:cubicBezTo>
                  <a:pt x="16823" y="2260"/>
                  <a:pt x="16754" y="2169"/>
                  <a:pt x="16663" y="2078"/>
                </a:cubicBezTo>
                <a:cubicBezTo>
                  <a:pt x="16412" y="2397"/>
                  <a:pt x="16184" y="2671"/>
                  <a:pt x="15978" y="2922"/>
                </a:cubicBezTo>
                <a:cubicBezTo>
                  <a:pt x="15590" y="2831"/>
                  <a:pt x="15271" y="2739"/>
                  <a:pt x="14928" y="2648"/>
                </a:cubicBezTo>
                <a:cubicBezTo>
                  <a:pt x="14860" y="2694"/>
                  <a:pt x="14746" y="2762"/>
                  <a:pt x="14654" y="2831"/>
                </a:cubicBezTo>
                <a:cubicBezTo>
                  <a:pt x="14586" y="2739"/>
                  <a:pt x="14563" y="2648"/>
                  <a:pt x="14494" y="2603"/>
                </a:cubicBezTo>
                <a:cubicBezTo>
                  <a:pt x="14449" y="2534"/>
                  <a:pt x="14380" y="2488"/>
                  <a:pt x="14312" y="2443"/>
                </a:cubicBezTo>
                <a:cubicBezTo>
                  <a:pt x="14289" y="2466"/>
                  <a:pt x="14266" y="2466"/>
                  <a:pt x="14198" y="2488"/>
                </a:cubicBezTo>
                <a:cubicBezTo>
                  <a:pt x="14175" y="2374"/>
                  <a:pt x="14152" y="2260"/>
                  <a:pt x="14129" y="2146"/>
                </a:cubicBezTo>
                <a:cubicBezTo>
                  <a:pt x="14061" y="2169"/>
                  <a:pt x="13969" y="2192"/>
                  <a:pt x="13855" y="2237"/>
                </a:cubicBezTo>
                <a:cubicBezTo>
                  <a:pt x="13741" y="1941"/>
                  <a:pt x="13490" y="1895"/>
                  <a:pt x="13216" y="1895"/>
                </a:cubicBezTo>
                <a:cubicBezTo>
                  <a:pt x="13011" y="1895"/>
                  <a:pt x="12828" y="1918"/>
                  <a:pt x="12600" y="1941"/>
                </a:cubicBezTo>
                <a:cubicBezTo>
                  <a:pt x="12600" y="2032"/>
                  <a:pt x="12577" y="2123"/>
                  <a:pt x="12577" y="2215"/>
                </a:cubicBezTo>
                <a:cubicBezTo>
                  <a:pt x="12417" y="2283"/>
                  <a:pt x="12280" y="2329"/>
                  <a:pt x="12143" y="2374"/>
                </a:cubicBezTo>
                <a:cubicBezTo>
                  <a:pt x="11755" y="2146"/>
                  <a:pt x="11390" y="1872"/>
                  <a:pt x="10979" y="1690"/>
                </a:cubicBezTo>
                <a:cubicBezTo>
                  <a:pt x="10705" y="1575"/>
                  <a:pt x="10591" y="1416"/>
                  <a:pt x="10591" y="1142"/>
                </a:cubicBezTo>
                <a:cubicBezTo>
                  <a:pt x="10569" y="1165"/>
                  <a:pt x="10523" y="1187"/>
                  <a:pt x="10500" y="1187"/>
                </a:cubicBezTo>
                <a:cubicBezTo>
                  <a:pt x="10432" y="1096"/>
                  <a:pt x="10340" y="982"/>
                  <a:pt x="10249" y="845"/>
                </a:cubicBezTo>
                <a:cubicBezTo>
                  <a:pt x="10044" y="891"/>
                  <a:pt x="9815" y="936"/>
                  <a:pt x="9633" y="1005"/>
                </a:cubicBezTo>
                <a:cubicBezTo>
                  <a:pt x="9427" y="1096"/>
                  <a:pt x="9245" y="1210"/>
                  <a:pt x="9039" y="1302"/>
                </a:cubicBezTo>
                <a:lnTo>
                  <a:pt x="9062" y="1347"/>
                </a:lnTo>
                <a:cubicBezTo>
                  <a:pt x="8948" y="1347"/>
                  <a:pt x="8857" y="1324"/>
                  <a:pt x="8720" y="1324"/>
                </a:cubicBezTo>
                <a:cubicBezTo>
                  <a:pt x="8728" y="1356"/>
                  <a:pt x="8733" y="1387"/>
                  <a:pt x="8737" y="1418"/>
                </a:cubicBezTo>
                <a:lnTo>
                  <a:pt x="8737" y="1418"/>
                </a:lnTo>
                <a:cubicBezTo>
                  <a:pt x="8648" y="1464"/>
                  <a:pt x="8581" y="1531"/>
                  <a:pt x="8514" y="1598"/>
                </a:cubicBezTo>
                <a:cubicBezTo>
                  <a:pt x="8423" y="1507"/>
                  <a:pt x="8332" y="1416"/>
                  <a:pt x="8263" y="1347"/>
                </a:cubicBezTo>
                <a:cubicBezTo>
                  <a:pt x="8172" y="1393"/>
                  <a:pt x="8103" y="1416"/>
                  <a:pt x="8058" y="1438"/>
                </a:cubicBezTo>
                <a:cubicBezTo>
                  <a:pt x="8012" y="1279"/>
                  <a:pt x="7966" y="1142"/>
                  <a:pt x="7921" y="1005"/>
                </a:cubicBezTo>
                <a:cubicBezTo>
                  <a:pt x="7670" y="1005"/>
                  <a:pt x="7441" y="1028"/>
                  <a:pt x="7259" y="1050"/>
                </a:cubicBezTo>
                <a:cubicBezTo>
                  <a:pt x="7053" y="891"/>
                  <a:pt x="6871" y="754"/>
                  <a:pt x="6688" y="617"/>
                </a:cubicBezTo>
                <a:cubicBezTo>
                  <a:pt x="6506" y="731"/>
                  <a:pt x="6346" y="845"/>
                  <a:pt x="6209" y="913"/>
                </a:cubicBezTo>
                <a:cubicBezTo>
                  <a:pt x="6049" y="1005"/>
                  <a:pt x="5889" y="1073"/>
                  <a:pt x="5730" y="1142"/>
                </a:cubicBezTo>
                <a:cubicBezTo>
                  <a:pt x="5661" y="1073"/>
                  <a:pt x="5593" y="959"/>
                  <a:pt x="5478" y="777"/>
                </a:cubicBezTo>
                <a:cubicBezTo>
                  <a:pt x="5456" y="982"/>
                  <a:pt x="5456" y="1096"/>
                  <a:pt x="5433" y="1233"/>
                </a:cubicBezTo>
                <a:cubicBezTo>
                  <a:pt x="5364" y="1210"/>
                  <a:pt x="5296" y="1210"/>
                  <a:pt x="5205" y="1210"/>
                </a:cubicBezTo>
                <a:cubicBezTo>
                  <a:pt x="5227" y="1096"/>
                  <a:pt x="5250" y="1005"/>
                  <a:pt x="5273" y="891"/>
                </a:cubicBezTo>
                <a:cubicBezTo>
                  <a:pt x="5182" y="868"/>
                  <a:pt x="5090" y="822"/>
                  <a:pt x="4999" y="777"/>
                </a:cubicBezTo>
                <a:cubicBezTo>
                  <a:pt x="4862" y="913"/>
                  <a:pt x="4748" y="1050"/>
                  <a:pt x="4588" y="1233"/>
                </a:cubicBezTo>
                <a:cubicBezTo>
                  <a:pt x="4429" y="1165"/>
                  <a:pt x="4246" y="1096"/>
                  <a:pt x="4086" y="1050"/>
                </a:cubicBezTo>
                <a:cubicBezTo>
                  <a:pt x="4086" y="891"/>
                  <a:pt x="4086" y="799"/>
                  <a:pt x="4109" y="708"/>
                </a:cubicBezTo>
                <a:cubicBezTo>
                  <a:pt x="3995" y="662"/>
                  <a:pt x="3926" y="617"/>
                  <a:pt x="3835" y="594"/>
                </a:cubicBezTo>
                <a:cubicBezTo>
                  <a:pt x="3767" y="183"/>
                  <a:pt x="3698" y="46"/>
                  <a:pt x="3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rot="-3764128" flipH="1">
            <a:off x="-428610" y="3860734"/>
            <a:ext cx="3416520" cy="3636494"/>
          </a:xfrm>
          <a:custGeom>
            <a:avLst/>
            <a:gdLst/>
            <a:ahLst/>
            <a:cxnLst/>
            <a:rect l="l" t="t" r="r" b="b"/>
            <a:pathLst>
              <a:path w="63661" h="61424" extrusionOk="0">
                <a:moveTo>
                  <a:pt x="8743" y="1468"/>
                </a:moveTo>
                <a:cubicBezTo>
                  <a:pt x="8749" y="1511"/>
                  <a:pt x="8754" y="1555"/>
                  <a:pt x="8765" y="1598"/>
                </a:cubicBezTo>
                <a:cubicBezTo>
                  <a:pt x="8750" y="1553"/>
                  <a:pt x="8745" y="1507"/>
                  <a:pt x="8743" y="1468"/>
                </a:cubicBezTo>
                <a:close/>
                <a:moveTo>
                  <a:pt x="1963" y="1461"/>
                </a:moveTo>
                <a:cubicBezTo>
                  <a:pt x="2169" y="1667"/>
                  <a:pt x="2351" y="1872"/>
                  <a:pt x="2557" y="2078"/>
                </a:cubicBezTo>
                <a:cubicBezTo>
                  <a:pt x="2534" y="2146"/>
                  <a:pt x="2511" y="2237"/>
                  <a:pt x="2488" y="2351"/>
                </a:cubicBezTo>
                <a:cubicBezTo>
                  <a:pt x="2329" y="2306"/>
                  <a:pt x="2169" y="2260"/>
                  <a:pt x="1986" y="2215"/>
                </a:cubicBezTo>
                <a:cubicBezTo>
                  <a:pt x="2100" y="2100"/>
                  <a:pt x="2169" y="2055"/>
                  <a:pt x="2283" y="1963"/>
                </a:cubicBezTo>
                <a:cubicBezTo>
                  <a:pt x="2169" y="1963"/>
                  <a:pt x="2123" y="1941"/>
                  <a:pt x="2009" y="1941"/>
                </a:cubicBezTo>
                <a:cubicBezTo>
                  <a:pt x="1963" y="1826"/>
                  <a:pt x="1918" y="1667"/>
                  <a:pt x="1895" y="1530"/>
                </a:cubicBezTo>
                <a:cubicBezTo>
                  <a:pt x="1918" y="1507"/>
                  <a:pt x="1941" y="1484"/>
                  <a:pt x="1963" y="1461"/>
                </a:cubicBezTo>
                <a:close/>
                <a:moveTo>
                  <a:pt x="2009" y="4314"/>
                </a:moveTo>
                <a:cubicBezTo>
                  <a:pt x="2009" y="4383"/>
                  <a:pt x="2032" y="4474"/>
                  <a:pt x="2032" y="4543"/>
                </a:cubicBezTo>
                <a:cubicBezTo>
                  <a:pt x="1849" y="4588"/>
                  <a:pt x="1689" y="4657"/>
                  <a:pt x="1461" y="4725"/>
                </a:cubicBezTo>
                <a:cubicBezTo>
                  <a:pt x="1393" y="4634"/>
                  <a:pt x="1301" y="4543"/>
                  <a:pt x="1210" y="4429"/>
                </a:cubicBezTo>
                <a:cubicBezTo>
                  <a:pt x="1233" y="4406"/>
                  <a:pt x="1233" y="4383"/>
                  <a:pt x="1256" y="4360"/>
                </a:cubicBezTo>
                <a:cubicBezTo>
                  <a:pt x="1507" y="4337"/>
                  <a:pt x="1758" y="4337"/>
                  <a:pt x="2009" y="4314"/>
                </a:cubicBezTo>
                <a:close/>
                <a:moveTo>
                  <a:pt x="29411" y="9040"/>
                </a:moveTo>
                <a:cubicBezTo>
                  <a:pt x="29567" y="9040"/>
                  <a:pt x="29649" y="9106"/>
                  <a:pt x="29742" y="9245"/>
                </a:cubicBezTo>
                <a:cubicBezTo>
                  <a:pt x="29765" y="9256"/>
                  <a:pt x="29788" y="9261"/>
                  <a:pt x="29812" y="9261"/>
                </a:cubicBezTo>
                <a:cubicBezTo>
                  <a:pt x="29917" y="9261"/>
                  <a:pt x="30032" y="9174"/>
                  <a:pt x="30148" y="9174"/>
                </a:cubicBezTo>
                <a:cubicBezTo>
                  <a:pt x="30219" y="9174"/>
                  <a:pt x="30290" y="9207"/>
                  <a:pt x="30358" y="9313"/>
                </a:cubicBezTo>
                <a:cubicBezTo>
                  <a:pt x="30311" y="9360"/>
                  <a:pt x="30307" y="9460"/>
                  <a:pt x="30251" y="9460"/>
                </a:cubicBezTo>
                <a:cubicBezTo>
                  <a:pt x="30225" y="9460"/>
                  <a:pt x="30187" y="9439"/>
                  <a:pt x="30130" y="9382"/>
                </a:cubicBezTo>
                <a:cubicBezTo>
                  <a:pt x="30128" y="9380"/>
                  <a:pt x="30125" y="9379"/>
                  <a:pt x="30121" y="9379"/>
                </a:cubicBezTo>
                <a:cubicBezTo>
                  <a:pt x="30079" y="9379"/>
                  <a:pt x="29937" y="9477"/>
                  <a:pt x="29833" y="9519"/>
                </a:cubicBezTo>
                <a:cubicBezTo>
                  <a:pt x="29628" y="9382"/>
                  <a:pt x="29399" y="9245"/>
                  <a:pt x="29125" y="9085"/>
                </a:cubicBezTo>
                <a:cubicBezTo>
                  <a:pt x="29244" y="9055"/>
                  <a:pt x="29336" y="9040"/>
                  <a:pt x="29411" y="9040"/>
                </a:cubicBezTo>
                <a:close/>
                <a:moveTo>
                  <a:pt x="56470" y="10454"/>
                </a:moveTo>
                <a:cubicBezTo>
                  <a:pt x="56493" y="10477"/>
                  <a:pt x="56539" y="10500"/>
                  <a:pt x="56562" y="10500"/>
                </a:cubicBezTo>
                <a:cubicBezTo>
                  <a:pt x="56516" y="10660"/>
                  <a:pt x="56470" y="10797"/>
                  <a:pt x="56402" y="10957"/>
                </a:cubicBezTo>
                <a:cubicBezTo>
                  <a:pt x="56402" y="10957"/>
                  <a:pt x="56425" y="10979"/>
                  <a:pt x="56425" y="10979"/>
                </a:cubicBezTo>
                <a:cubicBezTo>
                  <a:pt x="56470" y="11002"/>
                  <a:pt x="56493" y="11002"/>
                  <a:pt x="56539" y="11025"/>
                </a:cubicBezTo>
                <a:cubicBezTo>
                  <a:pt x="56539" y="11139"/>
                  <a:pt x="56516" y="11253"/>
                  <a:pt x="56493" y="11413"/>
                </a:cubicBezTo>
                <a:cubicBezTo>
                  <a:pt x="56356" y="11253"/>
                  <a:pt x="56242" y="11116"/>
                  <a:pt x="56105" y="10979"/>
                </a:cubicBezTo>
                <a:cubicBezTo>
                  <a:pt x="56219" y="10820"/>
                  <a:pt x="56333" y="10637"/>
                  <a:pt x="56470" y="10454"/>
                </a:cubicBezTo>
                <a:close/>
                <a:moveTo>
                  <a:pt x="35904" y="11018"/>
                </a:moveTo>
                <a:cubicBezTo>
                  <a:pt x="36160" y="11018"/>
                  <a:pt x="36180" y="11088"/>
                  <a:pt x="36293" y="11482"/>
                </a:cubicBezTo>
                <a:cubicBezTo>
                  <a:pt x="36019" y="11436"/>
                  <a:pt x="35768" y="11367"/>
                  <a:pt x="35471" y="11299"/>
                </a:cubicBezTo>
                <a:cubicBezTo>
                  <a:pt x="35585" y="11162"/>
                  <a:pt x="35631" y="11094"/>
                  <a:pt x="35699" y="11025"/>
                </a:cubicBezTo>
                <a:cubicBezTo>
                  <a:pt x="35781" y="11021"/>
                  <a:pt x="35848" y="11018"/>
                  <a:pt x="35904" y="11018"/>
                </a:cubicBezTo>
                <a:close/>
                <a:moveTo>
                  <a:pt x="60990" y="11482"/>
                </a:moveTo>
                <a:lnTo>
                  <a:pt x="60990" y="11482"/>
                </a:lnTo>
                <a:cubicBezTo>
                  <a:pt x="60967" y="11641"/>
                  <a:pt x="60967" y="11733"/>
                  <a:pt x="60944" y="11847"/>
                </a:cubicBezTo>
                <a:cubicBezTo>
                  <a:pt x="61012" y="11892"/>
                  <a:pt x="61058" y="11938"/>
                  <a:pt x="61127" y="11984"/>
                </a:cubicBezTo>
                <a:cubicBezTo>
                  <a:pt x="61195" y="11915"/>
                  <a:pt x="61264" y="11847"/>
                  <a:pt x="61355" y="11755"/>
                </a:cubicBezTo>
                <a:cubicBezTo>
                  <a:pt x="61378" y="11847"/>
                  <a:pt x="61400" y="11915"/>
                  <a:pt x="61423" y="11984"/>
                </a:cubicBezTo>
                <a:cubicBezTo>
                  <a:pt x="61492" y="11961"/>
                  <a:pt x="61560" y="11938"/>
                  <a:pt x="61583" y="11938"/>
                </a:cubicBezTo>
                <a:cubicBezTo>
                  <a:pt x="61697" y="12007"/>
                  <a:pt x="61766" y="12075"/>
                  <a:pt x="61857" y="12166"/>
                </a:cubicBezTo>
                <a:cubicBezTo>
                  <a:pt x="61857" y="12189"/>
                  <a:pt x="61834" y="12258"/>
                  <a:pt x="61834" y="12326"/>
                </a:cubicBezTo>
                <a:cubicBezTo>
                  <a:pt x="61812" y="12328"/>
                  <a:pt x="61791" y="12329"/>
                  <a:pt x="61770" y="12329"/>
                </a:cubicBezTo>
                <a:cubicBezTo>
                  <a:pt x="61507" y="12329"/>
                  <a:pt x="61317" y="12199"/>
                  <a:pt x="61127" y="12029"/>
                </a:cubicBezTo>
                <a:cubicBezTo>
                  <a:pt x="61058" y="12144"/>
                  <a:pt x="60967" y="12235"/>
                  <a:pt x="60921" y="12303"/>
                </a:cubicBezTo>
                <a:cubicBezTo>
                  <a:pt x="60716" y="12189"/>
                  <a:pt x="60556" y="12098"/>
                  <a:pt x="60351" y="11984"/>
                </a:cubicBezTo>
                <a:cubicBezTo>
                  <a:pt x="60487" y="11915"/>
                  <a:pt x="60624" y="11892"/>
                  <a:pt x="60716" y="11801"/>
                </a:cubicBezTo>
                <a:cubicBezTo>
                  <a:pt x="60807" y="11755"/>
                  <a:pt x="60853" y="11641"/>
                  <a:pt x="60990" y="11482"/>
                </a:cubicBezTo>
                <a:close/>
                <a:moveTo>
                  <a:pt x="48732" y="13650"/>
                </a:moveTo>
                <a:cubicBezTo>
                  <a:pt x="48984" y="13673"/>
                  <a:pt x="49257" y="13696"/>
                  <a:pt x="49531" y="13718"/>
                </a:cubicBezTo>
                <a:cubicBezTo>
                  <a:pt x="49508" y="13787"/>
                  <a:pt x="49486" y="13878"/>
                  <a:pt x="49486" y="13947"/>
                </a:cubicBezTo>
                <a:cubicBezTo>
                  <a:pt x="49326" y="13970"/>
                  <a:pt x="49212" y="13992"/>
                  <a:pt x="49075" y="14015"/>
                </a:cubicBezTo>
                <a:cubicBezTo>
                  <a:pt x="49029" y="13970"/>
                  <a:pt x="48984" y="13924"/>
                  <a:pt x="48938" y="13855"/>
                </a:cubicBezTo>
                <a:cubicBezTo>
                  <a:pt x="48892" y="13924"/>
                  <a:pt x="48847" y="13970"/>
                  <a:pt x="48824" y="14038"/>
                </a:cubicBezTo>
                <a:cubicBezTo>
                  <a:pt x="48595" y="13970"/>
                  <a:pt x="48687" y="13833"/>
                  <a:pt x="48732" y="13650"/>
                </a:cubicBezTo>
                <a:close/>
                <a:moveTo>
                  <a:pt x="58798" y="14631"/>
                </a:moveTo>
                <a:cubicBezTo>
                  <a:pt x="58821" y="14723"/>
                  <a:pt x="58844" y="14791"/>
                  <a:pt x="58867" y="14883"/>
                </a:cubicBezTo>
                <a:cubicBezTo>
                  <a:pt x="58935" y="14837"/>
                  <a:pt x="59027" y="14814"/>
                  <a:pt x="59141" y="14768"/>
                </a:cubicBezTo>
                <a:lnTo>
                  <a:pt x="59141" y="14768"/>
                </a:lnTo>
                <a:cubicBezTo>
                  <a:pt x="59072" y="15042"/>
                  <a:pt x="58844" y="15019"/>
                  <a:pt x="58684" y="15065"/>
                </a:cubicBezTo>
                <a:cubicBezTo>
                  <a:pt x="58776" y="15339"/>
                  <a:pt x="58479" y="15271"/>
                  <a:pt x="58433" y="15453"/>
                </a:cubicBezTo>
                <a:cubicBezTo>
                  <a:pt x="58319" y="15385"/>
                  <a:pt x="58251" y="15316"/>
                  <a:pt x="58182" y="15271"/>
                </a:cubicBezTo>
                <a:cubicBezTo>
                  <a:pt x="58251" y="15202"/>
                  <a:pt x="58296" y="15134"/>
                  <a:pt x="58365" y="15088"/>
                </a:cubicBezTo>
                <a:cubicBezTo>
                  <a:pt x="58319" y="15019"/>
                  <a:pt x="58273" y="14951"/>
                  <a:pt x="58251" y="14905"/>
                </a:cubicBezTo>
                <a:cubicBezTo>
                  <a:pt x="58433" y="14814"/>
                  <a:pt x="58593" y="14723"/>
                  <a:pt x="58798" y="14631"/>
                </a:cubicBezTo>
                <a:close/>
                <a:moveTo>
                  <a:pt x="62017" y="14403"/>
                </a:moveTo>
                <a:cubicBezTo>
                  <a:pt x="62062" y="14540"/>
                  <a:pt x="62085" y="14631"/>
                  <a:pt x="62131" y="14700"/>
                </a:cubicBezTo>
                <a:cubicBezTo>
                  <a:pt x="61834" y="14905"/>
                  <a:pt x="61583" y="15088"/>
                  <a:pt x="61264" y="15339"/>
                </a:cubicBezTo>
                <a:cubicBezTo>
                  <a:pt x="61140" y="15586"/>
                  <a:pt x="61044" y="15683"/>
                  <a:pt x="60807" y="15683"/>
                </a:cubicBezTo>
                <a:cubicBezTo>
                  <a:pt x="60737" y="15683"/>
                  <a:pt x="60655" y="15674"/>
                  <a:pt x="60556" y="15659"/>
                </a:cubicBezTo>
                <a:cubicBezTo>
                  <a:pt x="61058" y="15225"/>
                  <a:pt x="61469" y="14768"/>
                  <a:pt x="62017" y="14403"/>
                </a:cubicBezTo>
                <a:close/>
                <a:moveTo>
                  <a:pt x="6711" y="15974"/>
                </a:moveTo>
                <a:cubicBezTo>
                  <a:pt x="6711" y="15975"/>
                  <a:pt x="6711" y="15977"/>
                  <a:pt x="6711" y="15978"/>
                </a:cubicBezTo>
                <a:cubicBezTo>
                  <a:pt x="6711" y="15976"/>
                  <a:pt x="6711" y="15975"/>
                  <a:pt x="6711" y="15974"/>
                </a:cubicBezTo>
                <a:close/>
                <a:moveTo>
                  <a:pt x="41885" y="30198"/>
                </a:moveTo>
                <a:cubicBezTo>
                  <a:pt x="41930" y="30198"/>
                  <a:pt x="41999" y="30221"/>
                  <a:pt x="42067" y="30244"/>
                </a:cubicBezTo>
                <a:cubicBezTo>
                  <a:pt x="42022" y="30427"/>
                  <a:pt x="41885" y="30632"/>
                  <a:pt x="42182" y="30769"/>
                </a:cubicBezTo>
                <a:cubicBezTo>
                  <a:pt x="42136" y="30883"/>
                  <a:pt x="42090" y="30997"/>
                  <a:pt x="42045" y="31111"/>
                </a:cubicBezTo>
                <a:lnTo>
                  <a:pt x="41976" y="31111"/>
                </a:lnTo>
                <a:cubicBezTo>
                  <a:pt x="41953" y="31043"/>
                  <a:pt x="41930" y="30974"/>
                  <a:pt x="41908" y="30860"/>
                </a:cubicBezTo>
                <a:cubicBezTo>
                  <a:pt x="41839" y="30792"/>
                  <a:pt x="41748" y="30700"/>
                  <a:pt x="41657" y="30609"/>
                </a:cubicBezTo>
                <a:cubicBezTo>
                  <a:pt x="41748" y="30449"/>
                  <a:pt x="41816" y="30335"/>
                  <a:pt x="41885" y="30198"/>
                </a:cubicBezTo>
                <a:close/>
                <a:moveTo>
                  <a:pt x="44852" y="32070"/>
                </a:moveTo>
                <a:cubicBezTo>
                  <a:pt x="44741" y="32137"/>
                  <a:pt x="44629" y="32182"/>
                  <a:pt x="44454" y="32290"/>
                </a:cubicBezTo>
                <a:lnTo>
                  <a:pt x="44454" y="32290"/>
                </a:lnTo>
                <a:cubicBezTo>
                  <a:pt x="44451" y="32286"/>
                  <a:pt x="44448" y="32282"/>
                  <a:pt x="44445" y="32278"/>
                </a:cubicBezTo>
                <a:lnTo>
                  <a:pt x="44445" y="32278"/>
                </a:lnTo>
                <a:cubicBezTo>
                  <a:pt x="44444" y="32285"/>
                  <a:pt x="44442" y="32291"/>
                  <a:pt x="44441" y="32298"/>
                </a:cubicBezTo>
                <a:cubicBezTo>
                  <a:pt x="44446" y="32296"/>
                  <a:pt x="44450" y="32293"/>
                  <a:pt x="44454" y="32290"/>
                </a:cubicBezTo>
                <a:lnTo>
                  <a:pt x="44454" y="32290"/>
                </a:lnTo>
                <a:cubicBezTo>
                  <a:pt x="44559" y="32420"/>
                  <a:pt x="44730" y="32483"/>
                  <a:pt x="44921" y="32526"/>
                </a:cubicBezTo>
                <a:cubicBezTo>
                  <a:pt x="44898" y="32367"/>
                  <a:pt x="44875" y="32207"/>
                  <a:pt x="44852" y="32070"/>
                </a:cubicBezTo>
                <a:close/>
                <a:moveTo>
                  <a:pt x="40127" y="31819"/>
                </a:moveTo>
                <a:lnTo>
                  <a:pt x="40127" y="31819"/>
                </a:lnTo>
                <a:cubicBezTo>
                  <a:pt x="40492" y="31956"/>
                  <a:pt x="40515" y="32001"/>
                  <a:pt x="40310" y="32344"/>
                </a:cubicBezTo>
                <a:cubicBezTo>
                  <a:pt x="40378" y="32344"/>
                  <a:pt x="40470" y="32367"/>
                  <a:pt x="40584" y="32390"/>
                </a:cubicBezTo>
                <a:cubicBezTo>
                  <a:pt x="40607" y="32504"/>
                  <a:pt x="40607" y="32618"/>
                  <a:pt x="40629" y="32846"/>
                </a:cubicBezTo>
                <a:cubicBezTo>
                  <a:pt x="40492" y="32732"/>
                  <a:pt x="40447" y="32686"/>
                  <a:pt x="40424" y="32663"/>
                </a:cubicBezTo>
                <a:cubicBezTo>
                  <a:pt x="40333" y="32709"/>
                  <a:pt x="40241" y="32755"/>
                  <a:pt x="40150" y="32800"/>
                </a:cubicBezTo>
                <a:cubicBezTo>
                  <a:pt x="40104" y="32755"/>
                  <a:pt x="40082" y="32686"/>
                  <a:pt x="40036" y="32595"/>
                </a:cubicBezTo>
                <a:cubicBezTo>
                  <a:pt x="40127" y="32595"/>
                  <a:pt x="40196" y="32572"/>
                  <a:pt x="40241" y="32572"/>
                </a:cubicBezTo>
                <a:cubicBezTo>
                  <a:pt x="40104" y="32390"/>
                  <a:pt x="39968" y="32184"/>
                  <a:pt x="39808" y="31956"/>
                </a:cubicBezTo>
                <a:lnTo>
                  <a:pt x="39808" y="31956"/>
                </a:lnTo>
                <a:cubicBezTo>
                  <a:pt x="39968" y="32001"/>
                  <a:pt x="40059" y="32047"/>
                  <a:pt x="40173" y="32116"/>
                </a:cubicBezTo>
                <a:cubicBezTo>
                  <a:pt x="40150" y="32001"/>
                  <a:pt x="40150" y="31910"/>
                  <a:pt x="40127" y="31819"/>
                </a:cubicBezTo>
                <a:close/>
                <a:moveTo>
                  <a:pt x="38895" y="33371"/>
                </a:moveTo>
                <a:cubicBezTo>
                  <a:pt x="38895" y="33531"/>
                  <a:pt x="38872" y="33691"/>
                  <a:pt x="38872" y="33919"/>
                </a:cubicBezTo>
                <a:cubicBezTo>
                  <a:pt x="38758" y="33873"/>
                  <a:pt x="38689" y="33828"/>
                  <a:pt x="38598" y="33782"/>
                </a:cubicBezTo>
                <a:cubicBezTo>
                  <a:pt x="38530" y="33850"/>
                  <a:pt x="38484" y="33942"/>
                  <a:pt x="38370" y="34056"/>
                </a:cubicBezTo>
                <a:cubicBezTo>
                  <a:pt x="38301" y="33896"/>
                  <a:pt x="38256" y="33782"/>
                  <a:pt x="38210" y="33691"/>
                </a:cubicBezTo>
                <a:cubicBezTo>
                  <a:pt x="38438" y="33576"/>
                  <a:pt x="38644" y="33485"/>
                  <a:pt x="38895" y="33371"/>
                </a:cubicBezTo>
                <a:close/>
                <a:moveTo>
                  <a:pt x="41512" y="34913"/>
                </a:moveTo>
                <a:cubicBezTo>
                  <a:pt x="41515" y="34924"/>
                  <a:pt x="41517" y="34935"/>
                  <a:pt x="41520" y="34946"/>
                </a:cubicBezTo>
                <a:lnTo>
                  <a:pt x="41542" y="34923"/>
                </a:lnTo>
                <a:cubicBezTo>
                  <a:pt x="41532" y="34920"/>
                  <a:pt x="41522" y="34916"/>
                  <a:pt x="41512" y="34913"/>
                </a:cubicBezTo>
                <a:close/>
                <a:moveTo>
                  <a:pt x="36019" y="35425"/>
                </a:moveTo>
                <a:cubicBezTo>
                  <a:pt x="36133" y="35494"/>
                  <a:pt x="36247" y="35539"/>
                  <a:pt x="36384" y="35608"/>
                </a:cubicBezTo>
                <a:cubicBezTo>
                  <a:pt x="36361" y="35722"/>
                  <a:pt x="36338" y="35859"/>
                  <a:pt x="36293" y="36087"/>
                </a:cubicBezTo>
                <a:cubicBezTo>
                  <a:pt x="36201" y="35973"/>
                  <a:pt x="36179" y="35927"/>
                  <a:pt x="36133" y="35882"/>
                </a:cubicBezTo>
                <a:cubicBezTo>
                  <a:pt x="36087" y="35813"/>
                  <a:pt x="36042" y="35768"/>
                  <a:pt x="36019" y="35745"/>
                </a:cubicBezTo>
                <a:cubicBezTo>
                  <a:pt x="35999" y="35735"/>
                  <a:pt x="35980" y="35731"/>
                  <a:pt x="35962" y="35731"/>
                </a:cubicBezTo>
                <a:cubicBezTo>
                  <a:pt x="35868" y="35731"/>
                  <a:pt x="35802" y="35851"/>
                  <a:pt x="35710" y="35851"/>
                </a:cubicBezTo>
                <a:cubicBezTo>
                  <a:pt x="35663" y="35851"/>
                  <a:pt x="35608" y="35819"/>
                  <a:pt x="35539" y="35722"/>
                </a:cubicBezTo>
                <a:cubicBezTo>
                  <a:pt x="35699" y="35631"/>
                  <a:pt x="35859" y="35539"/>
                  <a:pt x="36019" y="35425"/>
                </a:cubicBezTo>
                <a:close/>
                <a:moveTo>
                  <a:pt x="6802" y="35220"/>
                </a:moveTo>
                <a:cubicBezTo>
                  <a:pt x="6871" y="35494"/>
                  <a:pt x="6939" y="35745"/>
                  <a:pt x="7008" y="36019"/>
                </a:cubicBezTo>
                <a:cubicBezTo>
                  <a:pt x="6922" y="36166"/>
                  <a:pt x="6837" y="36234"/>
                  <a:pt x="6744" y="36234"/>
                </a:cubicBezTo>
                <a:cubicBezTo>
                  <a:pt x="6664" y="36234"/>
                  <a:pt x="6578" y="36183"/>
                  <a:pt x="6483" y="36087"/>
                </a:cubicBezTo>
                <a:cubicBezTo>
                  <a:pt x="6528" y="35950"/>
                  <a:pt x="6574" y="35790"/>
                  <a:pt x="6620" y="35631"/>
                </a:cubicBezTo>
                <a:cubicBezTo>
                  <a:pt x="6528" y="35608"/>
                  <a:pt x="6414" y="35562"/>
                  <a:pt x="6300" y="35517"/>
                </a:cubicBezTo>
                <a:cubicBezTo>
                  <a:pt x="6460" y="35402"/>
                  <a:pt x="6620" y="35334"/>
                  <a:pt x="6802" y="35220"/>
                </a:cubicBezTo>
                <a:close/>
                <a:moveTo>
                  <a:pt x="30609" y="39694"/>
                </a:moveTo>
                <a:cubicBezTo>
                  <a:pt x="30609" y="39762"/>
                  <a:pt x="30632" y="39831"/>
                  <a:pt x="30632" y="39899"/>
                </a:cubicBezTo>
                <a:cubicBezTo>
                  <a:pt x="30640" y="39891"/>
                  <a:pt x="30648" y="39883"/>
                  <a:pt x="30656" y="39876"/>
                </a:cubicBezTo>
                <a:lnTo>
                  <a:pt x="30656" y="39876"/>
                </a:lnTo>
                <a:cubicBezTo>
                  <a:pt x="30640" y="39816"/>
                  <a:pt x="30625" y="39756"/>
                  <a:pt x="30609" y="39694"/>
                </a:cubicBezTo>
                <a:close/>
                <a:moveTo>
                  <a:pt x="37615" y="38372"/>
                </a:moveTo>
                <a:cubicBezTo>
                  <a:pt x="37679" y="38372"/>
                  <a:pt x="37740" y="38401"/>
                  <a:pt x="37776" y="38461"/>
                </a:cubicBezTo>
                <a:cubicBezTo>
                  <a:pt x="37822" y="38552"/>
                  <a:pt x="37776" y="38781"/>
                  <a:pt x="37731" y="38781"/>
                </a:cubicBezTo>
                <a:cubicBezTo>
                  <a:pt x="37530" y="38821"/>
                  <a:pt x="37523" y="39143"/>
                  <a:pt x="37339" y="39143"/>
                </a:cubicBezTo>
                <a:cubicBezTo>
                  <a:pt x="37313" y="39143"/>
                  <a:pt x="37284" y="39137"/>
                  <a:pt x="37251" y="39123"/>
                </a:cubicBezTo>
                <a:cubicBezTo>
                  <a:pt x="37114" y="39351"/>
                  <a:pt x="36977" y="39534"/>
                  <a:pt x="36840" y="39785"/>
                </a:cubicBezTo>
                <a:cubicBezTo>
                  <a:pt x="36774" y="39751"/>
                  <a:pt x="36722" y="39737"/>
                  <a:pt x="36680" y="39737"/>
                </a:cubicBezTo>
                <a:cubicBezTo>
                  <a:pt x="36553" y="39737"/>
                  <a:pt x="36527" y="39875"/>
                  <a:pt x="36475" y="40013"/>
                </a:cubicBezTo>
                <a:cubicBezTo>
                  <a:pt x="36361" y="39945"/>
                  <a:pt x="36247" y="39876"/>
                  <a:pt x="36110" y="39785"/>
                </a:cubicBezTo>
                <a:cubicBezTo>
                  <a:pt x="36498" y="39397"/>
                  <a:pt x="36863" y="39054"/>
                  <a:pt x="37228" y="38689"/>
                </a:cubicBezTo>
                <a:cubicBezTo>
                  <a:pt x="37297" y="38621"/>
                  <a:pt x="37365" y="38507"/>
                  <a:pt x="37457" y="38438"/>
                </a:cubicBezTo>
                <a:cubicBezTo>
                  <a:pt x="37500" y="38395"/>
                  <a:pt x="37558" y="38372"/>
                  <a:pt x="37615" y="38372"/>
                </a:cubicBezTo>
                <a:close/>
                <a:moveTo>
                  <a:pt x="8195" y="39146"/>
                </a:moveTo>
                <a:cubicBezTo>
                  <a:pt x="8309" y="39169"/>
                  <a:pt x="8400" y="39214"/>
                  <a:pt x="8491" y="39237"/>
                </a:cubicBezTo>
                <a:cubicBezTo>
                  <a:pt x="8583" y="39420"/>
                  <a:pt x="8674" y="39625"/>
                  <a:pt x="8788" y="39853"/>
                </a:cubicBezTo>
                <a:cubicBezTo>
                  <a:pt x="8697" y="39945"/>
                  <a:pt x="8583" y="40059"/>
                  <a:pt x="8491" y="40150"/>
                </a:cubicBezTo>
                <a:cubicBezTo>
                  <a:pt x="8446" y="40150"/>
                  <a:pt x="8423" y="40127"/>
                  <a:pt x="8377" y="40104"/>
                </a:cubicBezTo>
                <a:cubicBezTo>
                  <a:pt x="8354" y="39968"/>
                  <a:pt x="8332" y="39808"/>
                  <a:pt x="8309" y="39648"/>
                </a:cubicBezTo>
                <a:lnTo>
                  <a:pt x="8103" y="39648"/>
                </a:lnTo>
                <a:cubicBezTo>
                  <a:pt x="8172" y="39534"/>
                  <a:pt x="8218" y="39443"/>
                  <a:pt x="8286" y="39351"/>
                </a:cubicBezTo>
                <a:cubicBezTo>
                  <a:pt x="8263" y="39283"/>
                  <a:pt x="8240" y="39237"/>
                  <a:pt x="8195" y="39146"/>
                </a:cubicBezTo>
                <a:close/>
                <a:moveTo>
                  <a:pt x="13034" y="47363"/>
                </a:moveTo>
                <a:cubicBezTo>
                  <a:pt x="13034" y="47363"/>
                  <a:pt x="13034" y="47364"/>
                  <a:pt x="13034" y="47364"/>
                </a:cubicBezTo>
                <a:lnTo>
                  <a:pt x="13034" y="47364"/>
                </a:lnTo>
                <a:cubicBezTo>
                  <a:pt x="13041" y="47363"/>
                  <a:pt x="13042" y="47363"/>
                  <a:pt x="13034" y="47363"/>
                </a:cubicBezTo>
                <a:close/>
                <a:moveTo>
                  <a:pt x="13741" y="52407"/>
                </a:moveTo>
                <a:cubicBezTo>
                  <a:pt x="13598" y="52694"/>
                  <a:pt x="13381" y="52871"/>
                  <a:pt x="13123" y="52871"/>
                </a:cubicBezTo>
                <a:cubicBezTo>
                  <a:pt x="13094" y="52871"/>
                  <a:pt x="13064" y="52868"/>
                  <a:pt x="13034" y="52864"/>
                </a:cubicBezTo>
                <a:cubicBezTo>
                  <a:pt x="13148" y="52704"/>
                  <a:pt x="13216" y="52590"/>
                  <a:pt x="13308" y="52453"/>
                </a:cubicBezTo>
                <a:cubicBezTo>
                  <a:pt x="13422" y="52430"/>
                  <a:pt x="13581" y="52430"/>
                  <a:pt x="13741" y="52407"/>
                </a:cubicBezTo>
                <a:close/>
                <a:moveTo>
                  <a:pt x="5387" y="5821"/>
                </a:moveTo>
                <a:cubicBezTo>
                  <a:pt x="5935" y="5981"/>
                  <a:pt x="6483" y="6163"/>
                  <a:pt x="7053" y="6323"/>
                </a:cubicBezTo>
                <a:cubicBezTo>
                  <a:pt x="7099" y="6460"/>
                  <a:pt x="7145" y="6597"/>
                  <a:pt x="7213" y="6780"/>
                </a:cubicBezTo>
                <a:cubicBezTo>
                  <a:pt x="7350" y="6711"/>
                  <a:pt x="7464" y="6620"/>
                  <a:pt x="7601" y="6574"/>
                </a:cubicBezTo>
                <a:cubicBezTo>
                  <a:pt x="7763" y="6493"/>
                  <a:pt x="7933" y="6397"/>
                  <a:pt x="8105" y="6397"/>
                </a:cubicBezTo>
                <a:cubicBezTo>
                  <a:pt x="8225" y="6397"/>
                  <a:pt x="8347" y="6443"/>
                  <a:pt x="8469" y="6574"/>
                </a:cubicBezTo>
                <a:cubicBezTo>
                  <a:pt x="8491" y="6597"/>
                  <a:pt x="8531" y="6597"/>
                  <a:pt x="8574" y="6597"/>
                </a:cubicBezTo>
                <a:cubicBezTo>
                  <a:pt x="8617" y="6597"/>
                  <a:pt x="8663" y="6597"/>
                  <a:pt x="8697" y="6620"/>
                </a:cubicBezTo>
                <a:cubicBezTo>
                  <a:pt x="8971" y="6711"/>
                  <a:pt x="9222" y="6825"/>
                  <a:pt x="9519" y="6962"/>
                </a:cubicBezTo>
                <a:cubicBezTo>
                  <a:pt x="9610" y="6917"/>
                  <a:pt x="9724" y="6825"/>
                  <a:pt x="9838" y="6734"/>
                </a:cubicBezTo>
                <a:cubicBezTo>
                  <a:pt x="9975" y="6757"/>
                  <a:pt x="10112" y="6780"/>
                  <a:pt x="10272" y="6825"/>
                </a:cubicBezTo>
                <a:cubicBezTo>
                  <a:pt x="10523" y="7190"/>
                  <a:pt x="10911" y="7373"/>
                  <a:pt x="11367" y="7510"/>
                </a:cubicBezTo>
                <a:cubicBezTo>
                  <a:pt x="11345" y="7350"/>
                  <a:pt x="11322" y="7213"/>
                  <a:pt x="11299" y="7099"/>
                </a:cubicBezTo>
                <a:cubicBezTo>
                  <a:pt x="11504" y="7053"/>
                  <a:pt x="11710" y="7031"/>
                  <a:pt x="11915" y="7008"/>
                </a:cubicBezTo>
                <a:cubicBezTo>
                  <a:pt x="11961" y="6848"/>
                  <a:pt x="11984" y="6734"/>
                  <a:pt x="12007" y="6597"/>
                </a:cubicBezTo>
                <a:cubicBezTo>
                  <a:pt x="12143" y="6665"/>
                  <a:pt x="12235" y="6711"/>
                  <a:pt x="12372" y="6780"/>
                </a:cubicBezTo>
                <a:cubicBezTo>
                  <a:pt x="12440" y="6688"/>
                  <a:pt x="12509" y="6597"/>
                  <a:pt x="12600" y="6506"/>
                </a:cubicBezTo>
                <a:cubicBezTo>
                  <a:pt x="12610" y="6505"/>
                  <a:pt x="12619" y="6504"/>
                  <a:pt x="12629" y="6504"/>
                </a:cubicBezTo>
                <a:cubicBezTo>
                  <a:pt x="12830" y="6504"/>
                  <a:pt x="13081" y="6723"/>
                  <a:pt x="13125" y="6962"/>
                </a:cubicBezTo>
                <a:cubicBezTo>
                  <a:pt x="13148" y="7145"/>
                  <a:pt x="13193" y="7305"/>
                  <a:pt x="13239" y="7487"/>
                </a:cubicBezTo>
                <a:cubicBezTo>
                  <a:pt x="13376" y="7464"/>
                  <a:pt x="13490" y="7464"/>
                  <a:pt x="13627" y="7464"/>
                </a:cubicBezTo>
                <a:cubicBezTo>
                  <a:pt x="13604" y="7601"/>
                  <a:pt x="13581" y="7715"/>
                  <a:pt x="13559" y="7807"/>
                </a:cubicBezTo>
                <a:cubicBezTo>
                  <a:pt x="13581" y="7830"/>
                  <a:pt x="13581" y="7830"/>
                  <a:pt x="13604" y="7852"/>
                </a:cubicBezTo>
                <a:cubicBezTo>
                  <a:pt x="13673" y="7761"/>
                  <a:pt x="13718" y="7693"/>
                  <a:pt x="13787" y="7624"/>
                </a:cubicBezTo>
                <a:cubicBezTo>
                  <a:pt x="13939" y="7677"/>
                  <a:pt x="14086" y="7700"/>
                  <a:pt x="14230" y="7700"/>
                </a:cubicBezTo>
                <a:cubicBezTo>
                  <a:pt x="14517" y="7700"/>
                  <a:pt x="14791" y="7609"/>
                  <a:pt x="15065" y="7487"/>
                </a:cubicBezTo>
                <a:cubicBezTo>
                  <a:pt x="14951" y="7350"/>
                  <a:pt x="14837" y="7259"/>
                  <a:pt x="14700" y="7099"/>
                </a:cubicBezTo>
                <a:cubicBezTo>
                  <a:pt x="14883" y="7099"/>
                  <a:pt x="15019" y="7099"/>
                  <a:pt x="15134" y="7122"/>
                </a:cubicBezTo>
                <a:cubicBezTo>
                  <a:pt x="15179" y="7190"/>
                  <a:pt x="15248" y="7305"/>
                  <a:pt x="15293" y="7396"/>
                </a:cubicBezTo>
                <a:cubicBezTo>
                  <a:pt x="15354" y="7387"/>
                  <a:pt x="15414" y="7383"/>
                  <a:pt x="15474" y="7383"/>
                </a:cubicBezTo>
                <a:cubicBezTo>
                  <a:pt x="15876" y="7383"/>
                  <a:pt x="16269" y="7556"/>
                  <a:pt x="16667" y="7556"/>
                </a:cubicBezTo>
                <a:cubicBezTo>
                  <a:pt x="16817" y="7556"/>
                  <a:pt x="16968" y="7532"/>
                  <a:pt x="17119" y="7464"/>
                </a:cubicBezTo>
                <a:cubicBezTo>
                  <a:pt x="17256" y="7601"/>
                  <a:pt x="17370" y="7715"/>
                  <a:pt x="17507" y="7852"/>
                </a:cubicBezTo>
                <a:cubicBezTo>
                  <a:pt x="17507" y="7898"/>
                  <a:pt x="17485" y="7944"/>
                  <a:pt x="17462" y="8035"/>
                </a:cubicBezTo>
                <a:cubicBezTo>
                  <a:pt x="17530" y="8058"/>
                  <a:pt x="17622" y="8103"/>
                  <a:pt x="17690" y="8149"/>
                </a:cubicBezTo>
                <a:cubicBezTo>
                  <a:pt x="17667" y="8309"/>
                  <a:pt x="17622" y="8446"/>
                  <a:pt x="17599" y="8628"/>
                </a:cubicBezTo>
                <a:cubicBezTo>
                  <a:pt x="17765" y="8647"/>
                  <a:pt x="17901" y="8680"/>
                  <a:pt x="18020" y="8680"/>
                </a:cubicBezTo>
                <a:cubicBezTo>
                  <a:pt x="18048" y="8680"/>
                  <a:pt x="18075" y="8678"/>
                  <a:pt x="18101" y="8674"/>
                </a:cubicBezTo>
                <a:cubicBezTo>
                  <a:pt x="18237" y="8654"/>
                  <a:pt x="18371" y="8641"/>
                  <a:pt x="18504" y="8641"/>
                </a:cubicBezTo>
                <a:cubicBezTo>
                  <a:pt x="18819" y="8641"/>
                  <a:pt x="19134" y="8710"/>
                  <a:pt x="19470" y="8902"/>
                </a:cubicBezTo>
                <a:cubicBezTo>
                  <a:pt x="19448" y="8720"/>
                  <a:pt x="19448" y="8628"/>
                  <a:pt x="19448" y="8514"/>
                </a:cubicBezTo>
                <a:cubicBezTo>
                  <a:pt x="19562" y="8469"/>
                  <a:pt x="19676" y="8446"/>
                  <a:pt x="19813" y="8400"/>
                </a:cubicBezTo>
                <a:cubicBezTo>
                  <a:pt x="19836" y="8286"/>
                  <a:pt x="19858" y="8195"/>
                  <a:pt x="19904" y="8058"/>
                </a:cubicBezTo>
                <a:cubicBezTo>
                  <a:pt x="19973" y="8126"/>
                  <a:pt x="20041" y="8149"/>
                  <a:pt x="20087" y="8195"/>
                </a:cubicBezTo>
                <a:cubicBezTo>
                  <a:pt x="20064" y="8263"/>
                  <a:pt x="20041" y="8309"/>
                  <a:pt x="20018" y="8332"/>
                </a:cubicBezTo>
                <a:cubicBezTo>
                  <a:pt x="20155" y="8446"/>
                  <a:pt x="20292" y="8560"/>
                  <a:pt x="20452" y="8697"/>
                </a:cubicBezTo>
                <a:cubicBezTo>
                  <a:pt x="20612" y="8537"/>
                  <a:pt x="20771" y="8377"/>
                  <a:pt x="20977" y="8195"/>
                </a:cubicBezTo>
                <a:cubicBezTo>
                  <a:pt x="21023" y="8218"/>
                  <a:pt x="21114" y="8240"/>
                  <a:pt x="21251" y="8286"/>
                </a:cubicBezTo>
                <a:cubicBezTo>
                  <a:pt x="21068" y="8400"/>
                  <a:pt x="20954" y="8491"/>
                  <a:pt x="20794" y="8583"/>
                </a:cubicBezTo>
                <a:cubicBezTo>
                  <a:pt x="20817" y="8651"/>
                  <a:pt x="20817" y="8720"/>
                  <a:pt x="20840" y="8879"/>
                </a:cubicBezTo>
                <a:cubicBezTo>
                  <a:pt x="20954" y="8720"/>
                  <a:pt x="21023" y="8628"/>
                  <a:pt x="21091" y="8537"/>
                </a:cubicBezTo>
                <a:cubicBezTo>
                  <a:pt x="21161" y="8555"/>
                  <a:pt x="21225" y="8565"/>
                  <a:pt x="21288" y="8565"/>
                </a:cubicBezTo>
                <a:cubicBezTo>
                  <a:pt x="21474" y="8565"/>
                  <a:pt x="21658" y="8479"/>
                  <a:pt x="21981" y="8240"/>
                </a:cubicBezTo>
                <a:cubicBezTo>
                  <a:pt x="22027" y="8377"/>
                  <a:pt x="22072" y="8491"/>
                  <a:pt x="22141" y="8628"/>
                </a:cubicBezTo>
                <a:cubicBezTo>
                  <a:pt x="22278" y="8606"/>
                  <a:pt x="22415" y="8583"/>
                  <a:pt x="22552" y="8560"/>
                </a:cubicBezTo>
                <a:cubicBezTo>
                  <a:pt x="22712" y="8606"/>
                  <a:pt x="22894" y="8674"/>
                  <a:pt x="23100" y="8765"/>
                </a:cubicBezTo>
                <a:cubicBezTo>
                  <a:pt x="23145" y="8857"/>
                  <a:pt x="23237" y="8971"/>
                  <a:pt x="23328" y="9085"/>
                </a:cubicBezTo>
                <a:cubicBezTo>
                  <a:pt x="23419" y="9108"/>
                  <a:pt x="23510" y="9108"/>
                  <a:pt x="23625" y="9131"/>
                </a:cubicBezTo>
                <a:cubicBezTo>
                  <a:pt x="23670" y="9039"/>
                  <a:pt x="23693" y="8971"/>
                  <a:pt x="23739" y="8902"/>
                </a:cubicBezTo>
                <a:cubicBezTo>
                  <a:pt x="23830" y="8948"/>
                  <a:pt x="23921" y="8994"/>
                  <a:pt x="24013" y="9039"/>
                </a:cubicBezTo>
                <a:cubicBezTo>
                  <a:pt x="24081" y="8948"/>
                  <a:pt x="24172" y="8879"/>
                  <a:pt x="24241" y="8811"/>
                </a:cubicBezTo>
                <a:cubicBezTo>
                  <a:pt x="24355" y="8857"/>
                  <a:pt x="24446" y="8879"/>
                  <a:pt x="24538" y="8925"/>
                </a:cubicBezTo>
                <a:cubicBezTo>
                  <a:pt x="24538" y="8971"/>
                  <a:pt x="24538" y="9062"/>
                  <a:pt x="24538" y="9153"/>
                </a:cubicBezTo>
                <a:cubicBezTo>
                  <a:pt x="24606" y="9108"/>
                  <a:pt x="24652" y="9085"/>
                  <a:pt x="24697" y="9062"/>
                </a:cubicBezTo>
                <a:cubicBezTo>
                  <a:pt x="24743" y="9153"/>
                  <a:pt x="24812" y="9268"/>
                  <a:pt x="24903" y="9427"/>
                </a:cubicBezTo>
                <a:cubicBezTo>
                  <a:pt x="25017" y="9222"/>
                  <a:pt x="25108" y="9085"/>
                  <a:pt x="25200" y="8948"/>
                </a:cubicBezTo>
                <a:cubicBezTo>
                  <a:pt x="25359" y="9108"/>
                  <a:pt x="25519" y="9245"/>
                  <a:pt x="25656" y="9382"/>
                </a:cubicBezTo>
                <a:cubicBezTo>
                  <a:pt x="25610" y="9450"/>
                  <a:pt x="25588" y="9519"/>
                  <a:pt x="25542" y="9633"/>
                </a:cubicBezTo>
                <a:cubicBezTo>
                  <a:pt x="25554" y="9632"/>
                  <a:pt x="25567" y="9632"/>
                  <a:pt x="25579" y="9632"/>
                </a:cubicBezTo>
                <a:cubicBezTo>
                  <a:pt x="25925" y="9632"/>
                  <a:pt x="26180" y="9873"/>
                  <a:pt x="26481" y="9873"/>
                </a:cubicBezTo>
                <a:cubicBezTo>
                  <a:pt x="26560" y="9873"/>
                  <a:pt x="26642" y="9857"/>
                  <a:pt x="26729" y="9815"/>
                </a:cubicBezTo>
                <a:cubicBezTo>
                  <a:pt x="26752" y="9952"/>
                  <a:pt x="26752" y="10044"/>
                  <a:pt x="26752" y="10158"/>
                </a:cubicBezTo>
                <a:cubicBezTo>
                  <a:pt x="26820" y="10181"/>
                  <a:pt x="26911" y="10203"/>
                  <a:pt x="27003" y="10226"/>
                </a:cubicBezTo>
                <a:cubicBezTo>
                  <a:pt x="27208" y="10044"/>
                  <a:pt x="27391" y="9793"/>
                  <a:pt x="27733" y="9793"/>
                </a:cubicBezTo>
                <a:cubicBezTo>
                  <a:pt x="27752" y="9958"/>
                  <a:pt x="27681" y="10005"/>
                  <a:pt x="27557" y="10005"/>
                </a:cubicBezTo>
                <a:cubicBezTo>
                  <a:pt x="27527" y="10005"/>
                  <a:pt x="27495" y="10002"/>
                  <a:pt x="27459" y="9998"/>
                </a:cubicBezTo>
                <a:cubicBezTo>
                  <a:pt x="27459" y="10226"/>
                  <a:pt x="27459" y="10432"/>
                  <a:pt x="27459" y="10660"/>
                </a:cubicBezTo>
                <a:lnTo>
                  <a:pt x="27414" y="10660"/>
                </a:lnTo>
                <a:cubicBezTo>
                  <a:pt x="27482" y="10751"/>
                  <a:pt x="27551" y="10820"/>
                  <a:pt x="27619" y="10911"/>
                </a:cubicBezTo>
                <a:cubicBezTo>
                  <a:pt x="27939" y="10911"/>
                  <a:pt x="28098" y="10614"/>
                  <a:pt x="28327" y="10454"/>
                </a:cubicBezTo>
                <a:cubicBezTo>
                  <a:pt x="28372" y="10432"/>
                  <a:pt x="28395" y="10363"/>
                  <a:pt x="28441" y="10340"/>
                </a:cubicBezTo>
                <a:cubicBezTo>
                  <a:pt x="28624" y="10145"/>
                  <a:pt x="28709" y="10054"/>
                  <a:pt x="28816" y="10054"/>
                </a:cubicBezTo>
                <a:cubicBezTo>
                  <a:pt x="28908" y="10054"/>
                  <a:pt x="29016" y="10122"/>
                  <a:pt x="29217" y="10249"/>
                </a:cubicBezTo>
                <a:cubicBezTo>
                  <a:pt x="29514" y="10432"/>
                  <a:pt x="29833" y="10546"/>
                  <a:pt x="30153" y="10683"/>
                </a:cubicBezTo>
                <a:cubicBezTo>
                  <a:pt x="30267" y="10728"/>
                  <a:pt x="30381" y="10797"/>
                  <a:pt x="30541" y="10888"/>
                </a:cubicBezTo>
                <a:cubicBezTo>
                  <a:pt x="30586" y="10820"/>
                  <a:pt x="30632" y="10751"/>
                  <a:pt x="30700" y="10637"/>
                </a:cubicBezTo>
                <a:cubicBezTo>
                  <a:pt x="30837" y="10728"/>
                  <a:pt x="30974" y="10820"/>
                  <a:pt x="31134" y="10934"/>
                </a:cubicBezTo>
                <a:cubicBezTo>
                  <a:pt x="31248" y="10797"/>
                  <a:pt x="31340" y="10637"/>
                  <a:pt x="31431" y="10477"/>
                </a:cubicBezTo>
                <a:cubicBezTo>
                  <a:pt x="31454" y="10470"/>
                  <a:pt x="31474" y="10467"/>
                  <a:pt x="31491" y="10467"/>
                </a:cubicBezTo>
                <a:cubicBezTo>
                  <a:pt x="31639" y="10467"/>
                  <a:pt x="31566" y="10708"/>
                  <a:pt x="31750" y="10728"/>
                </a:cubicBezTo>
                <a:cubicBezTo>
                  <a:pt x="31865" y="10728"/>
                  <a:pt x="31956" y="10979"/>
                  <a:pt x="32070" y="11162"/>
                </a:cubicBezTo>
                <a:cubicBezTo>
                  <a:pt x="32161" y="11139"/>
                  <a:pt x="32275" y="11094"/>
                  <a:pt x="32412" y="11048"/>
                </a:cubicBezTo>
                <a:cubicBezTo>
                  <a:pt x="32458" y="11116"/>
                  <a:pt x="32504" y="11185"/>
                  <a:pt x="32595" y="11322"/>
                </a:cubicBezTo>
                <a:cubicBezTo>
                  <a:pt x="32869" y="11276"/>
                  <a:pt x="33166" y="11208"/>
                  <a:pt x="33439" y="11162"/>
                </a:cubicBezTo>
                <a:cubicBezTo>
                  <a:pt x="33439" y="11185"/>
                  <a:pt x="33439" y="11208"/>
                  <a:pt x="33439" y="11253"/>
                </a:cubicBezTo>
                <a:cubicBezTo>
                  <a:pt x="33645" y="11345"/>
                  <a:pt x="33828" y="11459"/>
                  <a:pt x="34079" y="11573"/>
                </a:cubicBezTo>
                <a:cubicBezTo>
                  <a:pt x="34101" y="11619"/>
                  <a:pt x="34147" y="11710"/>
                  <a:pt x="34216" y="11870"/>
                </a:cubicBezTo>
                <a:cubicBezTo>
                  <a:pt x="34307" y="11733"/>
                  <a:pt x="34375" y="11641"/>
                  <a:pt x="34489" y="11504"/>
                </a:cubicBezTo>
                <a:cubicBezTo>
                  <a:pt x="34535" y="11641"/>
                  <a:pt x="34535" y="11687"/>
                  <a:pt x="34558" y="11755"/>
                </a:cubicBezTo>
                <a:cubicBezTo>
                  <a:pt x="34604" y="11777"/>
                  <a:pt x="34644" y="11786"/>
                  <a:pt x="34681" y="11786"/>
                </a:cubicBezTo>
                <a:cubicBezTo>
                  <a:pt x="34890" y="11786"/>
                  <a:pt x="34970" y="11488"/>
                  <a:pt x="35178" y="11488"/>
                </a:cubicBezTo>
                <a:cubicBezTo>
                  <a:pt x="35205" y="11488"/>
                  <a:pt x="35234" y="11493"/>
                  <a:pt x="35266" y="11504"/>
                </a:cubicBezTo>
                <a:cubicBezTo>
                  <a:pt x="35517" y="11550"/>
                  <a:pt x="35768" y="11596"/>
                  <a:pt x="36042" y="11641"/>
                </a:cubicBezTo>
                <a:cubicBezTo>
                  <a:pt x="36087" y="11687"/>
                  <a:pt x="36133" y="11778"/>
                  <a:pt x="36224" y="11870"/>
                </a:cubicBezTo>
                <a:cubicBezTo>
                  <a:pt x="36338" y="11641"/>
                  <a:pt x="36430" y="11436"/>
                  <a:pt x="36544" y="11208"/>
                </a:cubicBezTo>
                <a:cubicBezTo>
                  <a:pt x="36567" y="11230"/>
                  <a:pt x="36612" y="11230"/>
                  <a:pt x="36635" y="11253"/>
                </a:cubicBezTo>
                <a:cubicBezTo>
                  <a:pt x="36612" y="11390"/>
                  <a:pt x="36567" y="11527"/>
                  <a:pt x="36544" y="11664"/>
                </a:cubicBezTo>
                <a:cubicBezTo>
                  <a:pt x="36681" y="11596"/>
                  <a:pt x="36726" y="11573"/>
                  <a:pt x="36818" y="11345"/>
                </a:cubicBezTo>
                <a:lnTo>
                  <a:pt x="37137" y="11345"/>
                </a:lnTo>
                <a:cubicBezTo>
                  <a:pt x="37137" y="11527"/>
                  <a:pt x="37137" y="11687"/>
                  <a:pt x="37137" y="11870"/>
                </a:cubicBezTo>
                <a:cubicBezTo>
                  <a:pt x="37274" y="11915"/>
                  <a:pt x="37388" y="11938"/>
                  <a:pt x="37502" y="11984"/>
                </a:cubicBezTo>
                <a:cubicBezTo>
                  <a:pt x="37525" y="12052"/>
                  <a:pt x="37548" y="12098"/>
                  <a:pt x="37594" y="12189"/>
                </a:cubicBezTo>
                <a:cubicBezTo>
                  <a:pt x="37776" y="12121"/>
                  <a:pt x="37959" y="12029"/>
                  <a:pt x="38141" y="11938"/>
                </a:cubicBezTo>
                <a:cubicBezTo>
                  <a:pt x="38164" y="11938"/>
                  <a:pt x="38164" y="11892"/>
                  <a:pt x="38187" y="11892"/>
                </a:cubicBezTo>
                <a:cubicBezTo>
                  <a:pt x="38429" y="11671"/>
                  <a:pt x="38628" y="11562"/>
                  <a:pt x="38814" y="11562"/>
                </a:cubicBezTo>
                <a:cubicBezTo>
                  <a:pt x="39031" y="11562"/>
                  <a:pt x="39232" y="11711"/>
                  <a:pt x="39465" y="12007"/>
                </a:cubicBezTo>
                <a:cubicBezTo>
                  <a:pt x="39557" y="12144"/>
                  <a:pt x="39671" y="12235"/>
                  <a:pt x="39831" y="12326"/>
                </a:cubicBezTo>
                <a:cubicBezTo>
                  <a:pt x="39853" y="12417"/>
                  <a:pt x="39876" y="12509"/>
                  <a:pt x="39899" y="12577"/>
                </a:cubicBezTo>
                <a:cubicBezTo>
                  <a:pt x="40059" y="12646"/>
                  <a:pt x="40219" y="12714"/>
                  <a:pt x="40401" y="12805"/>
                </a:cubicBezTo>
                <a:cubicBezTo>
                  <a:pt x="40447" y="12760"/>
                  <a:pt x="40515" y="12691"/>
                  <a:pt x="40607" y="12646"/>
                </a:cubicBezTo>
                <a:cubicBezTo>
                  <a:pt x="40698" y="12714"/>
                  <a:pt x="40789" y="12783"/>
                  <a:pt x="40926" y="12874"/>
                </a:cubicBezTo>
                <a:cubicBezTo>
                  <a:pt x="40903" y="12760"/>
                  <a:pt x="40881" y="12714"/>
                  <a:pt x="40858" y="12623"/>
                </a:cubicBezTo>
                <a:cubicBezTo>
                  <a:pt x="41109" y="12577"/>
                  <a:pt x="41360" y="12554"/>
                  <a:pt x="41634" y="12532"/>
                </a:cubicBezTo>
                <a:cubicBezTo>
                  <a:pt x="41520" y="12440"/>
                  <a:pt x="41428" y="12372"/>
                  <a:pt x="41337" y="12280"/>
                </a:cubicBezTo>
                <a:cubicBezTo>
                  <a:pt x="41497" y="12212"/>
                  <a:pt x="41657" y="12166"/>
                  <a:pt x="41794" y="12121"/>
                </a:cubicBezTo>
                <a:cubicBezTo>
                  <a:pt x="41816" y="12121"/>
                  <a:pt x="41839" y="12144"/>
                  <a:pt x="41839" y="12144"/>
                </a:cubicBezTo>
                <a:cubicBezTo>
                  <a:pt x="41953" y="11847"/>
                  <a:pt x="42067" y="11550"/>
                  <a:pt x="42204" y="11185"/>
                </a:cubicBezTo>
                <a:lnTo>
                  <a:pt x="42912" y="11185"/>
                </a:lnTo>
                <a:cubicBezTo>
                  <a:pt x="42958" y="11367"/>
                  <a:pt x="42980" y="11550"/>
                  <a:pt x="43003" y="11778"/>
                </a:cubicBezTo>
                <a:cubicBezTo>
                  <a:pt x="43026" y="11801"/>
                  <a:pt x="43095" y="11870"/>
                  <a:pt x="43232" y="11961"/>
                </a:cubicBezTo>
                <a:cubicBezTo>
                  <a:pt x="43209" y="11755"/>
                  <a:pt x="43209" y="11619"/>
                  <a:pt x="43209" y="11436"/>
                </a:cubicBezTo>
                <a:lnTo>
                  <a:pt x="43209" y="11436"/>
                </a:lnTo>
                <a:cubicBezTo>
                  <a:pt x="43346" y="11504"/>
                  <a:pt x="43460" y="11527"/>
                  <a:pt x="43574" y="11573"/>
                </a:cubicBezTo>
                <a:cubicBezTo>
                  <a:pt x="43528" y="11664"/>
                  <a:pt x="43505" y="11755"/>
                  <a:pt x="43460" y="11847"/>
                </a:cubicBezTo>
                <a:cubicBezTo>
                  <a:pt x="43483" y="11847"/>
                  <a:pt x="43505" y="11870"/>
                  <a:pt x="43505" y="11870"/>
                </a:cubicBezTo>
                <a:cubicBezTo>
                  <a:pt x="43597" y="11801"/>
                  <a:pt x="43688" y="11733"/>
                  <a:pt x="43802" y="11619"/>
                </a:cubicBezTo>
                <a:cubicBezTo>
                  <a:pt x="43825" y="11687"/>
                  <a:pt x="43848" y="11755"/>
                  <a:pt x="43871" y="11801"/>
                </a:cubicBezTo>
                <a:cubicBezTo>
                  <a:pt x="44076" y="11847"/>
                  <a:pt x="44304" y="11870"/>
                  <a:pt x="44464" y="11961"/>
                </a:cubicBezTo>
                <a:cubicBezTo>
                  <a:pt x="44624" y="12075"/>
                  <a:pt x="44738" y="12258"/>
                  <a:pt x="44875" y="12417"/>
                </a:cubicBezTo>
                <a:cubicBezTo>
                  <a:pt x="45058" y="12349"/>
                  <a:pt x="45195" y="12303"/>
                  <a:pt x="45331" y="12258"/>
                </a:cubicBezTo>
                <a:cubicBezTo>
                  <a:pt x="45583" y="12554"/>
                  <a:pt x="45811" y="12851"/>
                  <a:pt x="46085" y="13171"/>
                </a:cubicBezTo>
                <a:cubicBezTo>
                  <a:pt x="46199" y="13034"/>
                  <a:pt x="46244" y="12942"/>
                  <a:pt x="46313" y="12851"/>
                </a:cubicBezTo>
                <a:cubicBezTo>
                  <a:pt x="46336" y="12851"/>
                  <a:pt x="46359" y="12874"/>
                  <a:pt x="46381" y="12874"/>
                </a:cubicBezTo>
                <a:cubicBezTo>
                  <a:pt x="46381" y="12965"/>
                  <a:pt x="46359" y="13057"/>
                  <a:pt x="46359" y="13148"/>
                </a:cubicBezTo>
                <a:cubicBezTo>
                  <a:pt x="46404" y="13171"/>
                  <a:pt x="46473" y="13193"/>
                  <a:pt x="46518" y="13239"/>
                </a:cubicBezTo>
                <a:cubicBezTo>
                  <a:pt x="46861" y="13285"/>
                  <a:pt x="47203" y="13353"/>
                  <a:pt x="47546" y="13422"/>
                </a:cubicBezTo>
                <a:cubicBezTo>
                  <a:pt x="47682" y="13467"/>
                  <a:pt x="47888" y="13353"/>
                  <a:pt x="47956" y="13718"/>
                </a:cubicBezTo>
                <a:cubicBezTo>
                  <a:pt x="47865" y="13696"/>
                  <a:pt x="47819" y="13673"/>
                  <a:pt x="47705" y="13650"/>
                </a:cubicBezTo>
                <a:lnTo>
                  <a:pt x="47705" y="13650"/>
                </a:lnTo>
                <a:cubicBezTo>
                  <a:pt x="47751" y="13810"/>
                  <a:pt x="47797" y="13970"/>
                  <a:pt x="47842" y="14129"/>
                </a:cubicBezTo>
                <a:cubicBezTo>
                  <a:pt x="47979" y="14106"/>
                  <a:pt x="48093" y="14106"/>
                  <a:pt x="48207" y="14084"/>
                </a:cubicBezTo>
                <a:cubicBezTo>
                  <a:pt x="48230" y="14198"/>
                  <a:pt x="48230" y="14312"/>
                  <a:pt x="48230" y="14472"/>
                </a:cubicBezTo>
                <a:cubicBezTo>
                  <a:pt x="48344" y="14380"/>
                  <a:pt x="48413" y="14312"/>
                  <a:pt x="48481" y="14243"/>
                </a:cubicBezTo>
                <a:cubicBezTo>
                  <a:pt x="48573" y="14266"/>
                  <a:pt x="48641" y="14266"/>
                  <a:pt x="48687" y="14289"/>
                </a:cubicBezTo>
                <a:cubicBezTo>
                  <a:pt x="48801" y="14472"/>
                  <a:pt x="48892" y="14609"/>
                  <a:pt x="49029" y="14791"/>
                </a:cubicBezTo>
                <a:cubicBezTo>
                  <a:pt x="49166" y="14631"/>
                  <a:pt x="49280" y="14495"/>
                  <a:pt x="49394" y="14426"/>
                </a:cubicBezTo>
                <a:cubicBezTo>
                  <a:pt x="49508" y="14335"/>
                  <a:pt x="49668" y="14312"/>
                  <a:pt x="49805" y="14243"/>
                </a:cubicBezTo>
                <a:cubicBezTo>
                  <a:pt x="49897" y="14129"/>
                  <a:pt x="49965" y="13992"/>
                  <a:pt x="50033" y="13901"/>
                </a:cubicBezTo>
                <a:cubicBezTo>
                  <a:pt x="50193" y="13878"/>
                  <a:pt x="50330" y="13855"/>
                  <a:pt x="50444" y="13833"/>
                </a:cubicBezTo>
                <a:cubicBezTo>
                  <a:pt x="50536" y="13924"/>
                  <a:pt x="50604" y="13992"/>
                  <a:pt x="50627" y="14038"/>
                </a:cubicBezTo>
                <a:cubicBezTo>
                  <a:pt x="50901" y="13992"/>
                  <a:pt x="51083" y="13970"/>
                  <a:pt x="51289" y="13947"/>
                </a:cubicBezTo>
                <a:cubicBezTo>
                  <a:pt x="51272" y="13828"/>
                  <a:pt x="51208" y="13804"/>
                  <a:pt x="51129" y="13804"/>
                </a:cubicBezTo>
                <a:cubicBezTo>
                  <a:pt x="51075" y="13804"/>
                  <a:pt x="51013" y="13816"/>
                  <a:pt x="50955" y="13816"/>
                </a:cubicBezTo>
                <a:cubicBezTo>
                  <a:pt x="50872" y="13816"/>
                  <a:pt x="50798" y="13791"/>
                  <a:pt x="50764" y="13673"/>
                </a:cubicBezTo>
                <a:lnTo>
                  <a:pt x="50764" y="13673"/>
                </a:lnTo>
                <a:cubicBezTo>
                  <a:pt x="50992" y="13696"/>
                  <a:pt x="51198" y="13696"/>
                  <a:pt x="51403" y="13696"/>
                </a:cubicBezTo>
                <a:cubicBezTo>
                  <a:pt x="51403" y="13673"/>
                  <a:pt x="51403" y="13650"/>
                  <a:pt x="51403" y="13604"/>
                </a:cubicBezTo>
                <a:cubicBezTo>
                  <a:pt x="51449" y="13673"/>
                  <a:pt x="51517" y="13741"/>
                  <a:pt x="51586" y="13833"/>
                </a:cubicBezTo>
                <a:cubicBezTo>
                  <a:pt x="51563" y="13901"/>
                  <a:pt x="51517" y="13970"/>
                  <a:pt x="51471" y="14061"/>
                </a:cubicBezTo>
                <a:cubicBezTo>
                  <a:pt x="51571" y="14115"/>
                  <a:pt x="51667" y="14148"/>
                  <a:pt x="51757" y="14148"/>
                </a:cubicBezTo>
                <a:cubicBezTo>
                  <a:pt x="51896" y="14148"/>
                  <a:pt x="52023" y="14071"/>
                  <a:pt x="52133" y="13878"/>
                </a:cubicBezTo>
                <a:cubicBezTo>
                  <a:pt x="52179" y="14038"/>
                  <a:pt x="52202" y="14152"/>
                  <a:pt x="52248" y="14312"/>
                </a:cubicBezTo>
                <a:cubicBezTo>
                  <a:pt x="52613" y="14198"/>
                  <a:pt x="52932" y="14084"/>
                  <a:pt x="53252" y="13970"/>
                </a:cubicBezTo>
                <a:cubicBezTo>
                  <a:pt x="53457" y="14106"/>
                  <a:pt x="53617" y="14221"/>
                  <a:pt x="53777" y="14312"/>
                </a:cubicBezTo>
                <a:cubicBezTo>
                  <a:pt x="53777" y="14315"/>
                  <a:pt x="53777" y="14317"/>
                  <a:pt x="53778" y="14317"/>
                </a:cubicBezTo>
                <a:cubicBezTo>
                  <a:pt x="53783" y="14317"/>
                  <a:pt x="53803" y="14263"/>
                  <a:pt x="53822" y="14243"/>
                </a:cubicBezTo>
                <a:cubicBezTo>
                  <a:pt x="54028" y="14243"/>
                  <a:pt x="54211" y="14221"/>
                  <a:pt x="54393" y="14221"/>
                </a:cubicBezTo>
                <a:cubicBezTo>
                  <a:pt x="54439" y="14038"/>
                  <a:pt x="54462" y="13924"/>
                  <a:pt x="54484" y="13787"/>
                </a:cubicBezTo>
                <a:lnTo>
                  <a:pt x="54850" y="13787"/>
                </a:lnTo>
                <a:cubicBezTo>
                  <a:pt x="54872" y="13650"/>
                  <a:pt x="54918" y="13536"/>
                  <a:pt x="54941" y="13353"/>
                </a:cubicBezTo>
                <a:cubicBezTo>
                  <a:pt x="54999" y="13334"/>
                  <a:pt x="55055" y="13325"/>
                  <a:pt x="55109" y="13325"/>
                </a:cubicBezTo>
                <a:cubicBezTo>
                  <a:pt x="55431" y="13325"/>
                  <a:pt x="55674" y="13630"/>
                  <a:pt x="55968" y="13650"/>
                </a:cubicBezTo>
                <a:cubicBezTo>
                  <a:pt x="56059" y="13878"/>
                  <a:pt x="56151" y="14106"/>
                  <a:pt x="56242" y="14335"/>
                </a:cubicBezTo>
                <a:cubicBezTo>
                  <a:pt x="56425" y="14426"/>
                  <a:pt x="56630" y="14540"/>
                  <a:pt x="56813" y="14631"/>
                </a:cubicBezTo>
                <a:cubicBezTo>
                  <a:pt x="56858" y="14495"/>
                  <a:pt x="56904" y="14358"/>
                  <a:pt x="56950" y="14221"/>
                </a:cubicBezTo>
                <a:cubicBezTo>
                  <a:pt x="57109" y="14266"/>
                  <a:pt x="57223" y="14312"/>
                  <a:pt x="57338" y="14358"/>
                </a:cubicBezTo>
                <a:cubicBezTo>
                  <a:pt x="57315" y="14426"/>
                  <a:pt x="57315" y="14495"/>
                  <a:pt x="57292" y="14586"/>
                </a:cubicBezTo>
                <a:cubicBezTo>
                  <a:pt x="57223" y="14563"/>
                  <a:pt x="57178" y="14563"/>
                  <a:pt x="57086" y="14540"/>
                </a:cubicBezTo>
                <a:cubicBezTo>
                  <a:pt x="57086" y="14631"/>
                  <a:pt x="57064" y="14700"/>
                  <a:pt x="57041" y="14791"/>
                </a:cubicBezTo>
                <a:cubicBezTo>
                  <a:pt x="57155" y="14883"/>
                  <a:pt x="57246" y="14951"/>
                  <a:pt x="57383" y="15042"/>
                </a:cubicBezTo>
                <a:cubicBezTo>
                  <a:pt x="57429" y="15042"/>
                  <a:pt x="57520" y="14997"/>
                  <a:pt x="57634" y="14951"/>
                </a:cubicBezTo>
                <a:cubicBezTo>
                  <a:pt x="57657" y="14997"/>
                  <a:pt x="57657" y="15042"/>
                  <a:pt x="57680" y="15088"/>
                </a:cubicBezTo>
                <a:cubicBezTo>
                  <a:pt x="57611" y="15179"/>
                  <a:pt x="57543" y="15293"/>
                  <a:pt x="57475" y="15385"/>
                </a:cubicBezTo>
                <a:cubicBezTo>
                  <a:pt x="57429" y="15453"/>
                  <a:pt x="57383" y="15522"/>
                  <a:pt x="57338" y="15613"/>
                </a:cubicBezTo>
                <a:cubicBezTo>
                  <a:pt x="57475" y="15796"/>
                  <a:pt x="57634" y="15978"/>
                  <a:pt x="57771" y="16161"/>
                </a:cubicBezTo>
                <a:cubicBezTo>
                  <a:pt x="57771" y="16184"/>
                  <a:pt x="57748" y="16206"/>
                  <a:pt x="57726" y="16229"/>
                </a:cubicBezTo>
                <a:cubicBezTo>
                  <a:pt x="57611" y="16206"/>
                  <a:pt x="57475" y="16184"/>
                  <a:pt x="57360" y="16138"/>
                </a:cubicBezTo>
                <a:lnTo>
                  <a:pt x="57360" y="16138"/>
                </a:lnTo>
                <a:cubicBezTo>
                  <a:pt x="57383" y="16206"/>
                  <a:pt x="57406" y="16275"/>
                  <a:pt x="57429" y="16366"/>
                </a:cubicBezTo>
                <a:cubicBezTo>
                  <a:pt x="57360" y="16389"/>
                  <a:pt x="57292" y="16412"/>
                  <a:pt x="57246" y="16412"/>
                </a:cubicBezTo>
                <a:cubicBezTo>
                  <a:pt x="57132" y="16229"/>
                  <a:pt x="57018" y="16047"/>
                  <a:pt x="56881" y="15841"/>
                </a:cubicBezTo>
                <a:cubicBezTo>
                  <a:pt x="57018" y="15773"/>
                  <a:pt x="57155" y="15681"/>
                  <a:pt x="57292" y="15613"/>
                </a:cubicBezTo>
                <a:cubicBezTo>
                  <a:pt x="57086" y="15590"/>
                  <a:pt x="56904" y="15567"/>
                  <a:pt x="56676" y="15522"/>
                </a:cubicBezTo>
                <a:lnTo>
                  <a:pt x="56676" y="15522"/>
                </a:lnTo>
                <a:cubicBezTo>
                  <a:pt x="56676" y="15750"/>
                  <a:pt x="56698" y="15932"/>
                  <a:pt x="56676" y="16115"/>
                </a:cubicBezTo>
                <a:cubicBezTo>
                  <a:pt x="56676" y="16275"/>
                  <a:pt x="56653" y="16435"/>
                  <a:pt x="56653" y="16640"/>
                </a:cubicBezTo>
                <a:cubicBezTo>
                  <a:pt x="56402" y="16526"/>
                  <a:pt x="56242" y="16389"/>
                  <a:pt x="56242" y="16069"/>
                </a:cubicBezTo>
                <a:cubicBezTo>
                  <a:pt x="55968" y="16161"/>
                  <a:pt x="55740" y="16229"/>
                  <a:pt x="55489" y="16298"/>
                </a:cubicBezTo>
                <a:cubicBezTo>
                  <a:pt x="55512" y="16435"/>
                  <a:pt x="55557" y="16549"/>
                  <a:pt x="55580" y="16731"/>
                </a:cubicBezTo>
                <a:cubicBezTo>
                  <a:pt x="55352" y="16640"/>
                  <a:pt x="55169" y="16572"/>
                  <a:pt x="54987" y="16503"/>
                </a:cubicBezTo>
                <a:cubicBezTo>
                  <a:pt x="54964" y="16389"/>
                  <a:pt x="54941" y="16298"/>
                  <a:pt x="54895" y="16161"/>
                </a:cubicBezTo>
                <a:cubicBezTo>
                  <a:pt x="54781" y="16252"/>
                  <a:pt x="54713" y="16298"/>
                  <a:pt x="54599" y="16366"/>
                </a:cubicBezTo>
                <a:cubicBezTo>
                  <a:pt x="54553" y="16321"/>
                  <a:pt x="54507" y="16252"/>
                  <a:pt x="54439" y="16161"/>
                </a:cubicBezTo>
                <a:cubicBezTo>
                  <a:pt x="54188" y="16343"/>
                  <a:pt x="53914" y="16526"/>
                  <a:pt x="53663" y="16709"/>
                </a:cubicBezTo>
                <a:cubicBezTo>
                  <a:pt x="53389" y="16891"/>
                  <a:pt x="53138" y="17097"/>
                  <a:pt x="52841" y="17302"/>
                </a:cubicBezTo>
                <a:cubicBezTo>
                  <a:pt x="52909" y="17393"/>
                  <a:pt x="52955" y="17507"/>
                  <a:pt x="53046" y="17667"/>
                </a:cubicBezTo>
                <a:cubicBezTo>
                  <a:pt x="53092" y="17553"/>
                  <a:pt x="53115" y="17462"/>
                  <a:pt x="53138" y="17416"/>
                </a:cubicBezTo>
                <a:cubicBezTo>
                  <a:pt x="53343" y="17530"/>
                  <a:pt x="53526" y="17644"/>
                  <a:pt x="53708" y="17736"/>
                </a:cubicBezTo>
                <a:cubicBezTo>
                  <a:pt x="53777" y="17667"/>
                  <a:pt x="53845" y="17599"/>
                  <a:pt x="53914" y="17507"/>
                </a:cubicBezTo>
                <a:cubicBezTo>
                  <a:pt x="53800" y="17485"/>
                  <a:pt x="53686" y="17462"/>
                  <a:pt x="53549" y="17416"/>
                </a:cubicBezTo>
                <a:cubicBezTo>
                  <a:pt x="53617" y="17348"/>
                  <a:pt x="53686" y="17279"/>
                  <a:pt x="53731" y="17211"/>
                </a:cubicBezTo>
                <a:cubicBezTo>
                  <a:pt x="53845" y="17211"/>
                  <a:pt x="53959" y="17234"/>
                  <a:pt x="54051" y="17234"/>
                </a:cubicBezTo>
                <a:cubicBezTo>
                  <a:pt x="54096" y="17325"/>
                  <a:pt x="54119" y="17393"/>
                  <a:pt x="54142" y="17462"/>
                </a:cubicBezTo>
                <a:cubicBezTo>
                  <a:pt x="54256" y="17439"/>
                  <a:pt x="54370" y="17416"/>
                  <a:pt x="54507" y="17370"/>
                </a:cubicBezTo>
                <a:cubicBezTo>
                  <a:pt x="54576" y="17416"/>
                  <a:pt x="54644" y="17485"/>
                  <a:pt x="54758" y="17576"/>
                </a:cubicBezTo>
                <a:cubicBezTo>
                  <a:pt x="54621" y="17599"/>
                  <a:pt x="54553" y="17599"/>
                  <a:pt x="54462" y="17599"/>
                </a:cubicBezTo>
                <a:cubicBezTo>
                  <a:pt x="54462" y="17736"/>
                  <a:pt x="54484" y="17850"/>
                  <a:pt x="54530" y="18055"/>
                </a:cubicBezTo>
                <a:cubicBezTo>
                  <a:pt x="54416" y="18078"/>
                  <a:pt x="54325" y="18078"/>
                  <a:pt x="54256" y="18078"/>
                </a:cubicBezTo>
                <a:cubicBezTo>
                  <a:pt x="54211" y="17827"/>
                  <a:pt x="54165" y="17667"/>
                  <a:pt x="54142" y="17507"/>
                </a:cubicBezTo>
                <a:cubicBezTo>
                  <a:pt x="54096" y="17644"/>
                  <a:pt x="54051" y="17759"/>
                  <a:pt x="54005" y="17873"/>
                </a:cubicBezTo>
                <a:cubicBezTo>
                  <a:pt x="53914" y="17850"/>
                  <a:pt x="53800" y="17827"/>
                  <a:pt x="53708" y="17781"/>
                </a:cubicBezTo>
                <a:lnTo>
                  <a:pt x="53708" y="17781"/>
                </a:lnTo>
                <a:cubicBezTo>
                  <a:pt x="53754" y="17941"/>
                  <a:pt x="53822" y="18101"/>
                  <a:pt x="53891" y="18306"/>
                </a:cubicBezTo>
                <a:cubicBezTo>
                  <a:pt x="53777" y="18329"/>
                  <a:pt x="53640" y="18352"/>
                  <a:pt x="53503" y="18375"/>
                </a:cubicBezTo>
                <a:cubicBezTo>
                  <a:pt x="53434" y="18466"/>
                  <a:pt x="53343" y="18580"/>
                  <a:pt x="53229" y="18694"/>
                </a:cubicBezTo>
                <a:cubicBezTo>
                  <a:pt x="53183" y="18580"/>
                  <a:pt x="53138" y="18512"/>
                  <a:pt x="53092" y="18443"/>
                </a:cubicBezTo>
                <a:cubicBezTo>
                  <a:pt x="53183" y="18398"/>
                  <a:pt x="53252" y="18352"/>
                  <a:pt x="53343" y="18306"/>
                </a:cubicBezTo>
                <a:cubicBezTo>
                  <a:pt x="53320" y="18212"/>
                  <a:pt x="53272" y="18166"/>
                  <a:pt x="53190" y="18166"/>
                </a:cubicBezTo>
                <a:cubicBezTo>
                  <a:pt x="53113" y="18166"/>
                  <a:pt x="53007" y="18206"/>
                  <a:pt x="52864" y="18284"/>
                </a:cubicBezTo>
                <a:cubicBezTo>
                  <a:pt x="52841" y="18649"/>
                  <a:pt x="53366" y="19082"/>
                  <a:pt x="52681" y="19356"/>
                </a:cubicBezTo>
                <a:cubicBezTo>
                  <a:pt x="52792" y="19428"/>
                  <a:pt x="52886" y="19456"/>
                  <a:pt x="52970" y="19456"/>
                </a:cubicBezTo>
                <a:cubicBezTo>
                  <a:pt x="53233" y="19456"/>
                  <a:pt x="53392" y="19185"/>
                  <a:pt x="53617" y="19151"/>
                </a:cubicBezTo>
                <a:cubicBezTo>
                  <a:pt x="53549" y="19037"/>
                  <a:pt x="53503" y="18945"/>
                  <a:pt x="53457" y="18854"/>
                </a:cubicBezTo>
                <a:cubicBezTo>
                  <a:pt x="53731" y="18649"/>
                  <a:pt x="53982" y="18443"/>
                  <a:pt x="54256" y="18238"/>
                </a:cubicBezTo>
                <a:lnTo>
                  <a:pt x="54256" y="18238"/>
                </a:lnTo>
                <a:cubicBezTo>
                  <a:pt x="54393" y="18420"/>
                  <a:pt x="54074" y="18535"/>
                  <a:pt x="54188" y="18763"/>
                </a:cubicBezTo>
                <a:cubicBezTo>
                  <a:pt x="54211" y="18352"/>
                  <a:pt x="54758" y="18375"/>
                  <a:pt x="54804" y="17964"/>
                </a:cubicBezTo>
                <a:cubicBezTo>
                  <a:pt x="54872" y="17918"/>
                  <a:pt x="54987" y="17873"/>
                  <a:pt x="55146" y="17781"/>
                </a:cubicBezTo>
                <a:cubicBezTo>
                  <a:pt x="55169" y="17781"/>
                  <a:pt x="55238" y="17804"/>
                  <a:pt x="55306" y="17827"/>
                </a:cubicBezTo>
                <a:cubicBezTo>
                  <a:pt x="55306" y="17918"/>
                  <a:pt x="55283" y="17987"/>
                  <a:pt x="55260" y="18101"/>
                </a:cubicBezTo>
                <a:cubicBezTo>
                  <a:pt x="55375" y="18032"/>
                  <a:pt x="55466" y="17964"/>
                  <a:pt x="55557" y="17941"/>
                </a:cubicBezTo>
                <a:cubicBezTo>
                  <a:pt x="55575" y="17937"/>
                  <a:pt x="55591" y="17935"/>
                  <a:pt x="55607" y="17935"/>
                </a:cubicBezTo>
                <a:cubicBezTo>
                  <a:pt x="55675" y="17935"/>
                  <a:pt x="55730" y="17968"/>
                  <a:pt x="55785" y="17987"/>
                </a:cubicBezTo>
                <a:cubicBezTo>
                  <a:pt x="55512" y="18124"/>
                  <a:pt x="55375" y="18352"/>
                  <a:pt x="55306" y="18580"/>
                </a:cubicBezTo>
                <a:cubicBezTo>
                  <a:pt x="54987" y="18808"/>
                  <a:pt x="54690" y="19014"/>
                  <a:pt x="54393" y="19219"/>
                </a:cubicBezTo>
                <a:cubicBezTo>
                  <a:pt x="54439" y="19356"/>
                  <a:pt x="54484" y="19425"/>
                  <a:pt x="54530" y="19516"/>
                </a:cubicBezTo>
                <a:cubicBezTo>
                  <a:pt x="54433" y="19600"/>
                  <a:pt x="54327" y="19649"/>
                  <a:pt x="54212" y="19649"/>
                </a:cubicBezTo>
                <a:cubicBezTo>
                  <a:pt x="54139" y="19649"/>
                  <a:pt x="54062" y="19629"/>
                  <a:pt x="53982" y="19585"/>
                </a:cubicBezTo>
                <a:lnTo>
                  <a:pt x="53982" y="19585"/>
                </a:lnTo>
                <a:cubicBezTo>
                  <a:pt x="54005" y="19790"/>
                  <a:pt x="53937" y="19973"/>
                  <a:pt x="53800" y="20110"/>
                </a:cubicBezTo>
                <a:cubicBezTo>
                  <a:pt x="53663" y="20132"/>
                  <a:pt x="53526" y="20178"/>
                  <a:pt x="53343" y="20201"/>
                </a:cubicBezTo>
                <a:cubicBezTo>
                  <a:pt x="53343" y="20269"/>
                  <a:pt x="53343" y="20315"/>
                  <a:pt x="53343" y="20406"/>
                </a:cubicBezTo>
                <a:cubicBezTo>
                  <a:pt x="53275" y="20429"/>
                  <a:pt x="53206" y="20452"/>
                  <a:pt x="53115" y="20475"/>
                </a:cubicBezTo>
                <a:cubicBezTo>
                  <a:pt x="53138" y="20566"/>
                  <a:pt x="53161" y="20657"/>
                  <a:pt x="53183" y="20771"/>
                </a:cubicBezTo>
                <a:lnTo>
                  <a:pt x="52978" y="20771"/>
                </a:lnTo>
                <a:cubicBezTo>
                  <a:pt x="52978" y="21365"/>
                  <a:pt x="52955" y="21433"/>
                  <a:pt x="52521" y="21456"/>
                </a:cubicBezTo>
                <a:cubicBezTo>
                  <a:pt x="52544" y="21388"/>
                  <a:pt x="52544" y="21319"/>
                  <a:pt x="52567" y="21228"/>
                </a:cubicBezTo>
                <a:lnTo>
                  <a:pt x="52567" y="21228"/>
                </a:lnTo>
                <a:cubicBezTo>
                  <a:pt x="52499" y="21319"/>
                  <a:pt x="52453" y="21365"/>
                  <a:pt x="52407" y="21433"/>
                </a:cubicBezTo>
                <a:lnTo>
                  <a:pt x="52065" y="21433"/>
                </a:lnTo>
                <a:cubicBezTo>
                  <a:pt x="52088" y="21821"/>
                  <a:pt x="51791" y="21958"/>
                  <a:pt x="51563" y="22187"/>
                </a:cubicBezTo>
                <a:cubicBezTo>
                  <a:pt x="51357" y="22392"/>
                  <a:pt x="51198" y="22620"/>
                  <a:pt x="50992" y="22871"/>
                </a:cubicBezTo>
                <a:cubicBezTo>
                  <a:pt x="50810" y="22780"/>
                  <a:pt x="50695" y="22712"/>
                  <a:pt x="50581" y="22643"/>
                </a:cubicBezTo>
                <a:cubicBezTo>
                  <a:pt x="50558" y="22666"/>
                  <a:pt x="50558" y="22666"/>
                  <a:pt x="50536" y="22689"/>
                </a:cubicBezTo>
                <a:cubicBezTo>
                  <a:pt x="50604" y="22780"/>
                  <a:pt x="50673" y="22871"/>
                  <a:pt x="50764" y="22963"/>
                </a:cubicBezTo>
                <a:cubicBezTo>
                  <a:pt x="50650" y="23077"/>
                  <a:pt x="50513" y="23191"/>
                  <a:pt x="50376" y="23305"/>
                </a:cubicBezTo>
                <a:cubicBezTo>
                  <a:pt x="50376" y="23351"/>
                  <a:pt x="50399" y="23419"/>
                  <a:pt x="50399" y="23510"/>
                </a:cubicBezTo>
                <a:cubicBezTo>
                  <a:pt x="50285" y="23510"/>
                  <a:pt x="50170" y="23488"/>
                  <a:pt x="50102" y="23488"/>
                </a:cubicBezTo>
                <a:cubicBezTo>
                  <a:pt x="50033" y="23579"/>
                  <a:pt x="49988" y="23647"/>
                  <a:pt x="49897" y="23739"/>
                </a:cubicBezTo>
                <a:cubicBezTo>
                  <a:pt x="49805" y="23579"/>
                  <a:pt x="49737" y="23488"/>
                  <a:pt x="49668" y="23374"/>
                </a:cubicBezTo>
                <a:cubicBezTo>
                  <a:pt x="49737" y="23282"/>
                  <a:pt x="49805" y="23214"/>
                  <a:pt x="49897" y="23122"/>
                </a:cubicBezTo>
                <a:cubicBezTo>
                  <a:pt x="49828" y="23054"/>
                  <a:pt x="49760" y="23008"/>
                  <a:pt x="49691" y="22940"/>
                </a:cubicBezTo>
                <a:cubicBezTo>
                  <a:pt x="49577" y="23077"/>
                  <a:pt x="49463" y="23214"/>
                  <a:pt x="49326" y="23374"/>
                </a:cubicBezTo>
                <a:lnTo>
                  <a:pt x="49120" y="23374"/>
                </a:lnTo>
                <a:cubicBezTo>
                  <a:pt x="49052" y="23465"/>
                  <a:pt x="48984" y="23579"/>
                  <a:pt x="48915" y="23693"/>
                </a:cubicBezTo>
                <a:cubicBezTo>
                  <a:pt x="48938" y="23899"/>
                  <a:pt x="49349" y="23921"/>
                  <a:pt x="49189" y="24264"/>
                </a:cubicBezTo>
                <a:cubicBezTo>
                  <a:pt x="49143" y="24218"/>
                  <a:pt x="49075" y="24195"/>
                  <a:pt x="49029" y="24150"/>
                </a:cubicBezTo>
                <a:lnTo>
                  <a:pt x="48915" y="24150"/>
                </a:lnTo>
                <a:cubicBezTo>
                  <a:pt x="48961" y="24218"/>
                  <a:pt x="49006" y="24264"/>
                  <a:pt x="49052" y="24309"/>
                </a:cubicBezTo>
                <a:cubicBezTo>
                  <a:pt x="48915" y="24332"/>
                  <a:pt x="48847" y="24355"/>
                  <a:pt x="48755" y="24355"/>
                </a:cubicBezTo>
                <a:cubicBezTo>
                  <a:pt x="48664" y="24264"/>
                  <a:pt x="48595" y="24150"/>
                  <a:pt x="48504" y="24035"/>
                </a:cubicBezTo>
                <a:cubicBezTo>
                  <a:pt x="48367" y="24127"/>
                  <a:pt x="48253" y="24195"/>
                  <a:pt x="48139" y="24264"/>
                </a:cubicBezTo>
                <a:cubicBezTo>
                  <a:pt x="48207" y="24401"/>
                  <a:pt x="48253" y="24538"/>
                  <a:pt x="48299" y="24675"/>
                </a:cubicBezTo>
                <a:cubicBezTo>
                  <a:pt x="48276" y="24697"/>
                  <a:pt x="48276" y="24697"/>
                  <a:pt x="48253" y="24720"/>
                </a:cubicBezTo>
                <a:cubicBezTo>
                  <a:pt x="48185" y="24629"/>
                  <a:pt x="48093" y="24538"/>
                  <a:pt x="48002" y="24446"/>
                </a:cubicBezTo>
                <a:cubicBezTo>
                  <a:pt x="47888" y="24606"/>
                  <a:pt x="47751" y="24766"/>
                  <a:pt x="47614" y="24926"/>
                </a:cubicBezTo>
                <a:lnTo>
                  <a:pt x="47409" y="24926"/>
                </a:lnTo>
                <a:cubicBezTo>
                  <a:pt x="47340" y="25108"/>
                  <a:pt x="47272" y="25268"/>
                  <a:pt x="47203" y="25428"/>
                </a:cubicBezTo>
                <a:cubicBezTo>
                  <a:pt x="47226" y="25451"/>
                  <a:pt x="47226" y="25473"/>
                  <a:pt x="47249" y="25473"/>
                </a:cubicBezTo>
                <a:cubicBezTo>
                  <a:pt x="47431" y="25337"/>
                  <a:pt x="47614" y="25222"/>
                  <a:pt x="47797" y="25085"/>
                </a:cubicBezTo>
                <a:cubicBezTo>
                  <a:pt x="47911" y="25177"/>
                  <a:pt x="47979" y="25268"/>
                  <a:pt x="48093" y="25359"/>
                </a:cubicBezTo>
                <a:cubicBezTo>
                  <a:pt x="47956" y="25473"/>
                  <a:pt x="47865" y="25565"/>
                  <a:pt x="47728" y="25679"/>
                </a:cubicBezTo>
                <a:cubicBezTo>
                  <a:pt x="47682" y="25656"/>
                  <a:pt x="47591" y="25610"/>
                  <a:pt x="47523" y="25588"/>
                </a:cubicBezTo>
                <a:cubicBezTo>
                  <a:pt x="47203" y="25770"/>
                  <a:pt x="47203" y="26113"/>
                  <a:pt x="47089" y="26409"/>
                </a:cubicBezTo>
                <a:lnTo>
                  <a:pt x="46838" y="26409"/>
                </a:lnTo>
                <a:cubicBezTo>
                  <a:pt x="46815" y="26478"/>
                  <a:pt x="46815" y="26569"/>
                  <a:pt x="46815" y="26683"/>
                </a:cubicBezTo>
                <a:cubicBezTo>
                  <a:pt x="46724" y="26660"/>
                  <a:pt x="46655" y="26638"/>
                  <a:pt x="46564" y="26615"/>
                </a:cubicBezTo>
                <a:cubicBezTo>
                  <a:pt x="46381" y="26729"/>
                  <a:pt x="46199" y="26866"/>
                  <a:pt x="45971" y="27026"/>
                </a:cubicBezTo>
                <a:cubicBezTo>
                  <a:pt x="45925" y="26934"/>
                  <a:pt x="45879" y="26866"/>
                  <a:pt x="45879" y="26843"/>
                </a:cubicBezTo>
                <a:cubicBezTo>
                  <a:pt x="46085" y="26569"/>
                  <a:pt x="46290" y="26341"/>
                  <a:pt x="46473" y="26113"/>
                </a:cubicBezTo>
                <a:cubicBezTo>
                  <a:pt x="46473" y="26090"/>
                  <a:pt x="46450" y="26067"/>
                  <a:pt x="46427" y="26044"/>
                </a:cubicBezTo>
                <a:cubicBezTo>
                  <a:pt x="46518" y="26044"/>
                  <a:pt x="46610" y="26021"/>
                  <a:pt x="46724" y="26021"/>
                </a:cubicBezTo>
                <a:cubicBezTo>
                  <a:pt x="46655" y="25930"/>
                  <a:pt x="46633" y="25884"/>
                  <a:pt x="46564" y="25816"/>
                </a:cubicBezTo>
                <a:cubicBezTo>
                  <a:pt x="46427" y="25953"/>
                  <a:pt x="46313" y="26090"/>
                  <a:pt x="46199" y="26250"/>
                </a:cubicBezTo>
                <a:cubicBezTo>
                  <a:pt x="46153" y="26227"/>
                  <a:pt x="46108" y="26204"/>
                  <a:pt x="46039" y="26181"/>
                </a:cubicBezTo>
                <a:cubicBezTo>
                  <a:pt x="45925" y="26386"/>
                  <a:pt x="45834" y="26569"/>
                  <a:pt x="45719" y="26775"/>
                </a:cubicBezTo>
                <a:cubicBezTo>
                  <a:pt x="45674" y="26775"/>
                  <a:pt x="45605" y="26752"/>
                  <a:pt x="45537" y="26729"/>
                </a:cubicBezTo>
                <a:cubicBezTo>
                  <a:pt x="45537" y="26775"/>
                  <a:pt x="45514" y="26797"/>
                  <a:pt x="45514" y="26843"/>
                </a:cubicBezTo>
                <a:cubicBezTo>
                  <a:pt x="45697" y="26957"/>
                  <a:pt x="45879" y="27094"/>
                  <a:pt x="46108" y="27254"/>
                </a:cubicBezTo>
                <a:cubicBezTo>
                  <a:pt x="46067" y="27264"/>
                  <a:pt x="46030" y="27268"/>
                  <a:pt x="45996" y="27268"/>
                </a:cubicBezTo>
                <a:cubicBezTo>
                  <a:pt x="45720" y="27268"/>
                  <a:pt x="45621" y="26977"/>
                  <a:pt x="45377" y="26957"/>
                </a:cubicBezTo>
                <a:lnTo>
                  <a:pt x="45377" y="26957"/>
                </a:lnTo>
                <a:cubicBezTo>
                  <a:pt x="45514" y="27163"/>
                  <a:pt x="45628" y="27368"/>
                  <a:pt x="45719" y="27551"/>
                </a:cubicBezTo>
                <a:cubicBezTo>
                  <a:pt x="45468" y="27642"/>
                  <a:pt x="45286" y="27733"/>
                  <a:pt x="45080" y="27824"/>
                </a:cubicBezTo>
                <a:cubicBezTo>
                  <a:pt x="45103" y="27961"/>
                  <a:pt x="45126" y="28053"/>
                  <a:pt x="45172" y="28212"/>
                </a:cubicBezTo>
                <a:cubicBezTo>
                  <a:pt x="45058" y="28144"/>
                  <a:pt x="45012" y="28098"/>
                  <a:pt x="44921" y="28030"/>
                </a:cubicBezTo>
                <a:cubicBezTo>
                  <a:pt x="44898" y="28121"/>
                  <a:pt x="44875" y="28190"/>
                  <a:pt x="44806" y="28327"/>
                </a:cubicBezTo>
                <a:cubicBezTo>
                  <a:pt x="44806" y="28327"/>
                  <a:pt x="44715" y="28349"/>
                  <a:pt x="44647" y="28395"/>
                </a:cubicBezTo>
                <a:cubicBezTo>
                  <a:pt x="44647" y="28464"/>
                  <a:pt x="44647" y="28532"/>
                  <a:pt x="44647" y="28669"/>
                </a:cubicBezTo>
                <a:cubicBezTo>
                  <a:pt x="44533" y="28601"/>
                  <a:pt x="44441" y="28555"/>
                  <a:pt x="44350" y="28486"/>
                </a:cubicBezTo>
                <a:cubicBezTo>
                  <a:pt x="44327" y="28509"/>
                  <a:pt x="44304" y="28532"/>
                  <a:pt x="44281" y="28532"/>
                </a:cubicBezTo>
                <a:cubicBezTo>
                  <a:pt x="44327" y="28623"/>
                  <a:pt x="44373" y="28692"/>
                  <a:pt x="44464" y="28852"/>
                </a:cubicBezTo>
                <a:cubicBezTo>
                  <a:pt x="44327" y="28760"/>
                  <a:pt x="44236" y="28692"/>
                  <a:pt x="44145" y="28646"/>
                </a:cubicBezTo>
                <a:cubicBezTo>
                  <a:pt x="44167" y="28532"/>
                  <a:pt x="44167" y="28464"/>
                  <a:pt x="44190" y="28372"/>
                </a:cubicBezTo>
                <a:cubicBezTo>
                  <a:pt x="44122" y="28327"/>
                  <a:pt x="44053" y="28258"/>
                  <a:pt x="43985" y="28212"/>
                </a:cubicBezTo>
                <a:cubicBezTo>
                  <a:pt x="43848" y="28327"/>
                  <a:pt x="43711" y="28441"/>
                  <a:pt x="43597" y="28555"/>
                </a:cubicBezTo>
                <a:cubicBezTo>
                  <a:pt x="43597" y="28578"/>
                  <a:pt x="43597" y="28578"/>
                  <a:pt x="43597" y="28578"/>
                </a:cubicBezTo>
                <a:cubicBezTo>
                  <a:pt x="43460" y="28715"/>
                  <a:pt x="43300" y="28852"/>
                  <a:pt x="43163" y="28989"/>
                </a:cubicBezTo>
                <a:cubicBezTo>
                  <a:pt x="43140" y="28966"/>
                  <a:pt x="43140" y="28966"/>
                  <a:pt x="43117" y="28943"/>
                </a:cubicBezTo>
                <a:cubicBezTo>
                  <a:pt x="43026" y="29103"/>
                  <a:pt x="42958" y="29240"/>
                  <a:pt x="42866" y="29399"/>
                </a:cubicBezTo>
                <a:cubicBezTo>
                  <a:pt x="42980" y="29514"/>
                  <a:pt x="43095" y="29628"/>
                  <a:pt x="43232" y="29765"/>
                </a:cubicBezTo>
                <a:cubicBezTo>
                  <a:pt x="42729" y="29742"/>
                  <a:pt x="42364" y="29536"/>
                  <a:pt x="42113" y="29126"/>
                </a:cubicBezTo>
                <a:cubicBezTo>
                  <a:pt x="41999" y="29057"/>
                  <a:pt x="41862" y="29011"/>
                  <a:pt x="41679" y="28920"/>
                </a:cubicBezTo>
                <a:cubicBezTo>
                  <a:pt x="41748" y="28874"/>
                  <a:pt x="41771" y="28852"/>
                  <a:pt x="41839" y="28783"/>
                </a:cubicBezTo>
                <a:cubicBezTo>
                  <a:pt x="41794" y="28692"/>
                  <a:pt x="41497" y="28578"/>
                  <a:pt x="41794" y="28372"/>
                </a:cubicBezTo>
                <a:cubicBezTo>
                  <a:pt x="41774" y="28370"/>
                  <a:pt x="41757" y="28369"/>
                  <a:pt x="41741" y="28369"/>
                </a:cubicBezTo>
                <a:cubicBezTo>
                  <a:pt x="41602" y="28369"/>
                  <a:pt x="41568" y="28453"/>
                  <a:pt x="41588" y="28555"/>
                </a:cubicBezTo>
                <a:cubicBezTo>
                  <a:pt x="41588" y="28783"/>
                  <a:pt x="41634" y="29034"/>
                  <a:pt x="41634" y="29240"/>
                </a:cubicBezTo>
                <a:cubicBezTo>
                  <a:pt x="41542" y="29377"/>
                  <a:pt x="41474" y="29491"/>
                  <a:pt x="41451" y="29559"/>
                </a:cubicBezTo>
                <a:cubicBezTo>
                  <a:pt x="41246" y="29650"/>
                  <a:pt x="41040" y="29673"/>
                  <a:pt x="40926" y="29787"/>
                </a:cubicBezTo>
                <a:cubicBezTo>
                  <a:pt x="40823" y="29911"/>
                  <a:pt x="40813" y="30091"/>
                  <a:pt x="40644" y="30091"/>
                </a:cubicBezTo>
                <a:cubicBezTo>
                  <a:pt x="40626" y="30091"/>
                  <a:pt x="40606" y="30089"/>
                  <a:pt x="40584" y="30084"/>
                </a:cubicBezTo>
                <a:cubicBezTo>
                  <a:pt x="40470" y="30290"/>
                  <a:pt x="40424" y="30495"/>
                  <a:pt x="40150" y="30518"/>
                </a:cubicBezTo>
                <a:cubicBezTo>
                  <a:pt x="40241" y="30792"/>
                  <a:pt x="40264" y="31111"/>
                  <a:pt x="40059" y="31340"/>
                </a:cubicBezTo>
                <a:cubicBezTo>
                  <a:pt x="39950" y="31492"/>
                  <a:pt x="39799" y="31729"/>
                  <a:pt x="39526" y="31729"/>
                </a:cubicBezTo>
                <a:cubicBezTo>
                  <a:pt x="39513" y="31729"/>
                  <a:pt x="39501" y="31729"/>
                  <a:pt x="39488" y="31728"/>
                </a:cubicBezTo>
                <a:cubicBezTo>
                  <a:pt x="39465" y="31796"/>
                  <a:pt x="39443" y="31865"/>
                  <a:pt x="39397" y="32001"/>
                </a:cubicBezTo>
                <a:cubicBezTo>
                  <a:pt x="39283" y="31887"/>
                  <a:pt x="39214" y="31796"/>
                  <a:pt x="39123" y="31705"/>
                </a:cubicBezTo>
                <a:cubicBezTo>
                  <a:pt x="38986" y="31705"/>
                  <a:pt x="38895" y="31750"/>
                  <a:pt x="38803" y="31979"/>
                </a:cubicBezTo>
                <a:cubicBezTo>
                  <a:pt x="38918" y="31887"/>
                  <a:pt x="38963" y="31842"/>
                  <a:pt x="39032" y="31796"/>
                </a:cubicBezTo>
                <a:cubicBezTo>
                  <a:pt x="39077" y="31819"/>
                  <a:pt x="39123" y="31865"/>
                  <a:pt x="39191" y="31910"/>
                </a:cubicBezTo>
                <a:cubicBezTo>
                  <a:pt x="39123" y="32070"/>
                  <a:pt x="39055" y="32230"/>
                  <a:pt x="39009" y="32412"/>
                </a:cubicBezTo>
                <a:cubicBezTo>
                  <a:pt x="38895" y="32390"/>
                  <a:pt x="38803" y="32344"/>
                  <a:pt x="38621" y="32298"/>
                </a:cubicBezTo>
                <a:lnTo>
                  <a:pt x="38621" y="32298"/>
                </a:lnTo>
                <a:cubicBezTo>
                  <a:pt x="38689" y="32435"/>
                  <a:pt x="38735" y="32481"/>
                  <a:pt x="38758" y="32549"/>
                </a:cubicBezTo>
                <a:cubicBezTo>
                  <a:pt x="38503" y="32825"/>
                  <a:pt x="38308" y="33218"/>
                  <a:pt x="37861" y="33218"/>
                </a:cubicBezTo>
                <a:cubicBezTo>
                  <a:pt x="37827" y="33218"/>
                  <a:pt x="37791" y="33216"/>
                  <a:pt x="37753" y="33211"/>
                </a:cubicBezTo>
                <a:cubicBezTo>
                  <a:pt x="37753" y="33348"/>
                  <a:pt x="37753" y="33462"/>
                  <a:pt x="37753" y="33554"/>
                </a:cubicBezTo>
                <a:cubicBezTo>
                  <a:pt x="37719" y="33548"/>
                  <a:pt x="37687" y="33546"/>
                  <a:pt x="37656" y="33546"/>
                </a:cubicBezTo>
                <a:cubicBezTo>
                  <a:pt x="37425" y="33546"/>
                  <a:pt x="37306" y="33692"/>
                  <a:pt x="37206" y="33873"/>
                </a:cubicBezTo>
                <a:cubicBezTo>
                  <a:pt x="37069" y="34124"/>
                  <a:pt x="36886" y="34330"/>
                  <a:pt x="36681" y="34604"/>
                </a:cubicBezTo>
                <a:cubicBezTo>
                  <a:pt x="36703" y="34649"/>
                  <a:pt x="36703" y="34763"/>
                  <a:pt x="36726" y="34946"/>
                </a:cubicBezTo>
                <a:cubicBezTo>
                  <a:pt x="36530" y="34881"/>
                  <a:pt x="36381" y="34769"/>
                  <a:pt x="36254" y="34769"/>
                </a:cubicBezTo>
                <a:cubicBezTo>
                  <a:pt x="36203" y="34769"/>
                  <a:pt x="36156" y="34786"/>
                  <a:pt x="36110" y="34832"/>
                </a:cubicBezTo>
                <a:cubicBezTo>
                  <a:pt x="36110" y="34992"/>
                  <a:pt x="36133" y="35129"/>
                  <a:pt x="36064" y="35174"/>
                </a:cubicBezTo>
                <a:cubicBezTo>
                  <a:pt x="35859" y="35334"/>
                  <a:pt x="35631" y="35471"/>
                  <a:pt x="35402" y="35608"/>
                </a:cubicBezTo>
                <a:cubicBezTo>
                  <a:pt x="35357" y="35722"/>
                  <a:pt x="35311" y="35859"/>
                  <a:pt x="35243" y="35973"/>
                </a:cubicBezTo>
                <a:lnTo>
                  <a:pt x="35197" y="35973"/>
                </a:lnTo>
                <a:cubicBezTo>
                  <a:pt x="35197" y="36064"/>
                  <a:pt x="35220" y="36156"/>
                  <a:pt x="35243" y="36270"/>
                </a:cubicBezTo>
                <a:lnTo>
                  <a:pt x="35014" y="36270"/>
                </a:lnTo>
                <a:cubicBezTo>
                  <a:pt x="35014" y="36338"/>
                  <a:pt x="35014" y="36407"/>
                  <a:pt x="35014" y="36521"/>
                </a:cubicBezTo>
                <a:cubicBezTo>
                  <a:pt x="34855" y="36589"/>
                  <a:pt x="34695" y="36658"/>
                  <a:pt x="34512" y="36749"/>
                </a:cubicBezTo>
                <a:cubicBezTo>
                  <a:pt x="34492" y="37097"/>
                  <a:pt x="34306" y="37353"/>
                  <a:pt x="34038" y="37353"/>
                </a:cubicBezTo>
                <a:cubicBezTo>
                  <a:pt x="34007" y="37353"/>
                  <a:pt x="33975" y="37350"/>
                  <a:pt x="33942" y="37343"/>
                </a:cubicBezTo>
                <a:cubicBezTo>
                  <a:pt x="33805" y="37525"/>
                  <a:pt x="33668" y="37662"/>
                  <a:pt x="33485" y="37890"/>
                </a:cubicBezTo>
                <a:cubicBezTo>
                  <a:pt x="33462" y="37731"/>
                  <a:pt x="33462" y="37685"/>
                  <a:pt x="33462" y="37617"/>
                </a:cubicBezTo>
                <a:lnTo>
                  <a:pt x="33417" y="37617"/>
                </a:lnTo>
                <a:cubicBezTo>
                  <a:pt x="33417" y="37708"/>
                  <a:pt x="33394" y="37799"/>
                  <a:pt x="33371" y="37913"/>
                </a:cubicBezTo>
                <a:cubicBezTo>
                  <a:pt x="33303" y="37868"/>
                  <a:pt x="33211" y="37822"/>
                  <a:pt x="33143" y="37799"/>
                </a:cubicBezTo>
                <a:cubicBezTo>
                  <a:pt x="32937" y="37845"/>
                  <a:pt x="32914" y="38005"/>
                  <a:pt x="32937" y="38164"/>
                </a:cubicBezTo>
                <a:cubicBezTo>
                  <a:pt x="32937" y="38324"/>
                  <a:pt x="32960" y="38484"/>
                  <a:pt x="32983" y="38666"/>
                </a:cubicBezTo>
                <a:cubicBezTo>
                  <a:pt x="32869" y="38666"/>
                  <a:pt x="32800" y="38644"/>
                  <a:pt x="32755" y="38644"/>
                </a:cubicBezTo>
                <a:cubicBezTo>
                  <a:pt x="32595" y="38803"/>
                  <a:pt x="32435" y="38940"/>
                  <a:pt x="32298" y="39054"/>
                </a:cubicBezTo>
                <a:cubicBezTo>
                  <a:pt x="32182" y="39038"/>
                  <a:pt x="32114" y="38887"/>
                  <a:pt x="31988" y="38887"/>
                </a:cubicBezTo>
                <a:cubicBezTo>
                  <a:pt x="31941" y="38887"/>
                  <a:pt x="31887" y="38908"/>
                  <a:pt x="31819" y="38963"/>
                </a:cubicBezTo>
                <a:cubicBezTo>
                  <a:pt x="31887" y="39009"/>
                  <a:pt x="31933" y="39032"/>
                  <a:pt x="32024" y="39077"/>
                </a:cubicBezTo>
                <a:cubicBezTo>
                  <a:pt x="31694" y="39276"/>
                  <a:pt x="31789" y="39879"/>
                  <a:pt x="31241" y="39879"/>
                </a:cubicBezTo>
                <a:cubicBezTo>
                  <a:pt x="31221" y="39879"/>
                  <a:pt x="31201" y="39878"/>
                  <a:pt x="31180" y="39876"/>
                </a:cubicBezTo>
                <a:cubicBezTo>
                  <a:pt x="31088" y="39808"/>
                  <a:pt x="30997" y="39739"/>
                  <a:pt x="30906" y="39671"/>
                </a:cubicBezTo>
                <a:cubicBezTo>
                  <a:pt x="30823" y="39733"/>
                  <a:pt x="30739" y="39796"/>
                  <a:pt x="30656" y="39876"/>
                </a:cubicBezTo>
                <a:lnTo>
                  <a:pt x="30656" y="39876"/>
                </a:lnTo>
                <a:cubicBezTo>
                  <a:pt x="30686" y="39991"/>
                  <a:pt x="30716" y="40106"/>
                  <a:pt x="30746" y="40241"/>
                </a:cubicBezTo>
                <a:cubicBezTo>
                  <a:pt x="30700" y="40264"/>
                  <a:pt x="30655" y="40264"/>
                  <a:pt x="30563" y="40287"/>
                </a:cubicBezTo>
                <a:cubicBezTo>
                  <a:pt x="30518" y="40538"/>
                  <a:pt x="30221" y="40424"/>
                  <a:pt x="30061" y="40584"/>
                </a:cubicBezTo>
                <a:cubicBezTo>
                  <a:pt x="30061" y="40652"/>
                  <a:pt x="30061" y="40744"/>
                  <a:pt x="30039" y="40858"/>
                </a:cubicBezTo>
                <a:cubicBezTo>
                  <a:pt x="29970" y="40881"/>
                  <a:pt x="29902" y="40903"/>
                  <a:pt x="29833" y="40949"/>
                </a:cubicBezTo>
                <a:cubicBezTo>
                  <a:pt x="29879" y="41017"/>
                  <a:pt x="29924" y="41086"/>
                  <a:pt x="30016" y="41223"/>
                </a:cubicBezTo>
                <a:cubicBezTo>
                  <a:pt x="29879" y="41200"/>
                  <a:pt x="29787" y="41200"/>
                  <a:pt x="29650" y="41200"/>
                </a:cubicBezTo>
                <a:cubicBezTo>
                  <a:pt x="29582" y="41291"/>
                  <a:pt x="29445" y="41405"/>
                  <a:pt x="29331" y="41520"/>
                </a:cubicBezTo>
                <a:cubicBezTo>
                  <a:pt x="29240" y="41520"/>
                  <a:pt x="29148" y="41497"/>
                  <a:pt x="29057" y="41497"/>
                </a:cubicBezTo>
                <a:cubicBezTo>
                  <a:pt x="28989" y="41611"/>
                  <a:pt x="28897" y="41725"/>
                  <a:pt x="28806" y="41885"/>
                </a:cubicBezTo>
                <a:cubicBezTo>
                  <a:pt x="28601" y="41885"/>
                  <a:pt x="28464" y="42022"/>
                  <a:pt x="28327" y="42250"/>
                </a:cubicBezTo>
                <a:cubicBezTo>
                  <a:pt x="28098" y="42592"/>
                  <a:pt x="28030" y="43003"/>
                  <a:pt x="27847" y="43277"/>
                </a:cubicBezTo>
                <a:cubicBezTo>
                  <a:pt x="27642" y="43391"/>
                  <a:pt x="27482" y="43460"/>
                  <a:pt x="27277" y="43574"/>
                </a:cubicBezTo>
                <a:cubicBezTo>
                  <a:pt x="27185" y="43551"/>
                  <a:pt x="27048" y="43528"/>
                  <a:pt x="26889" y="43483"/>
                </a:cubicBezTo>
                <a:cubicBezTo>
                  <a:pt x="26843" y="43620"/>
                  <a:pt x="26797" y="43734"/>
                  <a:pt x="26774" y="43871"/>
                </a:cubicBezTo>
                <a:cubicBezTo>
                  <a:pt x="26843" y="43939"/>
                  <a:pt x="26889" y="43985"/>
                  <a:pt x="26957" y="44030"/>
                </a:cubicBezTo>
                <a:cubicBezTo>
                  <a:pt x="26866" y="44122"/>
                  <a:pt x="26797" y="44213"/>
                  <a:pt x="26683" y="44350"/>
                </a:cubicBezTo>
                <a:cubicBezTo>
                  <a:pt x="26660" y="44236"/>
                  <a:pt x="26638" y="44167"/>
                  <a:pt x="26638" y="44122"/>
                </a:cubicBezTo>
                <a:cubicBezTo>
                  <a:pt x="26546" y="44122"/>
                  <a:pt x="26455" y="44145"/>
                  <a:pt x="26364" y="44167"/>
                </a:cubicBezTo>
                <a:cubicBezTo>
                  <a:pt x="26432" y="44259"/>
                  <a:pt x="26523" y="44327"/>
                  <a:pt x="26569" y="44396"/>
                </a:cubicBezTo>
                <a:cubicBezTo>
                  <a:pt x="26478" y="44555"/>
                  <a:pt x="26409" y="44715"/>
                  <a:pt x="26341" y="44875"/>
                </a:cubicBezTo>
                <a:cubicBezTo>
                  <a:pt x="26232" y="44723"/>
                  <a:pt x="26165" y="44508"/>
                  <a:pt x="25921" y="44508"/>
                </a:cubicBezTo>
                <a:cubicBezTo>
                  <a:pt x="25910" y="44508"/>
                  <a:pt x="25897" y="44509"/>
                  <a:pt x="25884" y="44510"/>
                </a:cubicBezTo>
                <a:cubicBezTo>
                  <a:pt x="25861" y="44670"/>
                  <a:pt x="25861" y="44852"/>
                  <a:pt x="25861" y="45012"/>
                </a:cubicBezTo>
                <a:cubicBezTo>
                  <a:pt x="25818" y="45030"/>
                  <a:pt x="25781" y="45038"/>
                  <a:pt x="25749" y="45038"/>
                </a:cubicBezTo>
                <a:cubicBezTo>
                  <a:pt x="25585" y="45038"/>
                  <a:pt x="25569" y="44826"/>
                  <a:pt x="25473" y="44806"/>
                </a:cubicBezTo>
                <a:cubicBezTo>
                  <a:pt x="25542" y="44624"/>
                  <a:pt x="25588" y="44487"/>
                  <a:pt x="25656" y="44327"/>
                </a:cubicBezTo>
                <a:cubicBezTo>
                  <a:pt x="25633" y="44327"/>
                  <a:pt x="25633" y="44327"/>
                  <a:pt x="25610" y="44304"/>
                </a:cubicBezTo>
                <a:cubicBezTo>
                  <a:pt x="25382" y="44578"/>
                  <a:pt x="25154" y="44852"/>
                  <a:pt x="24903" y="45149"/>
                </a:cubicBezTo>
                <a:cubicBezTo>
                  <a:pt x="24926" y="45194"/>
                  <a:pt x="24948" y="45263"/>
                  <a:pt x="24971" y="45377"/>
                </a:cubicBezTo>
                <a:cubicBezTo>
                  <a:pt x="24834" y="45331"/>
                  <a:pt x="24766" y="45309"/>
                  <a:pt x="24652" y="45263"/>
                </a:cubicBezTo>
                <a:cubicBezTo>
                  <a:pt x="24583" y="45331"/>
                  <a:pt x="24515" y="45400"/>
                  <a:pt x="24423" y="45468"/>
                </a:cubicBezTo>
                <a:cubicBezTo>
                  <a:pt x="24492" y="45583"/>
                  <a:pt x="24560" y="45697"/>
                  <a:pt x="24606" y="45834"/>
                </a:cubicBezTo>
                <a:cubicBezTo>
                  <a:pt x="24469" y="45902"/>
                  <a:pt x="24355" y="45971"/>
                  <a:pt x="24241" y="46039"/>
                </a:cubicBezTo>
                <a:cubicBezTo>
                  <a:pt x="24241" y="46130"/>
                  <a:pt x="24241" y="46244"/>
                  <a:pt x="24264" y="46336"/>
                </a:cubicBezTo>
                <a:cubicBezTo>
                  <a:pt x="24241" y="46336"/>
                  <a:pt x="24218" y="46336"/>
                  <a:pt x="24195" y="46359"/>
                </a:cubicBezTo>
                <a:cubicBezTo>
                  <a:pt x="24241" y="46427"/>
                  <a:pt x="24287" y="46496"/>
                  <a:pt x="24355" y="46587"/>
                </a:cubicBezTo>
                <a:cubicBezTo>
                  <a:pt x="24298" y="46617"/>
                  <a:pt x="24249" y="46630"/>
                  <a:pt x="24207" y="46630"/>
                </a:cubicBezTo>
                <a:cubicBezTo>
                  <a:pt x="24002" y="46630"/>
                  <a:pt x="23936" y="46335"/>
                  <a:pt x="23672" y="46335"/>
                </a:cubicBezTo>
                <a:cubicBezTo>
                  <a:pt x="23664" y="46335"/>
                  <a:pt x="23656" y="46335"/>
                  <a:pt x="23647" y="46336"/>
                </a:cubicBezTo>
                <a:cubicBezTo>
                  <a:pt x="23693" y="46381"/>
                  <a:pt x="23716" y="46427"/>
                  <a:pt x="23762" y="46496"/>
                </a:cubicBezTo>
                <a:cubicBezTo>
                  <a:pt x="23670" y="46518"/>
                  <a:pt x="23625" y="46541"/>
                  <a:pt x="23533" y="46587"/>
                </a:cubicBezTo>
                <a:cubicBezTo>
                  <a:pt x="23647" y="46724"/>
                  <a:pt x="23739" y="46861"/>
                  <a:pt x="23830" y="46998"/>
                </a:cubicBezTo>
                <a:cubicBezTo>
                  <a:pt x="23807" y="46998"/>
                  <a:pt x="23807" y="47021"/>
                  <a:pt x="23784" y="47021"/>
                </a:cubicBezTo>
                <a:cubicBezTo>
                  <a:pt x="23602" y="46906"/>
                  <a:pt x="23419" y="46792"/>
                  <a:pt x="23237" y="46678"/>
                </a:cubicBezTo>
                <a:cubicBezTo>
                  <a:pt x="23214" y="46701"/>
                  <a:pt x="23214" y="46724"/>
                  <a:pt x="23214" y="46724"/>
                </a:cubicBezTo>
                <a:cubicBezTo>
                  <a:pt x="23419" y="46861"/>
                  <a:pt x="23625" y="47021"/>
                  <a:pt x="23876" y="47180"/>
                </a:cubicBezTo>
                <a:cubicBezTo>
                  <a:pt x="23693" y="47317"/>
                  <a:pt x="23556" y="47409"/>
                  <a:pt x="23419" y="47500"/>
                </a:cubicBezTo>
                <a:cubicBezTo>
                  <a:pt x="23351" y="47454"/>
                  <a:pt x="23305" y="47431"/>
                  <a:pt x="23237" y="47386"/>
                </a:cubicBezTo>
                <a:lnTo>
                  <a:pt x="23237" y="47386"/>
                </a:lnTo>
                <a:cubicBezTo>
                  <a:pt x="23259" y="47523"/>
                  <a:pt x="23282" y="47660"/>
                  <a:pt x="23305" y="47774"/>
                </a:cubicBezTo>
                <a:cubicBezTo>
                  <a:pt x="23168" y="47842"/>
                  <a:pt x="23031" y="47911"/>
                  <a:pt x="22871" y="47979"/>
                </a:cubicBezTo>
                <a:cubicBezTo>
                  <a:pt x="22871" y="48048"/>
                  <a:pt x="22871" y="48093"/>
                  <a:pt x="22871" y="48162"/>
                </a:cubicBezTo>
                <a:cubicBezTo>
                  <a:pt x="22620" y="48139"/>
                  <a:pt x="22392" y="48116"/>
                  <a:pt x="22118" y="48070"/>
                </a:cubicBezTo>
                <a:lnTo>
                  <a:pt x="22118" y="48070"/>
                </a:lnTo>
                <a:cubicBezTo>
                  <a:pt x="22141" y="48207"/>
                  <a:pt x="22141" y="48299"/>
                  <a:pt x="22164" y="48344"/>
                </a:cubicBezTo>
                <a:cubicBezTo>
                  <a:pt x="22004" y="48481"/>
                  <a:pt x="21867" y="48595"/>
                  <a:pt x="21753" y="48710"/>
                </a:cubicBezTo>
                <a:cubicBezTo>
                  <a:pt x="21776" y="48778"/>
                  <a:pt x="21799" y="48847"/>
                  <a:pt x="21844" y="48915"/>
                </a:cubicBezTo>
                <a:cubicBezTo>
                  <a:pt x="21684" y="49006"/>
                  <a:pt x="21547" y="49098"/>
                  <a:pt x="21388" y="49166"/>
                </a:cubicBezTo>
                <a:cubicBezTo>
                  <a:pt x="21296" y="49303"/>
                  <a:pt x="21205" y="49463"/>
                  <a:pt x="21114" y="49600"/>
                </a:cubicBezTo>
                <a:cubicBezTo>
                  <a:pt x="21023" y="49554"/>
                  <a:pt x="20977" y="49531"/>
                  <a:pt x="20908" y="49508"/>
                </a:cubicBezTo>
                <a:cubicBezTo>
                  <a:pt x="20863" y="49691"/>
                  <a:pt x="20840" y="49851"/>
                  <a:pt x="20817" y="50011"/>
                </a:cubicBezTo>
                <a:cubicBezTo>
                  <a:pt x="20703" y="50011"/>
                  <a:pt x="20589" y="49988"/>
                  <a:pt x="20543" y="49988"/>
                </a:cubicBezTo>
                <a:cubicBezTo>
                  <a:pt x="20429" y="50056"/>
                  <a:pt x="20338" y="50102"/>
                  <a:pt x="20269" y="50148"/>
                </a:cubicBezTo>
                <a:cubicBezTo>
                  <a:pt x="20338" y="50307"/>
                  <a:pt x="20429" y="50467"/>
                  <a:pt x="20543" y="50695"/>
                </a:cubicBezTo>
                <a:cubicBezTo>
                  <a:pt x="20315" y="50695"/>
                  <a:pt x="20132" y="50673"/>
                  <a:pt x="19927" y="50673"/>
                </a:cubicBezTo>
                <a:cubicBezTo>
                  <a:pt x="19904" y="50718"/>
                  <a:pt x="19858" y="50810"/>
                  <a:pt x="19790" y="50901"/>
                </a:cubicBezTo>
                <a:cubicBezTo>
                  <a:pt x="19744" y="50878"/>
                  <a:pt x="19676" y="50855"/>
                  <a:pt x="19630" y="50832"/>
                </a:cubicBezTo>
                <a:cubicBezTo>
                  <a:pt x="19448" y="51312"/>
                  <a:pt x="19105" y="51563"/>
                  <a:pt x="18603" y="51677"/>
                </a:cubicBezTo>
                <a:cubicBezTo>
                  <a:pt x="18649" y="51723"/>
                  <a:pt x="18672" y="51768"/>
                  <a:pt x="18763" y="51859"/>
                </a:cubicBezTo>
                <a:cubicBezTo>
                  <a:pt x="18626" y="51837"/>
                  <a:pt x="18512" y="51837"/>
                  <a:pt x="18398" y="51814"/>
                </a:cubicBezTo>
                <a:cubicBezTo>
                  <a:pt x="18329" y="51974"/>
                  <a:pt x="18261" y="52133"/>
                  <a:pt x="18169" y="52316"/>
                </a:cubicBezTo>
                <a:cubicBezTo>
                  <a:pt x="18079" y="52339"/>
                  <a:pt x="17942" y="52384"/>
                  <a:pt x="17716" y="52429"/>
                </a:cubicBezTo>
                <a:lnTo>
                  <a:pt x="17716" y="52429"/>
                </a:lnTo>
                <a:cubicBezTo>
                  <a:pt x="17717" y="52425"/>
                  <a:pt x="17629" y="52398"/>
                  <a:pt x="17485" y="52316"/>
                </a:cubicBezTo>
                <a:lnTo>
                  <a:pt x="17485" y="52316"/>
                </a:lnTo>
                <a:cubicBezTo>
                  <a:pt x="17576" y="52476"/>
                  <a:pt x="17622" y="52544"/>
                  <a:pt x="17690" y="52636"/>
                </a:cubicBezTo>
                <a:cubicBezTo>
                  <a:pt x="17530" y="52932"/>
                  <a:pt x="17530" y="53069"/>
                  <a:pt x="17622" y="53366"/>
                </a:cubicBezTo>
                <a:cubicBezTo>
                  <a:pt x="17507" y="53366"/>
                  <a:pt x="17393" y="53343"/>
                  <a:pt x="17279" y="53343"/>
                </a:cubicBezTo>
                <a:cubicBezTo>
                  <a:pt x="17165" y="53252"/>
                  <a:pt x="17028" y="53161"/>
                  <a:pt x="16937" y="53069"/>
                </a:cubicBezTo>
                <a:cubicBezTo>
                  <a:pt x="16914" y="52841"/>
                  <a:pt x="16914" y="52636"/>
                  <a:pt x="16914" y="52430"/>
                </a:cubicBezTo>
                <a:cubicBezTo>
                  <a:pt x="17005" y="52339"/>
                  <a:pt x="17097" y="52247"/>
                  <a:pt x="17211" y="52179"/>
                </a:cubicBezTo>
                <a:cubicBezTo>
                  <a:pt x="17188" y="52156"/>
                  <a:pt x="17188" y="52111"/>
                  <a:pt x="17165" y="52088"/>
                </a:cubicBezTo>
                <a:cubicBezTo>
                  <a:pt x="17051" y="52133"/>
                  <a:pt x="16914" y="52156"/>
                  <a:pt x="16800" y="52202"/>
                </a:cubicBezTo>
                <a:cubicBezTo>
                  <a:pt x="16572" y="52750"/>
                  <a:pt x="16412" y="53297"/>
                  <a:pt x="16526" y="53937"/>
                </a:cubicBezTo>
                <a:cubicBezTo>
                  <a:pt x="16457" y="53937"/>
                  <a:pt x="16389" y="53959"/>
                  <a:pt x="16320" y="53959"/>
                </a:cubicBezTo>
                <a:cubicBezTo>
                  <a:pt x="16298" y="54142"/>
                  <a:pt x="16298" y="54325"/>
                  <a:pt x="16298" y="54507"/>
                </a:cubicBezTo>
                <a:cubicBezTo>
                  <a:pt x="15910" y="54462"/>
                  <a:pt x="15590" y="54416"/>
                  <a:pt x="15271" y="54370"/>
                </a:cubicBezTo>
                <a:lnTo>
                  <a:pt x="15271" y="54370"/>
                </a:lnTo>
                <a:cubicBezTo>
                  <a:pt x="15225" y="54621"/>
                  <a:pt x="15681" y="54484"/>
                  <a:pt x="15567" y="54804"/>
                </a:cubicBezTo>
                <a:cubicBezTo>
                  <a:pt x="15453" y="54735"/>
                  <a:pt x="15339" y="54667"/>
                  <a:pt x="15225" y="54621"/>
                </a:cubicBezTo>
                <a:cubicBezTo>
                  <a:pt x="15202" y="54621"/>
                  <a:pt x="15179" y="54644"/>
                  <a:pt x="15179" y="54667"/>
                </a:cubicBezTo>
                <a:cubicBezTo>
                  <a:pt x="15248" y="54735"/>
                  <a:pt x="15316" y="54827"/>
                  <a:pt x="15430" y="54941"/>
                </a:cubicBezTo>
                <a:cubicBezTo>
                  <a:pt x="15293" y="55032"/>
                  <a:pt x="15179" y="55101"/>
                  <a:pt x="15065" y="55169"/>
                </a:cubicBezTo>
                <a:cubicBezTo>
                  <a:pt x="14974" y="54872"/>
                  <a:pt x="14883" y="54621"/>
                  <a:pt x="14814" y="54393"/>
                </a:cubicBezTo>
                <a:cubicBezTo>
                  <a:pt x="14951" y="54302"/>
                  <a:pt x="15088" y="54210"/>
                  <a:pt x="15271" y="54096"/>
                </a:cubicBezTo>
                <a:cubicBezTo>
                  <a:pt x="15179" y="54005"/>
                  <a:pt x="15111" y="53937"/>
                  <a:pt x="15042" y="53845"/>
                </a:cubicBezTo>
                <a:cubicBezTo>
                  <a:pt x="15042" y="53777"/>
                  <a:pt x="15065" y="53685"/>
                  <a:pt x="15088" y="53594"/>
                </a:cubicBezTo>
                <a:cubicBezTo>
                  <a:pt x="15179" y="53617"/>
                  <a:pt x="15248" y="53617"/>
                  <a:pt x="15339" y="53617"/>
                </a:cubicBezTo>
                <a:cubicBezTo>
                  <a:pt x="15293" y="53731"/>
                  <a:pt x="15271" y="53822"/>
                  <a:pt x="15248" y="53937"/>
                </a:cubicBezTo>
                <a:cubicBezTo>
                  <a:pt x="15385" y="53822"/>
                  <a:pt x="15499" y="53754"/>
                  <a:pt x="15636" y="53663"/>
                </a:cubicBezTo>
                <a:cubicBezTo>
                  <a:pt x="15636" y="53617"/>
                  <a:pt x="15613" y="53549"/>
                  <a:pt x="15613" y="53434"/>
                </a:cubicBezTo>
                <a:cubicBezTo>
                  <a:pt x="15453" y="53457"/>
                  <a:pt x="15339" y="53480"/>
                  <a:pt x="15202" y="53503"/>
                </a:cubicBezTo>
                <a:cubicBezTo>
                  <a:pt x="15202" y="53389"/>
                  <a:pt x="15179" y="53320"/>
                  <a:pt x="15156" y="53183"/>
                </a:cubicBezTo>
                <a:lnTo>
                  <a:pt x="15156" y="53183"/>
                </a:lnTo>
                <a:cubicBezTo>
                  <a:pt x="15293" y="53206"/>
                  <a:pt x="15385" y="53229"/>
                  <a:pt x="15544" y="53252"/>
                </a:cubicBezTo>
                <a:cubicBezTo>
                  <a:pt x="15499" y="53092"/>
                  <a:pt x="15453" y="53001"/>
                  <a:pt x="15430" y="52887"/>
                </a:cubicBezTo>
                <a:lnTo>
                  <a:pt x="15088" y="52887"/>
                </a:lnTo>
                <a:cubicBezTo>
                  <a:pt x="14883" y="53183"/>
                  <a:pt x="14677" y="53480"/>
                  <a:pt x="14472" y="53800"/>
                </a:cubicBezTo>
                <a:cubicBezTo>
                  <a:pt x="14403" y="53754"/>
                  <a:pt x="14335" y="53708"/>
                  <a:pt x="14221" y="53640"/>
                </a:cubicBezTo>
                <a:cubicBezTo>
                  <a:pt x="14449" y="53092"/>
                  <a:pt x="14677" y="52567"/>
                  <a:pt x="14928" y="51974"/>
                </a:cubicBezTo>
                <a:cubicBezTo>
                  <a:pt x="14723" y="51951"/>
                  <a:pt x="14540" y="51951"/>
                  <a:pt x="14312" y="51928"/>
                </a:cubicBezTo>
                <a:cubicBezTo>
                  <a:pt x="14335" y="51814"/>
                  <a:pt x="14380" y="51700"/>
                  <a:pt x="14403" y="51540"/>
                </a:cubicBezTo>
                <a:cubicBezTo>
                  <a:pt x="14312" y="51471"/>
                  <a:pt x="14198" y="51426"/>
                  <a:pt x="14106" y="51357"/>
                </a:cubicBezTo>
                <a:cubicBezTo>
                  <a:pt x="14084" y="51220"/>
                  <a:pt x="14061" y="51061"/>
                  <a:pt x="14015" y="50832"/>
                </a:cubicBezTo>
                <a:cubicBezTo>
                  <a:pt x="13969" y="50878"/>
                  <a:pt x="13901" y="50901"/>
                  <a:pt x="13855" y="50924"/>
                </a:cubicBezTo>
                <a:cubicBezTo>
                  <a:pt x="13833" y="50832"/>
                  <a:pt x="13810" y="50741"/>
                  <a:pt x="13810" y="50650"/>
                </a:cubicBezTo>
                <a:cubicBezTo>
                  <a:pt x="13901" y="50604"/>
                  <a:pt x="13992" y="50536"/>
                  <a:pt x="14084" y="50490"/>
                </a:cubicBezTo>
                <a:cubicBezTo>
                  <a:pt x="14129" y="50399"/>
                  <a:pt x="14129" y="50399"/>
                  <a:pt x="13627" y="50056"/>
                </a:cubicBezTo>
                <a:cubicBezTo>
                  <a:pt x="13353" y="50079"/>
                  <a:pt x="13125" y="50079"/>
                  <a:pt x="12897" y="50102"/>
                </a:cubicBezTo>
                <a:cubicBezTo>
                  <a:pt x="12828" y="49965"/>
                  <a:pt x="12805" y="49874"/>
                  <a:pt x="12760" y="49760"/>
                </a:cubicBezTo>
                <a:cubicBezTo>
                  <a:pt x="12874" y="49668"/>
                  <a:pt x="12965" y="49600"/>
                  <a:pt x="13102" y="49486"/>
                </a:cubicBezTo>
                <a:cubicBezTo>
                  <a:pt x="13011" y="49189"/>
                  <a:pt x="12897" y="48892"/>
                  <a:pt x="12783" y="48573"/>
                </a:cubicBezTo>
                <a:cubicBezTo>
                  <a:pt x="12988" y="48458"/>
                  <a:pt x="13193" y="48322"/>
                  <a:pt x="13445" y="48185"/>
                </a:cubicBezTo>
                <a:cubicBezTo>
                  <a:pt x="13467" y="48116"/>
                  <a:pt x="13490" y="48025"/>
                  <a:pt x="13513" y="47956"/>
                </a:cubicBezTo>
                <a:cubicBezTo>
                  <a:pt x="13353" y="47751"/>
                  <a:pt x="13217" y="47592"/>
                  <a:pt x="13034" y="47364"/>
                </a:cubicBezTo>
                <a:lnTo>
                  <a:pt x="13034" y="47364"/>
                </a:lnTo>
                <a:cubicBezTo>
                  <a:pt x="13022" y="47366"/>
                  <a:pt x="12987" y="47371"/>
                  <a:pt x="12942" y="47386"/>
                </a:cubicBezTo>
                <a:cubicBezTo>
                  <a:pt x="13056" y="47614"/>
                  <a:pt x="13171" y="47819"/>
                  <a:pt x="13285" y="48025"/>
                </a:cubicBezTo>
                <a:cubicBezTo>
                  <a:pt x="13171" y="48048"/>
                  <a:pt x="13102" y="48070"/>
                  <a:pt x="13011" y="48070"/>
                </a:cubicBezTo>
                <a:cubicBezTo>
                  <a:pt x="12965" y="47979"/>
                  <a:pt x="12920" y="47865"/>
                  <a:pt x="12897" y="47774"/>
                </a:cubicBezTo>
                <a:cubicBezTo>
                  <a:pt x="12874" y="47774"/>
                  <a:pt x="12874" y="47774"/>
                  <a:pt x="12851" y="47797"/>
                </a:cubicBezTo>
                <a:cubicBezTo>
                  <a:pt x="12851" y="47797"/>
                  <a:pt x="12828" y="47819"/>
                  <a:pt x="12828" y="47819"/>
                </a:cubicBezTo>
                <a:cubicBezTo>
                  <a:pt x="12920" y="48139"/>
                  <a:pt x="12920" y="48139"/>
                  <a:pt x="12554" y="48230"/>
                </a:cubicBezTo>
                <a:cubicBezTo>
                  <a:pt x="12395" y="48116"/>
                  <a:pt x="12258" y="48002"/>
                  <a:pt x="12098" y="47911"/>
                </a:cubicBezTo>
                <a:cubicBezTo>
                  <a:pt x="12049" y="47927"/>
                  <a:pt x="11978" y="47943"/>
                  <a:pt x="11932" y="47943"/>
                </a:cubicBezTo>
                <a:cubicBezTo>
                  <a:pt x="11914" y="47943"/>
                  <a:pt x="11899" y="47940"/>
                  <a:pt x="11892" y="47934"/>
                </a:cubicBezTo>
                <a:cubicBezTo>
                  <a:pt x="11801" y="47774"/>
                  <a:pt x="11710" y="47591"/>
                  <a:pt x="11664" y="47386"/>
                </a:cubicBezTo>
                <a:cubicBezTo>
                  <a:pt x="11641" y="47294"/>
                  <a:pt x="11687" y="47180"/>
                  <a:pt x="11733" y="46975"/>
                </a:cubicBezTo>
                <a:cubicBezTo>
                  <a:pt x="11938" y="47157"/>
                  <a:pt x="12098" y="47294"/>
                  <a:pt x="12235" y="47431"/>
                </a:cubicBezTo>
                <a:cubicBezTo>
                  <a:pt x="12143" y="47545"/>
                  <a:pt x="12098" y="47614"/>
                  <a:pt x="12029" y="47682"/>
                </a:cubicBezTo>
                <a:cubicBezTo>
                  <a:pt x="12052" y="47728"/>
                  <a:pt x="12075" y="47797"/>
                  <a:pt x="12098" y="47865"/>
                </a:cubicBezTo>
                <a:cubicBezTo>
                  <a:pt x="12151" y="47794"/>
                  <a:pt x="12207" y="47771"/>
                  <a:pt x="12265" y="47771"/>
                </a:cubicBezTo>
                <a:cubicBezTo>
                  <a:pt x="12355" y="47771"/>
                  <a:pt x="12448" y="47828"/>
                  <a:pt x="12531" y="47842"/>
                </a:cubicBezTo>
                <a:cubicBezTo>
                  <a:pt x="12440" y="47751"/>
                  <a:pt x="12372" y="47682"/>
                  <a:pt x="12326" y="47637"/>
                </a:cubicBezTo>
                <a:cubicBezTo>
                  <a:pt x="12395" y="47409"/>
                  <a:pt x="12463" y="47203"/>
                  <a:pt x="12554" y="46975"/>
                </a:cubicBezTo>
                <a:cubicBezTo>
                  <a:pt x="12577" y="46952"/>
                  <a:pt x="12646" y="46929"/>
                  <a:pt x="12668" y="46906"/>
                </a:cubicBezTo>
                <a:cubicBezTo>
                  <a:pt x="12760" y="46678"/>
                  <a:pt x="12805" y="46496"/>
                  <a:pt x="12874" y="46313"/>
                </a:cubicBezTo>
                <a:cubicBezTo>
                  <a:pt x="12838" y="46268"/>
                  <a:pt x="12809" y="46252"/>
                  <a:pt x="12783" y="46252"/>
                </a:cubicBezTo>
                <a:cubicBezTo>
                  <a:pt x="12703" y="46252"/>
                  <a:pt x="12657" y="46408"/>
                  <a:pt x="12572" y="46408"/>
                </a:cubicBezTo>
                <a:cubicBezTo>
                  <a:pt x="12541" y="46408"/>
                  <a:pt x="12506" y="46389"/>
                  <a:pt x="12463" y="46336"/>
                </a:cubicBezTo>
                <a:cubicBezTo>
                  <a:pt x="12463" y="46176"/>
                  <a:pt x="12463" y="45948"/>
                  <a:pt x="12486" y="45674"/>
                </a:cubicBezTo>
                <a:cubicBezTo>
                  <a:pt x="12417" y="45605"/>
                  <a:pt x="12303" y="45514"/>
                  <a:pt x="12189" y="45400"/>
                </a:cubicBezTo>
                <a:cubicBezTo>
                  <a:pt x="12189" y="45331"/>
                  <a:pt x="12212" y="45240"/>
                  <a:pt x="12258" y="45149"/>
                </a:cubicBezTo>
                <a:cubicBezTo>
                  <a:pt x="12189" y="45080"/>
                  <a:pt x="12121" y="45012"/>
                  <a:pt x="12029" y="44943"/>
                </a:cubicBezTo>
                <a:cubicBezTo>
                  <a:pt x="11961" y="44898"/>
                  <a:pt x="11892" y="44829"/>
                  <a:pt x="11778" y="44761"/>
                </a:cubicBezTo>
                <a:cubicBezTo>
                  <a:pt x="11892" y="44715"/>
                  <a:pt x="11938" y="44692"/>
                  <a:pt x="12007" y="44670"/>
                </a:cubicBezTo>
                <a:cubicBezTo>
                  <a:pt x="12007" y="44533"/>
                  <a:pt x="12007" y="44396"/>
                  <a:pt x="12007" y="44190"/>
                </a:cubicBezTo>
                <a:cubicBezTo>
                  <a:pt x="12143" y="44281"/>
                  <a:pt x="12258" y="44350"/>
                  <a:pt x="12349" y="44396"/>
                </a:cubicBezTo>
                <a:cubicBezTo>
                  <a:pt x="12486" y="44350"/>
                  <a:pt x="12600" y="44304"/>
                  <a:pt x="12760" y="44259"/>
                </a:cubicBezTo>
                <a:cubicBezTo>
                  <a:pt x="12760" y="44350"/>
                  <a:pt x="12783" y="44441"/>
                  <a:pt x="12783" y="44533"/>
                </a:cubicBezTo>
                <a:cubicBezTo>
                  <a:pt x="12851" y="44487"/>
                  <a:pt x="12920" y="44464"/>
                  <a:pt x="12988" y="44441"/>
                </a:cubicBezTo>
                <a:cubicBezTo>
                  <a:pt x="12965" y="44327"/>
                  <a:pt x="12920" y="44190"/>
                  <a:pt x="12897" y="44076"/>
                </a:cubicBezTo>
                <a:cubicBezTo>
                  <a:pt x="12554" y="44076"/>
                  <a:pt x="12212" y="44053"/>
                  <a:pt x="11824" y="44030"/>
                </a:cubicBezTo>
                <a:cubicBezTo>
                  <a:pt x="11915" y="43802"/>
                  <a:pt x="11961" y="43642"/>
                  <a:pt x="12029" y="43483"/>
                </a:cubicBezTo>
                <a:cubicBezTo>
                  <a:pt x="12007" y="43163"/>
                  <a:pt x="11984" y="42821"/>
                  <a:pt x="11961" y="42433"/>
                </a:cubicBezTo>
                <a:cubicBezTo>
                  <a:pt x="11847" y="42341"/>
                  <a:pt x="11687" y="42227"/>
                  <a:pt x="11527" y="42113"/>
                </a:cubicBezTo>
                <a:cubicBezTo>
                  <a:pt x="11527" y="41953"/>
                  <a:pt x="11527" y="41771"/>
                  <a:pt x="11504" y="41565"/>
                </a:cubicBezTo>
                <a:cubicBezTo>
                  <a:pt x="11733" y="41497"/>
                  <a:pt x="11961" y="41405"/>
                  <a:pt x="12235" y="41314"/>
                </a:cubicBezTo>
                <a:cubicBezTo>
                  <a:pt x="12235" y="41474"/>
                  <a:pt x="12235" y="41611"/>
                  <a:pt x="12258" y="41748"/>
                </a:cubicBezTo>
                <a:cubicBezTo>
                  <a:pt x="12166" y="41816"/>
                  <a:pt x="12098" y="41862"/>
                  <a:pt x="12007" y="41930"/>
                </a:cubicBezTo>
                <a:cubicBezTo>
                  <a:pt x="12189" y="41930"/>
                  <a:pt x="12280" y="41908"/>
                  <a:pt x="12395" y="41725"/>
                </a:cubicBezTo>
                <a:cubicBezTo>
                  <a:pt x="12600" y="41314"/>
                  <a:pt x="12668" y="40881"/>
                  <a:pt x="12691" y="40401"/>
                </a:cubicBezTo>
                <a:lnTo>
                  <a:pt x="12691" y="40401"/>
                </a:lnTo>
                <a:cubicBezTo>
                  <a:pt x="12600" y="40470"/>
                  <a:pt x="12509" y="40538"/>
                  <a:pt x="12417" y="40607"/>
                </a:cubicBezTo>
                <a:cubicBezTo>
                  <a:pt x="12417" y="40584"/>
                  <a:pt x="12417" y="40584"/>
                  <a:pt x="12417" y="40561"/>
                </a:cubicBezTo>
                <a:cubicBezTo>
                  <a:pt x="12303" y="40561"/>
                  <a:pt x="12212" y="40584"/>
                  <a:pt x="12098" y="40584"/>
                </a:cubicBezTo>
                <a:cubicBezTo>
                  <a:pt x="11984" y="40264"/>
                  <a:pt x="11847" y="39922"/>
                  <a:pt x="11733" y="39579"/>
                </a:cubicBezTo>
                <a:cubicBezTo>
                  <a:pt x="11733" y="39557"/>
                  <a:pt x="11778" y="39534"/>
                  <a:pt x="11847" y="39465"/>
                </a:cubicBezTo>
                <a:cubicBezTo>
                  <a:pt x="11345" y="39374"/>
                  <a:pt x="11596" y="38895"/>
                  <a:pt x="11390" y="38644"/>
                </a:cubicBezTo>
                <a:cubicBezTo>
                  <a:pt x="11253" y="38621"/>
                  <a:pt x="11116" y="38575"/>
                  <a:pt x="10979" y="38530"/>
                </a:cubicBezTo>
                <a:cubicBezTo>
                  <a:pt x="11116" y="38347"/>
                  <a:pt x="11253" y="38187"/>
                  <a:pt x="11390" y="38027"/>
                </a:cubicBezTo>
                <a:lnTo>
                  <a:pt x="11687" y="38027"/>
                </a:lnTo>
                <a:cubicBezTo>
                  <a:pt x="11573" y="37822"/>
                  <a:pt x="11482" y="37639"/>
                  <a:pt x="11367" y="37411"/>
                </a:cubicBezTo>
                <a:cubicBezTo>
                  <a:pt x="11185" y="37480"/>
                  <a:pt x="11025" y="37548"/>
                  <a:pt x="10842" y="37639"/>
                </a:cubicBezTo>
                <a:cubicBezTo>
                  <a:pt x="10820" y="37594"/>
                  <a:pt x="10797" y="37548"/>
                  <a:pt x="10774" y="37502"/>
                </a:cubicBezTo>
                <a:cubicBezTo>
                  <a:pt x="10865" y="37320"/>
                  <a:pt x="11139" y="37434"/>
                  <a:pt x="11139" y="37183"/>
                </a:cubicBezTo>
                <a:cubicBezTo>
                  <a:pt x="11099" y="37137"/>
                  <a:pt x="11063" y="37120"/>
                  <a:pt x="11029" y="37120"/>
                </a:cubicBezTo>
                <a:cubicBezTo>
                  <a:pt x="10933" y="37120"/>
                  <a:pt x="10851" y="37253"/>
                  <a:pt x="10727" y="37253"/>
                </a:cubicBezTo>
                <a:cubicBezTo>
                  <a:pt x="10720" y="37253"/>
                  <a:pt x="10713" y="37252"/>
                  <a:pt x="10705" y="37251"/>
                </a:cubicBezTo>
                <a:cubicBezTo>
                  <a:pt x="10683" y="37023"/>
                  <a:pt x="10637" y="36818"/>
                  <a:pt x="10637" y="36589"/>
                </a:cubicBezTo>
                <a:cubicBezTo>
                  <a:pt x="10614" y="36407"/>
                  <a:pt x="10523" y="36315"/>
                  <a:pt x="10409" y="36224"/>
                </a:cubicBezTo>
                <a:cubicBezTo>
                  <a:pt x="10386" y="36338"/>
                  <a:pt x="10340" y="36452"/>
                  <a:pt x="10317" y="36521"/>
                </a:cubicBezTo>
                <a:cubicBezTo>
                  <a:pt x="10112" y="36498"/>
                  <a:pt x="9907" y="36498"/>
                  <a:pt x="9678" y="36475"/>
                </a:cubicBezTo>
                <a:cubicBezTo>
                  <a:pt x="9815" y="36315"/>
                  <a:pt x="9929" y="36156"/>
                  <a:pt x="10066" y="35996"/>
                </a:cubicBezTo>
                <a:cubicBezTo>
                  <a:pt x="10087" y="36006"/>
                  <a:pt x="10115" y="36008"/>
                  <a:pt x="10147" y="36008"/>
                </a:cubicBezTo>
                <a:cubicBezTo>
                  <a:pt x="10167" y="36008"/>
                  <a:pt x="10189" y="36008"/>
                  <a:pt x="10211" y="36008"/>
                </a:cubicBezTo>
                <a:cubicBezTo>
                  <a:pt x="10301" y="36008"/>
                  <a:pt x="10395" y="36023"/>
                  <a:pt x="10409" y="36179"/>
                </a:cubicBezTo>
                <a:cubicBezTo>
                  <a:pt x="10432" y="36042"/>
                  <a:pt x="10477" y="35927"/>
                  <a:pt x="10523" y="35745"/>
                </a:cubicBezTo>
                <a:cubicBezTo>
                  <a:pt x="10614" y="35882"/>
                  <a:pt x="10660" y="35973"/>
                  <a:pt x="10728" y="36064"/>
                </a:cubicBezTo>
                <a:cubicBezTo>
                  <a:pt x="10934" y="35859"/>
                  <a:pt x="10888" y="35790"/>
                  <a:pt x="10432" y="35585"/>
                </a:cubicBezTo>
                <a:cubicBezTo>
                  <a:pt x="10470" y="35432"/>
                  <a:pt x="10536" y="35372"/>
                  <a:pt x="10619" y="35372"/>
                </a:cubicBezTo>
                <a:cubicBezTo>
                  <a:pt x="10685" y="35372"/>
                  <a:pt x="10762" y="35410"/>
                  <a:pt x="10842" y="35471"/>
                </a:cubicBezTo>
                <a:cubicBezTo>
                  <a:pt x="10865" y="35402"/>
                  <a:pt x="10888" y="35334"/>
                  <a:pt x="10911" y="35220"/>
                </a:cubicBezTo>
                <a:cubicBezTo>
                  <a:pt x="10797" y="35197"/>
                  <a:pt x="10683" y="35151"/>
                  <a:pt x="10523" y="35106"/>
                </a:cubicBezTo>
                <a:cubicBezTo>
                  <a:pt x="10523" y="34946"/>
                  <a:pt x="10523" y="34763"/>
                  <a:pt x="10477" y="34581"/>
                </a:cubicBezTo>
                <a:cubicBezTo>
                  <a:pt x="10409" y="34398"/>
                  <a:pt x="10409" y="34170"/>
                  <a:pt x="10226" y="34010"/>
                </a:cubicBezTo>
                <a:cubicBezTo>
                  <a:pt x="10112" y="33896"/>
                  <a:pt x="10135" y="33668"/>
                  <a:pt x="10112" y="33485"/>
                </a:cubicBezTo>
                <a:cubicBezTo>
                  <a:pt x="10226" y="33371"/>
                  <a:pt x="10340" y="33280"/>
                  <a:pt x="10454" y="33188"/>
                </a:cubicBezTo>
                <a:cubicBezTo>
                  <a:pt x="10363" y="32823"/>
                  <a:pt x="10295" y="32481"/>
                  <a:pt x="10203" y="32093"/>
                </a:cubicBezTo>
                <a:cubicBezTo>
                  <a:pt x="10112" y="32161"/>
                  <a:pt x="10044" y="32230"/>
                  <a:pt x="9952" y="32298"/>
                </a:cubicBezTo>
                <a:cubicBezTo>
                  <a:pt x="9633" y="32001"/>
                  <a:pt x="9815" y="31591"/>
                  <a:pt x="9678" y="31271"/>
                </a:cubicBezTo>
                <a:cubicBezTo>
                  <a:pt x="9715" y="31240"/>
                  <a:pt x="9747" y="31228"/>
                  <a:pt x="9775" y="31228"/>
                </a:cubicBezTo>
                <a:cubicBezTo>
                  <a:pt x="9849" y="31228"/>
                  <a:pt x="9890" y="31319"/>
                  <a:pt x="9907" y="31385"/>
                </a:cubicBezTo>
                <a:cubicBezTo>
                  <a:pt x="9929" y="31591"/>
                  <a:pt x="9998" y="31773"/>
                  <a:pt x="10112" y="31956"/>
                </a:cubicBezTo>
                <a:cubicBezTo>
                  <a:pt x="10340" y="31750"/>
                  <a:pt x="10249" y="31454"/>
                  <a:pt x="10180" y="31317"/>
                </a:cubicBezTo>
                <a:cubicBezTo>
                  <a:pt x="10089" y="31111"/>
                  <a:pt x="10203" y="30769"/>
                  <a:pt x="9884" y="30700"/>
                </a:cubicBezTo>
                <a:cubicBezTo>
                  <a:pt x="9838" y="30792"/>
                  <a:pt x="9815" y="30929"/>
                  <a:pt x="9747" y="31066"/>
                </a:cubicBezTo>
                <a:cubicBezTo>
                  <a:pt x="9450" y="30769"/>
                  <a:pt x="9724" y="30290"/>
                  <a:pt x="9313" y="30084"/>
                </a:cubicBezTo>
                <a:cubicBezTo>
                  <a:pt x="9245" y="30130"/>
                  <a:pt x="9199" y="30153"/>
                  <a:pt x="9108" y="30198"/>
                </a:cubicBezTo>
                <a:cubicBezTo>
                  <a:pt x="9108" y="30084"/>
                  <a:pt x="9131" y="29970"/>
                  <a:pt x="9131" y="29856"/>
                </a:cubicBezTo>
                <a:lnTo>
                  <a:pt x="9131" y="29856"/>
                </a:lnTo>
                <a:cubicBezTo>
                  <a:pt x="8902" y="29947"/>
                  <a:pt x="8697" y="30039"/>
                  <a:pt x="8491" y="30130"/>
                </a:cubicBezTo>
                <a:cubicBezTo>
                  <a:pt x="8446" y="30084"/>
                  <a:pt x="8400" y="30039"/>
                  <a:pt x="8332" y="30016"/>
                </a:cubicBezTo>
                <a:cubicBezTo>
                  <a:pt x="8354" y="29879"/>
                  <a:pt x="8354" y="29765"/>
                  <a:pt x="8377" y="29628"/>
                </a:cubicBezTo>
                <a:cubicBezTo>
                  <a:pt x="8560" y="29582"/>
                  <a:pt x="8742" y="29536"/>
                  <a:pt x="8948" y="29468"/>
                </a:cubicBezTo>
                <a:cubicBezTo>
                  <a:pt x="9016" y="29559"/>
                  <a:pt x="9108" y="29628"/>
                  <a:pt x="9199" y="29742"/>
                </a:cubicBezTo>
                <a:cubicBezTo>
                  <a:pt x="9267" y="29673"/>
                  <a:pt x="9313" y="29628"/>
                  <a:pt x="9382" y="29559"/>
                </a:cubicBezTo>
                <a:cubicBezTo>
                  <a:pt x="9336" y="29468"/>
                  <a:pt x="9290" y="29399"/>
                  <a:pt x="9245" y="29308"/>
                </a:cubicBezTo>
                <a:cubicBezTo>
                  <a:pt x="9290" y="29285"/>
                  <a:pt x="9336" y="29262"/>
                  <a:pt x="9382" y="29240"/>
                </a:cubicBezTo>
                <a:cubicBezTo>
                  <a:pt x="9290" y="28874"/>
                  <a:pt x="9199" y="28532"/>
                  <a:pt x="9085" y="28167"/>
                </a:cubicBezTo>
                <a:cubicBezTo>
                  <a:pt x="8971" y="28349"/>
                  <a:pt x="8834" y="28532"/>
                  <a:pt x="8697" y="28737"/>
                </a:cubicBezTo>
                <a:cubicBezTo>
                  <a:pt x="8651" y="28601"/>
                  <a:pt x="8628" y="28509"/>
                  <a:pt x="8583" y="28395"/>
                </a:cubicBezTo>
                <a:cubicBezTo>
                  <a:pt x="8469" y="28418"/>
                  <a:pt x="8377" y="28418"/>
                  <a:pt x="8263" y="28441"/>
                </a:cubicBezTo>
                <a:cubicBezTo>
                  <a:pt x="8035" y="28281"/>
                  <a:pt x="8103" y="28076"/>
                  <a:pt x="8537" y="27802"/>
                </a:cubicBezTo>
                <a:cubicBezTo>
                  <a:pt x="8469" y="27756"/>
                  <a:pt x="8423" y="27733"/>
                  <a:pt x="8332" y="27688"/>
                </a:cubicBezTo>
                <a:cubicBezTo>
                  <a:pt x="8377" y="27596"/>
                  <a:pt x="8423" y="27505"/>
                  <a:pt x="8469" y="27368"/>
                </a:cubicBezTo>
                <a:cubicBezTo>
                  <a:pt x="8514" y="27391"/>
                  <a:pt x="8537" y="27414"/>
                  <a:pt x="8560" y="27436"/>
                </a:cubicBezTo>
                <a:cubicBezTo>
                  <a:pt x="8628" y="27573"/>
                  <a:pt x="8697" y="27710"/>
                  <a:pt x="8788" y="27847"/>
                </a:cubicBezTo>
                <a:cubicBezTo>
                  <a:pt x="8811" y="27893"/>
                  <a:pt x="8925" y="27893"/>
                  <a:pt x="8971" y="27893"/>
                </a:cubicBezTo>
                <a:cubicBezTo>
                  <a:pt x="8948" y="27551"/>
                  <a:pt x="8948" y="27231"/>
                  <a:pt x="8925" y="26889"/>
                </a:cubicBezTo>
                <a:cubicBezTo>
                  <a:pt x="8834" y="26797"/>
                  <a:pt x="8742" y="26706"/>
                  <a:pt x="8674" y="26638"/>
                </a:cubicBezTo>
                <a:cubicBezTo>
                  <a:pt x="8651" y="26021"/>
                  <a:pt x="8628" y="25428"/>
                  <a:pt x="8606" y="24834"/>
                </a:cubicBezTo>
                <a:cubicBezTo>
                  <a:pt x="8309" y="24401"/>
                  <a:pt x="8354" y="23876"/>
                  <a:pt x="8309" y="23396"/>
                </a:cubicBezTo>
                <a:cubicBezTo>
                  <a:pt x="8172" y="23237"/>
                  <a:pt x="8058" y="23100"/>
                  <a:pt x="7944" y="22963"/>
                </a:cubicBezTo>
                <a:cubicBezTo>
                  <a:pt x="7921" y="23077"/>
                  <a:pt x="7875" y="23214"/>
                  <a:pt x="7829" y="23374"/>
                </a:cubicBezTo>
                <a:cubicBezTo>
                  <a:pt x="7715" y="23168"/>
                  <a:pt x="7624" y="23008"/>
                  <a:pt x="7533" y="22871"/>
                </a:cubicBezTo>
                <a:cubicBezTo>
                  <a:pt x="7556" y="22734"/>
                  <a:pt x="7556" y="22620"/>
                  <a:pt x="7601" y="22438"/>
                </a:cubicBezTo>
                <a:cubicBezTo>
                  <a:pt x="7670" y="22529"/>
                  <a:pt x="7738" y="22575"/>
                  <a:pt x="7829" y="22666"/>
                </a:cubicBezTo>
                <a:cubicBezTo>
                  <a:pt x="7898" y="22597"/>
                  <a:pt x="8035" y="22506"/>
                  <a:pt x="8012" y="22438"/>
                </a:cubicBezTo>
                <a:cubicBezTo>
                  <a:pt x="8012" y="22209"/>
                  <a:pt x="8035" y="21958"/>
                  <a:pt x="7921" y="21707"/>
                </a:cubicBezTo>
                <a:cubicBezTo>
                  <a:pt x="7898" y="21639"/>
                  <a:pt x="7875" y="21570"/>
                  <a:pt x="7875" y="21479"/>
                </a:cubicBezTo>
                <a:cubicBezTo>
                  <a:pt x="7807" y="21182"/>
                  <a:pt x="7761" y="20863"/>
                  <a:pt x="7647" y="20543"/>
                </a:cubicBezTo>
                <a:cubicBezTo>
                  <a:pt x="7601" y="20383"/>
                  <a:pt x="7647" y="20224"/>
                  <a:pt x="7647" y="20064"/>
                </a:cubicBezTo>
                <a:cubicBezTo>
                  <a:pt x="7647" y="19904"/>
                  <a:pt x="7624" y="19744"/>
                  <a:pt x="7601" y="19607"/>
                </a:cubicBezTo>
                <a:cubicBezTo>
                  <a:pt x="7441" y="19402"/>
                  <a:pt x="7305" y="19219"/>
                  <a:pt x="7145" y="19037"/>
                </a:cubicBezTo>
                <a:cubicBezTo>
                  <a:pt x="7190" y="18991"/>
                  <a:pt x="7236" y="18968"/>
                  <a:pt x="7282" y="18923"/>
                </a:cubicBezTo>
                <a:cubicBezTo>
                  <a:pt x="7213" y="18854"/>
                  <a:pt x="7168" y="18786"/>
                  <a:pt x="7076" y="18717"/>
                </a:cubicBezTo>
                <a:cubicBezTo>
                  <a:pt x="7168" y="18649"/>
                  <a:pt x="7236" y="18603"/>
                  <a:pt x="7282" y="18557"/>
                </a:cubicBezTo>
                <a:cubicBezTo>
                  <a:pt x="7053" y="18329"/>
                  <a:pt x="7053" y="18055"/>
                  <a:pt x="7168" y="17759"/>
                </a:cubicBezTo>
                <a:cubicBezTo>
                  <a:pt x="7076" y="17736"/>
                  <a:pt x="7008" y="17690"/>
                  <a:pt x="6894" y="17644"/>
                </a:cubicBezTo>
                <a:cubicBezTo>
                  <a:pt x="6962" y="17576"/>
                  <a:pt x="7008" y="17507"/>
                  <a:pt x="7076" y="17439"/>
                </a:cubicBezTo>
                <a:cubicBezTo>
                  <a:pt x="6985" y="17188"/>
                  <a:pt x="6894" y="16937"/>
                  <a:pt x="6825" y="16663"/>
                </a:cubicBezTo>
                <a:cubicBezTo>
                  <a:pt x="6734" y="16777"/>
                  <a:pt x="6643" y="16891"/>
                  <a:pt x="6506" y="17028"/>
                </a:cubicBezTo>
                <a:cubicBezTo>
                  <a:pt x="6528" y="16823"/>
                  <a:pt x="6551" y="16640"/>
                  <a:pt x="6551" y="16412"/>
                </a:cubicBezTo>
                <a:cubicBezTo>
                  <a:pt x="6574" y="16412"/>
                  <a:pt x="6665" y="16389"/>
                  <a:pt x="6780" y="16343"/>
                </a:cubicBezTo>
                <a:cubicBezTo>
                  <a:pt x="6734" y="16229"/>
                  <a:pt x="6688" y="16138"/>
                  <a:pt x="6643" y="16024"/>
                </a:cubicBezTo>
                <a:cubicBezTo>
                  <a:pt x="6679" y="16005"/>
                  <a:pt x="6701" y="15972"/>
                  <a:pt x="6709" y="15972"/>
                </a:cubicBezTo>
                <a:cubicBezTo>
                  <a:pt x="6709" y="15972"/>
                  <a:pt x="6710" y="15972"/>
                  <a:pt x="6711" y="15974"/>
                </a:cubicBezTo>
                <a:lnTo>
                  <a:pt x="6711" y="15974"/>
                </a:lnTo>
                <a:cubicBezTo>
                  <a:pt x="6665" y="15588"/>
                  <a:pt x="6620" y="15292"/>
                  <a:pt x="6574" y="14951"/>
                </a:cubicBezTo>
                <a:cubicBezTo>
                  <a:pt x="6711" y="14860"/>
                  <a:pt x="6620" y="14677"/>
                  <a:pt x="6597" y="14517"/>
                </a:cubicBezTo>
                <a:cubicBezTo>
                  <a:pt x="6551" y="14380"/>
                  <a:pt x="6506" y="14221"/>
                  <a:pt x="6437" y="14015"/>
                </a:cubicBezTo>
                <a:cubicBezTo>
                  <a:pt x="6414" y="14015"/>
                  <a:pt x="6346" y="13970"/>
                  <a:pt x="6300" y="13947"/>
                </a:cubicBezTo>
                <a:cubicBezTo>
                  <a:pt x="6255" y="13833"/>
                  <a:pt x="6209" y="13696"/>
                  <a:pt x="6186" y="13581"/>
                </a:cubicBezTo>
                <a:cubicBezTo>
                  <a:pt x="6209" y="13513"/>
                  <a:pt x="6255" y="13445"/>
                  <a:pt x="6255" y="13422"/>
                </a:cubicBezTo>
                <a:cubicBezTo>
                  <a:pt x="6300" y="13171"/>
                  <a:pt x="6049" y="12988"/>
                  <a:pt x="6277" y="12805"/>
                </a:cubicBezTo>
                <a:cubicBezTo>
                  <a:pt x="6186" y="12714"/>
                  <a:pt x="6072" y="12600"/>
                  <a:pt x="5981" y="12509"/>
                </a:cubicBezTo>
                <a:cubicBezTo>
                  <a:pt x="6026" y="12303"/>
                  <a:pt x="6072" y="12098"/>
                  <a:pt x="6118" y="11870"/>
                </a:cubicBezTo>
                <a:cubicBezTo>
                  <a:pt x="5981" y="11824"/>
                  <a:pt x="5867" y="11801"/>
                  <a:pt x="5752" y="11778"/>
                </a:cubicBezTo>
                <a:cubicBezTo>
                  <a:pt x="5752" y="11710"/>
                  <a:pt x="5752" y="11687"/>
                  <a:pt x="5752" y="11641"/>
                </a:cubicBezTo>
                <a:cubicBezTo>
                  <a:pt x="5821" y="11619"/>
                  <a:pt x="5867" y="11619"/>
                  <a:pt x="5889" y="11619"/>
                </a:cubicBezTo>
                <a:cubicBezTo>
                  <a:pt x="5844" y="11094"/>
                  <a:pt x="5775" y="10614"/>
                  <a:pt x="5798" y="10112"/>
                </a:cubicBezTo>
                <a:cubicBezTo>
                  <a:pt x="5798" y="9861"/>
                  <a:pt x="5752" y="9610"/>
                  <a:pt x="5661" y="9450"/>
                </a:cubicBezTo>
                <a:cubicBezTo>
                  <a:pt x="5593" y="9290"/>
                  <a:pt x="5661" y="9199"/>
                  <a:pt x="5570" y="8971"/>
                </a:cubicBezTo>
                <a:lnTo>
                  <a:pt x="5570" y="8971"/>
                </a:lnTo>
                <a:cubicBezTo>
                  <a:pt x="5752" y="9062"/>
                  <a:pt x="5867" y="9085"/>
                  <a:pt x="5912" y="9153"/>
                </a:cubicBezTo>
                <a:cubicBezTo>
                  <a:pt x="5981" y="9290"/>
                  <a:pt x="6026" y="9473"/>
                  <a:pt x="6049" y="9633"/>
                </a:cubicBezTo>
                <a:cubicBezTo>
                  <a:pt x="6072" y="9952"/>
                  <a:pt x="6140" y="10249"/>
                  <a:pt x="6346" y="10500"/>
                </a:cubicBezTo>
                <a:cubicBezTo>
                  <a:pt x="6369" y="10523"/>
                  <a:pt x="6346" y="10569"/>
                  <a:pt x="6346" y="10614"/>
                </a:cubicBezTo>
                <a:cubicBezTo>
                  <a:pt x="6460" y="10591"/>
                  <a:pt x="6574" y="10591"/>
                  <a:pt x="6711" y="10569"/>
                </a:cubicBezTo>
                <a:lnTo>
                  <a:pt x="6711" y="10569"/>
                </a:lnTo>
                <a:cubicBezTo>
                  <a:pt x="6688" y="10728"/>
                  <a:pt x="6665" y="10820"/>
                  <a:pt x="6665" y="10934"/>
                </a:cubicBezTo>
                <a:cubicBezTo>
                  <a:pt x="6693" y="10940"/>
                  <a:pt x="6719" y="10943"/>
                  <a:pt x="6741" y="10943"/>
                </a:cubicBezTo>
                <a:cubicBezTo>
                  <a:pt x="6883" y="10943"/>
                  <a:pt x="6923" y="10830"/>
                  <a:pt x="6962" y="10751"/>
                </a:cubicBezTo>
                <a:cubicBezTo>
                  <a:pt x="6871" y="10409"/>
                  <a:pt x="6437" y="10317"/>
                  <a:pt x="6437" y="9884"/>
                </a:cubicBezTo>
                <a:lnTo>
                  <a:pt x="6437" y="9884"/>
                </a:lnTo>
                <a:cubicBezTo>
                  <a:pt x="6574" y="9998"/>
                  <a:pt x="6688" y="10066"/>
                  <a:pt x="6802" y="10135"/>
                </a:cubicBezTo>
                <a:cubicBezTo>
                  <a:pt x="6894" y="10089"/>
                  <a:pt x="6985" y="10021"/>
                  <a:pt x="7099" y="9952"/>
                </a:cubicBezTo>
                <a:cubicBezTo>
                  <a:pt x="6894" y="9838"/>
                  <a:pt x="6688" y="9747"/>
                  <a:pt x="6483" y="9656"/>
                </a:cubicBezTo>
                <a:cubicBezTo>
                  <a:pt x="6506" y="9519"/>
                  <a:pt x="6528" y="9427"/>
                  <a:pt x="6551" y="9313"/>
                </a:cubicBezTo>
                <a:cubicBezTo>
                  <a:pt x="6643" y="9336"/>
                  <a:pt x="6734" y="9336"/>
                  <a:pt x="6825" y="9359"/>
                </a:cubicBezTo>
                <a:cubicBezTo>
                  <a:pt x="7008" y="9176"/>
                  <a:pt x="7190" y="8994"/>
                  <a:pt x="7396" y="8788"/>
                </a:cubicBezTo>
                <a:cubicBezTo>
                  <a:pt x="7419" y="8879"/>
                  <a:pt x="7419" y="8971"/>
                  <a:pt x="7464" y="9153"/>
                </a:cubicBezTo>
                <a:cubicBezTo>
                  <a:pt x="7601" y="9039"/>
                  <a:pt x="7693" y="8948"/>
                  <a:pt x="7852" y="8834"/>
                </a:cubicBezTo>
                <a:cubicBezTo>
                  <a:pt x="7715" y="8674"/>
                  <a:pt x="7624" y="8514"/>
                  <a:pt x="7487" y="8423"/>
                </a:cubicBezTo>
                <a:cubicBezTo>
                  <a:pt x="7145" y="8195"/>
                  <a:pt x="6780" y="7989"/>
                  <a:pt x="6460" y="7738"/>
                </a:cubicBezTo>
                <a:cubicBezTo>
                  <a:pt x="6302" y="7600"/>
                  <a:pt x="6160" y="7478"/>
                  <a:pt x="5947" y="7478"/>
                </a:cubicBezTo>
                <a:cubicBezTo>
                  <a:pt x="5914" y="7478"/>
                  <a:pt x="5880" y="7481"/>
                  <a:pt x="5844" y="7487"/>
                </a:cubicBezTo>
                <a:cubicBezTo>
                  <a:pt x="5798" y="7487"/>
                  <a:pt x="5730" y="7396"/>
                  <a:pt x="5684" y="7350"/>
                </a:cubicBezTo>
                <a:cubicBezTo>
                  <a:pt x="5821" y="7168"/>
                  <a:pt x="5935" y="7008"/>
                  <a:pt x="6072" y="6802"/>
                </a:cubicBezTo>
                <a:cubicBezTo>
                  <a:pt x="5867" y="6665"/>
                  <a:pt x="5684" y="6528"/>
                  <a:pt x="5478" y="6392"/>
                </a:cubicBezTo>
                <a:cubicBezTo>
                  <a:pt x="5478" y="6369"/>
                  <a:pt x="5478" y="6300"/>
                  <a:pt x="5456" y="6209"/>
                </a:cubicBezTo>
                <a:cubicBezTo>
                  <a:pt x="5364" y="6163"/>
                  <a:pt x="5273" y="6118"/>
                  <a:pt x="5159" y="6072"/>
                </a:cubicBezTo>
                <a:cubicBezTo>
                  <a:pt x="5159" y="6072"/>
                  <a:pt x="5159" y="6049"/>
                  <a:pt x="5159" y="6026"/>
                </a:cubicBezTo>
                <a:cubicBezTo>
                  <a:pt x="5227" y="6004"/>
                  <a:pt x="5319" y="6004"/>
                  <a:pt x="5387" y="5981"/>
                </a:cubicBezTo>
                <a:cubicBezTo>
                  <a:pt x="5387" y="5958"/>
                  <a:pt x="5387" y="5912"/>
                  <a:pt x="5387" y="5821"/>
                </a:cubicBezTo>
                <a:close/>
                <a:moveTo>
                  <a:pt x="14354" y="55648"/>
                </a:moveTo>
                <a:cubicBezTo>
                  <a:pt x="14401" y="55648"/>
                  <a:pt x="14458" y="55658"/>
                  <a:pt x="14540" y="55671"/>
                </a:cubicBezTo>
                <a:cubicBezTo>
                  <a:pt x="14563" y="55831"/>
                  <a:pt x="14609" y="55991"/>
                  <a:pt x="14631" y="56151"/>
                </a:cubicBezTo>
                <a:cubicBezTo>
                  <a:pt x="14472" y="56173"/>
                  <a:pt x="14266" y="56219"/>
                  <a:pt x="13947" y="56288"/>
                </a:cubicBezTo>
                <a:cubicBezTo>
                  <a:pt x="13992" y="56402"/>
                  <a:pt x="14038" y="56516"/>
                  <a:pt x="14061" y="56607"/>
                </a:cubicBezTo>
                <a:cubicBezTo>
                  <a:pt x="13969" y="56721"/>
                  <a:pt x="13901" y="56835"/>
                  <a:pt x="13810" y="56972"/>
                </a:cubicBezTo>
                <a:cubicBezTo>
                  <a:pt x="13673" y="56904"/>
                  <a:pt x="13536" y="56835"/>
                  <a:pt x="13399" y="56744"/>
                </a:cubicBezTo>
                <a:cubicBezTo>
                  <a:pt x="13353" y="56425"/>
                  <a:pt x="13445" y="56128"/>
                  <a:pt x="13627" y="55877"/>
                </a:cubicBezTo>
                <a:lnTo>
                  <a:pt x="14038" y="55877"/>
                </a:lnTo>
                <a:cubicBezTo>
                  <a:pt x="14198" y="55701"/>
                  <a:pt x="14246" y="55648"/>
                  <a:pt x="14354" y="55648"/>
                </a:cubicBezTo>
                <a:close/>
                <a:moveTo>
                  <a:pt x="15304" y="59950"/>
                </a:moveTo>
                <a:lnTo>
                  <a:pt x="15304" y="59950"/>
                </a:lnTo>
                <a:cubicBezTo>
                  <a:pt x="15300" y="59954"/>
                  <a:pt x="15297" y="59958"/>
                  <a:pt x="15293" y="59962"/>
                </a:cubicBezTo>
                <a:lnTo>
                  <a:pt x="15316" y="59962"/>
                </a:lnTo>
                <a:cubicBezTo>
                  <a:pt x="15312" y="59958"/>
                  <a:pt x="15308" y="59954"/>
                  <a:pt x="15304" y="59950"/>
                </a:cubicBezTo>
                <a:close/>
                <a:moveTo>
                  <a:pt x="3447" y="0"/>
                </a:moveTo>
                <a:cubicBezTo>
                  <a:pt x="3789" y="206"/>
                  <a:pt x="3698" y="480"/>
                  <a:pt x="3538" y="731"/>
                </a:cubicBezTo>
                <a:cubicBezTo>
                  <a:pt x="3630" y="777"/>
                  <a:pt x="3675" y="799"/>
                  <a:pt x="3721" y="822"/>
                </a:cubicBezTo>
                <a:cubicBezTo>
                  <a:pt x="3721" y="845"/>
                  <a:pt x="3721" y="891"/>
                  <a:pt x="3721" y="913"/>
                </a:cubicBezTo>
                <a:cubicBezTo>
                  <a:pt x="3584" y="913"/>
                  <a:pt x="3470" y="936"/>
                  <a:pt x="3356" y="936"/>
                </a:cubicBezTo>
                <a:cubicBezTo>
                  <a:pt x="3277" y="936"/>
                  <a:pt x="3199" y="886"/>
                  <a:pt x="3135" y="886"/>
                </a:cubicBezTo>
                <a:cubicBezTo>
                  <a:pt x="3125" y="886"/>
                  <a:pt x="3114" y="887"/>
                  <a:pt x="3105" y="891"/>
                </a:cubicBezTo>
                <a:cubicBezTo>
                  <a:pt x="3023" y="945"/>
                  <a:pt x="2945" y="965"/>
                  <a:pt x="2870" y="965"/>
                </a:cubicBezTo>
                <a:cubicBezTo>
                  <a:pt x="2693" y="965"/>
                  <a:pt x="2528" y="854"/>
                  <a:pt x="2351" y="822"/>
                </a:cubicBezTo>
                <a:lnTo>
                  <a:pt x="2283" y="822"/>
                </a:lnTo>
                <a:cubicBezTo>
                  <a:pt x="2283" y="913"/>
                  <a:pt x="2283" y="959"/>
                  <a:pt x="2260" y="1050"/>
                </a:cubicBezTo>
                <a:cubicBezTo>
                  <a:pt x="2162" y="1059"/>
                  <a:pt x="2064" y="1073"/>
                  <a:pt x="1970" y="1073"/>
                </a:cubicBezTo>
                <a:cubicBezTo>
                  <a:pt x="1802" y="1073"/>
                  <a:pt x="1647" y="1027"/>
                  <a:pt x="1530" y="822"/>
                </a:cubicBezTo>
                <a:cubicBezTo>
                  <a:pt x="1416" y="959"/>
                  <a:pt x="1324" y="1073"/>
                  <a:pt x="1210" y="1210"/>
                </a:cubicBezTo>
                <a:cubicBezTo>
                  <a:pt x="1279" y="1302"/>
                  <a:pt x="1324" y="1393"/>
                  <a:pt x="1393" y="1461"/>
                </a:cubicBezTo>
                <a:cubicBezTo>
                  <a:pt x="1301" y="1553"/>
                  <a:pt x="1256" y="1598"/>
                  <a:pt x="1187" y="1667"/>
                </a:cubicBezTo>
                <a:lnTo>
                  <a:pt x="1256" y="1712"/>
                </a:lnTo>
                <a:cubicBezTo>
                  <a:pt x="1301" y="1667"/>
                  <a:pt x="1370" y="1621"/>
                  <a:pt x="1438" y="1575"/>
                </a:cubicBezTo>
                <a:cubicBezTo>
                  <a:pt x="1781" y="2351"/>
                  <a:pt x="1781" y="2351"/>
                  <a:pt x="1667" y="2694"/>
                </a:cubicBezTo>
                <a:cubicBezTo>
                  <a:pt x="1530" y="2785"/>
                  <a:pt x="1393" y="2899"/>
                  <a:pt x="1256" y="2991"/>
                </a:cubicBezTo>
                <a:cubicBezTo>
                  <a:pt x="1210" y="2968"/>
                  <a:pt x="1164" y="2945"/>
                  <a:pt x="1073" y="2899"/>
                </a:cubicBezTo>
                <a:cubicBezTo>
                  <a:pt x="1005" y="3150"/>
                  <a:pt x="959" y="3379"/>
                  <a:pt x="868" y="3630"/>
                </a:cubicBezTo>
                <a:cubicBezTo>
                  <a:pt x="776" y="3675"/>
                  <a:pt x="594" y="3721"/>
                  <a:pt x="594" y="3949"/>
                </a:cubicBezTo>
                <a:cubicBezTo>
                  <a:pt x="617" y="4109"/>
                  <a:pt x="571" y="4292"/>
                  <a:pt x="548" y="4406"/>
                </a:cubicBezTo>
                <a:cubicBezTo>
                  <a:pt x="411" y="4497"/>
                  <a:pt x="320" y="4543"/>
                  <a:pt x="183" y="4611"/>
                </a:cubicBezTo>
                <a:cubicBezTo>
                  <a:pt x="297" y="4725"/>
                  <a:pt x="388" y="4794"/>
                  <a:pt x="503" y="4885"/>
                </a:cubicBezTo>
                <a:cubicBezTo>
                  <a:pt x="274" y="4976"/>
                  <a:pt x="0" y="4999"/>
                  <a:pt x="69" y="5364"/>
                </a:cubicBezTo>
                <a:cubicBezTo>
                  <a:pt x="160" y="5433"/>
                  <a:pt x="274" y="5501"/>
                  <a:pt x="411" y="5593"/>
                </a:cubicBezTo>
                <a:cubicBezTo>
                  <a:pt x="388" y="5593"/>
                  <a:pt x="388" y="5615"/>
                  <a:pt x="366" y="5615"/>
                </a:cubicBezTo>
                <a:cubicBezTo>
                  <a:pt x="525" y="5821"/>
                  <a:pt x="685" y="6026"/>
                  <a:pt x="845" y="6232"/>
                </a:cubicBezTo>
                <a:cubicBezTo>
                  <a:pt x="799" y="6346"/>
                  <a:pt x="754" y="6437"/>
                  <a:pt x="731" y="6528"/>
                </a:cubicBezTo>
                <a:cubicBezTo>
                  <a:pt x="845" y="6643"/>
                  <a:pt x="959" y="6757"/>
                  <a:pt x="1073" y="6848"/>
                </a:cubicBezTo>
                <a:cubicBezTo>
                  <a:pt x="1050" y="6962"/>
                  <a:pt x="1028" y="7076"/>
                  <a:pt x="1028" y="7190"/>
                </a:cubicBezTo>
                <a:cubicBezTo>
                  <a:pt x="1028" y="7213"/>
                  <a:pt x="1096" y="7259"/>
                  <a:pt x="1164" y="7305"/>
                </a:cubicBezTo>
                <a:cubicBezTo>
                  <a:pt x="1164" y="7190"/>
                  <a:pt x="1164" y="7099"/>
                  <a:pt x="1164" y="6939"/>
                </a:cubicBezTo>
                <a:cubicBezTo>
                  <a:pt x="1370" y="7031"/>
                  <a:pt x="1507" y="7099"/>
                  <a:pt x="1667" y="7190"/>
                </a:cubicBezTo>
                <a:cubicBezTo>
                  <a:pt x="1644" y="7327"/>
                  <a:pt x="1621" y="7442"/>
                  <a:pt x="1598" y="7556"/>
                </a:cubicBezTo>
                <a:cubicBezTo>
                  <a:pt x="1588" y="7557"/>
                  <a:pt x="1578" y="7557"/>
                  <a:pt x="1568" y="7557"/>
                </a:cubicBezTo>
                <a:cubicBezTo>
                  <a:pt x="1450" y="7557"/>
                  <a:pt x="1327" y="7488"/>
                  <a:pt x="1224" y="7488"/>
                </a:cubicBezTo>
                <a:cubicBezTo>
                  <a:pt x="1154" y="7488"/>
                  <a:pt x="1094" y="7519"/>
                  <a:pt x="1050" y="7624"/>
                </a:cubicBezTo>
                <a:cubicBezTo>
                  <a:pt x="1233" y="7670"/>
                  <a:pt x="1438" y="7715"/>
                  <a:pt x="1644" y="7761"/>
                </a:cubicBezTo>
                <a:cubicBezTo>
                  <a:pt x="1644" y="7830"/>
                  <a:pt x="1667" y="7921"/>
                  <a:pt x="1667" y="8012"/>
                </a:cubicBezTo>
                <a:cubicBezTo>
                  <a:pt x="1507" y="8012"/>
                  <a:pt x="1370" y="8012"/>
                  <a:pt x="1256" y="8035"/>
                </a:cubicBezTo>
                <a:cubicBezTo>
                  <a:pt x="1256" y="7944"/>
                  <a:pt x="1279" y="7875"/>
                  <a:pt x="1301" y="7784"/>
                </a:cubicBezTo>
                <a:lnTo>
                  <a:pt x="1301" y="7784"/>
                </a:lnTo>
                <a:cubicBezTo>
                  <a:pt x="1164" y="7852"/>
                  <a:pt x="1073" y="7921"/>
                  <a:pt x="959" y="7989"/>
                </a:cubicBezTo>
                <a:cubicBezTo>
                  <a:pt x="982" y="8058"/>
                  <a:pt x="982" y="8149"/>
                  <a:pt x="982" y="8263"/>
                </a:cubicBezTo>
                <a:cubicBezTo>
                  <a:pt x="1050" y="8218"/>
                  <a:pt x="1119" y="8218"/>
                  <a:pt x="1187" y="8172"/>
                </a:cubicBezTo>
                <a:cubicBezTo>
                  <a:pt x="1210" y="8332"/>
                  <a:pt x="1233" y="8469"/>
                  <a:pt x="1256" y="8560"/>
                </a:cubicBezTo>
                <a:cubicBezTo>
                  <a:pt x="1667" y="8994"/>
                  <a:pt x="2032" y="9382"/>
                  <a:pt x="2214" y="9815"/>
                </a:cubicBezTo>
                <a:cubicBezTo>
                  <a:pt x="2123" y="10135"/>
                  <a:pt x="2032" y="10363"/>
                  <a:pt x="1963" y="10614"/>
                </a:cubicBezTo>
                <a:cubicBezTo>
                  <a:pt x="2032" y="10706"/>
                  <a:pt x="2100" y="10797"/>
                  <a:pt x="2169" y="10888"/>
                </a:cubicBezTo>
                <a:cubicBezTo>
                  <a:pt x="2123" y="11116"/>
                  <a:pt x="2078" y="11367"/>
                  <a:pt x="2032" y="11619"/>
                </a:cubicBezTo>
                <a:cubicBezTo>
                  <a:pt x="1895" y="11641"/>
                  <a:pt x="1781" y="11687"/>
                  <a:pt x="1667" y="11710"/>
                </a:cubicBezTo>
                <a:cubicBezTo>
                  <a:pt x="1689" y="11915"/>
                  <a:pt x="1689" y="12098"/>
                  <a:pt x="1712" y="12280"/>
                </a:cubicBezTo>
                <a:cubicBezTo>
                  <a:pt x="1689" y="12258"/>
                  <a:pt x="1667" y="12258"/>
                  <a:pt x="1621" y="12235"/>
                </a:cubicBezTo>
                <a:cubicBezTo>
                  <a:pt x="1484" y="12463"/>
                  <a:pt x="1347" y="12668"/>
                  <a:pt x="1187" y="12897"/>
                </a:cubicBezTo>
                <a:cubicBezTo>
                  <a:pt x="1210" y="12897"/>
                  <a:pt x="1233" y="12920"/>
                  <a:pt x="1256" y="12942"/>
                </a:cubicBezTo>
                <a:cubicBezTo>
                  <a:pt x="1416" y="12760"/>
                  <a:pt x="1553" y="12577"/>
                  <a:pt x="1689" y="12417"/>
                </a:cubicBezTo>
                <a:cubicBezTo>
                  <a:pt x="1735" y="12417"/>
                  <a:pt x="1758" y="12417"/>
                  <a:pt x="1781" y="12440"/>
                </a:cubicBezTo>
                <a:cubicBezTo>
                  <a:pt x="1781" y="12554"/>
                  <a:pt x="1781" y="12691"/>
                  <a:pt x="1781" y="12828"/>
                </a:cubicBezTo>
                <a:cubicBezTo>
                  <a:pt x="1781" y="13034"/>
                  <a:pt x="1781" y="13262"/>
                  <a:pt x="1781" y="13467"/>
                </a:cubicBezTo>
                <a:cubicBezTo>
                  <a:pt x="1781" y="13467"/>
                  <a:pt x="1826" y="13490"/>
                  <a:pt x="1872" y="13513"/>
                </a:cubicBezTo>
                <a:cubicBezTo>
                  <a:pt x="1941" y="13422"/>
                  <a:pt x="1986" y="13330"/>
                  <a:pt x="2055" y="13239"/>
                </a:cubicBezTo>
                <a:cubicBezTo>
                  <a:pt x="2100" y="13330"/>
                  <a:pt x="2146" y="13399"/>
                  <a:pt x="2169" y="13467"/>
                </a:cubicBezTo>
                <a:cubicBezTo>
                  <a:pt x="1918" y="13581"/>
                  <a:pt x="2032" y="13741"/>
                  <a:pt x="2100" y="13901"/>
                </a:cubicBezTo>
                <a:cubicBezTo>
                  <a:pt x="2214" y="13924"/>
                  <a:pt x="2306" y="13947"/>
                  <a:pt x="2420" y="13970"/>
                </a:cubicBezTo>
                <a:cubicBezTo>
                  <a:pt x="2351" y="14038"/>
                  <a:pt x="2329" y="14084"/>
                  <a:pt x="2260" y="14152"/>
                </a:cubicBezTo>
                <a:cubicBezTo>
                  <a:pt x="2488" y="14472"/>
                  <a:pt x="2717" y="14814"/>
                  <a:pt x="2945" y="15134"/>
                </a:cubicBezTo>
                <a:cubicBezTo>
                  <a:pt x="3127" y="15111"/>
                  <a:pt x="3264" y="15111"/>
                  <a:pt x="3470" y="15088"/>
                </a:cubicBezTo>
                <a:lnTo>
                  <a:pt x="3470" y="15088"/>
                </a:lnTo>
                <a:cubicBezTo>
                  <a:pt x="3287" y="15293"/>
                  <a:pt x="3219" y="15453"/>
                  <a:pt x="3424" y="15613"/>
                </a:cubicBezTo>
                <a:cubicBezTo>
                  <a:pt x="3516" y="15590"/>
                  <a:pt x="3561" y="15567"/>
                  <a:pt x="3630" y="15544"/>
                </a:cubicBezTo>
                <a:lnTo>
                  <a:pt x="3630" y="15544"/>
                </a:lnTo>
                <a:cubicBezTo>
                  <a:pt x="3493" y="15727"/>
                  <a:pt x="3470" y="15910"/>
                  <a:pt x="3698" y="16138"/>
                </a:cubicBezTo>
                <a:cubicBezTo>
                  <a:pt x="3470" y="16115"/>
                  <a:pt x="3310" y="16092"/>
                  <a:pt x="3150" y="16069"/>
                </a:cubicBezTo>
                <a:cubicBezTo>
                  <a:pt x="3150" y="16206"/>
                  <a:pt x="3150" y="16298"/>
                  <a:pt x="3150" y="16389"/>
                </a:cubicBezTo>
                <a:cubicBezTo>
                  <a:pt x="3288" y="16368"/>
                  <a:pt x="3389" y="16354"/>
                  <a:pt x="3464" y="16354"/>
                </a:cubicBezTo>
                <a:cubicBezTo>
                  <a:pt x="3639" y="16354"/>
                  <a:pt x="3680" y="16431"/>
                  <a:pt x="3744" y="16686"/>
                </a:cubicBezTo>
                <a:cubicBezTo>
                  <a:pt x="3538" y="16709"/>
                  <a:pt x="3356" y="16731"/>
                  <a:pt x="3105" y="16777"/>
                </a:cubicBezTo>
                <a:cubicBezTo>
                  <a:pt x="3105" y="16846"/>
                  <a:pt x="3127" y="16960"/>
                  <a:pt x="3105" y="17074"/>
                </a:cubicBezTo>
                <a:cubicBezTo>
                  <a:pt x="3082" y="17188"/>
                  <a:pt x="3059" y="17302"/>
                  <a:pt x="3036" y="17393"/>
                </a:cubicBezTo>
                <a:lnTo>
                  <a:pt x="2876" y="17393"/>
                </a:lnTo>
                <a:cubicBezTo>
                  <a:pt x="2876" y="17690"/>
                  <a:pt x="2854" y="17918"/>
                  <a:pt x="2831" y="18169"/>
                </a:cubicBezTo>
                <a:cubicBezTo>
                  <a:pt x="2922" y="18032"/>
                  <a:pt x="3013" y="17895"/>
                  <a:pt x="3150" y="17736"/>
                </a:cubicBezTo>
                <a:lnTo>
                  <a:pt x="3150" y="17736"/>
                </a:lnTo>
                <a:cubicBezTo>
                  <a:pt x="3424" y="18192"/>
                  <a:pt x="3242" y="18580"/>
                  <a:pt x="3105" y="19014"/>
                </a:cubicBezTo>
                <a:cubicBezTo>
                  <a:pt x="3303" y="18841"/>
                  <a:pt x="3474" y="18761"/>
                  <a:pt x="3607" y="18761"/>
                </a:cubicBezTo>
                <a:cubicBezTo>
                  <a:pt x="3720" y="18761"/>
                  <a:pt x="3806" y="18818"/>
                  <a:pt x="3858" y="18923"/>
                </a:cubicBezTo>
                <a:cubicBezTo>
                  <a:pt x="3789" y="18991"/>
                  <a:pt x="3721" y="19060"/>
                  <a:pt x="3698" y="19082"/>
                </a:cubicBezTo>
                <a:cubicBezTo>
                  <a:pt x="3835" y="19767"/>
                  <a:pt x="3972" y="20383"/>
                  <a:pt x="4132" y="21091"/>
                </a:cubicBezTo>
                <a:lnTo>
                  <a:pt x="3835" y="21091"/>
                </a:lnTo>
                <a:cubicBezTo>
                  <a:pt x="3767" y="20749"/>
                  <a:pt x="3721" y="20452"/>
                  <a:pt x="3652" y="20178"/>
                </a:cubicBezTo>
                <a:cubicBezTo>
                  <a:pt x="3584" y="20178"/>
                  <a:pt x="3493" y="20155"/>
                  <a:pt x="3424" y="20155"/>
                </a:cubicBezTo>
                <a:cubicBezTo>
                  <a:pt x="3493" y="20361"/>
                  <a:pt x="3561" y="20520"/>
                  <a:pt x="3630" y="20703"/>
                </a:cubicBezTo>
                <a:cubicBezTo>
                  <a:pt x="3538" y="20771"/>
                  <a:pt x="3493" y="20840"/>
                  <a:pt x="3424" y="20908"/>
                </a:cubicBezTo>
                <a:cubicBezTo>
                  <a:pt x="3470" y="21023"/>
                  <a:pt x="3493" y="21137"/>
                  <a:pt x="3538" y="21251"/>
                </a:cubicBezTo>
                <a:cubicBezTo>
                  <a:pt x="3630" y="21251"/>
                  <a:pt x="3698" y="21228"/>
                  <a:pt x="3789" y="21205"/>
                </a:cubicBezTo>
                <a:cubicBezTo>
                  <a:pt x="3789" y="21251"/>
                  <a:pt x="3789" y="21319"/>
                  <a:pt x="3789" y="21365"/>
                </a:cubicBezTo>
                <a:cubicBezTo>
                  <a:pt x="3721" y="21388"/>
                  <a:pt x="3652" y="21411"/>
                  <a:pt x="3584" y="21433"/>
                </a:cubicBezTo>
                <a:cubicBezTo>
                  <a:pt x="3698" y="21936"/>
                  <a:pt x="3926" y="22369"/>
                  <a:pt x="3881" y="22894"/>
                </a:cubicBezTo>
                <a:cubicBezTo>
                  <a:pt x="4018" y="22849"/>
                  <a:pt x="4155" y="22826"/>
                  <a:pt x="4337" y="22780"/>
                </a:cubicBezTo>
                <a:cubicBezTo>
                  <a:pt x="4497" y="23054"/>
                  <a:pt x="4680" y="23328"/>
                  <a:pt x="4839" y="23602"/>
                </a:cubicBezTo>
                <a:cubicBezTo>
                  <a:pt x="4725" y="23762"/>
                  <a:pt x="4657" y="23853"/>
                  <a:pt x="4657" y="23876"/>
                </a:cubicBezTo>
                <a:cubicBezTo>
                  <a:pt x="4657" y="24195"/>
                  <a:pt x="4657" y="24401"/>
                  <a:pt x="4680" y="24606"/>
                </a:cubicBezTo>
                <a:lnTo>
                  <a:pt x="4657" y="24606"/>
                </a:lnTo>
                <a:cubicBezTo>
                  <a:pt x="4771" y="24812"/>
                  <a:pt x="4885" y="25040"/>
                  <a:pt x="5022" y="25291"/>
                </a:cubicBezTo>
                <a:cubicBezTo>
                  <a:pt x="5045" y="25291"/>
                  <a:pt x="5113" y="25314"/>
                  <a:pt x="5205" y="25337"/>
                </a:cubicBezTo>
                <a:cubicBezTo>
                  <a:pt x="5136" y="25451"/>
                  <a:pt x="5090" y="25542"/>
                  <a:pt x="5068" y="25565"/>
                </a:cubicBezTo>
                <a:cubicBezTo>
                  <a:pt x="5182" y="25725"/>
                  <a:pt x="5273" y="25839"/>
                  <a:pt x="5342" y="25930"/>
                </a:cubicBezTo>
                <a:cubicBezTo>
                  <a:pt x="5250" y="26501"/>
                  <a:pt x="5547" y="26957"/>
                  <a:pt x="5593" y="27459"/>
                </a:cubicBezTo>
                <a:cubicBezTo>
                  <a:pt x="5593" y="27528"/>
                  <a:pt x="5730" y="27596"/>
                  <a:pt x="5798" y="27642"/>
                </a:cubicBezTo>
                <a:cubicBezTo>
                  <a:pt x="5844" y="27619"/>
                  <a:pt x="5889" y="27573"/>
                  <a:pt x="5935" y="27551"/>
                </a:cubicBezTo>
                <a:lnTo>
                  <a:pt x="6095" y="27551"/>
                </a:lnTo>
                <a:cubicBezTo>
                  <a:pt x="6118" y="27802"/>
                  <a:pt x="6140" y="28053"/>
                  <a:pt x="6186" y="28327"/>
                </a:cubicBezTo>
                <a:cubicBezTo>
                  <a:pt x="6003" y="28304"/>
                  <a:pt x="5889" y="28304"/>
                  <a:pt x="5775" y="28304"/>
                </a:cubicBezTo>
                <a:cubicBezTo>
                  <a:pt x="5775" y="28327"/>
                  <a:pt x="5752" y="28349"/>
                  <a:pt x="5752" y="28372"/>
                </a:cubicBezTo>
                <a:cubicBezTo>
                  <a:pt x="5867" y="28418"/>
                  <a:pt x="5958" y="28464"/>
                  <a:pt x="6026" y="28509"/>
                </a:cubicBezTo>
                <a:cubicBezTo>
                  <a:pt x="6003" y="28692"/>
                  <a:pt x="5981" y="28852"/>
                  <a:pt x="5958" y="29034"/>
                </a:cubicBezTo>
                <a:cubicBezTo>
                  <a:pt x="5844" y="29148"/>
                  <a:pt x="5707" y="29285"/>
                  <a:pt x="5593" y="29377"/>
                </a:cubicBezTo>
                <a:cubicBezTo>
                  <a:pt x="5752" y="29559"/>
                  <a:pt x="5935" y="29719"/>
                  <a:pt x="6118" y="29902"/>
                </a:cubicBezTo>
                <a:cubicBezTo>
                  <a:pt x="5958" y="29970"/>
                  <a:pt x="5867" y="29993"/>
                  <a:pt x="5752" y="30039"/>
                </a:cubicBezTo>
                <a:cubicBezTo>
                  <a:pt x="5935" y="30427"/>
                  <a:pt x="6095" y="30792"/>
                  <a:pt x="6300" y="31203"/>
                </a:cubicBezTo>
                <a:cubicBezTo>
                  <a:pt x="6460" y="31317"/>
                  <a:pt x="6460" y="31317"/>
                  <a:pt x="6460" y="31499"/>
                </a:cubicBezTo>
                <a:cubicBezTo>
                  <a:pt x="6391" y="31454"/>
                  <a:pt x="6346" y="31408"/>
                  <a:pt x="6323" y="31385"/>
                </a:cubicBezTo>
                <a:cubicBezTo>
                  <a:pt x="6300" y="31773"/>
                  <a:pt x="6277" y="32138"/>
                  <a:pt x="6255" y="32481"/>
                </a:cubicBezTo>
                <a:cubicBezTo>
                  <a:pt x="6528" y="33006"/>
                  <a:pt x="6551" y="33554"/>
                  <a:pt x="6597" y="34033"/>
                </a:cubicBezTo>
                <a:cubicBezTo>
                  <a:pt x="6255" y="34238"/>
                  <a:pt x="5981" y="34421"/>
                  <a:pt x="5661" y="34604"/>
                </a:cubicBezTo>
                <a:cubicBezTo>
                  <a:pt x="5981" y="34809"/>
                  <a:pt x="5981" y="34832"/>
                  <a:pt x="6026" y="35311"/>
                </a:cubicBezTo>
                <a:cubicBezTo>
                  <a:pt x="5912" y="35380"/>
                  <a:pt x="5798" y="35448"/>
                  <a:pt x="5684" y="35517"/>
                </a:cubicBezTo>
                <a:cubicBezTo>
                  <a:pt x="5593" y="35448"/>
                  <a:pt x="5501" y="35380"/>
                  <a:pt x="5410" y="35334"/>
                </a:cubicBezTo>
                <a:cubicBezTo>
                  <a:pt x="5410" y="35334"/>
                  <a:pt x="5387" y="35357"/>
                  <a:pt x="5364" y="35380"/>
                </a:cubicBezTo>
                <a:cubicBezTo>
                  <a:pt x="5501" y="35722"/>
                  <a:pt x="5638" y="36087"/>
                  <a:pt x="5798" y="36521"/>
                </a:cubicBezTo>
                <a:cubicBezTo>
                  <a:pt x="5912" y="36133"/>
                  <a:pt x="5456" y="35790"/>
                  <a:pt x="5958" y="35517"/>
                </a:cubicBezTo>
                <a:cubicBezTo>
                  <a:pt x="6026" y="35722"/>
                  <a:pt x="6072" y="35882"/>
                  <a:pt x="6118" y="36064"/>
                </a:cubicBezTo>
                <a:cubicBezTo>
                  <a:pt x="6300" y="36224"/>
                  <a:pt x="6528" y="36338"/>
                  <a:pt x="6460" y="36612"/>
                </a:cubicBezTo>
                <a:cubicBezTo>
                  <a:pt x="6643" y="36612"/>
                  <a:pt x="6665" y="36772"/>
                  <a:pt x="6734" y="36840"/>
                </a:cubicBezTo>
                <a:cubicBezTo>
                  <a:pt x="6688" y="36932"/>
                  <a:pt x="6665" y="37023"/>
                  <a:pt x="6643" y="37114"/>
                </a:cubicBezTo>
                <a:cubicBezTo>
                  <a:pt x="6825" y="37092"/>
                  <a:pt x="6962" y="37092"/>
                  <a:pt x="7076" y="37069"/>
                </a:cubicBezTo>
                <a:cubicBezTo>
                  <a:pt x="7122" y="37297"/>
                  <a:pt x="7168" y="37457"/>
                  <a:pt x="7213" y="37639"/>
                </a:cubicBezTo>
                <a:lnTo>
                  <a:pt x="6802" y="37639"/>
                </a:lnTo>
                <a:cubicBezTo>
                  <a:pt x="7053" y="37890"/>
                  <a:pt x="7259" y="38096"/>
                  <a:pt x="7464" y="38324"/>
                </a:cubicBezTo>
                <a:cubicBezTo>
                  <a:pt x="7282" y="38461"/>
                  <a:pt x="7145" y="38552"/>
                  <a:pt x="7008" y="38644"/>
                </a:cubicBezTo>
                <a:cubicBezTo>
                  <a:pt x="7031" y="38666"/>
                  <a:pt x="7031" y="38666"/>
                  <a:pt x="7031" y="38689"/>
                </a:cubicBezTo>
                <a:cubicBezTo>
                  <a:pt x="7145" y="38666"/>
                  <a:pt x="7259" y="38621"/>
                  <a:pt x="7350" y="38598"/>
                </a:cubicBezTo>
                <a:cubicBezTo>
                  <a:pt x="7373" y="38621"/>
                  <a:pt x="7396" y="38666"/>
                  <a:pt x="7396" y="38712"/>
                </a:cubicBezTo>
                <a:cubicBezTo>
                  <a:pt x="7213" y="38803"/>
                  <a:pt x="7008" y="38918"/>
                  <a:pt x="6802" y="39032"/>
                </a:cubicBezTo>
                <a:cubicBezTo>
                  <a:pt x="6939" y="39054"/>
                  <a:pt x="7076" y="39077"/>
                  <a:pt x="7213" y="39100"/>
                </a:cubicBezTo>
                <a:cubicBezTo>
                  <a:pt x="7259" y="39214"/>
                  <a:pt x="7282" y="39306"/>
                  <a:pt x="7327" y="39397"/>
                </a:cubicBezTo>
                <a:cubicBezTo>
                  <a:pt x="7168" y="39579"/>
                  <a:pt x="7031" y="39739"/>
                  <a:pt x="6848" y="39945"/>
                </a:cubicBezTo>
                <a:cubicBezTo>
                  <a:pt x="7053" y="39853"/>
                  <a:pt x="7190" y="39808"/>
                  <a:pt x="7327" y="39739"/>
                </a:cubicBezTo>
                <a:cubicBezTo>
                  <a:pt x="7373" y="39899"/>
                  <a:pt x="7419" y="40013"/>
                  <a:pt x="7464" y="40150"/>
                </a:cubicBezTo>
                <a:cubicBezTo>
                  <a:pt x="7396" y="40241"/>
                  <a:pt x="7327" y="40333"/>
                  <a:pt x="7259" y="40447"/>
                </a:cubicBezTo>
                <a:cubicBezTo>
                  <a:pt x="7396" y="40698"/>
                  <a:pt x="7419" y="40949"/>
                  <a:pt x="7236" y="41132"/>
                </a:cubicBezTo>
                <a:cubicBezTo>
                  <a:pt x="7305" y="41314"/>
                  <a:pt x="7373" y="41451"/>
                  <a:pt x="7441" y="41634"/>
                </a:cubicBezTo>
                <a:cubicBezTo>
                  <a:pt x="7327" y="41611"/>
                  <a:pt x="7282" y="41588"/>
                  <a:pt x="7259" y="41588"/>
                </a:cubicBezTo>
                <a:cubicBezTo>
                  <a:pt x="7373" y="41748"/>
                  <a:pt x="7487" y="41908"/>
                  <a:pt x="7601" y="42067"/>
                </a:cubicBezTo>
                <a:cubicBezTo>
                  <a:pt x="7670" y="42067"/>
                  <a:pt x="7761" y="42022"/>
                  <a:pt x="7921" y="41976"/>
                </a:cubicBezTo>
                <a:lnTo>
                  <a:pt x="7921" y="41976"/>
                </a:lnTo>
                <a:cubicBezTo>
                  <a:pt x="7829" y="42182"/>
                  <a:pt x="7761" y="42296"/>
                  <a:pt x="7670" y="42455"/>
                </a:cubicBezTo>
                <a:cubicBezTo>
                  <a:pt x="7601" y="42341"/>
                  <a:pt x="7533" y="42273"/>
                  <a:pt x="7510" y="42227"/>
                </a:cubicBezTo>
                <a:cubicBezTo>
                  <a:pt x="7305" y="42204"/>
                  <a:pt x="7145" y="42159"/>
                  <a:pt x="6962" y="42136"/>
                </a:cubicBezTo>
                <a:cubicBezTo>
                  <a:pt x="6939" y="42067"/>
                  <a:pt x="6894" y="41999"/>
                  <a:pt x="6871" y="41930"/>
                </a:cubicBezTo>
                <a:cubicBezTo>
                  <a:pt x="6939" y="41885"/>
                  <a:pt x="7008" y="41839"/>
                  <a:pt x="7145" y="41748"/>
                </a:cubicBezTo>
                <a:cubicBezTo>
                  <a:pt x="6848" y="41748"/>
                  <a:pt x="6757" y="41862"/>
                  <a:pt x="6780" y="42022"/>
                </a:cubicBezTo>
                <a:cubicBezTo>
                  <a:pt x="6848" y="42433"/>
                  <a:pt x="6939" y="42821"/>
                  <a:pt x="7031" y="43232"/>
                </a:cubicBezTo>
                <a:cubicBezTo>
                  <a:pt x="7031" y="43232"/>
                  <a:pt x="7076" y="43232"/>
                  <a:pt x="7099" y="43254"/>
                </a:cubicBezTo>
                <a:cubicBezTo>
                  <a:pt x="7145" y="43186"/>
                  <a:pt x="7168" y="43117"/>
                  <a:pt x="7190" y="43049"/>
                </a:cubicBezTo>
                <a:lnTo>
                  <a:pt x="7578" y="43049"/>
                </a:lnTo>
                <a:cubicBezTo>
                  <a:pt x="7556" y="43163"/>
                  <a:pt x="7533" y="43232"/>
                  <a:pt x="7487" y="43437"/>
                </a:cubicBezTo>
                <a:cubicBezTo>
                  <a:pt x="7693" y="43346"/>
                  <a:pt x="7829" y="43277"/>
                  <a:pt x="7989" y="43232"/>
                </a:cubicBezTo>
                <a:cubicBezTo>
                  <a:pt x="7989" y="43277"/>
                  <a:pt x="8012" y="43323"/>
                  <a:pt x="8012" y="43368"/>
                </a:cubicBezTo>
                <a:cubicBezTo>
                  <a:pt x="7829" y="43574"/>
                  <a:pt x="7647" y="43802"/>
                  <a:pt x="7464" y="44030"/>
                </a:cubicBezTo>
                <a:cubicBezTo>
                  <a:pt x="7578" y="44145"/>
                  <a:pt x="7693" y="44259"/>
                  <a:pt x="7807" y="44350"/>
                </a:cubicBezTo>
                <a:cubicBezTo>
                  <a:pt x="7784" y="44487"/>
                  <a:pt x="7784" y="44601"/>
                  <a:pt x="7761" y="44761"/>
                </a:cubicBezTo>
                <a:cubicBezTo>
                  <a:pt x="7487" y="44784"/>
                  <a:pt x="7487" y="44989"/>
                  <a:pt x="7441" y="45217"/>
                </a:cubicBezTo>
                <a:cubicBezTo>
                  <a:pt x="7373" y="45126"/>
                  <a:pt x="7327" y="45058"/>
                  <a:pt x="7305" y="44966"/>
                </a:cubicBezTo>
                <a:cubicBezTo>
                  <a:pt x="7282" y="44943"/>
                  <a:pt x="7259" y="44921"/>
                  <a:pt x="7213" y="44852"/>
                </a:cubicBezTo>
                <a:cubicBezTo>
                  <a:pt x="7168" y="44989"/>
                  <a:pt x="7122" y="45080"/>
                  <a:pt x="7099" y="45172"/>
                </a:cubicBezTo>
                <a:cubicBezTo>
                  <a:pt x="7350" y="45377"/>
                  <a:pt x="7601" y="45560"/>
                  <a:pt x="7807" y="45719"/>
                </a:cubicBezTo>
                <a:cubicBezTo>
                  <a:pt x="7807" y="45879"/>
                  <a:pt x="7807" y="45993"/>
                  <a:pt x="7807" y="46107"/>
                </a:cubicBezTo>
                <a:cubicBezTo>
                  <a:pt x="7944" y="46267"/>
                  <a:pt x="8058" y="46404"/>
                  <a:pt x="8172" y="46518"/>
                </a:cubicBezTo>
                <a:cubicBezTo>
                  <a:pt x="7989" y="46906"/>
                  <a:pt x="7464" y="47089"/>
                  <a:pt x="7533" y="47637"/>
                </a:cubicBezTo>
                <a:cubicBezTo>
                  <a:pt x="7670" y="47728"/>
                  <a:pt x="7784" y="47842"/>
                  <a:pt x="7921" y="47956"/>
                </a:cubicBezTo>
                <a:cubicBezTo>
                  <a:pt x="7921" y="47934"/>
                  <a:pt x="7921" y="47934"/>
                  <a:pt x="7944" y="47911"/>
                </a:cubicBezTo>
                <a:cubicBezTo>
                  <a:pt x="7852" y="47819"/>
                  <a:pt x="7761" y="47751"/>
                  <a:pt x="7693" y="47660"/>
                </a:cubicBezTo>
                <a:cubicBezTo>
                  <a:pt x="7715" y="47568"/>
                  <a:pt x="7738" y="47477"/>
                  <a:pt x="7761" y="47431"/>
                </a:cubicBezTo>
                <a:cubicBezTo>
                  <a:pt x="7966" y="47363"/>
                  <a:pt x="8149" y="47294"/>
                  <a:pt x="8354" y="47226"/>
                </a:cubicBezTo>
                <a:cubicBezTo>
                  <a:pt x="8354" y="47249"/>
                  <a:pt x="8377" y="47272"/>
                  <a:pt x="8377" y="47294"/>
                </a:cubicBezTo>
                <a:cubicBezTo>
                  <a:pt x="8263" y="47386"/>
                  <a:pt x="8126" y="47454"/>
                  <a:pt x="8012" y="47545"/>
                </a:cubicBezTo>
                <a:cubicBezTo>
                  <a:pt x="8172" y="47682"/>
                  <a:pt x="8332" y="47797"/>
                  <a:pt x="8514" y="47956"/>
                </a:cubicBezTo>
                <a:cubicBezTo>
                  <a:pt x="8446" y="48048"/>
                  <a:pt x="8377" y="48139"/>
                  <a:pt x="8286" y="48253"/>
                </a:cubicBezTo>
                <a:cubicBezTo>
                  <a:pt x="8309" y="48299"/>
                  <a:pt x="8332" y="48367"/>
                  <a:pt x="8354" y="48413"/>
                </a:cubicBezTo>
                <a:cubicBezTo>
                  <a:pt x="8446" y="48390"/>
                  <a:pt x="8514" y="48344"/>
                  <a:pt x="8583" y="48322"/>
                </a:cubicBezTo>
                <a:lnTo>
                  <a:pt x="8583" y="48322"/>
                </a:lnTo>
                <a:cubicBezTo>
                  <a:pt x="8560" y="48413"/>
                  <a:pt x="8560" y="48481"/>
                  <a:pt x="8537" y="48595"/>
                </a:cubicBezTo>
                <a:cubicBezTo>
                  <a:pt x="8628" y="48595"/>
                  <a:pt x="8697" y="48595"/>
                  <a:pt x="8742" y="48618"/>
                </a:cubicBezTo>
                <a:cubicBezTo>
                  <a:pt x="8788" y="48824"/>
                  <a:pt x="8834" y="49052"/>
                  <a:pt x="8879" y="49303"/>
                </a:cubicBezTo>
                <a:cubicBezTo>
                  <a:pt x="8994" y="49257"/>
                  <a:pt x="9062" y="49235"/>
                  <a:pt x="9222" y="49166"/>
                </a:cubicBezTo>
                <a:lnTo>
                  <a:pt x="9222" y="49166"/>
                </a:lnTo>
                <a:cubicBezTo>
                  <a:pt x="9199" y="49326"/>
                  <a:pt x="9199" y="49440"/>
                  <a:pt x="9199" y="49577"/>
                </a:cubicBezTo>
                <a:cubicBezTo>
                  <a:pt x="9131" y="49600"/>
                  <a:pt x="9062" y="49668"/>
                  <a:pt x="8925" y="49737"/>
                </a:cubicBezTo>
                <a:cubicBezTo>
                  <a:pt x="9085" y="49760"/>
                  <a:pt x="9176" y="49782"/>
                  <a:pt x="9267" y="49805"/>
                </a:cubicBezTo>
                <a:cubicBezTo>
                  <a:pt x="9267" y="49896"/>
                  <a:pt x="9267" y="49988"/>
                  <a:pt x="9267" y="50056"/>
                </a:cubicBezTo>
                <a:cubicBezTo>
                  <a:pt x="9176" y="50033"/>
                  <a:pt x="9085" y="50011"/>
                  <a:pt x="8971" y="49965"/>
                </a:cubicBezTo>
                <a:lnTo>
                  <a:pt x="8971" y="49965"/>
                </a:lnTo>
                <a:cubicBezTo>
                  <a:pt x="8971" y="50193"/>
                  <a:pt x="8994" y="50376"/>
                  <a:pt x="8994" y="50558"/>
                </a:cubicBezTo>
                <a:cubicBezTo>
                  <a:pt x="8925" y="50581"/>
                  <a:pt x="8857" y="50627"/>
                  <a:pt x="8765" y="50650"/>
                </a:cubicBezTo>
                <a:cubicBezTo>
                  <a:pt x="8879" y="50810"/>
                  <a:pt x="8971" y="50924"/>
                  <a:pt x="9039" y="51038"/>
                </a:cubicBezTo>
                <a:cubicBezTo>
                  <a:pt x="9016" y="51061"/>
                  <a:pt x="8994" y="51061"/>
                  <a:pt x="8948" y="51061"/>
                </a:cubicBezTo>
                <a:cubicBezTo>
                  <a:pt x="8925" y="51198"/>
                  <a:pt x="8902" y="51334"/>
                  <a:pt x="8879" y="51471"/>
                </a:cubicBezTo>
                <a:cubicBezTo>
                  <a:pt x="8994" y="51540"/>
                  <a:pt x="9085" y="51608"/>
                  <a:pt x="9153" y="51677"/>
                </a:cubicBezTo>
                <a:cubicBezTo>
                  <a:pt x="9062" y="51882"/>
                  <a:pt x="8948" y="52088"/>
                  <a:pt x="8857" y="52293"/>
                </a:cubicBezTo>
                <a:lnTo>
                  <a:pt x="8879" y="52293"/>
                </a:lnTo>
                <a:cubicBezTo>
                  <a:pt x="8879" y="52384"/>
                  <a:pt x="8857" y="52499"/>
                  <a:pt x="8857" y="52613"/>
                </a:cubicBezTo>
                <a:cubicBezTo>
                  <a:pt x="9016" y="52772"/>
                  <a:pt x="9176" y="52955"/>
                  <a:pt x="9359" y="53138"/>
                </a:cubicBezTo>
                <a:cubicBezTo>
                  <a:pt x="9199" y="53183"/>
                  <a:pt x="9085" y="53229"/>
                  <a:pt x="8925" y="53275"/>
                </a:cubicBezTo>
                <a:cubicBezTo>
                  <a:pt x="9176" y="53389"/>
                  <a:pt x="9382" y="53480"/>
                  <a:pt x="9541" y="53549"/>
                </a:cubicBezTo>
                <a:cubicBezTo>
                  <a:pt x="9678" y="53891"/>
                  <a:pt x="9564" y="54028"/>
                  <a:pt x="9267" y="54119"/>
                </a:cubicBezTo>
                <a:cubicBezTo>
                  <a:pt x="9404" y="54188"/>
                  <a:pt x="9496" y="54210"/>
                  <a:pt x="9633" y="54279"/>
                </a:cubicBezTo>
                <a:cubicBezTo>
                  <a:pt x="9496" y="54439"/>
                  <a:pt x="9382" y="54553"/>
                  <a:pt x="9313" y="54621"/>
                </a:cubicBezTo>
                <a:cubicBezTo>
                  <a:pt x="9359" y="54872"/>
                  <a:pt x="9359" y="55032"/>
                  <a:pt x="9404" y="55260"/>
                </a:cubicBezTo>
                <a:cubicBezTo>
                  <a:pt x="9404" y="55260"/>
                  <a:pt x="9473" y="55306"/>
                  <a:pt x="9587" y="55352"/>
                </a:cubicBezTo>
                <a:cubicBezTo>
                  <a:pt x="9541" y="55808"/>
                  <a:pt x="9519" y="56288"/>
                  <a:pt x="9473" y="56790"/>
                </a:cubicBezTo>
                <a:cubicBezTo>
                  <a:pt x="9610" y="56744"/>
                  <a:pt x="9724" y="56698"/>
                  <a:pt x="9929" y="56607"/>
                </a:cubicBezTo>
                <a:lnTo>
                  <a:pt x="9929" y="56607"/>
                </a:lnTo>
                <a:cubicBezTo>
                  <a:pt x="9838" y="56813"/>
                  <a:pt x="9792" y="56927"/>
                  <a:pt x="9724" y="57064"/>
                </a:cubicBezTo>
                <a:cubicBezTo>
                  <a:pt x="9838" y="57086"/>
                  <a:pt x="9929" y="57086"/>
                  <a:pt x="9998" y="57109"/>
                </a:cubicBezTo>
                <a:cubicBezTo>
                  <a:pt x="10021" y="57246"/>
                  <a:pt x="10044" y="57360"/>
                  <a:pt x="10066" y="57474"/>
                </a:cubicBezTo>
                <a:cubicBezTo>
                  <a:pt x="9975" y="57497"/>
                  <a:pt x="9929" y="57497"/>
                  <a:pt x="9907" y="57497"/>
                </a:cubicBezTo>
                <a:cubicBezTo>
                  <a:pt x="9747" y="57680"/>
                  <a:pt x="9633" y="57817"/>
                  <a:pt x="9496" y="57977"/>
                </a:cubicBezTo>
                <a:cubicBezTo>
                  <a:pt x="9541" y="58136"/>
                  <a:pt x="9610" y="58296"/>
                  <a:pt x="9656" y="58433"/>
                </a:cubicBezTo>
                <a:cubicBezTo>
                  <a:pt x="9541" y="58456"/>
                  <a:pt x="9450" y="58456"/>
                  <a:pt x="9290" y="58456"/>
                </a:cubicBezTo>
                <a:cubicBezTo>
                  <a:pt x="9550" y="58629"/>
                  <a:pt x="9669" y="58708"/>
                  <a:pt x="9764" y="58708"/>
                </a:cubicBezTo>
                <a:cubicBezTo>
                  <a:pt x="9843" y="58708"/>
                  <a:pt x="9906" y="58652"/>
                  <a:pt x="10021" y="58547"/>
                </a:cubicBezTo>
                <a:cubicBezTo>
                  <a:pt x="9975" y="58479"/>
                  <a:pt x="9929" y="58410"/>
                  <a:pt x="9861" y="58273"/>
                </a:cubicBezTo>
                <a:lnTo>
                  <a:pt x="9861" y="58273"/>
                </a:lnTo>
                <a:cubicBezTo>
                  <a:pt x="10066" y="58296"/>
                  <a:pt x="10226" y="58296"/>
                  <a:pt x="10409" y="58319"/>
                </a:cubicBezTo>
                <a:cubicBezTo>
                  <a:pt x="10340" y="58456"/>
                  <a:pt x="10295" y="58524"/>
                  <a:pt x="10272" y="58570"/>
                </a:cubicBezTo>
                <a:cubicBezTo>
                  <a:pt x="10340" y="58684"/>
                  <a:pt x="10386" y="58776"/>
                  <a:pt x="10409" y="58821"/>
                </a:cubicBezTo>
                <a:cubicBezTo>
                  <a:pt x="10340" y="58935"/>
                  <a:pt x="10272" y="59004"/>
                  <a:pt x="10226" y="59049"/>
                </a:cubicBezTo>
                <a:cubicBezTo>
                  <a:pt x="10340" y="59072"/>
                  <a:pt x="10454" y="59072"/>
                  <a:pt x="10546" y="59072"/>
                </a:cubicBezTo>
                <a:cubicBezTo>
                  <a:pt x="10660" y="59164"/>
                  <a:pt x="10751" y="59232"/>
                  <a:pt x="10820" y="59300"/>
                </a:cubicBezTo>
                <a:cubicBezTo>
                  <a:pt x="10797" y="59460"/>
                  <a:pt x="10774" y="59597"/>
                  <a:pt x="10774" y="59666"/>
                </a:cubicBezTo>
                <a:cubicBezTo>
                  <a:pt x="10979" y="59917"/>
                  <a:pt x="11139" y="60145"/>
                  <a:pt x="11322" y="60373"/>
                </a:cubicBezTo>
                <a:cubicBezTo>
                  <a:pt x="11208" y="60419"/>
                  <a:pt x="11139" y="60442"/>
                  <a:pt x="11025" y="60465"/>
                </a:cubicBezTo>
                <a:cubicBezTo>
                  <a:pt x="11162" y="60579"/>
                  <a:pt x="11276" y="60647"/>
                  <a:pt x="11390" y="60738"/>
                </a:cubicBezTo>
                <a:cubicBezTo>
                  <a:pt x="11322" y="60853"/>
                  <a:pt x="11276" y="60967"/>
                  <a:pt x="11230" y="61058"/>
                </a:cubicBezTo>
                <a:cubicBezTo>
                  <a:pt x="11253" y="61081"/>
                  <a:pt x="11276" y="61104"/>
                  <a:pt x="11299" y="61127"/>
                </a:cubicBezTo>
                <a:cubicBezTo>
                  <a:pt x="11436" y="61012"/>
                  <a:pt x="11573" y="60898"/>
                  <a:pt x="11733" y="60761"/>
                </a:cubicBezTo>
                <a:cubicBezTo>
                  <a:pt x="11801" y="60807"/>
                  <a:pt x="11915" y="60875"/>
                  <a:pt x="12029" y="60944"/>
                </a:cubicBezTo>
                <a:cubicBezTo>
                  <a:pt x="12121" y="60898"/>
                  <a:pt x="12212" y="60853"/>
                  <a:pt x="12326" y="60807"/>
                </a:cubicBezTo>
                <a:cubicBezTo>
                  <a:pt x="12417" y="60898"/>
                  <a:pt x="12509" y="60990"/>
                  <a:pt x="12668" y="61149"/>
                </a:cubicBezTo>
                <a:cubicBezTo>
                  <a:pt x="12600" y="60990"/>
                  <a:pt x="12577" y="60898"/>
                  <a:pt x="12554" y="60807"/>
                </a:cubicBezTo>
                <a:cubicBezTo>
                  <a:pt x="12235" y="60807"/>
                  <a:pt x="12212" y="60487"/>
                  <a:pt x="12007" y="60373"/>
                </a:cubicBezTo>
                <a:cubicBezTo>
                  <a:pt x="12029" y="60328"/>
                  <a:pt x="12052" y="60305"/>
                  <a:pt x="12052" y="60282"/>
                </a:cubicBezTo>
                <a:cubicBezTo>
                  <a:pt x="12212" y="60350"/>
                  <a:pt x="12395" y="60419"/>
                  <a:pt x="12554" y="60465"/>
                </a:cubicBezTo>
                <a:cubicBezTo>
                  <a:pt x="12554" y="60465"/>
                  <a:pt x="12577" y="60442"/>
                  <a:pt x="12577" y="60419"/>
                </a:cubicBezTo>
                <a:cubicBezTo>
                  <a:pt x="12417" y="60282"/>
                  <a:pt x="12258" y="60145"/>
                  <a:pt x="12098" y="60008"/>
                </a:cubicBezTo>
                <a:cubicBezTo>
                  <a:pt x="12212" y="59894"/>
                  <a:pt x="12486" y="60031"/>
                  <a:pt x="12349" y="59643"/>
                </a:cubicBezTo>
                <a:lnTo>
                  <a:pt x="12349" y="59643"/>
                </a:lnTo>
                <a:cubicBezTo>
                  <a:pt x="12646" y="59848"/>
                  <a:pt x="12851" y="60008"/>
                  <a:pt x="13056" y="60145"/>
                </a:cubicBezTo>
                <a:cubicBezTo>
                  <a:pt x="13079" y="60122"/>
                  <a:pt x="13079" y="60099"/>
                  <a:pt x="13102" y="60077"/>
                </a:cubicBezTo>
                <a:cubicBezTo>
                  <a:pt x="13148" y="60236"/>
                  <a:pt x="13193" y="60373"/>
                  <a:pt x="13239" y="60533"/>
                </a:cubicBezTo>
                <a:cubicBezTo>
                  <a:pt x="13148" y="60556"/>
                  <a:pt x="13102" y="60556"/>
                  <a:pt x="13034" y="60579"/>
                </a:cubicBezTo>
                <a:cubicBezTo>
                  <a:pt x="12988" y="60442"/>
                  <a:pt x="12942" y="60350"/>
                  <a:pt x="12897" y="60236"/>
                </a:cubicBezTo>
                <a:cubicBezTo>
                  <a:pt x="12874" y="60259"/>
                  <a:pt x="12851" y="60259"/>
                  <a:pt x="12828" y="60259"/>
                </a:cubicBezTo>
                <a:cubicBezTo>
                  <a:pt x="12851" y="60396"/>
                  <a:pt x="12874" y="60556"/>
                  <a:pt x="12897" y="60716"/>
                </a:cubicBezTo>
                <a:cubicBezTo>
                  <a:pt x="12783" y="60738"/>
                  <a:pt x="12691" y="60784"/>
                  <a:pt x="12600" y="60807"/>
                </a:cubicBezTo>
                <a:cubicBezTo>
                  <a:pt x="12783" y="61012"/>
                  <a:pt x="12988" y="61195"/>
                  <a:pt x="13216" y="61423"/>
                </a:cubicBezTo>
                <a:cubicBezTo>
                  <a:pt x="13810" y="61104"/>
                  <a:pt x="14243" y="60647"/>
                  <a:pt x="14631" y="60145"/>
                </a:cubicBezTo>
                <a:cubicBezTo>
                  <a:pt x="14768" y="60099"/>
                  <a:pt x="14905" y="60077"/>
                  <a:pt x="15065" y="60031"/>
                </a:cubicBezTo>
                <a:cubicBezTo>
                  <a:pt x="14997" y="59962"/>
                  <a:pt x="14951" y="59894"/>
                  <a:pt x="14883" y="59825"/>
                </a:cubicBezTo>
                <a:cubicBezTo>
                  <a:pt x="14974" y="59780"/>
                  <a:pt x="15042" y="59757"/>
                  <a:pt x="15065" y="59734"/>
                </a:cubicBezTo>
                <a:cubicBezTo>
                  <a:pt x="15172" y="59820"/>
                  <a:pt x="15239" y="59885"/>
                  <a:pt x="15304" y="59950"/>
                </a:cubicBezTo>
                <a:lnTo>
                  <a:pt x="15304" y="59950"/>
                </a:lnTo>
                <a:cubicBezTo>
                  <a:pt x="15391" y="59841"/>
                  <a:pt x="15479" y="59752"/>
                  <a:pt x="15567" y="59620"/>
                </a:cubicBezTo>
                <a:cubicBezTo>
                  <a:pt x="15636" y="59689"/>
                  <a:pt x="15727" y="59780"/>
                  <a:pt x="15818" y="59871"/>
                </a:cubicBezTo>
                <a:cubicBezTo>
                  <a:pt x="15704" y="59985"/>
                  <a:pt x="15613" y="60077"/>
                  <a:pt x="15499" y="60191"/>
                </a:cubicBezTo>
                <a:cubicBezTo>
                  <a:pt x="15566" y="60213"/>
                  <a:pt x="15625" y="60225"/>
                  <a:pt x="15677" y="60225"/>
                </a:cubicBezTo>
                <a:cubicBezTo>
                  <a:pt x="15836" y="60225"/>
                  <a:pt x="15927" y="60118"/>
                  <a:pt x="15978" y="59894"/>
                </a:cubicBezTo>
                <a:cubicBezTo>
                  <a:pt x="16069" y="60077"/>
                  <a:pt x="16115" y="60168"/>
                  <a:pt x="16138" y="60236"/>
                </a:cubicBezTo>
                <a:cubicBezTo>
                  <a:pt x="16047" y="60328"/>
                  <a:pt x="15978" y="60419"/>
                  <a:pt x="15910" y="60487"/>
                </a:cubicBezTo>
                <a:cubicBezTo>
                  <a:pt x="15910" y="60510"/>
                  <a:pt x="15932" y="60533"/>
                  <a:pt x="15955" y="60579"/>
                </a:cubicBezTo>
                <a:cubicBezTo>
                  <a:pt x="16069" y="60556"/>
                  <a:pt x="16206" y="60556"/>
                  <a:pt x="16343" y="60556"/>
                </a:cubicBezTo>
                <a:cubicBezTo>
                  <a:pt x="16366" y="60305"/>
                  <a:pt x="16389" y="60122"/>
                  <a:pt x="16389" y="59894"/>
                </a:cubicBezTo>
                <a:cubicBezTo>
                  <a:pt x="16503" y="59825"/>
                  <a:pt x="16617" y="59757"/>
                  <a:pt x="16731" y="59666"/>
                </a:cubicBezTo>
                <a:cubicBezTo>
                  <a:pt x="16731" y="59574"/>
                  <a:pt x="16754" y="59483"/>
                  <a:pt x="16754" y="59346"/>
                </a:cubicBezTo>
                <a:cubicBezTo>
                  <a:pt x="16845" y="59415"/>
                  <a:pt x="16914" y="59460"/>
                  <a:pt x="16960" y="59506"/>
                </a:cubicBezTo>
                <a:cubicBezTo>
                  <a:pt x="16982" y="59437"/>
                  <a:pt x="17005" y="59369"/>
                  <a:pt x="17005" y="59346"/>
                </a:cubicBezTo>
                <a:cubicBezTo>
                  <a:pt x="17165" y="59392"/>
                  <a:pt x="17302" y="59415"/>
                  <a:pt x="17416" y="59437"/>
                </a:cubicBezTo>
                <a:cubicBezTo>
                  <a:pt x="17416" y="59209"/>
                  <a:pt x="17393" y="59027"/>
                  <a:pt x="17393" y="58890"/>
                </a:cubicBezTo>
                <a:cubicBezTo>
                  <a:pt x="17736" y="58776"/>
                  <a:pt x="18010" y="58684"/>
                  <a:pt x="18398" y="58570"/>
                </a:cubicBezTo>
                <a:lnTo>
                  <a:pt x="18398" y="58570"/>
                </a:lnTo>
                <a:cubicBezTo>
                  <a:pt x="18306" y="58730"/>
                  <a:pt x="18261" y="58821"/>
                  <a:pt x="18238" y="58935"/>
                </a:cubicBezTo>
                <a:cubicBezTo>
                  <a:pt x="18238" y="58935"/>
                  <a:pt x="18261" y="58958"/>
                  <a:pt x="18283" y="58981"/>
                </a:cubicBezTo>
                <a:cubicBezTo>
                  <a:pt x="18375" y="58935"/>
                  <a:pt x="18466" y="58890"/>
                  <a:pt x="18557" y="58844"/>
                </a:cubicBezTo>
                <a:cubicBezTo>
                  <a:pt x="18398" y="58387"/>
                  <a:pt x="18238" y="57931"/>
                  <a:pt x="18078" y="57452"/>
                </a:cubicBezTo>
                <a:cubicBezTo>
                  <a:pt x="18169" y="57429"/>
                  <a:pt x="18238" y="57429"/>
                  <a:pt x="18306" y="57429"/>
                </a:cubicBezTo>
                <a:cubicBezTo>
                  <a:pt x="18306" y="57497"/>
                  <a:pt x="18329" y="57566"/>
                  <a:pt x="18329" y="57611"/>
                </a:cubicBezTo>
                <a:cubicBezTo>
                  <a:pt x="18462" y="57632"/>
                  <a:pt x="18594" y="57661"/>
                  <a:pt x="18722" y="57661"/>
                </a:cubicBezTo>
                <a:cubicBezTo>
                  <a:pt x="18882" y="57661"/>
                  <a:pt x="19035" y="57616"/>
                  <a:pt x="19174" y="57452"/>
                </a:cubicBezTo>
                <a:cubicBezTo>
                  <a:pt x="19082" y="57429"/>
                  <a:pt x="19014" y="57406"/>
                  <a:pt x="18900" y="57383"/>
                </a:cubicBezTo>
                <a:cubicBezTo>
                  <a:pt x="18968" y="57292"/>
                  <a:pt x="19037" y="57223"/>
                  <a:pt x="19082" y="57155"/>
                </a:cubicBezTo>
                <a:cubicBezTo>
                  <a:pt x="19014" y="57064"/>
                  <a:pt x="18968" y="56972"/>
                  <a:pt x="18900" y="56904"/>
                </a:cubicBezTo>
                <a:cubicBezTo>
                  <a:pt x="18968" y="56790"/>
                  <a:pt x="18991" y="56698"/>
                  <a:pt x="19060" y="56584"/>
                </a:cubicBezTo>
                <a:cubicBezTo>
                  <a:pt x="19364" y="56584"/>
                  <a:pt x="19668" y="56512"/>
                  <a:pt x="19989" y="56512"/>
                </a:cubicBezTo>
                <a:cubicBezTo>
                  <a:pt x="20029" y="56512"/>
                  <a:pt x="20069" y="56513"/>
                  <a:pt x="20109" y="56516"/>
                </a:cubicBezTo>
                <a:cubicBezTo>
                  <a:pt x="20201" y="56516"/>
                  <a:pt x="20383" y="56425"/>
                  <a:pt x="20383" y="56402"/>
                </a:cubicBezTo>
                <a:cubicBezTo>
                  <a:pt x="20338" y="56173"/>
                  <a:pt x="20566" y="56310"/>
                  <a:pt x="20634" y="56173"/>
                </a:cubicBezTo>
                <a:cubicBezTo>
                  <a:pt x="20589" y="56128"/>
                  <a:pt x="20566" y="56059"/>
                  <a:pt x="20520" y="55991"/>
                </a:cubicBezTo>
                <a:cubicBezTo>
                  <a:pt x="20680" y="55808"/>
                  <a:pt x="20863" y="55648"/>
                  <a:pt x="20954" y="55466"/>
                </a:cubicBezTo>
                <a:cubicBezTo>
                  <a:pt x="21114" y="55123"/>
                  <a:pt x="21342" y="54895"/>
                  <a:pt x="21707" y="54804"/>
                </a:cubicBezTo>
                <a:cubicBezTo>
                  <a:pt x="21958" y="54713"/>
                  <a:pt x="22209" y="54621"/>
                  <a:pt x="22461" y="54507"/>
                </a:cubicBezTo>
                <a:cubicBezTo>
                  <a:pt x="22552" y="54462"/>
                  <a:pt x="22597" y="54393"/>
                  <a:pt x="22712" y="54302"/>
                </a:cubicBezTo>
                <a:cubicBezTo>
                  <a:pt x="22278" y="54233"/>
                  <a:pt x="22232" y="54210"/>
                  <a:pt x="22164" y="53891"/>
                </a:cubicBezTo>
                <a:lnTo>
                  <a:pt x="22164" y="53891"/>
                </a:lnTo>
                <a:cubicBezTo>
                  <a:pt x="22232" y="53914"/>
                  <a:pt x="22324" y="53914"/>
                  <a:pt x="22392" y="53937"/>
                </a:cubicBezTo>
                <a:cubicBezTo>
                  <a:pt x="22392" y="53914"/>
                  <a:pt x="22415" y="53891"/>
                  <a:pt x="22415" y="53868"/>
                </a:cubicBezTo>
                <a:cubicBezTo>
                  <a:pt x="22278" y="53800"/>
                  <a:pt x="22141" y="53731"/>
                  <a:pt x="22004" y="53663"/>
                </a:cubicBezTo>
                <a:cubicBezTo>
                  <a:pt x="22046" y="53451"/>
                  <a:pt x="22187" y="53318"/>
                  <a:pt x="22389" y="53318"/>
                </a:cubicBezTo>
                <a:cubicBezTo>
                  <a:pt x="22405" y="53318"/>
                  <a:pt x="22421" y="53319"/>
                  <a:pt x="22438" y="53320"/>
                </a:cubicBezTo>
                <a:cubicBezTo>
                  <a:pt x="22529" y="53389"/>
                  <a:pt x="22643" y="53457"/>
                  <a:pt x="22734" y="53526"/>
                </a:cubicBezTo>
                <a:cubicBezTo>
                  <a:pt x="23031" y="53434"/>
                  <a:pt x="23396" y="53549"/>
                  <a:pt x="23602" y="53206"/>
                </a:cubicBezTo>
                <a:cubicBezTo>
                  <a:pt x="23670" y="53297"/>
                  <a:pt x="23716" y="53343"/>
                  <a:pt x="23807" y="53434"/>
                </a:cubicBezTo>
                <a:cubicBezTo>
                  <a:pt x="23876" y="53275"/>
                  <a:pt x="23921" y="53183"/>
                  <a:pt x="23967" y="53092"/>
                </a:cubicBezTo>
                <a:cubicBezTo>
                  <a:pt x="24081" y="53069"/>
                  <a:pt x="24172" y="53046"/>
                  <a:pt x="24287" y="53024"/>
                </a:cubicBezTo>
                <a:cubicBezTo>
                  <a:pt x="24332" y="52795"/>
                  <a:pt x="24378" y="52590"/>
                  <a:pt x="24401" y="52384"/>
                </a:cubicBezTo>
                <a:cubicBezTo>
                  <a:pt x="24538" y="52407"/>
                  <a:pt x="24675" y="52430"/>
                  <a:pt x="24812" y="52453"/>
                </a:cubicBezTo>
                <a:cubicBezTo>
                  <a:pt x="24926" y="52247"/>
                  <a:pt x="25017" y="52088"/>
                  <a:pt x="25085" y="51905"/>
                </a:cubicBezTo>
                <a:cubicBezTo>
                  <a:pt x="24880" y="51723"/>
                  <a:pt x="24994" y="51494"/>
                  <a:pt x="24994" y="51312"/>
                </a:cubicBezTo>
                <a:cubicBezTo>
                  <a:pt x="24948" y="51198"/>
                  <a:pt x="24697" y="51380"/>
                  <a:pt x="24766" y="51083"/>
                </a:cubicBezTo>
                <a:lnTo>
                  <a:pt x="24766" y="51083"/>
                </a:lnTo>
                <a:cubicBezTo>
                  <a:pt x="24994" y="51106"/>
                  <a:pt x="25222" y="51129"/>
                  <a:pt x="25473" y="51152"/>
                </a:cubicBezTo>
                <a:cubicBezTo>
                  <a:pt x="25618" y="51178"/>
                  <a:pt x="25762" y="51219"/>
                  <a:pt x="25907" y="51219"/>
                </a:cubicBezTo>
                <a:cubicBezTo>
                  <a:pt x="26013" y="51219"/>
                  <a:pt x="26120" y="51197"/>
                  <a:pt x="26227" y="51129"/>
                </a:cubicBezTo>
                <a:cubicBezTo>
                  <a:pt x="26227" y="51038"/>
                  <a:pt x="26227" y="50969"/>
                  <a:pt x="26227" y="50855"/>
                </a:cubicBezTo>
                <a:cubicBezTo>
                  <a:pt x="26409" y="50878"/>
                  <a:pt x="26592" y="50901"/>
                  <a:pt x="26774" y="50924"/>
                </a:cubicBezTo>
                <a:cubicBezTo>
                  <a:pt x="26660" y="50513"/>
                  <a:pt x="27048" y="50102"/>
                  <a:pt x="26729" y="49668"/>
                </a:cubicBezTo>
                <a:lnTo>
                  <a:pt x="26729" y="49668"/>
                </a:lnTo>
                <a:cubicBezTo>
                  <a:pt x="26660" y="49805"/>
                  <a:pt x="26592" y="49896"/>
                  <a:pt x="26569" y="49988"/>
                </a:cubicBezTo>
                <a:cubicBezTo>
                  <a:pt x="26386" y="49988"/>
                  <a:pt x="26250" y="50011"/>
                  <a:pt x="26090" y="50011"/>
                </a:cubicBezTo>
                <a:cubicBezTo>
                  <a:pt x="26113" y="50148"/>
                  <a:pt x="26113" y="50239"/>
                  <a:pt x="26135" y="50330"/>
                </a:cubicBezTo>
                <a:cubicBezTo>
                  <a:pt x="25816" y="50513"/>
                  <a:pt x="25496" y="50673"/>
                  <a:pt x="25154" y="50878"/>
                </a:cubicBezTo>
                <a:cubicBezTo>
                  <a:pt x="25063" y="50764"/>
                  <a:pt x="24994" y="50627"/>
                  <a:pt x="24903" y="50490"/>
                </a:cubicBezTo>
                <a:cubicBezTo>
                  <a:pt x="24446" y="50969"/>
                  <a:pt x="23898" y="51380"/>
                  <a:pt x="23533" y="51951"/>
                </a:cubicBezTo>
                <a:cubicBezTo>
                  <a:pt x="23670" y="51928"/>
                  <a:pt x="23830" y="51882"/>
                  <a:pt x="23944" y="51859"/>
                </a:cubicBezTo>
                <a:cubicBezTo>
                  <a:pt x="23944" y="51791"/>
                  <a:pt x="23944" y="51723"/>
                  <a:pt x="23944" y="51677"/>
                </a:cubicBezTo>
                <a:cubicBezTo>
                  <a:pt x="23967" y="51654"/>
                  <a:pt x="23990" y="51654"/>
                  <a:pt x="24013" y="51654"/>
                </a:cubicBezTo>
                <a:cubicBezTo>
                  <a:pt x="24081" y="51768"/>
                  <a:pt x="24127" y="51859"/>
                  <a:pt x="24172" y="51974"/>
                </a:cubicBezTo>
                <a:cubicBezTo>
                  <a:pt x="24081" y="52042"/>
                  <a:pt x="24013" y="52111"/>
                  <a:pt x="23921" y="52202"/>
                </a:cubicBezTo>
                <a:cubicBezTo>
                  <a:pt x="23830" y="52225"/>
                  <a:pt x="23693" y="52247"/>
                  <a:pt x="23533" y="52247"/>
                </a:cubicBezTo>
                <a:cubicBezTo>
                  <a:pt x="23510" y="52133"/>
                  <a:pt x="23510" y="52065"/>
                  <a:pt x="23488" y="51974"/>
                </a:cubicBezTo>
                <a:cubicBezTo>
                  <a:pt x="23448" y="51951"/>
                  <a:pt x="23412" y="51942"/>
                  <a:pt x="23380" y="51942"/>
                </a:cubicBezTo>
                <a:cubicBezTo>
                  <a:pt x="23246" y="51942"/>
                  <a:pt x="23169" y="52101"/>
                  <a:pt x="23077" y="52156"/>
                </a:cubicBezTo>
                <a:cubicBezTo>
                  <a:pt x="22917" y="52225"/>
                  <a:pt x="22849" y="52453"/>
                  <a:pt x="22734" y="52658"/>
                </a:cubicBezTo>
                <a:cubicBezTo>
                  <a:pt x="22620" y="52681"/>
                  <a:pt x="22438" y="52727"/>
                  <a:pt x="22324" y="52772"/>
                </a:cubicBezTo>
                <a:cubicBezTo>
                  <a:pt x="22072" y="53115"/>
                  <a:pt x="21821" y="53434"/>
                  <a:pt x="21547" y="53822"/>
                </a:cubicBezTo>
                <a:cubicBezTo>
                  <a:pt x="21684" y="53754"/>
                  <a:pt x="21753" y="53708"/>
                  <a:pt x="21844" y="53663"/>
                </a:cubicBezTo>
                <a:cubicBezTo>
                  <a:pt x="21890" y="53731"/>
                  <a:pt x="21936" y="53777"/>
                  <a:pt x="22027" y="53891"/>
                </a:cubicBezTo>
                <a:lnTo>
                  <a:pt x="21753" y="53891"/>
                </a:lnTo>
                <a:cubicBezTo>
                  <a:pt x="21684" y="54005"/>
                  <a:pt x="21593" y="54119"/>
                  <a:pt x="21525" y="54279"/>
                </a:cubicBezTo>
                <a:cubicBezTo>
                  <a:pt x="21456" y="54210"/>
                  <a:pt x="21388" y="54188"/>
                  <a:pt x="21342" y="54142"/>
                </a:cubicBezTo>
                <a:cubicBezTo>
                  <a:pt x="21411" y="54051"/>
                  <a:pt x="21456" y="53982"/>
                  <a:pt x="21570" y="53845"/>
                </a:cubicBezTo>
                <a:lnTo>
                  <a:pt x="21570" y="53845"/>
                </a:lnTo>
                <a:cubicBezTo>
                  <a:pt x="21068" y="54028"/>
                  <a:pt x="20771" y="54302"/>
                  <a:pt x="20566" y="54735"/>
                </a:cubicBezTo>
                <a:cubicBezTo>
                  <a:pt x="20087" y="54804"/>
                  <a:pt x="19904" y="55352"/>
                  <a:pt x="19470" y="55534"/>
                </a:cubicBezTo>
                <a:cubicBezTo>
                  <a:pt x="19470" y="55534"/>
                  <a:pt x="19470" y="55557"/>
                  <a:pt x="19448" y="55580"/>
                </a:cubicBezTo>
                <a:cubicBezTo>
                  <a:pt x="19470" y="55626"/>
                  <a:pt x="19493" y="55694"/>
                  <a:pt x="19493" y="55694"/>
                </a:cubicBezTo>
                <a:cubicBezTo>
                  <a:pt x="19265" y="55877"/>
                  <a:pt x="19082" y="56014"/>
                  <a:pt x="18900" y="56173"/>
                </a:cubicBezTo>
                <a:cubicBezTo>
                  <a:pt x="18672" y="56356"/>
                  <a:pt x="18489" y="56561"/>
                  <a:pt x="18283" y="56767"/>
                </a:cubicBezTo>
                <a:cubicBezTo>
                  <a:pt x="18101" y="56949"/>
                  <a:pt x="17941" y="57132"/>
                  <a:pt x="17758" y="57315"/>
                </a:cubicBezTo>
                <a:cubicBezTo>
                  <a:pt x="17667" y="57292"/>
                  <a:pt x="17576" y="57269"/>
                  <a:pt x="17485" y="57223"/>
                </a:cubicBezTo>
                <a:cubicBezTo>
                  <a:pt x="17439" y="56927"/>
                  <a:pt x="17553" y="56676"/>
                  <a:pt x="17781" y="56470"/>
                </a:cubicBezTo>
                <a:cubicBezTo>
                  <a:pt x="17850" y="56493"/>
                  <a:pt x="17941" y="56539"/>
                  <a:pt x="18032" y="56584"/>
                </a:cubicBezTo>
                <a:cubicBezTo>
                  <a:pt x="18010" y="56470"/>
                  <a:pt x="17987" y="56379"/>
                  <a:pt x="17964" y="56288"/>
                </a:cubicBezTo>
                <a:cubicBezTo>
                  <a:pt x="18078" y="56265"/>
                  <a:pt x="18169" y="56242"/>
                  <a:pt x="18238" y="56242"/>
                </a:cubicBezTo>
                <a:cubicBezTo>
                  <a:pt x="18261" y="56128"/>
                  <a:pt x="18283" y="56036"/>
                  <a:pt x="18306" y="55922"/>
                </a:cubicBezTo>
                <a:cubicBezTo>
                  <a:pt x="18466" y="55968"/>
                  <a:pt x="18626" y="55991"/>
                  <a:pt x="18786" y="56014"/>
                </a:cubicBezTo>
                <a:cubicBezTo>
                  <a:pt x="18808" y="55808"/>
                  <a:pt x="18831" y="55603"/>
                  <a:pt x="18854" y="55352"/>
                </a:cubicBezTo>
                <a:cubicBezTo>
                  <a:pt x="18991" y="55329"/>
                  <a:pt x="19128" y="55306"/>
                  <a:pt x="19288" y="55283"/>
                </a:cubicBezTo>
                <a:cubicBezTo>
                  <a:pt x="19288" y="55238"/>
                  <a:pt x="19288" y="55169"/>
                  <a:pt x="19288" y="55123"/>
                </a:cubicBezTo>
                <a:cubicBezTo>
                  <a:pt x="19470" y="55055"/>
                  <a:pt x="19630" y="54987"/>
                  <a:pt x="19813" y="54918"/>
                </a:cubicBezTo>
                <a:cubicBezTo>
                  <a:pt x="19790" y="54804"/>
                  <a:pt x="19767" y="54690"/>
                  <a:pt x="19721" y="54507"/>
                </a:cubicBezTo>
                <a:cubicBezTo>
                  <a:pt x="19881" y="54484"/>
                  <a:pt x="20041" y="54439"/>
                  <a:pt x="20178" y="54416"/>
                </a:cubicBezTo>
                <a:cubicBezTo>
                  <a:pt x="20680" y="53891"/>
                  <a:pt x="21205" y="53389"/>
                  <a:pt x="21707" y="52887"/>
                </a:cubicBezTo>
                <a:cubicBezTo>
                  <a:pt x="21684" y="52841"/>
                  <a:pt x="21639" y="52772"/>
                  <a:pt x="21639" y="52750"/>
                </a:cubicBezTo>
                <a:cubicBezTo>
                  <a:pt x="21776" y="52727"/>
                  <a:pt x="21958" y="52750"/>
                  <a:pt x="22027" y="52681"/>
                </a:cubicBezTo>
                <a:cubicBezTo>
                  <a:pt x="22324" y="52362"/>
                  <a:pt x="22712" y="52156"/>
                  <a:pt x="22917" y="51745"/>
                </a:cubicBezTo>
                <a:cubicBezTo>
                  <a:pt x="22940" y="51677"/>
                  <a:pt x="23031" y="51631"/>
                  <a:pt x="23077" y="51586"/>
                </a:cubicBezTo>
                <a:cubicBezTo>
                  <a:pt x="23054" y="51517"/>
                  <a:pt x="23054" y="51471"/>
                  <a:pt x="23031" y="51380"/>
                </a:cubicBezTo>
                <a:lnTo>
                  <a:pt x="23031" y="51380"/>
                </a:lnTo>
                <a:cubicBezTo>
                  <a:pt x="23122" y="51426"/>
                  <a:pt x="23168" y="51449"/>
                  <a:pt x="23237" y="51471"/>
                </a:cubicBezTo>
                <a:cubicBezTo>
                  <a:pt x="23328" y="51152"/>
                  <a:pt x="23670" y="51198"/>
                  <a:pt x="23807" y="51061"/>
                </a:cubicBezTo>
                <a:cubicBezTo>
                  <a:pt x="23898" y="50787"/>
                  <a:pt x="23967" y="50604"/>
                  <a:pt x="24058" y="50376"/>
                </a:cubicBezTo>
                <a:cubicBezTo>
                  <a:pt x="24218" y="50421"/>
                  <a:pt x="24332" y="50467"/>
                  <a:pt x="24469" y="50513"/>
                </a:cubicBezTo>
                <a:cubicBezTo>
                  <a:pt x="24469" y="50490"/>
                  <a:pt x="24469" y="50490"/>
                  <a:pt x="24492" y="50467"/>
                </a:cubicBezTo>
                <a:cubicBezTo>
                  <a:pt x="24446" y="50421"/>
                  <a:pt x="24378" y="50376"/>
                  <a:pt x="24332" y="50330"/>
                </a:cubicBezTo>
                <a:cubicBezTo>
                  <a:pt x="24469" y="50216"/>
                  <a:pt x="24606" y="50102"/>
                  <a:pt x="24766" y="49988"/>
                </a:cubicBezTo>
                <a:cubicBezTo>
                  <a:pt x="24812" y="50033"/>
                  <a:pt x="24857" y="50102"/>
                  <a:pt x="24903" y="50148"/>
                </a:cubicBezTo>
                <a:cubicBezTo>
                  <a:pt x="24926" y="50148"/>
                  <a:pt x="24926" y="50125"/>
                  <a:pt x="24926" y="50125"/>
                </a:cubicBezTo>
                <a:cubicBezTo>
                  <a:pt x="24880" y="50033"/>
                  <a:pt x="24857" y="49942"/>
                  <a:pt x="24812" y="49851"/>
                </a:cubicBezTo>
                <a:cubicBezTo>
                  <a:pt x="24880" y="49805"/>
                  <a:pt x="24926" y="49760"/>
                  <a:pt x="24971" y="49737"/>
                </a:cubicBezTo>
                <a:cubicBezTo>
                  <a:pt x="25063" y="49896"/>
                  <a:pt x="25154" y="50056"/>
                  <a:pt x="25245" y="50216"/>
                </a:cubicBezTo>
                <a:cubicBezTo>
                  <a:pt x="25339" y="50042"/>
                  <a:pt x="25464" y="50017"/>
                  <a:pt x="25588" y="50017"/>
                </a:cubicBezTo>
                <a:cubicBezTo>
                  <a:pt x="25638" y="50017"/>
                  <a:pt x="25688" y="50021"/>
                  <a:pt x="25735" y="50021"/>
                </a:cubicBezTo>
                <a:cubicBezTo>
                  <a:pt x="25771" y="50021"/>
                  <a:pt x="25806" y="50019"/>
                  <a:pt x="25839" y="50011"/>
                </a:cubicBezTo>
                <a:cubicBezTo>
                  <a:pt x="26182" y="49514"/>
                  <a:pt x="26238" y="49433"/>
                  <a:pt x="26394" y="49433"/>
                </a:cubicBezTo>
                <a:cubicBezTo>
                  <a:pt x="26425" y="49433"/>
                  <a:pt x="26459" y="49436"/>
                  <a:pt x="26501" y="49440"/>
                </a:cubicBezTo>
                <a:cubicBezTo>
                  <a:pt x="26478" y="49394"/>
                  <a:pt x="26432" y="49349"/>
                  <a:pt x="26364" y="49257"/>
                </a:cubicBezTo>
                <a:lnTo>
                  <a:pt x="26364" y="49257"/>
                </a:lnTo>
                <a:cubicBezTo>
                  <a:pt x="26501" y="49280"/>
                  <a:pt x="26592" y="49280"/>
                  <a:pt x="26706" y="49280"/>
                </a:cubicBezTo>
                <a:cubicBezTo>
                  <a:pt x="26660" y="49189"/>
                  <a:pt x="26615" y="49120"/>
                  <a:pt x="26569" y="49006"/>
                </a:cubicBezTo>
                <a:cubicBezTo>
                  <a:pt x="26386" y="49120"/>
                  <a:pt x="26227" y="49235"/>
                  <a:pt x="26067" y="49326"/>
                </a:cubicBezTo>
                <a:cubicBezTo>
                  <a:pt x="26067" y="49235"/>
                  <a:pt x="26044" y="49166"/>
                  <a:pt x="26044" y="49098"/>
                </a:cubicBezTo>
                <a:cubicBezTo>
                  <a:pt x="26181" y="48983"/>
                  <a:pt x="26318" y="48892"/>
                  <a:pt x="26478" y="48778"/>
                </a:cubicBezTo>
                <a:cubicBezTo>
                  <a:pt x="26364" y="48687"/>
                  <a:pt x="26272" y="48618"/>
                  <a:pt x="26181" y="48550"/>
                </a:cubicBezTo>
                <a:cubicBezTo>
                  <a:pt x="26113" y="48618"/>
                  <a:pt x="26067" y="48641"/>
                  <a:pt x="26021" y="48687"/>
                </a:cubicBezTo>
                <a:cubicBezTo>
                  <a:pt x="26021" y="48664"/>
                  <a:pt x="25998" y="48641"/>
                  <a:pt x="25976" y="48618"/>
                </a:cubicBezTo>
                <a:cubicBezTo>
                  <a:pt x="26044" y="48527"/>
                  <a:pt x="26113" y="48436"/>
                  <a:pt x="26158" y="48367"/>
                </a:cubicBezTo>
                <a:cubicBezTo>
                  <a:pt x="26341" y="48458"/>
                  <a:pt x="26478" y="48527"/>
                  <a:pt x="26592" y="48573"/>
                </a:cubicBezTo>
                <a:cubicBezTo>
                  <a:pt x="27094" y="48436"/>
                  <a:pt x="26957" y="47934"/>
                  <a:pt x="27185" y="47637"/>
                </a:cubicBezTo>
                <a:cubicBezTo>
                  <a:pt x="27299" y="47682"/>
                  <a:pt x="27391" y="47751"/>
                  <a:pt x="27459" y="47774"/>
                </a:cubicBezTo>
                <a:cubicBezTo>
                  <a:pt x="27733" y="47591"/>
                  <a:pt x="27961" y="47431"/>
                  <a:pt x="28235" y="47226"/>
                </a:cubicBezTo>
                <a:cubicBezTo>
                  <a:pt x="28304" y="47363"/>
                  <a:pt x="28372" y="47477"/>
                  <a:pt x="28441" y="47568"/>
                </a:cubicBezTo>
                <a:cubicBezTo>
                  <a:pt x="28287" y="47722"/>
                  <a:pt x="28158" y="47876"/>
                  <a:pt x="27969" y="47876"/>
                </a:cubicBezTo>
                <a:cubicBezTo>
                  <a:pt x="27906" y="47876"/>
                  <a:pt x="27836" y="47859"/>
                  <a:pt x="27756" y="47819"/>
                </a:cubicBezTo>
                <a:lnTo>
                  <a:pt x="27756" y="47819"/>
                </a:lnTo>
                <a:cubicBezTo>
                  <a:pt x="27840" y="47929"/>
                  <a:pt x="27922" y="47966"/>
                  <a:pt x="28002" y="47966"/>
                </a:cubicBezTo>
                <a:cubicBezTo>
                  <a:pt x="28167" y="47966"/>
                  <a:pt x="28327" y="47811"/>
                  <a:pt x="28486" y="47811"/>
                </a:cubicBezTo>
                <a:cubicBezTo>
                  <a:pt x="28524" y="47811"/>
                  <a:pt x="28562" y="47820"/>
                  <a:pt x="28601" y="47842"/>
                </a:cubicBezTo>
                <a:cubicBezTo>
                  <a:pt x="28212" y="48230"/>
                  <a:pt x="28053" y="48458"/>
                  <a:pt x="28030" y="48710"/>
                </a:cubicBezTo>
                <a:cubicBezTo>
                  <a:pt x="28304" y="48527"/>
                  <a:pt x="28532" y="48344"/>
                  <a:pt x="28760" y="48185"/>
                </a:cubicBezTo>
                <a:cubicBezTo>
                  <a:pt x="28897" y="48093"/>
                  <a:pt x="29034" y="48025"/>
                  <a:pt x="29171" y="47956"/>
                </a:cubicBezTo>
                <a:cubicBezTo>
                  <a:pt x="29285" y="47911"/>
                  <a:pt x="29399" y="47934"/>
                  <a:pt x="29514" y="47911"/>
                </a:cubicBezTo>
                <a:cubicBezTo>
                  <a:pt x="29514" y="47728"/>
                  <a:pt x="29514" y="47637"/>
                  <a:pt x="29514" y="47545"/>
                </a:cubicBezTo>
                <a:cubicBezTo>
                  <a:pt x="30358" y="46701"/>
                  <a:pt x="30427" y="46610"/>
                  <a:pt x="30518" y="46199"/>
                </a:cubicBezTo>
                <a:lnTo>
                  <a:pt x="30518" y="46199"/>
                </a:lnTo>
                <a:cubicBezTo>
                  <a:pt x="30390" y="46364"/>
                  <a:pt x="30276" y="46528"/>
                  <a:pt x="30095" y="46528"/>
                </a:cubicBezTo>
                <a:cubicBezTo>
                  <a:pt x="30050" y="46528"/>
                  <a:pt x="30001" y="46518"/>
                  <a:pt x="29947" y="46496"/>
                </a:cubicBezTo>
                <a:cubicBezTo>
                  <a:pt x="29875" y="46675"/>
                  <a:pt x="29775" y="46798"/>
                  <a:pt x="29603" y="46798"/>
                </a:cubicBezTo>
                <a:cubicBezTo>
                  <a:pt x="29556" y="46798"/>
                  <a:pt x="29504" y="46789"/>
                  <a:pt x="29445" y="46769"/>
                </a:cubicBezTo>
                <a:cubicBezTo>
                  <a:pt x="29445" y="46861"/>
                  <a:pt x="29445" y="46906"/>
                  <a:pt x="29445" y="46998"/>
                </a:cubicBezTo>
                <a:cubicBezTo>
                  <a:pt x="29331" y="46929"/>
                  <a:pt x="29240" y="46861"/>
                  <a:pt x="29148" y="46815"/>
                </a:cubicBezTo>
                <a:cubicBezTo>
                  <a:pt x="29125" y="46952"/>
                  <a:pt x="29080" y="47066"/>
                  <a:pt x="29057" y="47203"/>
                </a:cubicBezTo>
                <a:cubicBezTo>
                  <a:pt x="28920" y="47135"/>
                  <a:pt x="28806" y="47089"/>
                  <a:pt x="28692" y="47043"/>
                </a:cubicBezTo>
                <a:cubicBezTo>
                  <a:pt x="28715" y="46906"/>
                  <a:pt x="28737" y="46769"/>
                  <a:pt x="28760" y="46632"/>
                </a:cubicBezTo>
                <a:cubicBezTo>
                  <a:pt x="28874" y="46610"/>
                  <a:pt x="28989" y="46610"/>
                  <a:pt x="29080" y="46610"/>
                </a:cubicBezTo>
                <a:cubicBezTo>
                  <a:pt x="29103" y="46496"/>
                  <a:pt x="29125" y="46404"/>
                  <a:pt x="29148" y="46290"/>
                </a:cubicBezTo>
                <a:lnTo>
                  <a:pt x="29514" y="46290"/>
                </a:lnTo>
                <a:cubicBezTo>
                  <a:pt x="29491" y="46222"/>
                  <a:pt x="29468" y="46153"/>
                  <a:pt x="29422" y="46062"/>
                </a:cubicBezTo>
                <a:cubicBezTo>
                  <a:pt x="29856" y="45971"/>
                  <a:pt x="29833" y="45514"/>
                  <a:pt x="30084" y="45286"/>
                </a:cubicBezTo>
                <a:cubicBezTo>
                  <a:pt x="30084" y="45194"/>
                  <a:pt x="30084" y="45126"/>
                  <a:pt x="30084" y="45012"/>
                </a:cubicBezTo>
                <a:cubicBezTo>
                  <a:pt x="30221" y="45058"/>
                  <a:pt x="30312" y="45103"/>
                  <a:pt x="30404" y="45149"/>
                </a:cubicBezTo>
                <a:cubicBezTo>
                  <a:pt x="30518" y="44784"/>
                  <a:pt x="30815" y="44670"/>
                  <a:pt x="31157" y="44510"/>
                </a:cubicBezTo>
                <a:cubicBezTo>
                  <a:pt x="31134" y="44487"/>
                  <a:pt x="31111" y="44418"/>
                  <a:pt x="31111" y="44396"/>
                </a:cubicBezTo>
                <a:cubicBezTo>
                  <a:pt x="31248" y="44304"/>
                  <a:pt x="31385" y="44213"/>
                  <a:pt x="31499" y="44099"/>
                </a:cubicBezTo>
                <a:cubicBezTo>
                  <a:pt x="31591" y="44008"/>
                  <a:pt x="31682" y="43893"/>
                  <a:pt x="31773" y="43802"/>
                </a:cubicBezTo>
                <a:cubicBezTo>
                  <a:pt x="32138" y="43483"/>
                  <a:pt x="32526" y="43186"/>
                  <a:pt x="32892" y="42866"/>
                </a:cubicBezTo>
                <a:cubicBezTo>
                  <a:pt x="33074" y="42684"/>
                  <a:pt x="33211" y="42478"/>
                  <a:pt x="33348" y="42319"/>
                </a:cubicBezTo>
                <a:cubicBezTo>
                  <a:pt x="33508" y="42204"/>
                  <a:pt x="33645" y="42136"/>
                  <a:pt x="33736" y="42022"/>
                </a:cubicBezTo>
                <a:cubicBezTo>
                  <a:pt x="34261" y="41405"/>
                  <a:pt x="34832" y="40835"/>
                  <a:pt x="35471" y="40333"/>
                </a:cubicBezTo>
                <a:cubicBezTo>
                  <a:pt x="35585" y="40241"/>
                  <a:pt x="35790" y="40196"/>
                  <a:pt x="35859" y="40059"/>
                </a:cubicBezTo>
                <a:cubicBezTo>
                  <a:pt x="35917" y="39957"/>
                  <a:pt x="35984" y="39939"/>
                  <a:pt x="36073" y="39939"/>
                </a:cubicBezTo>
                <a:cubicBezTo>
                  <a:pt x="36123" y="39939"/>
                  <a:pt x="36181" y="39945"/>
                  <a:pt x="36247" y="39945"/>
                </a:cubicBezTo>
                <a:cubicBezTo>
                  <a:pt x="36133" y="40150"/>
                  <a:pt x="36064" y="40310"/>
                  <a:pt x="35973" y="40470"/>
                </a:cubicBezTo>
                <a:cubicBezTo>
                  <a:pt x="35859" y="40538"/>
                  <a:pt x="35745" y="40607"/>
                  <a:pt x="35654" y="40675"/>
                </a:cubicBezTo>
                <a:cubicBezTo>
                  <a:pt x="35608" y="41109"/>
                  <a:pt x="35585" y="41132"/>
                  <a:pt x="35174" y="41154"/>
                </a:cubicBezTo>
                <a:cubicBezTo>
                  <a:pt x="34832" y="41360"/>
                  <a:pt x="34923" y="41885"/>
                  <a:pt x="34489" y="42045"/>
                </a:cubicBezTo>
                <a:cubicBezTo>
                  <a:pt x="34444" y="41999"/>
                  <a:pt x="34421" y="41953"/>
                  <a:pt x="34375" y="41908"/>
                </a:cubicBezTo>
                <a:cubicBezTo>
                  <a:pt x="34261" y="41953"/>
                  <a:pt x="34170" y="42022"/>
                  <a:pt x="34101" y="42067"/>
                </a:cubicBezTo>
                <a:cubicBezTo>
                  <a:pt x="34033" y="42273"/>
                  <a:pt x="33964" y="42455"/>
                  <a:pt x="33896" y="42638"/>
                </a:cubicBezTo>
                <a:cubicBezTo>
                  <a:pt x="33782" y="42592"/>
                  <a:pt x="33691" y="42570"/>
                  <a:pt x="33531" y="42524"/>
                </a:cubicBezTo>
                <a:cubicBezTo>
                  <a:pt x="33531" y="42912"/>
                  <a:pt x="32960" y="42866"/>
                  <a:pt x="32983" y="43300"/>
                </a:cubicBezTo>
                <a:cubicBezTo>
                  <a:pt x="32663" y="43574"/>
                  <a:pt x="32344" y="43848"/>
                  <a:pt x="31979" y="44190"/>
                </a:cubicBezTo>
                <a:cubicBezTo>
                  <a:pt x="31819" y="44327"/>
                  <a:pt x="31613" y="44533"/>
                  <a:pt x="31408" y="44715"/>
                </a:cubicBezTo>
                <a:cubicBezTo>
                  <a:pt x="31465" y="44784"/>
                  <a:pt x="31516" y="44812"/>
                  <a:pt x="31568" y="44812"/>
                </a:cubicBezTo>
                <a:cubicBezTo>
                  <a:pt x="31619" y="44812"/>
                  <a:pt x="31671" y="44784"/>
                  <a:pt x="31728" y="44738"/>
                </a:cubicBezTo>
                <a:cubicBezTo>
                  <a:pt x="31787" y="44689"/>
                  <a:pt x="31842" y="44665"/>
                  <a:pt x="31892" y="44665"/>
                </a:cubicBezTo>
                <a:cubicBezTo>
                  <a:pt x="31959" y="44665"/>
                  <a:pt x="32018" y="44706"/>
                  <a:pt x="32070" y="44784"/>
                </a:cubicBezTo>
                <a:cubicBezTo>
                  <a:pt x="32047" y="44852"/>
                  <a:pt x="32024" y="44921"/>
                  <a:pt x="32001" y="44989"/>
                </a:cubicBezTo>
                <a:cubicBezTo>
                  <a:pt x="32044" y="44998"/>
                  <a:pt x="32082" y="45002"/>
                  <a:pt x="32115" y="45002"/>
                </a:cubicBezTo>
                <a:cubicBezTo>
                  <a:pt x="32332" y="45002"/>
                  <a:pt x="32367" y="44822"/>
                  <a:pt x="32367" y="44624"/>
                </a:cubicBezTo>
                <a:cubicBezTo>
                  <a:pt x="32435" y="44647"/>
                  <a:pt x="32481" y="44670"/>
                  <a:pt x="32526" y="44670"/>
                </a:cubicBezTo>
                <a:cubicBezTo>
                  <a:pt x="32595" y="44601"/>
                  <a:pt x="32641" y="44510"/>
                  <a:pt x="32709" y="44441"/>
                </a:cubicBezTo>
                <a:cubicBezTo>
                  <a:pt x="32686" y="44350"/>
                  <a:pt x="32641" y="44281"/>
                  <a:pt x="32618" y="44213"/>
                </a:cubicBezTo>
                <a:cubicBezTo>
                  <a:pt x="32892" y="44122"/>
                  <a:pt x="33143" y="44053"/>
                  <a:pt x="33348" y="43985"/>
                </a:cubicBezTo>
                <a:cubicBezTo>
                  <a:pt x="33599" y="43688"/>
                  <a:pt x="33828" y="43414"/>
                  <a:pt x="34101" y="43072"/>
                </a:cubicBezTo>
                <a:cubicBezTo>
                  <a:pt x="34124" y="43003"/>
                  <a:pt x="34147" y="42866"/>
                  <a:pt x="34170" y="42707"/>
                </a:cubicBezTo>
                <a:cubicBezTo>
                  <a:pt x="34261" y="42729"/>
                  <a:pt x="34307" y="42729"/>
                  <a:pt x="34375" y="42729"/>
                </a:cubicBezTo>
                <a:cubicBezTo>
                  <a:pt x="34398" y="42638"/>
                  <a:pt x="34398" y="42570"/>
                  <a:pt x="34421" y="42501"/>
                </a:cubicBezTo>
                <a:cubicBezTo>
                  <a:pt x="34535" y="42524"/>
                  <a:pt x="34604" y="42547"/>
                  <a:pt x="34718" y="42570"/>
                </a:cubicBezTo>
                <a:cubicBezTo>
                  <a:pt x="34626" y="42433"/>
                  <a:pt x="34558" y="42319"/>
                  <a:pt x="34489" y="42204"/>
                </a:cubicBezTo>
                <a:cubicBezTo>
                  <a:pt x="34809" y="41999"/>
                  <a:pt x="35014" y="41634"/>
                  <a:pt x="35425" y="41634"/>
                </a:cubicBezTo>
                <a:cubicBezTo>
                  <a:pt x="35448" y="41497"/>
                  <a:pt x="35471" y="41360"/>
                  <a:pt x="35494" y="41223"/>
                </a:cubicBezTo>
                <a:cubicBezTo>
                  <a:pt x="35631" y="41177"/>
                  <a:pt x="35745" y="41154"/>
                  <a:pt x="35836" y="41132"/>
                </a:cubicBezTo>
                <a:cubicBezTo>
                  <a:pt x="35905" y="41223"/>
                  <a:pt x="35973" y="41291"/>
                  <a:pt x="36019" y="41360"/>
                </a:cubicBezTo>
                <a:cubicBezTo>
                  <a:pt x="36179" y="41177"/>
                  <a:pt x="36338" y="41017"/>
                  <a:pt x="36475" y="40881"/>
                </a:cubicBezTo>
                <a:cubicBezTo>
                  <a:pt x="36452" y="40812"/>
                  <a:pt x="36407" y="40744"/>
                  <a:pt x="36361" y="40675"/>
                </a:cubicBezTo>
                <a:cubicBezTo>
                  <a:pt x="36407" y="40629"/>
                  <a:pt x="36452" y="40584"/>
                  <a:pt x="36498" y="40538"/>
                </a:cubicBezTo>
                <a:cubicBezTo>
                  <a:pt x="36544" y="40584"/>
                  <a:pt x="36612" y="40629"/>
                  <a:pt x="36703" y="40698"/>
                </a:cubicBezTo>
                <a:cubicBezTo>
                  <a:pt x="36658" y="40561"/>
                  <a:pt x="36612" y="40470"/>
                  <a:pt x="36567" y="40310"/>
                </a:cubicBezTo>
                <a:lnTo>
                  <a:pt x="36567" y="40310"/>
                </a:lnTo>
                <a:cubicBezTo>
                  <a:pt x="36726" y="40401"/>
                  <a:pt x="36795" y="40447"/>
                  <a:pt x="36909" y="40515"/>
                </a:cubicBezTo>
                <a:cubicBezTo>
                  <a:pt x="36886" y="40378"/>
                  <a:pt x="36886" y="40264"/>
                  <a:pt x="36863" y="40127"/>
                </a:cubicBezTo>
                <a:lnTo>
                  <a:pt x="36863" y="40127"/>
                </a:lnTo>
                <a:cubicBezTo>
                  <a:pt x="37023" y="40196"/>
                  <a:pt x="37114" y="40241"/>
                  <a:pt x="37228" y="40310"/>
                </a:cubicBezTo>
                <a:cubicBezTo>
                  <a:pt x="37480" y="40013"/>
                  <a:pt x="37731" y="39716"/>
                  <a:pt x="37959" y="39443"/>
                </a:cubicBezTo>
                <a:cubicBezTo>
                  <a:pt x="37936" y="39351"/>
                  <a:pt x="37913" y="39283"/>
                  <a:pt x="37890" y="39169"/>
                </a:cubicBezTo>
                <a:lnTo>
                  <a:pt x="37890" y="39169"/>
                </a:lnTo>
                <a:cubicBezTo>
                  <a:pt x="37982" y="39214"/>
                  <a:pt x="38027" y="39237"/>
                  <a:pt x="38096" y="39260"/>
                </a:cubicBezTo>
                <a:cubicBezTo>
                  <a:pt x="38073" y="39169"/>
                  <a:pt x="38073" y="39077"/>
                  <a:pt x="38050" y="38963"/>
                </a:cubicBezTo>
                <a:lnTo>
                  <a:pt x="38050" y="38963"/>
                </a:lnTo>
                <a:cubicBezTo>
                  <a:pt x="38164" y="39009"/>
                  <a:pt x="38256" y="39032"/>
                  <a:pt x="38278" y="39032"/>
                </a:cubicBezTo>
                <a:cubicBezTo>
                  <a:pt x="38370" y="38872"/>
                  <a:pt x="38438" y="38712"/>
                  <a:pt x="38484" y="38598"/>
                </a:cubicBezTo>
                <a:lnTo>
                  <a:pt x="38666" y="38598"/>
                </a:lnTo>
                <a:cubicBezTo>
                  <a:pt x="38803" y="38324"/>
                  <a:pt x="38918" y="38119"/>
                  <a:pt x="39032" y="37890"/>
                </a:cubicBezTo>
                <a:cubicBezTo>
                  <a:pt x="39009" y="37890"/>
                  <a:pt x="38986" y="37868"/>
                  <a:pt x="38963" y="37845"/>
                </a:cubicBezTo>
                <a:cubicBezTo>
                  <a:pt x="38872" y="37890"/>
                  <a:pt x="38781" y="37936"/>
                  <a:pt x="38712" y="37982"/>
                </a:cubicBezTo>
                <a:cubicBezTo>
                  <a:pt x="38689" y="38050"/>
                  <a:pt x="38689" y="38119"/>
                  <a:pt x="38689" y="38187"/>
                </a:cubicBezTo>
                <a:cubicBezTo>
                  <a:pt x="38575" y="38141"/>
                  <a:pt x="38507" y="38119"/>
                  <a:pt x="38415" y="38096"/>
                </a:cubicBezTo>
                <a:cubicBezTo>
                  <a:pt x="38393" y="38210"/>
                  <a:pt x="38393" y="38301"/>
                  <a:pt x="38370" y="38370"/>
                </a:cubicBezTo>
                <a:cubicBezTo>
                  <a:pt x="38181" y="38445"/>
                  <a:pt x="38070" y="38490"/>
                  <a:pt x="37994" y="38490"/>
                </a:cubicBezTo>
                <a:cubicBezTo>
                  <a:pt x="37886" y="38490"/>
                  <a:pt x="37847" y="38401"/>
                  <a:pt x="37753" y="38187"/>
                </a:cubicBezTo>
                <a:cubicBezTo>
                  <a:pt x="38347" y="37525"/>
                  <a:pt x="39009" y="36909"/>
                  <a:pt x="39739" y="36407"/>
                </a:cubicBezTo>
                <a:cubicBezTo>
                  <a:pt x="39716" y="36338"/>
                  <a:pt x="39671" y="36293"/>
                  <a:pt x="39648" y="36224"/>
                </a:cubicBezTo>
                <a:lnTo>
                  <a:pt x="39899" y="36224"/>
                </a:lnTo>
                <a:cubicBezTo>
                  <a:pt x="39968" y="36064"/>
                  <a:pt x="40036" y="35950"/>
                  <a:pt x="40104" y="35790"/>
                </a:cubicBezTo>
                <a:lnTo>
                  <a:pt x="40333" y="35790"/>
                </a:lnTo>
                <a:cubicBezTo>
                  <a:pt x="40333" y="35745"/>
                  <a:pt x="40356" y="35676"/>
                  <a:pt x="40378" y="35608"/>
                </a:cubicBezTo>
                <a:cubicBezTo>
                  <a:pt x="40378" y="35631"/>
                  <a:pt x="40401" y="35631"/>
                  <a:pt x="40424" y="35654"/>
                </a:cubicBezTo>
                <a:cubicBezTo>
                  <a:pt x="40584" y="35425"/>
                  <a:pt x="40766" y="35220"/>
                  <a:pt x="40926" y="35037"/>
                </a:cubicBezTo>
                <a:lnTo>
                  <a:pt x="41177" y="35037"/>
                </a:lnTo>
                <a:cubicBezTo>
                  <a:pt x="41154" y="34946"/>
                  <a:pt x="41132" y="34900"/>
                  <a:pt x="41063" y="34763"/>
                </a:cubicBezTo>
                <a:lnTo>
                  <a:pt x="41063" y="34763"/>
                </a:lnTo>
                <a:cubicBezTo>
                  <a:pt x="41254" y="34827"/>
                  <a:pt x="41385" y="34871"/>
                  <a:pt x="41512" y="34913"/>
                </a:cubicBezTo>
                <a:lnTo>
                  <a:pt x="41512" y="34913"/>
                </a:lnTo>
                <a:cubicBezTo>
                  <a:pt x="41488" y="34810"/>
                  <a:pt x="41447" y="34709"/>
                  <a:pt x="41406" y="34626"/>
                </a:cubicBezTo>
                <a:cubicBezTo>
                  <a:pt x="41787" y="34290"/>
                  <a:pt x="41925" y="33690"/>
                  <a:pt x="42535" y="33690"/>
                </a:cubicBezTo>
                <a:cubicBezTo>
                  <a:pt x="42547" y="33690"/>
                  <a:pt x="42558" y="33690"/>
                  <a:pt x="42570" y="33691"/>
                </a:cubicBezTo>
                <a:cubicBezTo>
                  <a:pt x="42478" y="33508"/>
                  <a:pt x="42319" y="33348"/>
                  <a:pt x="42296" y="33166"/>
                </a:cubicBezTo>
                <a:cubicBezTo>
                  <a:pt x="42273" y="33006"/>
                  <a:pt x="42410" y="32823"/>
                  <a:pt x="42455" y="32663"/>
                </a:cubicBezTo>
                <a:cubicBezTo>
                  <a:pt x="42638" y="32800"/>
                  <a:pt x="42798" y="32914"/>
                  <a:pt x="43003" y="33051"/>
                </a:cubicBezTo>
                <a:cubicBezTo>
                  <a:pt x="43277" y="32549"/>
                  <a:pt x="43734" y="32412"/>
                  <a:pt x="44190" y="32344"/>
                </a:cubicBezTo>
                <a:cubicBezTo>
                  <a:pt x="44281" y="32230"/>
                  <a:pt x="44030" y="32024"/>
                  <a:pt x="44350" y="32001"/>
                </a:cubicBezTo>
                <a:cubicBezTo>
                  <a:pt x="44358" y="32118"/>
                  <a:pt x="44392" y="32208"/>
                  <a:pt x="44445" y="32278"/>
                </a:cubicBezTo>
                <a:lnTo>
                  <a:pt x="44445" y="32278"/>
                </a:lnTo>
                <a:cubicBezTo>
                  <a:pt x="44488" y="32040"/>
                  <a:pt x="44510" y="31907"/>
                  <a:pt x="44533" y="31796"/>
                </a:cubicBezTo>
                <a:cubicBezTo>
                  <a:pt x="44715" y="31750"/>
                  <a:pt x="44852" y="31705"/>
                  <a:pt x="44989" y="31636"/>
                </a:cubicBezTo>
                <a:cubicBezTo>
                  <a:pt x="44966" y="31613"/>
                  <a:pt x="44966" y="31591"/>
                  <a:pt x="44966" y="31568"/>
                </a:cubicBezTo>
                <a:lnTo>
                  <a:pt x="44966" y="31568"/>
                </a:lnTo>
                <a:cubicBezTo>
                  <a:pt x="45058" y="31613"/>
                  <a:pt x="45172" y="31636"/>
                  <a:pt x="45286" y="31682"/>
                </a:cubicBezTo>
                <a:cubicBezTo>
                  <a:pt x="45195" y="31750"/>
                  <a:pt x="45103" y="31819"/>
                  <a:pt x="45035" y="31865"/>
                </a:cubicBezTo>
                <a:cubicBezTo>
                  <a:pt x="45058" y="31887"/>
                  <a:pt x="45058" y="31887"/>
                  <a:pt x="45058" y="31910"/>
                </a:cubicBezTo>
                <a:cubicBezTo>
                  <a:pt x="45240" y="31842"/>
                  <a:pt x="45423" y="31773"/>
                  <a:pt x="45697" y="31659"/>
                </a:cubicBezTo>
                <a:cubicBezTo>
                  <a:pt x="45446" y="31568"/>
                  <a:pt x="45286" y="31499"/>
                  <a:pt x="45103" y="31454"/>
                </a:cubicBezTo>
                <a:cubicBezTo>
                  <a:pt x="45103" y="31385"/>
                  <a:pt x="45058" y="31294"/>
                  <a:pt x="45035" y="31248"/>
                </a:cubicBezTo>
                <a:cubicBezTo>
                  <a:pt x="45377" y="30952"/>
                  <a:pt x="45674" y="30678"/>
                  <a:pt x="46016" y="30381"/>
                </a:cubicBezTo>
                <a:cubicBezTo>
                  <a:pt x="46108" y="30518"/>
                  <a:pt x="46176" y="30609"/>
                  <a:pt x="46244" y="30723"/>
                </a:cubicBezTo>
                <a:cubicBezTo>
                  <a:pt x="46176" y="30769"/>
                  <a:pt x="46130" y="30815"/>
                  <a:pt x="46085" y="30860"/>
                </a:cubicBezTo>
                <a:cubicBezTo>
                  <a:pt x="46016" y="30815"/>
                  <a:pt x="45971" y="30792"/>
                  <a:pt x="45879" y="30746"/>
                </a:cubicBezTo>
                <a:lnTo>
                  <a:pt x="45879" y="30746"/>
                </a:lnTo>
                <a:cubicBezTo>
                  <a:pt x="45948" y="30860"/>
                  <a:pt x="45993" y="30952"/>
                  <a:pt x="46039" y="31020"/>
                </a:cubicBezTo>
                <a:cubicBezTo>
                  <a:pt x="46199" y="30997"/>
                  <a:pt x="46359" y="30974"/>
                  <a:pt x="46496" y="30929"/>
                </a:cubicBezTo>
                <a:cubicBezTo>
                  <a:pt x="46587" y="30404"/>
                  <a:pt x="47157" y="30244"/>
                  <a:pt x="47454" y="29833"/>
                </a:cubicBezTo>
                <a:cubicBezTo>
                  <a:pt x="47705" y="29787"/>
                  <a:pt x="47797" y="29673"/>
                  <a:pt x="47819" y="29331"/>
                </a:cubicBezTo>
                <a:cubicBezTo>
                  <a:pt x="47934" y="29262"/>
                  <a:pt x="48048" y="29217"/>
                  <a:pt x="48139" y="29194"/>
                </a:cubicBezTo>
                <a:cubicBezTo>
                  <a:pt x="48299" y="29217"/>
                  <a:pt x="48436" y="29262"/>
                  <a:pt x="48573" y="29285"/>
                </a:cubicBezTo>
                <a:cubicBezTo>
                  <a:pt x="48550" y="29194"/>
                  <a:pt x="48527" y="29148"/>
                  <a:pt x="48504" y="29103"/>
                </a:cubicBezTo>
                <a:cubicBezTo>
                  <a:pt x="48504" y="29034"/>
                  <a:pt x="48481" y="28989"/>
                  <a:pt x="48459" y="28943"/>
                </a:cubicBezTo>
                <a:cubicBezTo>
                  <a:pt x="48504" y="28897"/>
                  <a:pt x="48550" y="28874"/>
                  <a:pt x="48573" y="28852"/>
                </a:cubicBezTo>
                <a:cubicBezTo>
                  <a:pt x="48618" y="28806"/>
                  <a:pt x="48618" y="28760"/>
                  <a:pt x="48641" y="28715"/>
                </a:cubicBezTo>
                <a:cubicBezTo>
                  <a:pt x="48732" y="28783"/>
                  <a:pt x="48824" y="28829"/>
                  <a:pt x="48915" y="28874"/>
                </a:cubicBezTo>
                <a:cubicBezTo>
                  <a:pt x="49006" y="28578"/>
                  <a:pt x="49006" y="28578"/>
                  <a:pt x="49257" y="28555"/>
                </a:cubicBezTo>
                <a:cubicBezTo>
                  <a:pt x="49394" y="28395"/>
                  <a:pt x="49508" y="28258"/>
                  <a:pt x="49623" y="28098"/>
                </a:cubicBezTo>
                <a:cubicBezTo>
                  <a:pt x="49645" y="28098"/>
                  <a:pt x="49623" y="28076"/>
                  <a:pt x="49623" y="28053"/>
                </a:cubicBezTo>
                <a:cubicBezTo>
                  <a:pt x="49554" y="28076"/>
                  <a:pt x="49463" y="28098"/>
                  <a:pt x="49394" y="28121"/>
                </a:cubicBezTo>
                <a:cubicBezTo>
                  <a:pt x="49394" y="28053"/>
                  <a:pt x="49372" y="27984"/>
                  <a:pt x="49372" y="27916"/>
                </a:cubicBezTo>
                <a:cubicBezTo>
                  <a:pt x="49212" y="27916"/>
                  <a:pt x="49052" y="27916"/>
                  <a:pt x="48892" y="27893"/>
                </a:cubicBezTo>
                <a:cubicBezTo>
                  <a:pt x="48938" y="27596"/>
                  <a:pt x="49143" y="27391"/>
                  <a:pt x="49440" y="27322"/>
                </a:cubicBezTo>
                <a:cubicBezTo>
                  <a:pt x="49463" y="27277"/>
                  <a:pt x="49486" y="27231"/>
                  <a:pt x="49508" y="27140"/>
                </a:cubicBezTo>
                <a:cubicBezTo>
                  <a:pt x="49645" y="27277"/>
                  <a:pt x="49737" y="27368"/>
                  <a:pt x="49851" y="27505"/>
                </a:cubicBezTo>
                <a:cubicBezTo>
                  <a:pt x="49942" y="27391"/>
                  <a:pt x="50011" y="27277"/>
                  <a:pt x="50102" y="27163"/>
                </a:cubicBezTo>
                <a:lnTo>
                  <a:pt x="50604" y="27163"/>
                </a:lnTo>
                <a:cubicBezTo>
                  <a:pt x="50946" y="26797"/>
                  <a:pt x="51289" y="26455"/>
                  <a:pt x="51654" y="26090"/>
                </a:cubicBezTo>
                <a:cubicBezTo>
                  <a:pt x="51612" y="25986"/>
                  <a:pt x="51628" y="25881"/>
                  <a:pt x="51787" y="25881"/>
                </a:cubicBezTo>
                <a:cubicBezTo>
                  <a:pt x="51802" y="25881"/>
                  <a:pt x="51819" y="25882"/>
                  <a:pt x="51837" y="25884"/>
                </a:cubicBezTo>
                <a:cubicBezTo>
                  <a:pt x="51882" y="25976"/>
                  <a:pt x="51905" y="26067"/>
                  <a:pt x="51974" y="26204"/>
                </a:cubicBezTo>
                <a:cubicBezTo>
                  <a:pt x="52088" y="25930"/>
                  <a:pt x="52202" y="25702"/>
                  <a:pt x="52316" y="25473"/>
                </a:cubicBezTo>
                <a:cubicBezTo>
                  <a:pt x="52773" y="25040"/>
                  <a:pt x="53275" y="24606"/>
                  <a:pt x="53777" y="24150"/>
                </a:cubicBezTo>
                <a:cubicBezTo>
                  <a:pt x="53891" y="24241"/>
                  <a:pt x="53982" y="24287"/>
                  <a:pt x="54119" y="24378"/>
                </a:cubicBezTo>
                <a:cubicBezTo>
                  <a:pt x="53891" y="24013"/>
                  <a:pt x="54188" y="23579"/>
                  <a:pt x="54713" y="23442"/>
                </a:cubicBezTo>
                <a:lnTo>
                  <a:pt x="54713" y="23442"/>
                </a:lnTo>
                <a:cubicBezTo>
                  <a:pt x="54667" y="23556"/>
                  <a:pt x="54621" y="23716"/>
                  <a:pt x="54599" y="23853"/>
                </a:cubicBezTo>
                <a:cubicBezTo>
                  <a:pt x="54636" y="23864"/>
                  <a:pt x="54667" y="23868"/>
                  <a:pt x="54692" y="23868"/>
                </a:cubicBezTo>
                <a:cubicBezTo>
                  <a:pt x="54885" y="23868"/>
                  <a:pt x="54777" y="23596"/>
                  <a:pt x="54918" y="23556"/>
                </a:cubicBezTo>
                <a:cubicBezTo>
                  <a:pt x="54962" y="23571"/>
                  <a:pt x="55002" y="23577"/>
                  <a:pt x="55040" y="23577"/>
                </a:cubicBezTo>
                <a:cubicBezTo>
                  <a:pt x="55238" y="23577"/>
                  <a:pt x="55362" y="23401"/>
                  <a:pt x="55534" y="23305"/>
                </a:cubicBezTo>
                <a:cubicBezTo>
                  <a:pt x="55877" y="23122"/>
                  <a:pt x="55900" y="22575"/>
                  <a:pt x="56425" y="22575"/>
                </a:cubicBezTo>
                <a:cubicBezTo>
                  <a:pt x="56356" y="22483"/>
                  <a:pt x="56310" y="22415"/>
                  <a:pt x="56242" y="22346"/>
                </a:cubicBezTo>
                <a:cubicBezTo>
                  <a:pt x="56379" y="22255"/>
                  <a:pt x="56470" y="22209"/>
                  <a:pt x="56584" y="22164"/>
                </a:cubicBezTo>
                <a:cubicBezTo>
                  <a:pt x="56630" y="21981"/>
                  <a:pt x="56698" y="21844"/>
                  <a:pt x="56767" y="21662"/>
                </a:cubicBezTo>
                <a:cubicBezTo>
                  <a:pt x="56835" y="21684"/>
                  <a:pt x="56904" y="21707"/>
                  <a:pt x="56995" y="21730"/>
                </a:cubicBezTo>
                <a:cubicBezTo>
                  <a:pt x="56972" y="21639"/>
                  <a:pt x="56927" y="21525"/>
                  <a:pt x="56904" y="21411"/>
                </a:cubicBezTo>
                <a:lnTo>
                  <a:pt x="56904" y="21411"/>
                </a:lnTo>
                <a:cubicBezTo>
                  <a:pt x="57018" y="21456"/>
                  <a:pt x="57109" y="21502"/>
                  <a:pt x="57223" y="21548"/>
                </a:cubicBezTo>
                <a:cubicBezTo>
                  <a:pt x="57292" y="21319"/>
                  <a:pt x="57360" y="21114"/>
                  <a:pt x="57406" y="20931"/>
                </a:cubicBezTo>
                <a:cubicBezTo>
                  <a:pt x="57657" y="20931"/>
                  <a:pt x="57863" y="20908"/>
                  <a:pt x="58068" y="20908"/>
                </a:cubicBezTo>
                <a:cubicBezTo>
                  <a:pt x="58068" y="20954"/>
                  <a:pt x="58068" y="21023"/>
                  <a:pt x="58068" y="21182"/>
                </a:cubicBezTo>
                <a:cubicBezTo>
                  <a:pt x="58156" y="20993"/>
                  <a:pt x="58258" y="20929"/>
                  <a:pt x="58374" y="20929"/>
                </a:cubicBezTo>
                <a:cubicBezTo>
                  <a:pt x="58469" y="20929"/>
                  <a:pt x="58572" y="20971"/>
                  <a:pt x="58684" y="21023"/>
                </a:cubicBezTo>
                <a:cubicBezTo>
                  <a:pt x="58730" y="20749"/>
                  <a:pt x="58798" y="20498"/>
                  <a:pt x="58821" y="20269"/>
                </a:cubicBezTo>
                <a:cubicBezTo>
                  <a:pt x="58821" y="20064"/>
                  <a:pt x="58981" y="19813"/>
                  <a:pt x="58730" y="19607"/>
                </a:cubicBezTo>
                <a:lnTo>
                  <a:pt x="58730" y="19607"/>
                </a:lnTo>
                <a:cubicBezTo>
                  <a:pt x="58753" y="19767"/>
                  <a:pt x="58753" y="19927"/>
                  <a:pt x="58776" y="20110"/>
                </a:cubicBezTo>
                <a:cubicBezTo>
                  <a:pt x="58570" y="20064"/>
                  <a:pt x="58388" y="20018"/>
                  <a:pt x="58159" y="19973"/>
                </a:cubicBezTo>
                <a:lnTo>
                  <a:pt x="58159" y="19973"/>
                </a:lnTo>
                <a:cubicBezTo>
                  <a:pt x="58159" y="20132"/>
                  <a:pt x="58182" y="20224"/>
                  <a:pt x="58182" y="20338"/>
                </a:cubicBezTo>
                <a:cubicBezTo>
                  <a:pt x="58114" y="20383"/>
                  <a:pt x="58022" y="20406"/>
                  <a:pt x="57908" y="20452"/>
                </a:cubicBezTo>
                <a:cubicBezTo>
                  <a:pt x="57931" y="20315"/>
                  <a:pt x="57931" y="20224"/>
                  <a:pt x="57931" y="20110"/>
                </a:cubicBezTo>
                <a:lnTo>
                  <a:pt x="57931" y="20110"/>
                </a:lnTo>
                <a:cubicBezTo>
                  <a:pt x="57863" y="20132"/>
                  <a:pt x="57817" y="20132"/>
                  <a:pt x="57771" y="20155"/>
                </a:cubicBezTo>
                <a:cubicBezTo>
                  <a:pt x="57771" y="20132"/>
                  <a:pt x="57771" y="20110"/>
                  <a:pt x="57748" y="20110"/>
                </a:cubicBezTo>
                <a:cubicBezTo>
                  <a:pt x="58091" y="19790"/>
                  <a:pt x="58410" y="19470"/>
                  <a:pt x="58776" y="19128"/>
                </a:cubicBezTo>
                <a:lnTo>
                  <a:pt x="58776" y="19128"/>
                </a:lnTo>
                <a:cubicBezTo>
                  <a:pt x="58776" y="19242"/>
                  <a:pt x="58753" y="19311"/>
                  <a:pt x="58753" y="19402"/>
                </a:cubicBezTo>
                <a:cubicBezTo>
                  <a:pt x="58821" y="19470"/>
                  <a:pt x="58935" y="19562"/>
                  <a:pt x="59049" y="19653"/>
                </a:cubicBezTo>
                <a:cubicBezTo>
                  <a:pt x="59164" y="19516"/>
                  <a:pt x="59278" y="19379"/>
                  <a:pt x="59369" y="19242"/>
                </a:cubicBezTo>
                <a:cubicBezTo>
                  <a:pt x="59460" y="19265"/>
                  <a:pt x="59552" y="19265"/>
                  <a:pt x="59666" y="19265"/>
                </a:cubicBezTo>
                <a:cubicBezTo>
                  <a:pt x="59597" y="19128"/>
                  <a:pt x="59574" y="19060"/>
                  <a:pt x="59529" y="18991"/>
                </a:cubicBezTo>
                <a:cubicBezTo>
                  <a:pt x="59597" y="18923"/>
                  <a:pt x="59666" y="18854"/>
                  <a:pt x="59711" y="18808"/>
                </a:cubicBezTo>
                <a:cubicBezTo>
                  <a:pt x="59826" y="18854"/>
                  <a:pt x="59917" y="18900"/>
                  <a:pt x="60008" y="18945"/>
                </a:cubicBezTo>
                <a:cubicBezTo>
                  <a:pt x="59962" y="18717"/>
                  <a:pt x="59940" y="18557"/>
                  <a:pt x="59917" y="18375"/>
                </a:cubicBezTo>
                <a:cubicBezTo>
                  <a:pt x="60077" y="18352"/>
                  <a:pt x="60168" y="18329"/>
                  <a:pt x="60259" y="18329"/>
                </a:cubicBezTo>
                <a:cubicBezTo>
                  <a:pt x="60282" y="18238"/>
                  <a:pt x="60305" y="18169"/>
                  <a:pt x="60328" y="18101"/>
                </a:cubicBezTo>
                <a:cubicBezTo>
                  <a:pt x="60236" y="18032"/>
                  <a:pt x="60191" y="17964"/>
                  <a:pt x="60077" y="17850"/>
                </a:cubicBezTo>
                <a:cubicBezTo>
                  <a:pt x="60373" y="17736"/>
                  <a:pt x="60602" y="17644"/>
                  <a:pt x="60875" y="17553"/>
                </a:cubicBezTo>
                <a:cubicBezTo>
                  <a:pt x="60944" y="17667"/>
                  <a:pt x="61012" y="17759"/>
                  <a:pt x="61081" y="17850"/>
                </a:cubicBezTo>
                <a:cubicBezTo>
                  <a:pt x="61332" y="17599"/>
                  <a:pt x="61674" y="17439"/>
                  <a:pt x="61743" y="17005"/>
                </a:cubicBezTo>
                <a:cubicBezTo>
                  <a:pt x="61766" y="16937"/>
                  <a:pt x="61857" y="16823"/>
                  <a:pt x="61948" y="16777"/>
                </a:cubicBezTo>
                <a:cubicBezTo>
                  <a:pt x="62359" y="16549"/>
                  <a:pt x="62473" y="16229"/>
                  <a:pt x="62268" y="15773"/>
                </a:cubicBezTo>
                <a:cubicBezTo>
                  <a:pt x="62496" y="15567"/>
                  <a:pt x="62679" y="15362"/>
                  <a:pt x="62861" y="15179"/>
                </a:cubicBezTo>
                <a:cubicBezTo>
                  <a:pt x="62702" y="14951"/>
                  <a:pt x="62587" y="14768"/>
                  <a:pt x="62450" y="14586"/>
                </a:cubicBezTo>
                <a:cubicBezTo>
                  <a:pt x="62473" y="14563"/>
                  <a:pt x="62496" y="14563"/>
                  <a:pt x="62519" y="14540"/>
                </a:cubicBezTo>
                <a:cubicBezTo>
                  <a:pt x="62405" y="14472"/>
                  <a:pt x="62313" y="14426"/>
                  <a:pt x="62177" y="14358"/>
                </a:cubicBezTo>
                <a:cubicBezTo>
                  <a:pt x="62199" y="14221"/>
                  <a:pt x="62245" y="14106"/>
                  <a:pt x="62268" y="13970"/>
                </a:cubicBezTo>
                <a:lnTo>
                  <a:pt x="62565" y="13970"/>
                </a:lnTo>
                <a:cubicBezTo>
                  <a:pt x="62519" y="13924"/>
                  <a:pt x="62496" y="13901"/>
                  <a:pt x="62450" y="13855"/>
                </a:cubicBezTo>
                <a:cubicBezTo>
                  <a:pt x="62633" y="13673"/>
                  <a:pt x="62838" y="13490"/>
                  <a:pt x="62975" y="13330"/>
                </a:cubicBezTo>
                <a:cubicBezTo>
                  <a:pt x="62975" y="13193"/>
                  <a:pt x="62975" y="13102"/>
                  <a:pt x="62975" y="12988"/>
                </a:cubicBezTo>
                <a:cubicBezTo>
                  <a:pt x="63090" y="12988"/>
                  <a:pt x="63204" y="12988"/>
                  <a:pt x="63295" y="13011"/>
                </a:cubicBezTo>
                <a:cubicBezTo>
                  <a:pt x="63295" y="12874"/>
                  <a:pt x="63295" y="12760"/>
                  <a:pt x="63295" y="12668"/>
                </a:cubicBezTo>
                <a:cubicBezTo>
                  <a:pt x="63295" y="12646"/>
                  <a:pt x="63318" y="12646"/>
                  <a:pt x="63341" y="12646"/>
                </a:cubicBezTo>
                <a:cubicBezTo>
                  <a:pt x="63386" y="12691"/>
                  <a:pt x="63409" y="12760"/>
                  <a:pt x="63500" y="12874"/>
                </a:cubicBezTo>
                <a:cubicBezTo>
                  <a:pt x="63546" y="12577"/>
                  <a:pt x="63615" y="12326"/>
                  <a:pt x="63660" y="12121"/>
                </a:cubicBezTo>
                <a:cubicBezTo>
                  <a:pt x="63500" y="12007"/>
                  <a:pt x="63409" y="11915"/>
                  <a:pt x="63272" y="11801"/>
                </a:cubicBezTo>
                <a:cubicBezTo>
                  <a:pt x="62998" y="11870"/>
                  <a:pt x="62702" y="11938"/>
                  <a:pt x="62450" y="11984"/>
                </a:cubicBezTo>
                <a:cubicBezTo>
                  <a:pt x="62313" y="11847"/>
                  <a:pt x="62177" y="11733"/>
                  <a:pt x="62062" y="11641"/>
                </a:cubicBezTo>
                <a:cubicBezTo>
                  <a:pt x="61971" y="11664"/>
                  <a:pt x="61925" y="11710"/>
                  <a:pt x="61857" y="11733"/>
                </a:cubicBezTo>
                <a:cubicBezTo>
                  <a:pt x="61811" y="11641"/>
                  <a:pt x="61811" y="11573"/>
                  <a:pt x="61789" y="11527"/>
                </a:cubicBezTo>
                <a:cubicBezTo>
                  <a:pt x="61355" y="11413"/>
                  <a:pt x="60898" y="11436"/>
                  <a:pt x="60556" y="11071"/>
                </a:cubicBezTo>
                <a:cubicBezTo>
                  <a:pt x="60396" y="11185"/>
                  <a:pt x="60236" y="11322"/>
                  <a:pt x="60054" y="11436"/>
                </a:cubicBezTo>
                <a:cubicBezTo>
                  <a:pt x="60054" y="11413"/>
                  <a:pt x="60054" y="11367"/>
                  <a:pt x="60031" y="11367"/>
                </a:cubicBezTo>
                <a:cubicBezTo>
                  <a:pt x="60031" y="11345"/>
                  <a:pt x="59985" y="11345"/>
                  <a:pt x="59962" y="11345"/>
                </a:cubicBezTo>
                <a:cubicBezTo>
                  <a:pt x="59962" y="11367"/>
                  <a:pt x="59940" y="11390"/>
                  <a:pt x="59917" y="11413"/>
                </a:cubicBezTo>
                <a:cubicBezTo>
                  <a:pt x="59940" y="11436"/>
                  <a:pt x="59985" y="11482"/>
                  <a:pt x="60008" y="11550"/>
                </a:cubicBezTo>
                <a:cubicBezTo>
                  <a:pt x="59871" y="11573"/>
                  <a:pt x="59734" y="11596"/>
                  <a:pt x="59666" y="11596"/>
                </a:cubicBezTo>
                <a:cubicBezTo>
                  <a:pt x="59597" y="11413"/>
                  <a:pt x="59506" y="11253"/>
                  <a:pt x="59438" y="11071"/>
                </a:cubicBezTo>
                <a:cubicBezTo>
                  <a:pt x="59620" y="10888"/>
                  <a:pt x="59438" y="10683"/>
                  <a:pt x="59438" y="10477"/>
                </a:cubicBezTo>
                <a:cubicBezTo>
                  <a:pt x="59209" y="10454"/>
                  <a:pt x="59004" y="10432"/>
                  <a:pt x="58798" y="10409"/>
                </a:cubicBezTo>
                <a:cubicBezTo>
                  <a:pt x="58776" y="10295"/>
                  <a:pt x="58753" y="10203"/>
                  <a:pt x="58730" y="10112"/>
                </a:cubicBezTo>
                <a:cubicBezTo>
                  <a:pt x="58593" y="10089"/>
                  <a:pt x="58479" y="10089"/>
                  <a:pt x="58388" y="10066"/>
                </a:cubicBezTo>
                <a:cubicBezTo>
                  <a:pt x="58319" y="10158"/>
                  <a:pt x="58296" y="10203"/>
                  <a:pt x="58228" y="10317"/>
                </a:cubicBezTo>
                <a:cubicBezTo>
                  <a:pt x="58182" y="10203"/>
                  <a:pt x="58159" y="10135"/>
                  <a:pt x="58136" y="10044"/>
                </a:cubicBezTo>
                <a:cubicBezTo>
                  <a:pt x="58091" y="10089"/>
                  <a:pt x="58045" y="10112"/>
                  <a:pt x="58000" y="10135"/>
                </a:cubicBezTo>
                <a:cubicBezTo>
                  <a:pt x="58068" y="10203"/>
                  <a:pt x="58091" y="10249"/>
                  <a:pt x="58136" y="10317"/>
                </a:cubicBezTo>
                <a:cubicBezTo>
                  <a:pt x="58045" y="10363"/>
                  <a:pt x="57977" y="10386"/>
                  <a:pt x="57908" y="10432"/>
                </a:cubicBezTo>
                <a:cubicBezTo>
                  <a:pt x="57703" y="10317"/>
                  <a:pt x="57726" y="10181"/>
                  <a:pt x="57863" y="10044"/>
                </a:cubicBezTo>
                <a:cubicBezTo>
                  <a:pt x="57771" y="9998"/>
                  <a:pt x="57703" y="9975"/>
                  <a:pt x="57611" y="9929"/>
                </a:cubicBezTo>
                <a:lnTo>
                  <a:pt x="57611" y="9929"/>
                </a:lnTo>
                <a:cubicBezTo>
                  <a:pt x="57657" y="10181"/>
                  <a:pt x="57497" y="10226"/>
                  <a:pt x="57360" y="10317"/>
                </a:cubicBezTo>
                <a:cubicBezTo>
                  <a:pt x="57269" y="10249"/>
                  <a:pt x="57178" y="10181"/>
                  <a:pt x="57155" y="10158"/>
                </a:cubicBezTo>
                <a:cubicBezTo>
                  <a:pt x="56881" y="10112"/>
                  <a:pt x="56676" y="10044"/>
                  <a:pt x="56493" y="10021"/>
                </a:cubicBezTo>
                <a:cubicBezTo>
                  <a:pt x="56333" y="10021"/>
                  <a:pt x="56173" y="10044"/>
                  <a:pt x="56014" y="10066"/>
                </a:cubicBezTo>
                <a:cubicBezTo>
                  <a:pt x="56082" y="10158"/>
                  <a:pt x="56151" y="10249"/>
                  <a:pt x="56219" y="10363"/>
                </a:cubicBezTo>
                <a:cubicBezTo>
                  <a:pt x="56059" y="10432"/>
                  <a:pt x="55900" y="10500"/>
                  <a:pt x="55740" y="10569"/>
                </a:cubicBezTo>
                <a:cubicBezTo>
                  <a:pt x="55763" y="10477"/>
                  <a:pt x="55763" y="10409"/>
                  <a:pt x="55785" y="10317"/>
                </a:cubicBezTo>
                <a:lnTo>
                  <a:pt x="55785" y="10317"/>
                </a:lnTo>
                <a:cubicBezTo>
                  <a:pt x="55671" y="10386"/>
                  <a:pt x="55603" y="10432"/>
                  <a:pt x="55443" y="10500"/>
                </a:cubicBezTo>
                <a:cubicBezTo>
                  <a:pt x="55489" y="10272"/>
                  <a:pt x="55534" y="10089"/>
                  <a:pt x="55580" y="9907"/>
                </a:cubicBezTo>
                <a:cubicBezTo>
                  <a:pt x="55534" y="9907"/>
                  <a:pt x="55489" y="9884"/>
                  <a:pt x="55420" y="9838"/>
                </a:cubicBezTo>
                <a:cubicBezTo>
                  <a:pt x="55397" y="10021"/>
                  <a:pt x="55375" y="10158"/>
                  <a:pt x="55329" y="10340"/>
                </a:cubicBezTo>
                <a:cubicBezTo>
                  <a:pt x="54987" y="10295"/>
                  <a:pt x="54644" y="10226"/>
                  <a:pt x="54370" y="10181"/>
                </a:cubicBezTo>
                <a:cubicBezTo>
                  <a:pt x="54142" y="9838"/>
                  <a:pt x="53959" y="9564"/>
                  <a:pt x="53777" y="9313"/>
                </a:cubicBezTo>
                <a:cubicBezTo>
                  <a:pt x="53549" y="9359"/>
                  <a:pt x="53366" y="9382"/>
                  <a:pt x="53183" y="9404"/>
                </a:cubicBezTo>
                <a:cubicBezTo>
                  <a:pt x="53161" y="9336"/>
                  <a:pt x="53138" y="9290"/>
                  <a:pt x="53115" y="9222"/>
                </a:cubicBezTo>
                <a:cubicBezTo>
                  <a:pt x="53024" y="9404"/>
                  <a:pt x="52955" y="9519"/>
                  <a:pt x="52909" y="9678"/>
                </a:cubicBezTo>
                <a:cubicBezTo>
                  <a:pt x="52773" y="9564"/>
                  <a:pt x="52636" y="9496"/>
                  <a:pt x="52499" y="9382"/>
                </a:cubicBezTo>
                <a:cubicBezTo>
                  <a:pt x="52590" y="9336"/>
                  <a:pt x="52636" y="9313"/>
                  <a:pt x="52727" y="9268"/>
                </a:cubicBezTo>
                <a:cubicBezTo>
                  <a:pt x="52476" y="8948"/>
                  <a:pt x="51951" y="9222"/>
                  <a:pt x="51814" y="8765"/>
                </a:cubicBezTo>
                <a:cubicBezTo>
                  <a:pt x="51882" y="8697"/>
                  <a:pt x="51974" y="8628"/>
                  <a:pt x="52042" y="8560"/>
                </a:cubicBezTo>
                <a:cubicBezTo>
                  <a:pt x="52156" y="8560"/>
                  <a:pt x="52293" y="8583"/>
                  <a:pt x="52407" y="8583"/>
                </a:cubicBezTo>
                <a:cubicBezTo>
                  <a:pt x="52407" y="8583"/>
                  <a:pt x="52407" y="8560"/>
                  <a:pt x="52407" y="8537"/>
                </a:cubicBezTo>
                <a:cubicBezTo>
                  <a:pt x="52316" y="8514"/>
                  <a:pt x="52225" y="8469"/>
                  <a:pt x="52065" y="8400"/>
                </a:cubicBezTo>
                <a:cubicBezTo>
                  <a:pt x="52176" y="8354"/>
                  <a:pt x="52272" y="8338"/>
                  <a:pt x="52360" y="8338"/>
                </a:cubicBezTo>
                <a:cubicBezTo>
                  <a:pt x="52490" y="8338"/>
                  <a:pt x="52605" y="8373"/>
                  <a:pt x="52727" y="8400"/>
                </a:cubicBezTo>
                <a:cubicBezTo>
                  <a:pt x="52544" y="8263"/>
                  <a:pt x="52362" y="8126"/>
                  <a:pt x="52202" y="7966"/>
                </a:cubicBezTo>
                <a:cubicBezTo>
                  <a:pt x="51930" y="8239"/>
                  <a:pt x="51680" y="8466"/>
                  <a:pt x="51430" y="8715"/>
                </a:cubicBezTo>
                <a:lnTo>
                  <a:pt x="51430" y="8715"/>
                </a:lnTo>
                <a:cubicBezTo>
                  <a:pt x="51429" y="8714"/>
                  <a:pt x="51428" y="8714"/>
                  <a:pt x="51428" y="8714"/>
                </a:cubicBezTo>
                <a:cubicBezTo>
                  <a:pt x="51426" y="8714"/>
                  <a:pt x="51426" y="8716"/>
                  <a:pt x="51426" y="8720"/>
                </a:cubicBezTo>
                <a:cubicBezTo>
                  <a:pt x="51427" y="8718"/>
                  <a:pt x="51429" y="8717"/>
                  <a:pt x="51430" y="8715"/>
                </a:cubicBezTo>
                <a:lnTo>
                  <a:pt x="51430" y="8715"/>
                </a:lnTo>
                <a:cubicBezTo>
                  <a:pt x="51438" y="8724"/>
                  <a:pt x="51455" y="8766"/>
                  <a:pt x="51471" y="8834"/>
                </a:cubicBezTo>
                <a:cubicBezTo>
                  <a:pt x="51335" y="8834"/>
                  <a:pt x="51198" y="8834"/>
                  <a:pt x="51083" y="8857"/>
                </a:cubicBezTo>
                <a:cubicBezTo>
                  <a:pt x="50969" y="8857"/>
                  <a:pt x="50855" y="8879"/>
                  <a:pt x="50741" y="8879"/>
                </a:cubicBezTo>
                <a:cubicBezTo>
                  <a:pt x="50695" y="8811"/>
                  <a:pt x="50627" y="8697"/>
                  <a:pt x="50558" y="8583"/>
                </a:cubicBezTo>
                <a:cubicBezTo>
                  <a:pt x="50673" y="8560"/>
                  <a:pt x="50764" y="8560"/>
                  <a:pt x="50855" y="8537"/>
                </a:cubicBezTo>
                <a:cubicBezTo>
                  <a:pt x="50855" y="8469"/>
                  <a:pt x="50855" y="8423"/>
                  <a:pt x="50855" y="8377"/>
                </a:cubicBezTo>
                <a:lnTo>
                  <a:pt x="51175" y="8377"/>
                </a:lnTo>
                <a:cubicBezTo>
                  <a:pt x="51129" y="8286"/>
                  <a:pt x="51106" y="8218"/>
                  <a:pt x="51083" y="8149"/>
                </a:cubicBezTo>
                <a:lnTo>
                  <a:pt x="50285" y="8149"/>
                </a:lnTo>
                <a:cubicBezTo>
                  <a:pt x="50193" y="8058"/>
                  <a:pt x="50102" y="7966"/>
                  <a:pt x="50079" y="7944"/>
                </a:cubicBezTo>
                <a:cubicBezTo>
                  <a:pt x="49600" y="7944"/>
                  <a:pt x="49212" y="7921"/>
                  <a:pt x="48847" y="7898"/>
                </a:cubicBezTo>
                <a:cubicBezTo>
                  <a:pt x="48778" y="7966"/>
                  <a:pt x="48710" y="8081"/>
                  <a:pt x="48664" y="8081"/>
                </a:cubicBezTo>
                <a:cubicBezTo>
                  <a:pt x="48436" y="8058"/>
                  <a:pt x="48185" y="8012"/>
                  <a:pt x="47934" y="7966"/>
                </a:cubicBezTo>
                <a:cubicBezTo>
                  <a:pt x="47934" y="7966"/>
                  <a:pt x="47934" y="7921"/>
                  <a:pt x="47934" y="7852"/>
                </a:cubicBezTo>
                <a:lnTo>
                  <a:pt x="48276" y="7852"/>
                </a:lnTo>
                <a:cubicBezTo>
                  <a:pt x="48299" y="7738"/>
                  <a:pt x="48322" y="7647"/>
                  <a:pt x="48322" y="7533"/>
                </a:cubicBezTo>
                <a:cubicBezTo>
                  <a:pt x="48116" y="7533"/>
                  <a:pt x="47934" y="7533"/>
                  <a:pt x="47751" y="7510"/>
                </a:cubicBezTo>
                <a:cubicBezTo>
                  <a:pt x="47751" y="7898"/>
                  <a:pt x="47546" y="8172"/>
                  <a:pt x="47363" y="8423"/>
                </a:cubicBezTo>
                <a:cubicBezTo>
                  <a:pt x="47180" y="8400"/>
                  <a:pt x="47021" y="8377"/>
                  <a:pt x="46861" y="8355"/>
                </a:cubicBezTo>
                <a:lnTo>
                  <a:pt x="46861" y="8286"/>
                </a:lnTo>
                <a:cubicBezTo>
                  <a:pt x="46952" y="8240"/>
                  <a:pt x="47066" y="8195"/>
                  <a:pt x="47226" y="8126"/>
                </a:cubicBezTo>
                <a:cubicBezTo>
                  <a:pt x="46952" y="8058"/>
                  <a:pt x="46769" y="8012"/>
                  <a:pt x="46587" y="7944"/>
                </a:cubicBezTo>
                <a:cubicBezTo>
                  <a:pt x="46564" y="7830"/>
                  <a:pt x="46541" y="7738"/>
                  <a:pt x="46496" y="7624"/>
                </a:cubicBezTo>
                <a:cubicBezTo>
                  <a:pt x="46404" y="7715"/>
                  <a:pt x="46313" y="7784"/>
                  <a:pt x="46222" y="7852"/>
                </a:cubicBezTo>
                <a:cubicBezTo>
                  <a:pt x="45879" y="7807"/>
                  <a:pt x="45560" y="7738"/>
                  <a:pt x="45240" y="7693"/>
                </a:cubicBezTo>
                <a:cubicBezTo>
                  <a:pt x="45126" y="7807"/>
                  <a:pt x="45080" y="8012"/>
                  <a:pt x="45058" y="8400"/>
                </a:cubicBezTo>
                <a:cubicBezTo>
                  <a:pt x="44784" y="8355"/>
                  <a:pt x="44510" y="8309"/>
                  <a:pt x="44281" y="8263"/>
                </a:cubicBezTo>
                <a:cubicBezTo>
                  <a:pt x="44099" y="8012"/>
                  <a:pt x="43939" y="7761"/>
                  <a:pt x="43734" y="7464"/>
                </a:cubicBezTo>
                <a:cubicBezTo>
                  <a:pt x="43140" y="7373"/>
                  <a:pt x="42478" y="7259"/>
                  <a:pt x="41794" y="7168"/>
                </a:cubicBezTo>
                <a:lnTo>
                  <a:pt x="41794" y="7168"/>
                </a:lnTo>
                <a:cubicBezTo>
                  <a:pt x="41816" y="7305"/>
                  <a:pt x="41862" y="7373"/>
                  <a:pt x="41885" y="7510"/>
                </a:cubicBezTo>
                <a:cubicBezTo>
                  <a:pt x="41702" y="7442"/>
                  <a:pt x="41565" y="7396"/>
                  <a:pt x="41451" y="7350"/>
                </a:cubicBezTo>
                <a:cubicBezTo>
                  <a:pt x="41383" y="7213"/>
                  <a:pt x="41314" y="7076"/>
                  <a:pt x="41223" y="6917"/>
                </a:cubicBezTo>
                <a:cubicBezTo>
                  <a:pt x="41177" y="6939"/>
                  <a:pt x="41109" y="6962"/>
                  <a:pt x="41063" y="6962"/>
                </a:cubicBezTo>
                <a:cubicBezTo>
                  <a:pt x="40995" y="6894"/>
                  <a:pt x="40926" y="6825"/>
                  <a:pt x="40858" y="6757"/>
                </a:cubicBezTo>
                <a:cubicBezTo>
                  <a:pt x="40675" y="6802"/>
                  <a:pt x="40538" y="6825"/>
                  <a:pt x="40378" y="6848"/>
                </a:cubicBezTo>
                <a:cubicBezTo>
                  <a:pt x="40378" y="6825"/>
                  <a:pt x="40401" y="6802"/>
                  <a:pt x="40401" y="6780"/>
                </a:cubicBezTo>
                <a:cubicBezTo>
                  <a:pt x="40287" y="6734"/>
                  <a:pt x="40150" y="6665"/>
                  <a:pt x="40036" y="6597"/>
                </a:cubicBezTo>
                <a:cubicBezTo>
                  <a:pt x="39968" y="6665"/>
                  <a:pt x="39876" y="6734"/>
                  <a:pt x="39785" y="6848"/>
                </a:cubicBezTo>
                <a:cubicBezTo>
                  <a:pt x="39644" y="6660"/>
                  <a:pt x="39492" y="6608"/>
                  <a:pt x="39337" y="6608"/>
                </a:cubicBezTo>
                <a:cubicBezTo>
                  <a:pt x="39141" y="6608"/>
                  <a:pt x="38941" y="6693"/>
                  <a:pt x="38757" y="6693"/>
                </a:cubicBezTo>
                <a:cubicBezTo>
                  <a:pt x="38734" y="6693"/>
                  <a:pt x="38712" y="6691"/>
                  <a:pt x="38689" y="6688"/>
                </a:cubicBezTo>
                <a:cubicBezTo>
                  <a:pt x="38621" y="6780"/>
                  <a:pt x="38575" y="6825"/>
                  <a:pt x="38530" y="6917"/>
                </a:cubicBezTo>
                <a:cubicBezTo>
                  <a:pt x="37982" y="6597"/>
                  <a:pt x="37913" y="5935"/>
                  <a:pt x="37434" y="5547"/>
                </a:cubicBezTo>
                <a:cubicBezTo>
                  <a:pt x="37343" y="5661"/>
                  <a:pt x="37274" y="5775"/>
                  <a:pt x="37183" y="5889"/>
                </a:cubicBezTo>
                <a:cubicBezTo>
                  <a:pt x="37320" y="5889"/>
                  <a:pt x="37434" y="5889"/>
                  <a:pt x="37548" y="5867"/>
                </a:cubicBezTo>
                <a:lnTo>
                  <a:pt x="37548" y="5867"/>
                </a:lnTo>
                <a:cubicBezTo>
                  <a:pt x="37023" y="6483"/>
                  <a:pt x="36909" y="6551"/>
                  <a:pt x="36544" y="6551"/>
                </a:cubicBezTo>
                <a:cubicBezTo>
                  <a:pt x="36521" y="6437"/>
                  <a:pt x="36498" y="6300"/>
                  <a:pt x="36475" y="6140"/>
                </a:cubicBezTo>
                <a:cubicBezTo>
                  <a:pt x="36361" y="6255"/>
                  <a:pt x="36270" y="6323"/>
                  <a:pt x="36179" y="6392"/>
                </a:cubicBezTo>
                <a:cubicBezTo>
                  <a:pt x="35836" y="6300"/>
                  <a:pt x="35517" y="6209"/>
                  <a:pt x="35129" y="6095"/>
                </a:cubicBezTo>
                <a:cubicBezTo>
                  <a:pt x="35083" y="6118"/>
                  <a:pt x="34992" y="6140"/>
                  <a:pt x="34877" y="6163"/>
                </a:cubicBezTo>
                <a:cubicBezTo>
                  <a:pt x="34581" y="6049"/>
                  <a:pt x="34284" y="5935"/>
                  <a:pt x="33987" y="5935"/>
                </a:cubicBezTo>
                <a:cubicBezTo>
                  <a:pt x="33097" y="5935"/>
                  <a:pt x="32207" y="5935"/>
                  <a:pt x="31385" y="5570"/>
                </a:cubicBezTo>
                <a:cubicBezTo>
                  <a:pt x="31265" y="5515"/>
                  <a:pt x="31149" y="5481"/>
                  <a:pt x="31042" y="5481"/>
                </a:cubicBezTo>
                <a:cubicBezTo>
                  <a:pt x="30925" y="5481"/>
                  <a:pt x="30818" y="5521"/>
                  <a:pt x="30723" y="5615"/>
                </a:cubicBezTo>
                <a:cubicBezTo>
                  <a:pt x="30563" y="5570"/>
                  <a:pt x="30449" y="5547"/>
                  <a:pt x="30335" y="5524"/>
                </a:cubicBezTo>
                <a:cubicBezTo>
                  <a:pt x="30221" y="5661"/>
                  <a:pt x="30153" y="5798"/>
                  <a:pt x="30039" y="6004"/>
                </a:cubicBezTo>
                <a:cubicBezTo>
                  <a:pt x="29924" y="5821"/>
                  <a:pt x="29856" y="5707"/>
                  <a:pt x="29810" y="5615"/>
                </a:cubicBezTo>
                <a:cubicBezTo>
                  <a:pt x="29856" y="5456"/>
                  <a:pt x="30039" y="5364"/>
                  <a:pt x="29856" y="5205"/>
                </a:cubicBezTo>
                <a:lnTo>
                  <a:pt x="29856" y="5205"/>
                </a:lnTo>
                <a:cubicBezTo>
                  <a:pt x="29787" y="5250"/>
                  <a:pt x="29719" y="5319"/>
                  <a:pt x="29628" y="5364"/>
                </a:cubicBezTo>
                <a:cubicBezTo>
                  <a:pt x="29491" y="5273"/>
                  <a:pt x="29377" y="5205"/>
                  <a:pt x="29262" y="5113"/>
                </a:cubicBezTo>
                <a:cubicBezTo>
                  <a:pt x="29285" y="4771"/>
                  <a:pt x="29924" y="4794"/>
                  <a:pt x="29696" y="4314"/>
                </a:cubicBezTo>
                <a:lnTo>
                  <a:pt x="29696" y="4314"/>
                </a:lnTo>
                <a:cubicBezTo>
                  <a:pt x="29331" y="4337"/>
                  <a:pt x="28966" y="4360"/>
                  <a:pt x="28669" y="4360"/>
                </a:cubicBezTo>
                <a:cubicBezTo>
                  <a:pt x="28464" y="4132"/>
                  <a:pt x="28258" y="3949"/>
                  <a:pt x="28030" y="3698"/>
                </a:cubicBezTo>
                <a:cubicBezTo>
                  <a:pt x="27710" y="4086"/>
                  <a:pt x="27436" y="4429"/>
                  <a:pt x="27163" y="4748"/>
                </a:cubicBezTo>
                <a:cubicBezTo>
                  <a:pt x="27003" y="4680"/>
                  <a:pt x="26889" y="4634"/>
                  <a:pt x="26843" y="4611"/>
                </a:cubicBezTo>
                <a:cubicBezTo>
                  <a:pt x="26546" y="4680"/>
                  <a:pt x="26341" y="4725"/>
                  <a:pt x="26113" y="4794"/>
                </a:cubicBezTo>
                <a:cubicBezTo>
                  <a:pt x="26067" y="4634"/>
                  <a:pt x="26044" y="4520"/>
                  <a:pt x="26021" y="4406"/>
                </a:cubicBezTo>
                <a:cubicBezTo>
                  <a:pt x="25907" y="4360"/>
                  <a:pt x="25816" y="4292"/>
                  <a:pt x="25656" y="4223"/>
                </a:cubicBezTo>
                <a:lnTo>
                  <a:pt x="25656" y="4223"/>
                </a:lnTo>
                <a:cubicBezTo>
                  <a:pt x="25725" y="4429"/>
                  <a:pt x="25976" y="4520"/>
                  <a:pt x="25747" y="4771"/>
                </a:cubicBezTo>
                <a:cubicBezTo>
                  <a:pt x="25633" y="4634"/>
                  <a:pt x="25542" y="4497"/>
                  <a:pt x="25451" y="4383"/>
                </a:cubicBezTo>
                <a:cubicBezTo>
                  <a:pt x="25473" y="4132"/>
                  <a:pt x="25473" y="3926"/>
                  <a:pt x="25496" y="3721"/>
                </a:cubicBezTo>
                <a:cubicBezTo>
                  <a:pt x="25542" y="3653"/>
                  <a:pt x="25610" y="3584"/>
                  <a:pt x="25679" y="3493"/>
                </a:cubicBezTo>
                <a:cubicBezTo>
                  <a:pt x="24994" y="3379"/>
                  <a:pt x="24355" y="3287"/>
                  <a:pt x="23693" y="3196"/>
                </a:cubicBezTo>
                <a:cubicBezTo>
                  <a:pt x="23739" y="3059"/>
                  <a:pt x="23784" y="2968"/>
                  <a:pt x="23830" y="2854"/>
                </a:cubicBezTo>
                <a:lnTo>
                  <a:pt x="23830" y="2854"/>
                </a:lnTo>
                <a:cubicBezTo>
                  <a:pt x="23647" y="2876"/>
                  <a:pt x="23510" y="2876"/>
                  <a:pt x="23396" y="2922"/>
                </a:cubicBezTo>
                <a:cubicBezTo>
                  <a:pt x="23031" y="3036"/>
                  <a:pt x="22643" y="2991"/>
                  <a:pt x="22278" y="3196"/>
                </a:cubicBezTo>
                <a:cubicBezTo>
                  <a:pt x="22095" y="3310"/>
                  <a:pt x="22027" y="3424"/>
                  <a:pt x="22118" y="3698"/>
                </a:cubicBezTo>
                <a:cubicBezTo>
                  <a:pt x="22209" y="3561"/>
                  <a:pt x="22278" y="3447"/>
                  <a:pt x="22346" y="3333"/>
                </a:cubicBezTo>
                <a:cubicBezTo>
                  <a:pt x="22461" y="3379"/>
                  <a:pt x="22575" y="3424"/>
                  <a:pt x="22666" y="3447"/>
                </a:cubicBezTo>
                <a:cubicBezTo>
                  <a:pt x="22666" y="3653"/>
                  <a:pt x="22689" y="3835"/>
                  <a:pt x="22689" y="4041"/>
                </a:cubicBezTo>
                <a:cubicBezTo>
                  <a:pt x="22575" y="3972"/>
                  <a:pt x="22461" y="3904"/>
                  <a:pt x="22324" y="3835"/>
                </a:cubicBezTo>
                <a:lnTo>
                  <a:pt x="21639" y="3835"/>
                </a:lnTo>
                <a:cubicBezTo>
                  <a:pt x="21662" y="3721"/>
                  <a:pt x="21662" y="3675"/>
                  <a:pt x="21662" y="3607"/>
                </a:cubicBezTo>
                <a:lnTo>
                  <a:pt x="21913" y="3607"/>
                </a:lnTo>
                <a:cubicBezTo>
                  <a:pt x="21913" y="3584"/>
                  <a:pt x="21913" y="3561"/>
                  <a:pt x="21913" y="3538"/>
                </a:cubicBezTo>
                <a:cubicBezTo>
                  <a:pt x="21821" y="3493"/>
                  <a:pt x="21707" y="3470"/>
                  <a:pt x="21639" y="3447"/>
                </a:cubicBezTo>
                <a:cubicBezTo>
                  <a:pt x="21570" y="3584"/>
                  <a:pt x="21502" y="3698"/>
                  <a:pt x="21388" y="3881"/>
                </a:cubicBezTo>
                <a:cubicBezTo>
                  <a:pt x="21296" y="3698"/>
                  <a:pt x="20977" y="3744"/>
                  <a:pt x="21159" y="3470"/>
                </a:cubicBezTo>
                <a:lnTo>
                  <a:pt x="21159" y="3470"/>
                </a:lnTo>
                <a:cubicBezTo>
                  <a:pt x="21228" y="3493"/>
                  <a:pt x="21274" y="3516"/>
                  <a:pt x="21411" y="3607"/>
                </a:cubicBezTo>
                <a:cubicBezTo>
                  <a:pt x="21319" y="3447"/>
                  <a:pt x="21274" y="3379"/>
                  <a:pt x="21228" y="3264"/>
                </a:cubicBezTo>
                <a:cubicBezTo>
                  <a:pt x="21091" y="3379"/>
                  <a:pt x="20977" y="3470"/>
                  <a:pt x="20863" y="3561"/>
                </a:cubicBezTo>
                <a:cubicBezTo>
                  <a:pt x="20817" y="3516"/>
                  <a:pt x="20794" y="3470"/>
                  <a:pt x="20771" y="3424"/>
                </a:cubicBezTo>
                <a:cubicBezTo>
                  <a:pt x="20703" y="3470"/>
                  <a:pt x="20680" y="3493"/>
                  <a:pt x="20612" y="3538"/>
                </a:cubicBezTo>
                <a:cubicBezTo>
                  <a:pt x="20520" y="3401"/>
                  <a:pt x="20452" y="3287"/>
                  <a:pt x="20361" y="3150"/>
                </a:cubicBezTo>
                <a:cubicBezTo>
                  <a:pt x="20429" y="3128"/>
                  <a:pt x="20498" y="3105"/>
                  <a:pt x="20612" y="3059"/>
                </a:cubicBezTo>
                <a:cubicBezTo>
                  <a:pt x="20543" y="2968"/>
                  <a:pt x="20498" y="2922"/>
                  <a:pt x="20429" y="2831"/>
                </a:cubicBezTo>
                <a:cubicBezTo>
                  <a:pt x="20338" y="2968"/>
                  <a:pt x="20269" y="3059"/>
                  <a:pt x="20155" y="3196"/>
                </a:cubicBezTo>
                <a:cubicBezTo>
                  <a:pt x="20132" y="2991"/>
                  <a:pt x="20087" y="2808"/>
                  <a:pt x="20064" y="2648"/>
                </a:cubicBezTo>
                <a:lnTo>
                  <a:pt x="20064" y="2648"/>
                </a:lnTo>
                <a:cubicBezTo>
                  <a:pt x="20155" y="2694"/>
                  <a:pt x="20246" y="2717"/>
                  <a:pt x="20406" y="2785"/>
                </a:cubicBezTo>
                <a:cubicBezTo>
                  <a:pt x="20361" y="2557"/>
                  <a:pt x="20315" y="2374"/>
                  <a:pt x="20269" y="2123"/>
                </a:cubicBezTo>
                <a:cubicBezTo>
                  <a:pt x="19676" y="2420"/>
                  <a:pt x="19151" y="2694"/>
                  <a:pt x="18626" y="2945"/>
                </a:cubicBezTo>
                <a:cubicBezTo>
                  <a:pt x="18533" y="2982"/>
                  <a:pt x="18363" y="3019"/>
                  <a:pt x="18292" y="3019"/>
                </a:cubicBezTo>
                <a:cubicBezTo>
                  <a:pt x="18276" y="3019"/>
                  <a:pt x="18265" y="3018"/>
                  <a:pt x="18261" y="3013"/>
                </a:cubicBezTo>
                <a:cubicBezTo>
                  <a:pt x="18124" y="2785"/>
                  <a:pt x="17873" y="2922"/>
                  <a:pt x="17690" y="2831"/>
                </a:cubicBezTo>
                <a:cubicBezTo>
                  <a:pt x="17616" y="2719"/>
                  <a:pt x="17557" y="2578"/>
                  <a:pt x="17415" y="2578"/>
                </a:cubicBezTo>
                <a:cubicBezTo>
                  <a:pt x="17382" y="2578"/>
                  <a:pt x="17345" y="2585"/>
                  <a:pt x="17302" y="2603"/>
                </a:cubicBezTo>
                <a:cubicBezTo>
                  <a:pt x="17234" y="2739"/>
                  <a:pt x="17188" y="2876"/>
                  <a:pt x="17097" y="3036"/>
                </a:cubicBezTo>
                <a:cubicBezTo>
                  <a:pt x="17005" y="2899"/>
                  <a:pt x="16982" y="2762"/>
                  <a:pt x="16891" y="2717"/>
                </a:cubicBezTo>
                <a:cubicBezTo>
                  <a:pt x="16800" y="2648"/>
                  <a:pt x="16663" y="2648"/>
                  <a:pt x="16549" y="2625"/>
                </a:cubicBezTo>
                <a:cubicBezTo>
                  <a:pt x="16549" y="2580"/>
                  <a:pt x="16549" y="2557"/>
                  <a:pt x="16549" y="2534"/>
                </a:cubicBezTo>
                <a:cubicBezTo>
                  <a:pt x="16663" y="2488"/>
                  <a:pt x="16754" y="2443"/>
                  <a:pt x="16914" y="2374"/>
                </a:cubicBezTo>
                <a:cubicBezTo>
                  <a:pt x="16823" y="2260"/>
                  <a:pt x="16754" y="2169"/>
                  <a:pt x="16663" y="2078"/>
                </a:cubicBezTo>
                <a:cubicBezTo>
                  <a:pt x="16412" y="2397"/>
                  <a:pt x="16184" y="2671"/>
                  <a:pt x="15978" y="2922"/>
                </a:cubicBezTo>
                <a:cubicBezTo>
                  <a:pt x="15590" y="2831"/>
                  <a:pt x="15271" y="2739"/>
                  <a:pt x="14928" y="2648"/>
                </a:cubicBezTo>
                <a:cubicBezTo>
                  <a:pt x="14860" y="2694"/>
                  <a:pt x="14746" y="2762"/>
                  <a:pt x="14654" y="2831"/>
                </a:cubicBezTo>
                <a:cubicBezTo>
                  <a:pt x="14586" y="2739"/>
                  <a:pt x="14563" y="2648"/>
                  <a:pt x="14494" y="2603"/>
                </a:cubicBezTo>
                <a:cubicBezTo>
                  <a:pt x="14449" y="2534"/>
                  <a:pt x="14380" y="2488"/>
                  <a:pt x="14312" y="2443"/>
                </a:cubicBezTo>
                <a:cubicBezTo>
                  <a:pt x="14289" y="2466"/>
                  <a:pt x="14266" y="2466"/>
                  <a:pt x="14198" y="2488"/>
                </a:cubicBezTo>
                <a:cubicBezTo>
                  <a:pt x="14175" y="2374"/>
                  <a:pt x="14152" y="2260"/>
                  <a:pt x="14129" y="2146"/>
                </a:cubicBezTo>
                <a:cubicBezTo>
                  <a:pt x="14061" y="2169"/>
                  <a:pt x="13969" y="2192"/>
                  <a:pt x="13855" y="2237"/>
                </a:cubicBezTo>
                <a:cubicBezTo>
                  <a:pt x="13741" y="1941"/>
                  <a:pt x="13490" y="1895"/>
                  <a:pt x="13216" y="1895"/>
                </a:cubicBezTo>
                <a:cubicBezTo>
                  <a:pt x="13011" y="1895"/>
                  <a:pt x="12828" y="1918"/>
                  <a:pt x="12600" y="1941"/>
                </a:cubicBezTo>
                <a:cubicBezTo>
                  <a:pt x="12600" y="2032"/>
                  <a:pt x="12577" y="2123"/>
                  <a:pt x="12577" y="2215"/>
                </a:cubicBezTo>
                <a:cubicBezTo>
                  <a:pt x="12417" y="2283"/>
                  <a:pt x="12280" y="2329"/>
                  <a:pt x="12143" y="2374"/>
                </a:cubicBezTo>
                <a:cubicBezTo>
                  <a:pt x="11755" y="2146"/>
                  <a:pt x="11390" y="1872"/>
                  <a:pt x="10979" y="1690"/>
                </a:cubicBezTo>
                <a:cubicBezTo>
                  <a:pt x="10705" y="1575"/>
                  <a:pt x="10591" y="1416"/>
                  <a:pt x="10591" y="1142"/>
                </a:cubicBezTo>
                <a:cubicBezTo>
                  <a:pt x="10569" y="1165"/>
                  <a:pt x="10523" y="1187"/>
                  <a:pt x="10500" y="1187"/>
                </a:cubicBezTo>
                <a:cubicBezTo>
                  <a:pt x="10432" y="1096"/>
                  <a:pt x="10340" y="982"/>
                  <a:pt x="10249" y="845"/>
                </a:cubicBezTo>
                <a:cubicBezTo>
                  <a:pt x="10044" y="891"/>
                  <a:pt x="9815" y="936"/>
                  <a:pt x="9633" y="1005"/>
                </a:cubicBezTo>
                <a:cubicBezTo>
                  <a:pt x="9427" y="1096"/>
                  <a:pt x="9245" y="1210"/>
                  <a:pt x="9039" y="1302"/>
                </a:cubicBezTo>
                <a:lnTo>
                  <a:pt x="9062" y="1347"/>
                </a:lnTo>
                <a:cubicBezTo>
                  <a:pt x="8948" y="1347"/>
                  <a:pt x="8857" y="1324"/>
                  <a:pt x="8720" y="1324"/>
                </a:cubicBezTo>
                <a:cubicBezTo>
                  <a:pt x="8728" y="1356"/>
                  <a:pt x="8733" y="1387"/>
                  <a:pt x="8737" y="1418"/>
                </a:cubicBezTo>
                <a:lnTo>
                  <a:pt x="8737" y="1418"/>
                </a:lnTo>
                <a:cubicBezTo>
                  <a:pt x="8648" y="1464"/>
                  <a:pt x="8581" y="1531"/>
                  <a:pt x="8514" y="1598"/>
                </a:cubicBezTo>
                <a:cubicBezTo>
                  <a:pt x="8423" y="1507"/>
                  <a:pt x="8332" y="1416"/>
                  <a:pt x="8263" y="1347"/>
                </a:cubicBezTo>
                <a:cubicBezTo>
                  <a:pt x="8172" y="1393"/>
                  <a:pt x="8103" y="1416"/>
                  <a:pt x="8058" y="1438"/>
                </a:cubicBezTo>
                <a:cubicBezTo>
                  <a:pt x="8012" y="1279"/>
                  <a:pt x="7966" y="1142"/>
                  <a:pt x="7921" y="1005"/>
                </a:cubicBezTo>
                <a:cubicBezTo>
                  <a:pt x="7670" y="1005"/>
                  <a:pt x="7441" y="1028"/>
                  <a:pt x="7259" y="1050"/>
                </a:cubicBezTo>
                <a:cubicBezTo>
                  <a:pt x="7053" y="891"/>
                  <a:pt x="6871" y="754"/>
                  <a:pt x="6688" y="617"/>
                </a:cubicBezTo>
                <a:cubicBezTo>
                  <a:pt x="6506" y="731"/>
                  <a:pt x="6346" y="845"/>
                  <a:pt x="6209" y="913"/>
                </a:cubicBezTo>
                <a:cubicBezTo>
                  <a:pt x="6049" y="1005"/>
                  <a:pt x="5889" y="1073"/>
                  <a:pt x="5730" y="1142"/>
                </a:cubicBezTo>
                <a:cubicBezTo>
                  <a:pt x="5661" y="1073"/>
                  <a:pt x="5593" y="959"/>
                  <a:pt x="5478" y="777"/>
                </a:cubicBezTo>
                <a:cubicBezTo>
                  <a:pt x="5456" y="982"/>
                  <a:pt x="5456" y="1096"/>
                  <a:pt x="5433" y="1233"/>
                </a:cubicBezTo>
                <a:cubicBezTo>
                  <a:pt x="5364" y="1210"/>
                  <a:pt x="5296" y="1210"/>
                  <a:pt x="5205" y="1210"/>
                </a:cubicBezTo>
                <a:cubicBezTo>
                  <a:pt x="5227" y="1096"/>
                  <a:pt x="5250" y="1005"/>
                  <a:pt x="5273" y="891"/>
                </a:cubicBezTo>
                <a:cubicBezTo>
                  <a:pt x="5182" y="868"/>
                  <a:pt x="5090" y="822"/>
                  <a:pt x="4999" y="777"/>
                </a:cubicBezTo>
                <a:cubicBezTo>
                  <a:pt x="4862" y="913"/>
                  <a:pt x="4748" y="1050"/>
                  <a:pt x="4588" y="1233"/>
                </a:cubicBezTo>
                <a:cubicBezTo>
                  <a:pt x="4429" y="1165"/>
                  <a:pt x="4246" y="1096"/>
                  <a:pt x="4086" y="1050"/>
                </a:cubicBezTo>
                <a:cubicBezTo>
                  <a:pt x="4086" y="891"/>
                  <a:pt x="4086" y="799"/>
                  <a:pt x="4109" y="708"/>
                </a:cubicBezTo>
                <a:cubicBezTo>
                  <a:pt x="3995" y="662"/>
                  <a:pt x="3926" y="617"/>
                  <a:pt x="3835" y="594"/>
                </a:cubicBezTo>
                <a:cubicBezTo>
                  <a:pt x="3767" y="183"/>
                  <a:pt x="3698" y="46"/>
                  <a:pt x="3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2475950" y="3405300"/>
            <a:ext cx="4206000" cy="578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0" y="2677200"/>
            <a:ext cx="2816100" cy="246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Font typeface="Slabo 27px"/>
              <a:buNone/>
              <a:defRPr sz="13300">
                <a:solidFill>
                  <a:schemeClr val="accent3"/>
                </a:solidFill>
                <a:latin typeface="Slabo 27px"/>
                <a:ea typeface="Slabo 27px"/>
                <a:cs typeface="Slabo 27px"/>
                <a:sym typeface="Slabo 27px"/>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 name="Google Shape;20;p3"/>
          <p:cNvSpPr txBox="1">
            <a:spLocks noGrp="1"/>
          </p:cNvSpPr>
          <p:nvPr>
            <p:ph type="subTitle" idx="1"/>
          </p:nvPr>
        </p:nvSpPr>
        <p:spPr>
          <a:xfrm>
            <a:off x="2475950" y="4136100"/>
            <a:ext cx="4206000" cy="387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600"/>
            </a:lvl1pPr>
            <a:lvl2pPr lvl="1" rtl="0">
              <a:spcBef>
                <a:spcPts val="1200"/>
              </a:spcBef>
              <a:spcAft>
                <a:spcPts val="0"/>
              </a:spcAft>
              <a:buNone/>
              <a:defRPr sz="1600"/>
            </a:lvl2pPr>
            <a:lvl3pPr lvl="2" rtl="0">
              <a:spcBef>
                <a:spcPts val="1200"/>
              </a:spcBef>
              <a:spcAft>
                <a:spcPts val="0"/>
              </a:spcAft>
              <a:buNone/>
              <a:defRPr sz="1600"/>
            </a:lvl3pPr>
            <a:lvl4pPr lvl="3" rtl="0">
              <a:spcBef>
                <a:spcPts val="1200"/>
              </a:spcBef>
              <a:spcAft>
                <a:spcPts val="0"/>
              </a:spcAft>
              <a:buNone/>
              <a:defRPr sz="1600"/>
            </a:lvl4pPr>
            <a:lvl5pPr lvl="4" rtl="0">
              <a:spcBef>
                <a:spcPts val="1200"/>
              </a:spcBef>
              <a:spcAft>
                <a:spcPts val="0"/>
              </a:spcAft>
              <a:buNone/>
              <a:defRPr sz="1600"/>
            </a:lvl5pPr>
            <a:lvl6pPr lvl="5" rtl="0">
              <a:spcBef>
                <a:spcPts val="1200"/>
              </a:spcBef>
              <a:spcAft>
                <a:spcPts val="0"/>
              </a:spcAft>
              <a:buNone/>
              <a:defRPr sz="1600"/>
            </a:lvl6pPr>
            <a:lvl7pPr lvl="6" rtl="0">
              <a:spcBef>
                <a:spcPts val="1200"/>
              </a:spcBef>
              <a:spcAft>
                <a:spcPts val="0"/>
              </a:spcAft>
              <a:buNone/>
              <a:defRPr sz="1600"/>
            </a:lvl7pPr>
            <a:lvl8pPr lvl="7" rtl="0">
              <a:spcBef>
                <a:spcPts val="1200"/>
              </a:spcBef>
              <a:spcAft>
                <a:spcPts val="0"/>
              </a:spcAft>
              <a:buNone/>
              <a:defRPr sz="1600"/>
            </a:lvl8pPr>
            <a:lvl9pPr lvl="8" rtl="0">
              <a:spcBef>
                <a:spcPts val="1200"/>
              </a:spcBef>
              <a:spcAft>
                <a:spcPts val="1200"/>
              </a:spcAft>
              <a:buNone/>
              <a:defRPr sz="1600"/>
            </a:lvl9pPr>
          </a:lstStyle>
          <a:p>
            <a:endParaRPr/>
          </a:p>
        </p:txBody>
      </p:sp>
      <p:sp>
        <p:nvSpPr>
          <p:cNvPr id="21" name="Google Shape;21;p3"/>
          <p:cNvSpPr/>
          <p:nvPr/>
        </p:nvSpPr>
        <p:spPr>
          <a:xfrm flipH="1">
            <a:off x="-282387" y="-132700"/>
            <a:ext cx="1481950" cy="1348425"/>
          </a:xfrm>
          <a:custGeom>
            <a:avLst/>
            <a:gdLst/>
            <a:ahLst/>
            <a:cxnLst/>
            <a:rect l="l" t="t" r="r" b="b"/>
            <a:pathLst>
              <a:path w="59278" h="53937" extrusionOk="0">
                <a:moveTo>
                  <a:pt x="54576" y="5684"/>
                </a:moveTo>
                <a:cubicBezTo>
                  <a:pt x="54553" y="5798"/>
                  <a:pt x="54553" y="5912"/>
                  <a:pt x="54553" y="6049"/>
                </a:cubicBezTo>
                <a:cubicBezTo>
                  <a:pt x="54279" y="6118"/>
                  <a:pt x="54142" y="6277"/>
                  <a:pt x="54210" y="6597"/>
                </a:cubicBezTo>
                <a:cubicBezTo>
                  <a:pt x="54005" y="6460"/>
                  <a:pt x="53868" y="6369"/>
                  <a:pt x="53640" y="6232"/>
                </a:cubicBezTo>
                <a:cubicBezTo>
                  <a:pt x="53822" y="6186"/>
                  <a:pt x="53959" y="6163"/>
                  <a:pt x="54119" y="6118"/>
                </a:cubicBezTo>
                <a:cubicBezTo>
                  <a:pt x="54142" y="5981"/>
                  <a:pt x="54165" y="5844"/>
                  <a:pt x="54188" y="5684"/>
                </a:cubicBezTo>
                <a:close/>
                <a:moveTo>
                  <a:pt x="27028" y="31908"/>
                </a:moveTo>
                <a:lnTo>
                  <a:pt x="27028" y="31908"/>
                </a:lnTo>
                <a:cubicBezTo>
                  <a:pt x="27027" y="31908"/>
                  <a:pt x="27026" y="31909"/>
                  <a:pt x="27025" y="31910"/>
                </a:cubicBezTo>
                <a:lnTo>
                  <a:pt x="27048" y="31933"/>
                </a:lnTo>
                <a:cubicBezTo>
                  <a:pt x="27042" y="31925"/>
                  <a:pt x="27035" y="31916"/>
                  <a:pt x="27028" y="31908"/>
                </a:cubicBezTo>
                <a:close/>
                <a:moveTo>
                  <a:pt x="7312" y="48147"/>
                </a:moveTo>
                <a:cubicBezTo>
                  <a:pt x="7310" y="48152"/>
                  <a:pt x="7307" y="48157"/>
                  <a:pt x="7304" y="48162"/>
                </a:cubicBezTo>
                <a:lnTo>
                  <a:pt x="7327" y="48162"/>
                </a:lnTo>
                <a:cubicBezTo>
                  <a:pt x="7322" y="48157"/>
                  <a:pt x="7317" y="48152"/>
                  <a:pt x="7312" y="48147"/>
                </a:cubicBezTo>
                <a:close/>
                <a:moveTo>
                  <a:pt x="56949" y="0"/>
                </a:moveTo>
                <a:cubicBezTo>
                  <a:pt x="56835" y="69"/>
                  <a:pt x="56653" y="160"/>
                  <a:pt x="56470" y="251"/>
                </a:cubicBezTo>
                <a:cubicBezTo>
                  <a:pt x="56561" y="480"/>
                  <a:pt x="56653" y="662"/>
                  <a:pt x="56767" y="891"/>
                </a:cubicBezTo>
                <a:cubicBezTo>
                  <a:pt x="56607" y="913"/>
                  <a:pt x="56539" y="913"/>
                  <a:pt x="56424" y="913"/>
                </a:cubicBezTo>
                <a:cubicBezTo>
                  <a:pt x="56356" y="754"/>
                  <a:pt x="56310" y="594"/>
                  <a:pt x="56242" y="434"/>
                </a:cubicBezTo>
                <a:cubicBezTo>
                  <a:pt x="56196" y="480"/>
                  <a:pt x="56128" y="548"/>
                  <a:pt x="56105" y="571"/>
                </a:cubicBezTo>
                <a:cubicBezTo>
                  <a:pt x="55968" y="548"/>
                  <a:pt x="55854" y="525"/>
                  <a:pt x="55694" y="503"/>
                </a:cubicBezTo>
                <a:cubicBezTo>
                  <a:pt x="55671" y="1073"/>
                  <a:pt x="55078" y="913"/>
                  <a:pt x="54850" y="1210"/>
                </a:cubicBezTo>
                <a:cubicBezTo>
                  <a:pt x="54872" y="1301"/>
                  <a:pt x="54895" y="1393"/>
                  <a:pt x="54941" y="1507"/>
                </a:cubicBezTo>
                <a:cubicBezTo>
                  <a:pt x="54781" y="1484"/>
                  <a:pt x="54644" y="1438"/>
                  <a:pt x="54461" y="1416"/>
                </a:cubicBezTo>
                <a:lnTo>
                  <a:pt x="54461" y="1416"/>
                </a:lnTo>
                <a:cubicBezTo>
                  <a:pt x="54507" y="1575"/>
                  <a:pt x="54530" y="1712"/>
                  <a:pt x="54530" y="1758"/>
                </a:cubicBezTo>
                <a:cubicBezTo>
                  <a:pt x="54393" y="2009"/>
                  <a:pt x="54256" y="2214"/>
                  <a:pt x="54096" y="2488"/>
                </a:cubicBezTo>
                <a:cubicBezTo>
                  <a:pt x="54073" y="2237"/>
                  <a:pt x="54051" y="2032"/>
                  <a:pt x="54028" y="1804"/>
                </a:cubicBezTo>
                <a:cubicBezTo>
                  <a:pt x="53822" y="1918"/>
                  <a:pt x="53640" y="2009"/>
                  <a:pt x="53434" y="2100"/>
                </a:cubicBezTo>
                <a:cubicBezTo>
                  <a:pt x="52909" y="2329"/>
                  <a:pt x="52384" y="2602"/>
                  <a:pt x="52270" y="3264"/>
                </a:cubicBezTo>
                <a:cubicBezTo>
                  <a:pt x="52270" y="3287"/>
                  <a:pt x="52225" y="3287"/>
                  <a:pt x="52179" y="3333"/>
                </a:cubicBezTo>
                <a:cubicBezTo>
                  <a:pt x="52088" y="3299"/>
                  <a:pt x="51985" y="3253"/>
                  <a:pt x="51885" y="3253"/>
                </a:cubicBezTo>
                <a:cubicBezTo>
                  <a:pt x="51785" y="3253"/>
                  <a:pt x="51688" y="3299"/>
                  <a:pt x="51608" y="3447"/>
                </a:cubicBezTo>
                <a:cubicBezTo>
                  <a:pt x="51700" y="3493"/>
                  <a:pt x="51814" y="3538"/>
                  <a:pt x="51905" y="3607"/>
                </a:cubicBezTo>
                <a:cubicBezTo>
                  <a:pt x="51882" y="3630"/>
                  <a:pt x="51837" y="3675"/>
                  <a:pt x="51814" y="3698"/>
                </a:cubicBezTo>
                <a:cubicBezTo>
                  <a:pt x="51677" y="3675"/>
                  <a:pt x="51540" y="3652"/>
                  <a:pt x="51403" y="3607"/>
                </a:cubicBezTo>
                <a:cubicBezTo>
                  <a:pt x="51334" y="3675"/>
                  <a:pt x="51312" y="3744"/>
                  <a:pt x="51243" y="3789"/>
                </a:cubicBezTo>
                <a:cubicBezTo>
                  <a:pt x="50969" y="4040"/>
                  <a:pt x="50627" y="4223"/>
                  <a:pt x="50444" y="4565"/>
                </a:cubicBezTo>
                <a:cubicBezTo>
                  <a:pt x="50353" y="4748"/>
                  <a:pt x="50102" y="4953"/>
                  <a:pt x="49919" y="4976"/>
                </a:cubicBezTo>
                <a:cubicBezTo>
                  <a:pt x="49623" y="4999"/>
                  <a:pt x="49531" y="5159"/>
                  <a:pt x="49440" y="5387"/>
                </a:cubicBezTo>
                <a:cubicBezTo>
                  <a:pt x="49371" y="5570"/>
                  <a:pt x="49280" y="5730"/>
                  <a:pt x="49212" y="5866"/>
                </a:cubicBezTo>
                <a:cubicBezTo>
                  <a:pt x="49098" y="5889"/>
                  <a:pt x="49006" y="5889"/>
                  <a:pt x="48892" y="5912"/>
                </a:cubicBezTo>
                <a:cubicBezTo>
                  <a:pt x="48892" y="5935"/>
                  <a:pt x="48892" y="5958"/>
                  <a:pt x="48892" y="5981"/>
                </a:cubicBezTo>
                <a:cubicBezTo>
                  <a:pt x="48961" y="6026"/>
                  <a:pt x="49029" y="6049"/>
                  <a:pt x="49098" y="6095"/>
                </a:cubicBezTo>
                <a:cubicBezTo>
                  <a:pt x="48983" y="6300"/>
                  <a:pt x="48892" y="6460"/>
                  <a:pt x="48801" y="6643"/>
                </a:cubicBezTo>
                <a:cubicBezTo>
                  <a:pt x="48755" y="6620"/>
                  <a:pt x="48732" y="6620"/>
                  <a:pt x="48710" y="6597"/>
                </a:cubicBezTo>
                <a:lnTo>
                  <a:pt x="48710" y="6118"/>
                </a:lnTo>
                <a:cubicBezTo>
                  <a:pt x="48344" y="6118"/>
                  <a:pt x="48573" y="6414"/>
                  <a:pt x="48458" y="6483"/>
                </a:cubicBezTo>
                <a:cubicBezTo>
                  <a:pt x="48299" y="6528"/>
                  <a:pt x="48185" y="6551"/>
                  <a:pt x="48048" y="6574"/>
                </a:cubicBezTo>
                <a:cubicBezTo>
                  <a:pt x="48048" y="6597"/>
                  <a:pt x="48048" y="6620"/>
                  <a:pt x="48048" y="6643"/>
                </a:cubicBezTo>
                <a:cubicBezTo>
                  <a:pt x="48230" y="6688"/>
                  <a:pt x="48390" y="6757"/>
                  <a:pt x="48573" y="6802"/>
                </a:cubicBezTo>
                <a:cubicBezTo>
                  <a:pt x="48550" y="6848"/>
                  <a:pt x="48550" y="6894"/>
                  <a:pt x="48527" y="6916"/>
                </a:cubicBezTo>
                <a:cubicBezTo>
                  <a:pt x="48276" y="6894"/>
                  <a:pt x="48002" y="6848"/>
                  <a:pt x="47774" y="6825"/>
                </a:cubicBezTo>
                <a:cubicBezTo>
                  <a:pt x="47317" y="7213"/>
                  <a:pt x="46838" y="7624"/>
                  <a:pt x="46313" y="8081"/>
                </a:cubicBezTo>
                <a:cubicBezTo>
                  <a:pt x="46313" y="8103"/>
                  <a:pt x="46290" y="8195"/>
                  <a:pt x="46290" y="8286"/>
                </a:cubicBezTo>
                <a:cubicBezTo>
                  <a:pt x="45856" y="8491"/>
                  <a:pt x="45697" y="8879"/>
                  <a:pt x="45537" y="9313"/>
                </a:cubicBezTo>
                <a:cubicBezTo>
                  <a:pt x="45491" y="9199"/>
                  <a:pt x="45445" y="9131"/>
                  <a:pt x="45377" y="9016"/>
                </a:cubicBezTo>
                <a:cubicBezTo>
                  <a:pt x="45286" y="9176"/>
                  <a:pt x="45194" y="9290"/>
                  <a:pt x="45126" y="9427"/>
                </a:cubicBezTo>
                <a:cubicBezTo>
                  <a:pt x="45012" y="9404"/>
                  <a:pt x="44898" y="9359"/>
                  <a:pt x="44784" y="9313"/>
                </a:cubicBezTo>
                <a:cubicBezTo>
                  <a:pt x="44692" y="9633"/>
                  <a:pt x="44532" y="9861"/>
                  <a:pt x="44213" y="9929"/>
                </a:cubicBezTo>
                <a:cubicBezTo>
                  <a:pt x="44213" y="9998"/>
                  <a:pt x="44236" y="10066"/>
                  <a:pt x="44236" y="10112"/>
                </a:cubicBezTo>
                <a:cubicBezTo>
                  <a:pt x="43231" y="11025"/>
                  <a:pt x="42227" y="11938"/>
                  <a:pt x="41223" y="12851"/>
                </a:cubicBezTo>
                <a:cubicBezTo>
                  <a:pt x="41268" y="12897"/>
                  <a:pt x="41291" y="12942"/>
                  <a:pt x="41337" y="12965"/>
                </a:cubicBezTo>
                <a:cubicBezTo>
                  <a:pt x="41360" y="12988"/>
                  <a:pt x="41383" y="13034"/>
                  <a:pt x="41474" y="13125"/>
                </a:cubicBezTo>
                <a:lnTo>
                  <a:pt x="40880" y="13125"/>
                </a:lnTo>
                <a:cubicBezTo>
                  <a:pt x="40447" y="13536"/>
                  <a:pt x="39990" y="13947"/>
                  <a:pt x="39557" y="14380"/>
                </a:cubicBezTo>
                <a:cubicBezTo>
                  <a:pt x="39579" y="14403"/>
                  <a:pt x="39602" y="14403"/>
                  <a:pt x="39602" y="14426"/>
                </a:cubicBezTo>
                <a:cubicBezTo>
                  <a:pt x="39511" y="14449"/>
                  <a:pt x="39397" y="14494"/>
                  <a:pt x="39283" y="14517"/>
                </a:cubicBezTo>
                <a:cubicBezTo>
                  <a:pt x="39077" y="14974"/>
                  <a:pt x="38712" y="15270"/>
                  <a:pt x="38347" y="15567"/>
                </a:cubicBezTo>
                <a:cubicBezTo>
                  <a:pt x="38073" y="15795"/>
                  <a:pt x="37731" y="15955"/>
                  <a:pt x="37571" y="16229"/>
                </a:cubicBezTo>
                <a:cubicBezTo>
                  <a:pt x="37388" y="16549"/>
                  <a:pt x="37114" y="16708"/>
                  <a:pt x="36840" y="16891"/>
                </a:cubicBezTo>
                <a:cubicBezTo>
                  <a:pt x="36818" y="17028"/>
                  <a:pt x="36795" y="17165"/>
                  <a:pt x="36772" y="17302"/>
                </a:cubicBezTo>
                <a:cubicBezTo>
                  <a:pt x="36681" y="17279"/>
                  <a:pt x="36589" y="17256"/>
                  <a:pt x="36566" y="17256"/>
                </a:cubicBezTo>
                <a:cubicBezTo>
                  <a:pt x="35585" y="18215"/>
                  <a:pt x="34649" y="19128"/>
                  <a:pt x="33713" y="20041"/>
                </a:cubicBezTo>
                <a:cubicBezTo>
                  <a:pt x="33713" y="20224"/>
                  <a:pt x="33690" y="20361"/>
                  <a:pt x="33690" y="20566"/>
                </a:cubicBezTo>
                <a:cubicBezTo>
                  <a:pt x="33531" y="20497"/>
                  <a:pt x="33417" y="20429"/>
                  <a:pt x="33325" y="20383"/>
                </a:cubicBezTo>
                <a:cubicBezTo>
                  <a:pt x="32709" y="20794"/>
                  <a:pt x="32252" y="21251"/>
                  <a:pt x="31842" y="21935"/>
                </a:cubicBezTo>
                <a:cubicBezTo>
                  <a:pt x="31180" y="21958"/>
                  <a:pt x="31339" y="22620"/>
                  <a:pt x="31020" y="22963"/>
                </a:cubicBezTo>
                <a:cubicBezTo>
                  <a:pt x="30974" y="22826"/>
                  <a:pt x="30951" y="22734"/>
                  <a:pt x="30883" y="22575"/>
                </a:cubicBezTo>
                <a:cubicBezTo>
                  <a:pt x="30769" y="22803"/>
                  <a:pt x="30700" y="22940"/>
                  <a:pt x="30586" y="23145"/>
                </a:cubicBezTo>
                <a:cubicBezTo>
                  <a:pt x="30541" y="23145"/>
                  <a:pt x="30426" y="23168"/>
                  <a:pt x="30312" y="23168"/>
                </a:cubicBezTo>
                <a:cubicBezTo>
                  <a:pt x="30153" y="23328"/>
                  <a:pt x="29993" y="23488"/>
                  <a:pt x="29833" y="23670"/>
                </a:cubicBezTo>
                <a:cubicBezTo>
                  <a:pt x="29970" y="23716"/>
                  <a:pt x="30038" y="23739"/>
                  <a:pt x="30130" y="23784"/>
                </a:cubicBezTo>
                <a:cubicBezTo>
                  <a:pt x="30084" y="23898"/>
                  <a:pt x="30061" y="23967"/>
                  <a:pt x="29879" y="23967"/>
                </a:cubicBezTo>
                <a:cubicBezTo>
                  <a:pt x="29673" y="23967"/>
                  <a:pt x="29422" y="24035"/>
                  <a:pt x="29285" y="24172"/>
                </a:cubicBezTo>
                <a:cubicBezTo>
                  <a:pt x="28646" y="24743"/>
                  <a:pt x="28053" y="25336"/>
                  <a:pt x="27436" y="25930"/>
                </a:cubicBezTo>
                <a:cubicBezTo>
                  <a:pt x="27299" y="26044"/>
                  <a:pt x="27140" y="26135"/>
                  <a:pt x="27003" y="26272"/>
                </a:cubicBezTo>
                <a:cubicBezTo>
                  <a:pt x="26843" y="26409"/>
                  <a:pt x="26706" y="26592"/>
                  <a:pt x="26569" y="26752"/>
                </a:cubicBezTo>
                <a:cubicBezTo>
                  <a:pt x="26386" y="26957"/>
                  <a:pt x="26181" y="27140"/>
                  <a:pt x="25976" y="27368"/>
                </a:cubicBezTo>
                <a:cubicBezTo>
                  <a:pt x="25702" y="27459"/>
                  <a:pt x="25451" y="27710"/>
                  <a:pt x="25199" y="28167"/>
                </a:cubicBezTo>
                <a:cubicBezTo>
                  <a:pt x="24903" y="28418"/>
                  <a:pt x="24720" y="28600"/>
                  <a:pt x="24560" y="28737"/>
                </a:cubicBezTo>
                <a:lnTo>
                  <a:pt x="24560" y="28966"/>
                </a:lnTo>
                <a:cubicBezTo>
                  <a:pt x="24332" y="29057"/>
                  <a:pt x="23830" y="29491"/>
                  <a:pt x="23647" y="29650"/>
                </a:cubicBezTo>
                <a:cubicBezTo>
                  <a:pt x="23351" y="29901"/>
                  <a:pt x="23031" y="30130"/>
                  <a:pt x="22963" y="30563"/>
                </a:cubicBezTo>
                <a:cubicBezTo>
                  <a:pt x="22848" y="30541"/>
                  <a:pt x="22757" y="30518"/>
                  <a:pt x="22666" y="30495"/>
                </a:cubicBezTo>
                <a:cubicBezTo>
                  <a:pt x="22438" y="30746"/>
                  <a:pt x="22209" y="30951"/>
                  <a:pt x="22027" y="31203"/>
                </a:cubicBezTo>
                <a:cubicBezTo>
                  <a:pt x="21867" y="31454"/>
                  <a:pt x="21570" y="31568"/>
                  <a:pt x="21479" y="31864"/>
                </a:cubicBezTo>
                <a:cubicBezTo>
                  <a:pt x="21456" y="31933"/>
                  <a:pt x="21342" y="31979"/>
                  <a:pt x="21273" y="32024"/>
                </a:cubicBezTo>
                <a:cubicBezTo>
                  <a:pt x="21182" y="32093"/>
                  <a:pt x="21045" y="32116"/>
                  <a:pt x="20977" y="32184"/>
                </a:cubicBezTo>
                <a:cubicBezTo>
                  <a:pt x="20817" y="32367"/>
                  <a:pt x="20703" y="32572"/>
                  <a:pt x="20543" y="32755"/>
                </a:cubicBezTo>
                <a:cubicBezTo>
                  <a:pt x="20479" y="32819"/>
                  <a:pt x="20395" y="32962"/>
                  <a:pt x="20329" y="32962"/>
                </a:cubicBezTo>
                <a:cubicBezTo>
                  <a:pt x="20324" y="32962"/>
                  <a:pt x="20319" y="32962"/>
                  <a:pt x="20315" y="32960"/>
                </a:cubicBezTo>
                <a:cubicBezTo>
                  <a:pt x="20286" y="32956"/>
                  <a:pt x="20260" y="32954"/>
                  <a:pt x="20237" y="32954"/>
                </a:cubicBezTo>
                <a:cubicBezTo>
                  <a:pt x="20018" y="32954"/>
                  <a:pt x="20014" y="33135"/>
                  <a:pt x="19972" y="33280"/>
                </a:cubicBezTo>
                <a:cubicBezTo>
                  <a:pt x="20087" y="33417"/>
                  <a:pt x="20178" y="33554"/>
                  <a:pt x="20338" y="33713"/>
                </a:cubicBezTo>
                <a:cubicBezTo>
                  <a:pt x="20155" y="33759"/>
                  <a:pt x="20041" y="33759"/>
                  <a:pt x="19950" y="33782"/>
                </a:cubicBezTo>
                <a:cubicBezTo>
                  <a:pt x="19858" y="33668"/>
                  <a:pt x="19767" y="33576"/>
                  <a:pt x="19653" y="33439"/>
                </a:cubicBezTo>
                <a:cubicBezTo>
                  <a:pt x="19516" y="33599"/>
                  <a:pt x="19402" y="33736"/>
                  <a:pt x="19265" y="33873"/>
                </a:cubicBezTo>
                <a:cubicBezTo>
                  <a:pt x="19470" y="33896"/>
                  <a:pt x="19607" y="33942"/>
                  <a:pt x="19699" y="33942"/>
                </a:cubicBezTo>
                <a:cubicBezTo>
                  <a:pt x="19836" y="34147"/>
                  <a:pt x="19927" y="34284"/>
                  <a:pt x="20041" y="34421"/>
                </a:cubicBezTo>
                <a:cubicBezTo>
                  <a:pt x="19744" y="34672"/>
                  <a:pt x="19447" y="34923"/>
                  <a:pt x="19128" y="35197"/>
                </a:cubicBezTo>
                <a:cubicBezTo>
                  <a:pt x="19037" y="34832"/>
                  <a:pt x="18808" y="34626"/>
                  <a:pt x="18443" y="34581"/>
                </a:cubicBezTo>
                <a:lnTo>
                  <a:pt x="18443" y="34581"/>
                </a:lnTo>
                <a:cubicBezTo>
                  <a:pt x="18261" y="34786"/>
                  <a:pt x="18398" y="34900"/>
                  <a:pt x="18534" y="35037"/>
                </a:cubicBezTo>
                <a:cubicBezTo>
                  <a:pt x="18649" y="35174"/>
                  <a:pt x="18763" y="35311"/>
                  <a:pt x="18922" y="35471"/>
                </a:cubicBezTo>
                <a:cubicBezTo>
                  <a:pt x="18580" y="35813"/>
                  <a:pt x="18283" y="36110"/>
                  <a:pt x="17987" y="36384"/>
                </a:cubicBezTo>
                <a:cubicBezTo>
                  <a:pt x="17987" y="36407"/>
                  <a:pt x="18009" y="36407"/>
                  <a:pt x="18009" y="36430"/>
                </a:cubicBezTo>
                <a:cubicBezTo>
                  <a:pt x="17781" y="36589"/>
                  <a:pt x="17553" y="36772"/>
                  <a:pt x="17302" y="36954"/>
                </a:cubicBezTo>
                <a:cubicBezTo>
                  <a:pt x="17211" y="36886"/>
                  <a:pt x="17142" y="36818"/>
                  <a:pt x="17005" y="36703"/>
                </a:cubicBezTo>
                <a:cubicBezTo>
                  <a:pt x="16800" y="36840"/>
                  <a:pt x="16571" y="37000"/>
                  <a:pt x="16320" y="37160"/>
                </a:cubicBezTo>
                <a:cubicBezTo>
                  <a:pt x="16298" y="37023"/>
                  <a:pt x="16275" y="36932"/>
                  <a:pt x="16252" y="36772"/>
                </a:cubicBezTo>
                <a:cubicBezTo>
                  <a:pt x="13102" y="39853"/>
                  <a:pt x="9975" y="42821"/>
                  <a:pt x="7008" y="45948"/>
                </a:cubicBezTo>
                <a:cubicBezTo>
                  <a:pt x="7099" y="46062"/>
                  <a:pt x="7145" y="46130"/>
                  <a:pt x="7213" y="46222"/>
                </a:cubicBezTo>
                <a:cubicBezTo>
                  <a:pt x="6688" y="46222"/>
                  <a:pt x="6688" y="46222"/>
                  <a:pt x="6323" y="46587"/>
                </a:cubicBezTo>
                <a:cubicBezTo>
                  <a:pt x="5798" y="47112"/>
                  <a:pt x="5296" y="47614"/>
                  <a:pt x="4794" y="48139"/>
                </a:cubicBezTo>
                <a:cubicBezTo>
                  <a:pt x="4291" y="48641"/>
                  <a:pt x="3789" y="49143"/>
                  <a:pt x="3287" y="49668"/>
                </a:cubicBezTo>
                <a:cubicBezTo>
                  <a:pt x="3219" y="49737"/>
                  <a:pt x="3219" y="49851"/>
                  <a:pt x="3173" y="49965"/>
                </a:cubicBezTo>
                <a:cubicBezTo>
                  <a:pt x="3059" y="50033"/>
                  <a:pt x="2899" y="50079"/>
                  <a:pt x="2785" y="50193"/>
                </a:cubicBezTo>
                <a:cubicBezTo>
                  <a:pt x="2557" y="50421"/>
                  <a:pt x="2351" y="50672"/>
                  <a:pt x="2146" y="50924"/>
                </a:cubicBezTo>
                <a:cubicBezTo>
                  <a:pt x="2169" y="51106"/>
                  <a:pt x="2214" y="51312"/>
                  <a:pt x="2260" y="51563"/>
                </a:cubicBezTo>
                <a:cubicBezTo>
                  <a:pt x="2169" y="51608"/>
                  <a:pt x="2055" y="51677"/>
                  <a:pt x="1849" y="51791"/>
                </a:cubicBezTo>
                <a:cubicBezTo>
                  <a:pt x="1872" y="51540"/>
                  <a:pt x="1895" y="51357"/>
                  <a:pt x="1918" y="51129"/>
                </a:cubicBezTo>
                <a:lnTo>
                  <a:pt x="1918" y="51129"/>
                </a:lnTo>
                <a:cubicBezTo>
                  <a:pt x="1781" y="51266"/>
                  <a:pt x="1689" y="51357"/>
                  <a:pt x="1667" y="51357"/>
                </a:cubicBezTo>
                <a:cubicBezTo>
                  <a:pt x="1598" y="51700"/>
                  <a:pt x="1530" y="51928"/>
                  <a:pt x="1484" y="52156"/>
                </a:cubicBezTo>
                <a:cubicBezTo>
                  <a:pt x="1461" y="52156"/>
                  <a:pt x="1415" y="52133"/>
                  <a:pt x="1393" y="52133"/>
                </a:cubicBezTo>
                <a:cubicBezTo>
                  <a:pt x="1370" y="52042"/>
                  <a:pt x="1324" y="51951"/>
                  <a:pt x="1256" y="51745"/>
                </a:cubicBezTo>
                <a:cubicBezTo>
                  <a:pt x="982" y="52156"/>
                  <a:pt x="731" y="52453"/>
                  <a:pt x="525" y="52795"/>
                </a:cubicBezTo>
                <a:cubicBezTo>
                  <a:pt x="320" y="53160"/>
                  <a:pt x="183" y="53526"/>
                  <a:pt x="0" y="53936"/>
                </a:cubicBezTo>
                <a:cubicBezTo>
                  <a:pt x="229" y="53914"/>
                  <a:pt x="411" y="53891"/>
                  <a:pt x="617" y="53891"/>
                </a:cubicBezTo>
                <a:cubicBezTo>
                  <a:pt x="594" y="53731"/>
                  <a:pt x="594" y="53617"/>
                  <a:pt x="548" y="53434"/>
                </a:cubicBezTo>
                <a:lnTo>
                  <a:pt x="548" y="53434"/>
                </a:lnTo>
                <a:cubicBezTo>
                  <a:pt x="776" y="53617"/>
                  <a:pt x="936" y="53731"/>
                  <a:pt x="1142" y="53891"/>
                </a:cubicBezTo>
                <a:cubicBezTo>
                  <a:pt x="1233" y="53663"/>
                  <a:pt x="1301" y="53480"/>
                  <a:pt x="1370" y="53275"/>
                </a:cubicBezTo>
                <a:cubicBezTo>
                  <a:pt x="1461" y="53366"/>
                  <a:pt x="1507" y="53457"/>
                  <a:pt x="1575" y="53571"/>
                </a:cubicBezTo>
                <a:cubicBezTo>
                  <a:pt x="1895" y="53366"/>
                  <a:pt x="2214" y="53183"/>
                  <a:pt x="2534" y="52978"/>
                </a:cubicBezTo>
                <a:cubicBezTo>
                  <a:pt x="2557" y="52750"/>
                  <a:pt x="2580" y="52544"/>
                  <a:pt x="2602" y="52339"/>
                </a:cubicBezTo>
                <a:cubicBezTo>
                  <a:pt x="2717" y="52270"/>
                  <a:pt x="2808" y="52202"/>
                  <a:pt x="2922" y="52133"/>
                </a:cubicBezTo>
                <a:cubicBezTo>
                  <a:pt x="2968" y="52270"/>
                  <a:pt x="3013" y="52407"/>
                  <a:pt x="3059" y="52590"/>
                </a:cubicBezTo>
                <a:cubicBezTo>
                  <a:pt x="3584" y="52156"/>
                  <a:pt x="4063" y="51745"/>
                  <a:pt x="4725" y="51197"/>
                </a:cubicBezTo>
                <a:cubicBezTo>
                  <a:pt x="4953" y="51038"/>
                  <a:pt x="5410" y="50718"/>
                  <a:pt x="5844" y="50399"/>
                </a:cubicBezTo>
                <a:cubicBezTo>
                  <a:pt x="5821" y="50376"/>
                  <a:pt x="5821" y="50353"/>
                  <a:pt x="5798" y="50330"/>
                </a:cubicBezTo>
                <a:cubicBezTo>
                  <a:pt x="5661" y="50330"/>
                  <a:pt x="5524" y="50353"/>
                  <a:pt x="5387" y="50376"/>
                </a:cubicBezTo>
                <a:cubicBezTo>
                  <a:pt x="5387" y="50353"/>
                  <a:pt x="5364" y="50330"/>
                  <a:pt x="5364" y="50307"/>
                </a:cubicBezTo>
                <a:cubicBezTo>
                  <a:pt x="5547" y="50193"/>
                  <a:pt x="5729" y="50079"/>
                  <a:pt x="6026" y="49896"/>
                </a:cubicBezTo>
                <a:cubicBezTo>
                  <a:pt x="6049" y="49942"/>
                  <a:pt x="6072" y="50056"/>
                  <a:pt x="6117" y="50170"/>
                </a:cubicBezTo>
                <a:cubicBezTo>
                  <a:pt x="6254" y="50056"/>
                  <a:pt x="6323" y="49988"/>
                  <a:pt x="6391" y="49919"/>
                </a:cubicBezTo>
                <a:cubicBezTo>
                  <a:pt x="6369" y="49782"/>
                  <a:pt x="6346" y="49691"/>
                  <a:pt x="6323" y="49554"/>
                </a:cubicBezTo>
                <a:cubicBezTo>
                  <a:pt x="6414" y="49508"/>
                  <a:pt x="6506" y="49463"/>
                  <a:pt x="6551" y="49440"/>
                </a:cubicBezTo>
                <a:cubicBezTo>
                  <a:pt x="6665" y="49508"/>
                  <a:pt x="6757" y="49554"/>
                  <a:pt x="6916" y="49623"/>
                </a:cubicBezTo>
                <a:cubicBezTo>
                  <a:pt x="6894" y="49120"/>
                  <a:pt x="7008" y="48687"/>
                  <a:pt x="6734" y="48276"/>
                </a:cubicBezTo>
                <a:cubicBezTo>
                  <a:pt x="6871" y="48139"/>
                  <a:pt x="6985" y="48048"/>
                  <a:pt x="7122" y="47933"/>
                </a:cubicBezTo>
                <a:cubicBezTo>
                  <a:pt x="7185" y="48018"/>
                  <a:pt x="7249" y="48083"/>
                  <a:pt x="7312" y="48147"/>
                </a:cubicBezTo>
                <a:lnTo>
                  <a:pt x="7312" y="48147"/>
                </a:lnTo>
                <a:cubicBezTo>
                  <a:pt x="7378" y="48016"/>
                  <a:pt x="7444" y="47906"/>
                  <a:pt x="7510" y="47774"/>
                </a:cubicBezTo>
                <a:cubicBezTo>
                  <a:pt x="7533" y="47774"/>
                  <a:pt x="7555" y="47796"/>
                  <a:pt x="7601" y="47796"/>
                </a:cubicBezTo>
                <a:cubicBezTo>
                  <a:pt x="7601" y="47956"/>
                  <a:pt x="7624" y="48116"/>
                  <a:pt x="7647" y="48230"/>
                </a:cubicBezTo>
                <a:cubicBezTo>
                  <a:pt x="7807" y="48321"/>
                  <a:pt x="7944" y="48413"/>
                  <a:pt x="8126" y="48527"/>
                </a:cubicBezTo>
                <a:lnTo>
                  <a:pt x="8126" y="48185"/>
                </a:lnTo>
                <a:cubicBezTo>
                  <a:pt x="8035" y="48207"/>
                  <a:pt x="7989" y="48230"/>
                  <a:pt x="7921" y="48230"/>
                </a:cubicBezTo>
                <a:cubicBezTo>
                  <a:pt x="7852" y="48070"/>
                  <a:pt x="7761" y="47933"/>
                  <a:pt x="7692" y="47751"/>
                </a:cubicBezTo>
                <a:cubicBezTo>
                  <a:pt x="7807" y="47545"/>
                  <a:pt x="7944" y="47317"/>
                  <a:pt x="8080" y="47066"/>
                </a:cubicBezTo>
                <a:cubicBezTo>
                  <a:pt x="8217" y="47180"/>
                  <a:pt x="8309" y="47226"/>
                  <a:pt x="8377" y="47294"/>
                </a:cubicBezTo>
                <a:cubicBezTo>
                  <a:pt x="8423" y="47226"/>
                  <a:pt x="8446" y="47157"/>
                  <a:pt x="8468" y="47066"/>
                </a:cubicBezTo>
                <a:cubicBezTo>
                  <a:pt x="8583" y="47226"/>
                  <a:pt x="8651" y="47340"/>
                  <a:pt x="8742" y="47477"/>
                </a:cubicBezTo>
                <a:cubicBezTo>
                  <a:pt x="8765" y="47454"/>
                  <a:pt x="8788" y="47454"/>
                  <a:pt x="8811" y="47431"/>
                </a:cubicBezTo>
                <a:cubicBezTo>
                  <a:pt x="8765" y="47180"/>
                  <a:pt x="8720" y="46906"/>
                  <a:pt x="8674" y="46655"/>
                </a:cubicBezTo>
                <a:cubicBezTo>
                  <a:pt x="8697" y="46632"/>
                  <a:pt x="8720" y="46632"/>
                  <a:pt x="8765" y="46610"/>
                </a:cubicBezTo>
                <a:cubicBezTo>
                  <a:pt x="8834" y="46769"/>
                  <a:pt x="8925" y="46929"/>
                  <a:pt x="9016" y="47089"/>
                </a:cubicBezTo>
                <a:cubicBezTo>
                  <a:pt x="9153" y="47157"/>
                  <a:pt x="9313" y="47249"/>
                  <a:pt x="9427" y="47294"/>
                </a:cubicBezTo>
                <a:cubicBezTo>
                  <a:pt x="9610" y="47180"/>
                  <a:pt x="9770" y="47089"/>
                  <a:pt x="9884" y="46952"/>
                </a:cubicBezTo>
                <a:cubicBezTo>
                  <a:pt x="9998" y="46861"/>
                  <a:pt x="10066" y="46701"/>
                  <a:pt x="10089" y="46564"/>
                </a:cubicBezTo>
                <a:cubicBezTo>
                  <a:pt x="10089" y="46427"/>
                  <a:pt x="9998" y="46290"/>
                  <a:pt x="9952" y="46153"/>
                </a:cubicBezTo>
                <a:cubicBezTo>
                  <a:pt x="10020" y="46125"/>
                  <a:pt x="10080" y="46112"/>
                  <a:pt x="10135" y="46112"/>
                </a:cubicBezTo>
                <a:cubicBezTo>
                  <a:pt x="10301" y="46112"/>
                  <a:pt x="10408" y="46232"/>
                  <a:pt x="10477" y="46404"/>
                </a:cubicBezTo>
                <a:cubicBezTo>
                  <a:pt x="10751" y="46176"/>
                  <a:pt x="11002" y="45993"/>
                  <a:pt x="11230" y="45811"/>
                </a:cubicBezTo>
                <a:cubicBezTo>
                  <a:pt x="11276" y="45514"/>
                  <a:pt x="11322" y="45263"/>
                  <a:pt x="11367" y="44989"/>
                </a:cubicBezTo>
                <a:cubicBezTo>
                  <a:pt x="11390" y="45012"/>
                  <a:pt x="11413" y="45012"/>
                  <a:pt x="11459" y="45012"/>
                </a:cubicBezTo>
                <a:cubicBezTo>
                  <a:pt x="11481" y="45149"/>
                  <a:pt x="11504" y="45309"/>
                  <a:pt x="11550" y="45537"/>
                </a:cubicBezTo>
                <a:cubicBezTo>
                  <a:pt x="12052" y="45194"/>
                  <a:pt x="12486" y="44898"/>
                  <a:pt x="12714" y="44532"/>
                </a:cubicBezTo>
                <a:cubicBezTo>
                  <a:pt x="12942" y="44396"/>
                  <a:pt x="13102" y="44327"/>
                  <a:pt x="13239" y="44236"/>
                </a:cubicBezTo>
                <a:cubicBezTo>
                  <a:pt x="13901" y="43665"/>
                  <a:pt x="14586" y="43094"/>
                  <a:pt x="15248" y="42524"/>
                </a:cubicBezTo>
                <a:cubicBezTo>
                  <a:pt x="15910" y="41976"/>
                  <a:pt x="16549" y="41405"/>
                  <a:pt x="17211" y="40835"/>
                </a:cubicBezTo>
                <a:cubicBezTo>
                  <a:pt x="17530" y="40561"/>
                  <a:pt x="17873" y="40355"/>
                  <a:pt x="18169" y="40082"/>
                </a:cubicBezTo>
                <a:cubicBezTo>
                  <a:pt x="18443" y="39785"/>
                  <a:pt x="18694" y="39511"/>
                  <a:pt x="19059" y="39305"/>
                </a:cubicBezTo>
                <a:cubicBezTo>
                  <a:pt x="19333" y="39146"/>
                  <a:pt x="19539" y="38895"/>
                  <a:pt x="19767" y="38689"/>
                </a:cubicBezTo>
                <a:cubicBezTo>
                  <a:pt x="19927" y="38529"/>
                  <a:pt x="20087" y="38370"/>
                  <a:pt x="20246" y="38210"/>
                </a:cubicBezTo>
                <a:cubicBezTo>
                  <a:pt x="20315" y="38119"/>
                  <a:pt x="20406" y="37959"/>
                  <a:pt x="20497" y="37936"/>
                </a:cubicBezTo>
                <a:cubicBezTo>
                  <a:pt x="20931" y="37868"/>
                  <a:pt x="21114" y="37479"/>
                  <a:pt x="21433" y="37251"/>
                </a:cubicBezTo>
                <a:cubicBezTo>
                  <a:pt x="21456" y="37228"/>
                  <a:pt x="21456" y="37160"/>
                  <a:pt x="21479" y="37114"/>
                </a:cubicBezTo>
                <a:cubicBezTo>
                  <a:pt x="21388" y="37069"/>
                  <a:pt x="21296" y="37023"/>
                  <a:pt x="21205" y="36977"/>
                </a:cubicBezTo>
                <a:cubicBezTo>
                  <a:pt x="21159" y="37091"/>
                  <a:pt x="21114" y="37183"/>
                  <a:pt x="21068" y="37297"/>
                </a:cubicBezTo>
                <a:cubicBezTo>
                  <a:pt x="20885" y="37251"/>
                  <a:pt x="20726" y="37206"/>
                  <a:pt x="20543" y="37160"/>
                </a:cubicBezTo>
                <a:cubicBezTo>
                  <a:pt x="20543" y="36977"/>
                  <a:pt x="20520" y="36840"/>
                  <a:pt x="20497" y="36658"/>
                </a:cubicBezTo>
                <a:cubicBezTo>
                  <a:pt x="20338" y="36749"/>
                  <a:pt x="20224" y="36840"/>
                  <a:pt x="20109" y="36886"/>
                </a:cubicBezTo>
                <a:cubicBezTo>
                  <a:pt x="20087" y="36894"/>
                  <a:pt x="20064" y="36896"/>
                  <a:pt x="20041" y="36896"/>
                </a:cubicBezTo>
                <a:cubicBezTo>
                  <a:pt x="19995" y="36896"/>
                  <a:pt x="19950" y="36886"/>
                  <a:pt x="19904" y="36886"/>
                </a:cubicBezTo>
                <a:lnTo>
                  <a:pt x="19904" y="37114"/>
                </a:lnTo>
                <a:cubicBezTo>
                  <a:pt x="20018" y="37251"/>
                  <a:pt x="20109" y="37388"/>
                  <a:pt x="20224" y="37525"/>
                </a:cubicBezTo>
                <a:cubicBezTo>
                  <a:pt x="20051" y="37617"/>
                  <a:pt x="19955" y="37667"/>
                  <a:pt x="19876" y="37667"/>
                </a:cubicBezTo>
                <a:cubicBezTo>
                  <a:pt x="19777" y="37667"/>
                  <a:pt x="19703" y="37588"/>
                  <a:pt x="19539" y="37411"/>
                </a:cubicBezTo>
                <a:cubicBezTo>
                  <a:pt x="19447" y="37639"/>
                  <a:pt x="19379" y="37868"/>
                  <a:pt x="19288" y="38096"/>
                </a:cubicBezTo>
                <a:cubicBezTo>
                  <a:pt x="19242" y="38096"/>
                  <a:pt x="19105" y="38073"/>
                  <a:pt x="18968" y="38027"/>
                </a:cubicBezTo>
                <a:cubicBezTo>
                  <a:pt x="18945" y="38187"/>
                  <a:pt x="18922" y="38324"/>
                  <a:pt x="18900" y="38461"/>
                </a:cubicBezTo>
                <a:cubicBezTo>
                  <a:pt x="18808" y="38461"/>
                  <a:pt x="18740" y="38461"/>
                  <a:pt x="18626" y="38484"/>
                </a:cubicBezTo>
                <a:cubicBezTo>
                  <a:pt x="18626" y="38256"/>
                  <a:pt x="18443" y="38050"/>
                  <a:pt x="18649" y="37822"/>
                </a:cubicBezTo>
                <a:cubicBezTo>
                  <a:pt x="18740" y="37845"/>
                  <a:pt x="18831" y="37845"/>
                  <a:pt x="18877" y="37845"/>
                </a:cubicBezTo>
                <a:cubicBezTo>
                  <a:pt x="18968" y="37685"/>
                  <a:pt x="19014" y="37548"/>
                  <a:pt x="19105" y="37411"/>
                </a:cubicBezTo>
                <a:cubicBezTo>
                  <a:pt x="19219" y="37274"/>
                  <a:pt x="19356" y="37023"/>
                  <a:pt x="19470" y="37023"/>
                </a:cubicBezTo>
                <a:cubicBezTo>
                  <a:pt x="19657" y="37023"/>
                  <a:pt x="19674" y="36834"/>
                  <a:pt x="19813" y="36834"/>
                </a:cubicBezTo>
                <a:cubicBezTo>
                  <a:pt x="19827" y="36834"/>
                  <a:pt x="19842" y="36836"/>
                  <a:pt x="19858" y="36840"/>
                </a:cubicBezTo>
                <a:cubicBezTo>
                  <a:pt x="19904" y="36749"/>
                  <a:pt x="19927" y="36658"/>
                  <a:pt x="19972" y="36589"/>
                </a:cubicBezTo>
                <a:cubicBezTo>
                  <a:pt x="20178" y="36407"/>
                  <a:pt x="20383" y="36224"/>
                  <a:pt x="20612" y="36041"/>
                </a:cubicBezTo>
                <a:cubicBezTo>
                  <a:pt x="20749" y="35950"/>
                  <a:pt x="20885" y="35905"/>
                  <a:pt x="21068" y="35813"/>
                </a:cubicBezTo>
                <a:cubicBezTo>
                  <a:pt x="21114" y="35722"/>
                  <a:pt x="21182" y="35608"/>
                  <a:pt x="21273" y="35425"/>
                </a:cubicBezTo>
                <a:cubicBezTo>
                  <a:pt x="21479" y="35585"/>
                  <a:pt x="21639" y="35699"/>
                  <a:pt x="21821" y="35836"/>
                </a:cubicBezTo>
                <a:cubicBezTo>
                  <a:pt x="21867" y="35631"/>
                  <a:pt x="21913" y="35471"/>
                  <a:pt x="21958" y="35288"/>
                </a:cubicBezTo>
                <a:lnTo>
                  <a:pt x="22050" y="35288"/>
                </a:lnTo>
                <a:cubicBezTo>
                  <a:pt x="22072" y="35380"/>
                  <a:pt x="22095" y="35471"/>
                  <a:pt x="22118" y="35562"/>
                </a:cubicBezTo>
                <a:cubicBezTo>
                  <a:pt x="22209" y="35471"/>
                  <a:pt x="22301" y="35402"/>
                  <a:pt x="22392" y="35311"/>
                </a:cubicBezTo>
                <a:cubicBezTo>
                  <a:pt x="22369" y="35265"/>
                  <a:pt x="22323" y="35197"/>
                  <a:pt x="22278" y="35083"/>
                </a:cubicBezTo>
                <a:lnTo>
                  <a:pt x="22278" y="35083"/>
                </a:lnTo>
                <a:cubicBezTo>
                  <a:pt x="22438" y="35128"/>
                  <a:pt x="22529" y="35151"/>
                  <a:pt x="22620" y="35174"/>
                </a:cubicBezTo>
                <a:cubicBezTo>
                  <a:pt x="22666" y="34923"/>
                  <a:pt x="22757" y="34763"/>
                  <a:pt x="23054" y="34718"/>
                </a:cubicBezTo>
                <a:cubicBezTo>
                  <a:pt x="23077" y="34855"/>
                  <a:pt x="23077" y="34946"/>
                  <a:pt x="23100" y="35060"/>
                </a:cubicBezTo>
                <a:cubicBezTo>
                  <a:pt x="23442" y="34832"/>
                  <a:pt x="23784" y="34626"/>
                  <a:pt x="24104" y="34398"/>
                </a:cubicBezTo>
                <a:cubicBezTo>
                  <a:pt x="24104" y="34375"/>
                  <a:pt x="24081" y="34352"/>
                  <a:pt x="24081" y="34352"/>
                </a:cubicBezTo>
                <a:cubicBezTo>
                  <a:pt x="24195" y="34330"/>
                  <a:pt x="24286" y="34307"/>
                  <a:pt x="24355" y="34307"/>
                </a:cubicBezTo>
                <a:cubicBezTo>
                  <a:pt x="24492" y="34124"/>
                  <a:pt x="24583" y="33987"/>
                  <a:pt x="24674" y="33850"/>
                </a:cubicBezTo>
                <a:cubicBezTo>
                  <a:pt x="24789" y="33873"/>
                  <a:pt x="24880" y="33873"/>
                  <a:pt x="24994" y="33896"/>
                </a:cubicBezTo>
                <a:cubicBezTo>
                  <a:pt x="24652" y="33325"/>
                  <a:pt x="24674" y="33074"/>
                  <a:pt x="25040" y="32892"/>
                </a:cubicBezTo>
                <a:cubicBezTo>
                  <a:pt x="25085" y="33097"/>
                  <a:pt x="25108" y="33302"/>
                  <a:pt x="25131" y="33531"/>
                </a:cubicBezTo>
                <a:cubicBezTo>
                  <a:pt x="25291" y="33485"/>
                  <a:pt x="25428" y="33462"/>
                  <a:pt x="25587" y="33417"/>
                </a:cubicBezTo>
                <a:cubicBezTo>
                  <a:pt x="25496" y="33325"/>
                  <a:pt x="25451" y="33257"/>
                  <a:pt x="25405" y="33211"/>
                </a:cubicBezTo>
                <a:cubicBezTo>
                  <a:pt x="25542" y="33120"/>
                  <a:pt x="25702" y="33051"/>
                  <a:pt x="25839" y="32983"/>
                </a:cubicBezTo>
                <a:cubicBezTo>
                  <a:pt x="25907" y="33074"/>
                  <a:pt x="25953" y="33143"/>
                  <a:pt x="26021" y="33257"/>
                </a:cubicBezTo>
                <a:cubicBezTo>
                  <a:pt x="26067" y="33006"/>
                  <a:pt x="26090" y="32823"/>
                  <a:pt x="26112" y="32618"/>
                </a:cubicBezTo>
                <a:cubicBezTo>
                  <a:pt x="26067" y="32526"/>
                  <a:pt x="26021" y="32435"/>
                  <a:pt x="25976" y="32367"/>
                </a:cubicBezTo>
                <a:cubicBezTo>
                  <a:pt x="26044" y="32275"/>
                  <a:pt x="26090" y="32207"/>
                  <a:pt x="26158" y="32116"/>
                </a:cubicBezTo>
                <a:cubicBezTo>
                  <a:pt x="26044" y="32070"/>
                  <a:pt x="25953" y="32024"/>
                  <a:pt x="25861" y="31979"/>
                </a:cubicBezTo>
                <a:cubicBezTo>
                  <a:pt x="25953" y="31887"/>
                  <a:pt x="26044" y="31819"/>
                  <a:pt x="26158" y="31728"/>
                </a:cubicBezTo>
                <a:cubicBezTo>
                  <a:pt x="26044" y="31659"/>
                  <a:pt x="25953" y="31613"/>
                  <a:pt x="25839" y="31568"/>
                </a:cubicBezTo>
                <a:cubicBezTo>
                  <a:pt x="25907" y="31431"/>
                  <a:pt x="25953" y="31317"/>
                  <a:pt x="26021" y="31134"/>
                </a:cubicBezTo>
                <a:cubicBezTo>
                  <a:pt x="26112" y="31339"/>
                  <a:pt x="26204" y="31476"/>
                  <a:pt x="26295" y="31636"/>
                </a:cubicBezTo>
                <a:cubicBezTo>
                  <a:pt x="26392" y="31636"/>
                  <a:pt x="26506" y="31720"/>
                  <a:pt x="26605" y="31720"/>
                </a:cubicBezTo>
                <a:cubicBezTo>
                  <a:pt x="26670" y="31720"/>
                  <a:pt x="26729" y="31685"/>
                  <a:pt x="26774" y="31568"/>
                </a:cubicBezTo>
                <a:cubicBezTo>
                  <a:pt x="26859" y="31674"/>
                  <a:pt x="26944" y="31799"/>
                  <a:pt x="27028" y="31908"/>
                </a:cubicBezTo>
                <a:lnTo>
                  <a:pt x="27028" y="31908"/>
                </a:lnTo>
                <a:cubicBezTo>
                  <a:pt x="27098" y="31850"/>
                  <a:pt x="27168" y="31810"/>
                  <a:pt x="27229" y="31810"/>
                </a:cubicBezTo>
                <a:cubicBezTo>
                  <a:pt x="27286" y="31810"/>
                  <a:pt x="27335" y="31845"/>
                  <a:pt x="27368" y="31933"/>
                </a:cubicBezTo>
                <a:cubicBezTo>
                  <a:pt x="27528" y="31750"/>
                  <a:pt x="27665" y="31591"/>
                  <a:pt x="27824" y="31431"/>
                </a:cubicBezTo>
                <a:cubicBezTo>
                  <a:pt x="27938" y="31454"/>
                  <a:pt x="28030" y="31476"/>
                  <a:pt x="28144" y="31499"/>
                </a:cubicBezTo>
                <a:cubicBezTo>
                  <a:pt x="28121" y="31362"/>
                  <a:pt x="28098" y="31271"/>
                  <a:pt x="28075" y="31134"/>
                </a:cubicBezTo>
                <a:cubicBezTo>
                  <a:pt x="28258" y="31111"/>
                  <a:pt x="28395" y="31111"/>
                  <a:pt x="28578" y="31088"/>
                </a:cubicBezTo>
                <a:cubicBezTo>
                  <a:pt x="28578" y="31020"/>
                  <a:pt x="28600" y="30951"/>
                  <a:pt x="28600" y="30906"/>
                </a:cubicBezTo>
                <a:cubicBezTo>
                  <a:pt x="28737" y="30860"/>
                  <a:pt x="28874" y="30837"/>
                  <a:pt x="28966" y="30769"/>
                </a:cubicBezTo>
                <a:cubicBezTo>
                  <a:pt x="29422" y="30404"/>
                  <a:pt x="29810" y="29947"/>
                  <a:pt x="30358" y="29673"/>
                </a:cubicBezTo>
                <a:cubicBezTo>
                  <a:pt x="30404" y="29650"/>
                  <a:pt x="30449" y="29582"/>
                  <a:pt x="30495" y="29536"/>
                </a:cubicBezTo>
                <a:cubicBezTo>
                  <a:pt x="30746" y="29331"/>
                  <a:pt x="30997" y="29103"/>
                  <a:pt x="31248" y="28874"/>
                </a:cubicBezTo>
                <a:cubicBezTo>
                  <a:pt x="31568" y="28578"/>
                  <a:pt x="31956" y="28327"/>
                  <a:pt x="32093" y="27870"/>
                </a:cubicBezTo>
                <a:cubicBezTo>
                  <a:pt x="32184" y="27870"/>
                  <a:pt x="32275" y="27893"/>
                  <a:pt x="32367" y="27893"/>
                </a:cubicBezTo>
                <a:cubicBezTo>
                  <a:pt x="32709" y="27596"/>
                  <a:pt x="32709" y="27596"/>
                  <a:pt x="32800" y="27277"/>
                </a:cubicBezTo>
                <a:cubicBezTo>
                  <a:pt x="32709" y="27231"/>
                  <a:pt x="32640" y="27185"/>
                  <a:pt x="32526" y="27117"/>
                </a:cubicBezTo>
                <a:cubicBezTo>
                  <a:pt x="32626" y="27090"/>
                  <a:pt x="32686" y="27073"/>
                  <a:pt x="32742" y="27073"/>
                </a:cubicBezTo>
                <a:cubicBezTo>
                  <a:pt x="32827" y="27073"/>
                  <a:pt x="32904" y="27112"/>
                  <a:pt x="33097" y="27208"/>
                </a:cubicBezTo>
                <a:cubicBezTo>
                  <a:pt x="34444" y="25998"/>
                  <a:pt x="35950" y="24948"/>
                  <a:pt x="37251" y="23533"/>
                </a:cubicBezTo>
                <a:cubicBezTo>
                  <a:pt x="37479" y="23373"/>
                  <a:pt x="37776" y="23191"/>
                  <a:pt x="38050" y="22963"/>
                </a:cubicBezTo>
                <a:cubicBezTo>
                  <a:pt x="38529" y="22552"/>
                  <a:pt x="38986" y="22118"/>
                  <a:pt x="39465" y="21707"/>
                </a:cubicBezTo>
                <a:cubicBezTo>
                  <a:pt x="39990" y="21251"/>
                  <a:pt x="40561" y="20840"/>
                  <a:pt x="41040" y="20361"/>
                </a:cubicBezTo>
                <a:cubicBezTo>
                  <a:pt x="41565" y="19813"/>
                  <a:pt x="42136" y="19333"/>
                  <a:pt x="42706" y="18854"/>
                </a:cubicBezTo>
                <a:cubicBezTo>
                  <a:pt x="42684" y="18808"/>
                  <a:pt x="42638" y="18763"/>
                  <a:pt x="42592" y="18694"/>
                </a:cubicBezTo>
                <a:cubicBezTo>
                  <a:pt x="42729" y="18671"/>
                  <a:pt x="42843" y="18649"/>
                  <a:pt x="42912" y="18649"/>
                </a:cubicBezTo>
                <a:cubicBezTo>
                  <a:pt x="42980" y="18512"/>
                  <a:pt x="43026" y="18420"/>
                  <a:pt x="43072" y="18306"/>
                </a:cubicBezTo>
                <a:cubicBezTo>
                  <a:pt x="43140" y="18352"/>
                  <a:pt x="43209" y="18375"/>
                  <a:pt x="43346" y="18443"/>
                </a:cubicBezTo>
                <a:cubicBezTo>
                  <a:pt x="43528" y="18193"/>
                  <a:pt x="43733" y="17942"/>
                  <a:pt x="43961" y="17668"/>
                </a:cubicBezTo>
                <a:lnTo>
                  <a:pt x="43961" y="17668"/>
                </a:lnTo>
                <a:cubicBezTo>
                  <a:pt x="43971" y="17671"/>
                  <a:pt x="43993" y="17676"/>
                  <a:pt x="44008" y="17690"/>
                </a:cubicBezTo>
                <a:cubicBezTo>
                  <a:pt x="44144" y="17553"/>
                  <a:pt x="44259" y="17462"/>
                  <a:pt x="44373" y="17348"/>
                </a:cubicBezTo>
                <a:cubicBezTo>
                  <a:pt x="44578" y="17165"/>
                  <a:pt x="44875" y="17097"/>
                  <a:pt x="44943" y="16777"/>
                </a:cubicBezTo>
                <a:cubicBezTo>
                  <a:pt x="44943" y="16731"/>
                  <a:pt x="45057" y="16686"/>
                  <a:pt x="45126" y="16663"/>
                </a:cubicBezTo>
                <a:cubicBezTo>
                  <a:pt x="45537" y="16503"/>
                  <a:pt x="45834" y="16229"/>
                  <a:pt x="45970" y="15864"/>
                </a:cubicBezTo>
                <a:cubicBezTo>
                  <a:pt x="46130" y="15773"/>
                  <a:pt x="46267" y="15750"/>
                  <a:pt x="46359" y="15659"/>
                </a:cubicBezTo>
                <a:cubicBezTo>
                  <a:pt x="46861" y="15248"/>
                  <a:pt x="47317" y="14814"/>
                  <a:pt x="47797" y="14403"/>
                </a:cubicBezTo>
                <a:cubicBezTo>
                  <a:pt x="47888" y="14312"/>
                  <a:pt x="48002" y="14198"/>
                  <a:pt x="48093" y="14084"/>
                </a:cubicBezTo>
                <a:cubicBezTo>
                  <a:pt x="48458" y="13741"/>
                  <a:pt x="48846" y="13399"/>
                  <a:pt x="49189" y="13034"/>
                </a:cubicBezTo>
                <a:cubicBezTo>
                  <a:pt x="49280" y="12942"/>
                  <a:pt x="49326" y="12760"/>
                  <a:pt x="49394" y="12577"/>
                </a:cubicBezTo>
                <a:cubicBezTo>
                  <a:pt x="49428" y="12567"/>
                  <a:pt x="49470" y="12566"/>
                  <a:pt x="49517" y="12566"/>
                </a:cubicBezTo>
                <a:cubicBezTo>
                  <a:pt x="49537" y="12566"/>
                  <a:pt x="49557" y="12566"/>
                  <a:pt x="49578" y="12566"/>
                </a:cubicBezTo>
                <a:cubicBezTo>
                  <a:pt x="49739" y="12566"/>
                  <a:pt x="49924" y="12551"/>
                  <a:pt x="49988" y="12280"/>
                </a:cubicBezTo>
                <a:lnTo>
                  <a:pt x="49988" y="12280"/>
                </a:lnTo>
                <a:cubicBezTo>
                  <a:pt x="49851" y="12303"/>
                  <a:pt x="49714" y="12326"/>
                  <a:pt x="49508" y="12349"/>
                </a:cubicBezTo>
                <a:cubicBezTo>
                  <a:pt x="49714" y="12075"/>
                  <a:pt x="49851" y="11892"/>
                  <a:pt x="49965" y="11710"/>
                </a:cubicBezTo>
                <a:cubicBezTo>
                  <a:pt x="50161" y="11710"/>
                  <a:pt x="50260" y="11932"/>
                  <a:pt x="50413" y="11932"/>
                </a:cubicBezTo>
                <a:cubicBezTo>
                  <a:pt x="50456" y="11932"/>
                  <a:pt x="50503" y="11915"/>
                  <a:pt x="50558" y="11870"/>
                </a:cubicBezTo>
                <a:cubicBezTo>
                  <a:pt x="50536" y="11550"/>
                  <a:pt x="50536" y="11550"/>
                  <a:pt x="50764" y="11185"/>
                </a:cubicBezTo>
                <a:cubicBezTo>
                  <a:pt x="50809" y="11276"/>
                  <a:pt x="50855" y="11367"/>
                  <a:pt x="50901" y="11504"/>
                </a:cubicBezTo>
                <a:cubicBezTo>
                  <a:pt x="51061" y="11322"/>
                  <a:pt x="51334" y="11185"/>
                  <a:pt x="51312" y="11025"/>
                </a:cubicBezTo>
                <a:cubicBezTo>
                  <a:pt x="51312" y="10705"/>
                  <a:pt x="51517" y="10728"/>
                  <a:pt x="51722" y="10683"/>
                </a:cubicBezTo>
                <a:cubicBezTo>
                  <a:pt x="51745" y="10591"/>
                  <a:pt x="51768" y="10500"/>
                  <a:pt x="51791" y="10409"/>
                </a:cubicBezTo>
                <a:cubicBezTo>
                  <a:pt x="52110" y="10409"/>
                  <a:pt x="52110" y="10409"/>
                  <a:pt x="52110" y="9975"/>
                </a:cubicBezTo>
                <a:cubicBezTo>
                  <a:pt x="52270" y="9998"/>
                  <a:pt x="52407" y="10021"/>
                  <a:pt x="52613" y="10044"/>
                </a:cubicBezTo>
                <a:cubicBezTo>
                  <a:pt x="52795" y="9838"/>
                  <a:pt x="52978" y="9633"/>
                  <a:pt x="53160" y="9427"/>
                </a:cubicBezTo>
                <a:cubicBezTo>
                  <a:pt x="53160" y="9359"/>
                  <a:pt x="53138" y="9290"/>
                  <a:pt x="53115" y="9199"/>
                </a:cubicBezTo>
                <a:cubicBezTo>
                  <a:pt x="53480" y="9153"/>
                  <a:pt x="53800" y="9062"/>
                  <a:pt x="53914" y="8697"/>
                </a:cubicBezTo>
                <a:cubicBezTo>
                  <a:pt x="53937" y="8628"/>
                  <a:pt x="53982" y="8560"/>
                  <a:pt x="54028" y="8560"/>
                </a:cubicBezTo>
                <a:cubicBezTo>
                  <a:pt x="54325" y="8537"/>
                  <a:pt x="54439" y="8286"/>
                  <a:pt x="54621" y="8126"/>
                </a:cubicBezTo>
                <a:cubicBezTo>
                  <a:pt x="54895" y="7875"/>
                  <a:pt x="55192" y="7624"/>
                  <a:pt x="55420" y="7350"/>
                </a:cubicBezTo>
                <a:cubicBezTo>
                  <a:pt x="55785" y="6939"/>
                  <a:pt x="56310" y="6665"/>
                  <a:pt x="56424" y="6186"/>
                </a:cubicBezTo>
                <a:cubicBezTo>
                  <a:pt x="56653" y="5958"/>
                  <a:pt x="56835" y="5821"/>
                  <a:pt x="56949" y="5684"/>
                </a:cubicBezTo>
                <a:cubicBezTo>
                  <a:pt x="56927" y="5524"/>
                  <a:pt x="56904" y="5410"/>
                  <a:pt x="56881" y="5296"/>
                </a:cubicBezTo>
                <a:cubicBezTo>
                  <a:pt x="56904" y="5273"/>
                  <a:pt x="56927" y="5250"/>
                  <a:pt x="56972" y="5227"/>
                </a:cubicBezTo>
                <a:cubicBezTo>
                  <a:pt x="56972" y="5296"/>
                  <a:pt x="56995" y="5364"/>
                  <a:pt x="57041" y="5501"/>
                </a:cubicBezTo>
                <a:cubicBezTo>
                  <a:pt x="57223" y="5227"/>
                  <a:pt x="57360" y="5022"/>
                  <a:pt x="57497" y="4817"/>
                </a:cubicBezTo>
                <a:cubicBezTo>
                  <a:pt x="57383" y="4748"/>
                  <a:pt x="57269" y="4657"/>
                  <a:pt x="57155" y="4588"/>
                </a:cubicBezTo>
                <a:cubicBezTo>
                  <a:pt x="57155" y="4543"/>
                  <a:pt x="57178" y="4497"/>
                  <a:pt x="57201" y="4451"/>
                </a:cubicBezTo>
                <a:cubicBezTo>
                  <a:pt x="57406" y="4474"/>
                  <a:pt x="57611" y="4497"/>
                  <a:pt x="57840" y="4520"/>
                </a:cubicBezTo>
                <a:cubicBezTo>
                  <a:pt x="58273" y="3812"/>
                  <a:pt x="58890" y="3150"/>
                  <a:pt x="59186" y="2283"/>
                </a:cubicBezTo>
                <a:cubicBezTo>
                  <a:pt x="58958" y="2100"/>
                  <a:pt x="59164" y="2009"/>
                  <a:pt x="59278" y="1941"/>
                </a:cubicBezTo>
                <a:cubicBezTo>
                  <a:pt x="59186" y="1758"/>
                  <a:pt x="59072" y="1598"/>
                  <a:pt x="58981" y="1438"/>
                </a:cubicBezTo>
                <a:cubicBezTo>
                  <a:pt x="58547" y="1507"/>
                  <a:pt x="58387" y="1872"/>
                  <a:pt x="58159" y="2214"/>
                </a:cubicBezTo>
                <a:cubicBezTo>
                  <a:pt x="57908" y="1918"/>
                  <a:pt x="58136" y="1758"/>
                  <a:pt x="58296" y="1575"/>
                </a:cubicBezTo>
                <a:cubicBezTo>
                  <a:pt x="58205" y="1279"/>
                  <a:pt x="58091" y="1005"/>
                  <a:pt x="57794" y="868"/>
                </a:cubicBezTo>
                <a:cubicBezTo>
                  <a:pt x="57794" y="685"/>
                  <a:pt x="57817" y="503"/>
                  <a:pt x="57817" y="366"/>
                </a:cubicBezTo>
                <a:cubicBezTo>
                  <a:pt x="57497" y="229"/>
                  <a:pt x="57223" y="115"/>
                  <a:pt x="5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141013" y="-119000"/>
            <a:ext cx="1635475" cy="1560125"/>
          </a:xfrm>
          <a:custGeom>
            <a:avLst/>
            <a:gdLst/>
            <a:ahLst/>
            <a:cxnLst/>
            <a:rect l="l" t="t" r="r" b="b"/>
            <a:pathLst>
              <a:path w="65419" h="62405" extrusionOk="0">
                <a:moveTo>
                  <a:pt x="46884" y="20086"/>
                </a:moveTo>
                <a:cubicBezTo>
                  <a:pt x="46884" y="20109"/>
                  <a:pt x="46907" y="20109"/>
                  <a:pt x="46907" y="20132"/>
                </a:cubicBezTo>
                <a:cubicBezTo>
                  <a:pt x="46907" y="20132"/>
                  <a:pt x="46884" y="20155"/>
                  <a:pt x="46884" y="20155"/>
                </a:cubicBezTo>
                <a:cubicBezTo>
                  <a:pt x="46861" y="20155"/>
                  <a:pt x="46861" y="20155"/>
                  <a:pt x="46838" y="20132"/>
                </a:cubicBezTo>
                <a:cubicBezTo>
                  <a:pt x="46861" y="20132"/>
                  <a:pt x="46861" y="20109"/>
                  <a:pt x="46884" y="20086"/>
                </a:cubicBezTo>
                <a:close/>
                <a:moveTo>
                  <a:pt x="27254" y="38347"/>
                </a:moveTo>
                <a:cubicBezTo>
                  <a:pt x="27368" y="38643"/>
                  <a:pt x="27734" y="38826"/>
                  <a:pt x="27642" y="39328"/>
                </a:cubicBezTo>
                <a:cubicBezTo>
                  <a:pt x="27597" y="39146"/>
                  <a:pt x="27551" y="39054"/>
                  <a:pt x="27505" y="38940"/>
                </a:cubicBezTo>
                <a:cubicBezTo>
                  <a:pt x="27300" y="39009"/>
                  <a:pt x="27072" y="39054"/>
                  <a:pt x="26866" y="39123"/>
                </a:cubicBezTo>
                <a:cubicBezTo>
                  <a:pt x="26889" y="39214"/>
                  <a:pt x="26935" y="39328"/>
                  <a:pt x="27003" y="39465"/>
                </a:cubicBezTo>
                <a:cubicBezTo>
                  <a:pt x="26980" y="39488"/>
                  <a:pt x="26958" y="39511"/>
                  <a:pt x="26935" y="39511"/>
                </a:cubicBezTo>
                <a:cubicBezTo>
                  <a:pt x="26775" y="39374"/>
                  <a:pt x="26615" y="39260"/>
                  <a:pt x="26433" y="39100"/>
                </a:cubicBezTo>
                <a:cubicBezTo>
                  <a:pt x="26592" y="38963"/>
                  <a:pt x="26707" y="38849"/>
                  <a:pt x="26843" y="38735"/>
                </a:cubicBezTo>
                <a:cubicBezTo>
                  <a:pt x="26935" y="38780"/>
                  <a:pt x="27026" y="38826"/>
                  <a:pt x="27186" y="38917"/>
                </a:cubicBezTo>
                <a:cubicBezTo>
                  <a:pt x="27117" y="38712"/>
                  <a:pt x="27072" y="38598"/>
                  <a:pt x="27026" y="38461"/>
                </a:cubicBezTo>
                <a:cubicBezTo>
                  <a:pt x="27095" y="38438"/>
                  <a:pt x="27163" y="38392"/>
                  <a:pt x="27254" y="38347"/>
                </a:cubicBezTo>
                <a:close/>
                <a:moveTo>
                  <a:pt x="19334" y="43414"/>
                </a:moveTo>
                <a:cubicBezTo>
                  <a:pt x="19329" y="43414"/>
                  <a:pt x="19328" y="43415"/>
                  <a:pt x="19332" y="43416"/>
                </a:cubicBezTo>
                <a:lnTo>
                  <a:pt x="19332" y="43416"/>
                </a:lnTo>
                <a:cubicBezTo>
                  <a:pt x="19332" y="43416"/>
                  <a:pt x="19333" y="43415"/>
                  <a:pt x="19334" y="43414"/>
                </a:cubicBezTo>
                <a:close/>
                <a:moveTo>
                  <a:pt x="19562" y="45422"/>
                </a:moveTo>
                <a:cubicBezTo>
                  <a:pt x="19608" y="45605"/>
                  <a:pt x="19654" y="45742"/>
                  <a:pt x="19699" y="45856"/>
                </a:cubicBezTo>
                <a:cubicBezTo>
                  <a:pt x="19745" y="45993"/>
                  <a:pt x="19813" y="46107"/>
                  <a:pt x="19882" y="46244"/>
                </a:cubicBezTo>
                <a:cubicBezTo>
                  <a:pt x="19813" y="46290"/>
                  <a:pt x="19722" y="46335"/>
                  <a:pt x="19631" y="46404"/>
                </a:cubicBezTo>
                <a:cubicBezTo>
                  <a:pt x="19494" y="46199"/>
                  <a:pt x="19380" y="46016"/>
                  <a:pt x="19243" y="45788"/>
                </a:cubicBezTo>
                <a:cubicBezTo>
                  <a:pt x="19311" y="45719"/>
                  <a:pt x="19402" y="45605"/>
                  <a:pt x="19562" y="45422"/>
                </a:cubicBezTo>
                <a:close/>
                <a:moveTo>
                  <a:pt x="9154" y="51654"/>
                </a:moveTo>
                <a:cubicBezTo>
                  <a:pt x="9245" y="51768"/>
                  <a:pt x="9291" y="51882"/>
                  <a:pt x="9336" y="51973"/>
                </a:cubicBezTo>
                <a:cubicBezTo>
                  <a:pt x="9268" y="52224"/>
                  <a:pt x="8880" y="52361"/>
                  <a:pt x="9154" y="52658"/>
                </a:cubicBezTo>
                <a:cubicBezTo>
                  <a:pt x="9040" y="52749"/>
                  <a:pt x="8948" y="52818"/>
                  <a:pt x="8880" y="52886"/>
                </a:cubicBezTo>
                <a:cubicBezTo>
                  <a:pt x="8811" y="52749"/>
                  <a:pt x="8743" y="52635"/>
                  <a:pt x="8675" y="52521"/>
                </a:cubicBezTo>
                <a:cubicBezTo>
                  <a:pt x="8834" y="52247"/>
                  <a:pt x="8994" y="51950"/>
                  <a:pt x="9154" y="51654"/>
                </a:cubicBezTo>
                <a:close/>
                <a:moveTo>
                  <a:pt x="64003" y="0"/>
                </a:moveTo>
                <a:cubicBezTo>
                  <a:pt x="63524" y="274"/>
                  <a:pt x="62976" y="411"/>
                  <a:pt x="62839" y="1027"/>
                </a:cubicBezTo>
                <a:cubicBezTo>
                  <a:pt x="62702" y="1050"/>
                  <a:pt x="62611" y="1073"/>
                  <a:pt x="62451" y="1096"/>
                </a:cubicBezTo>
                <a:cubicBezTo>
                  <a:pt x="62542" y="1233"/>
                  <a:pt x="62588" y="1301"/>
                  <a:pt x="62634" y="1393"/>
                </a:cubicBezTo>
                <a:cubicBezTo>
                  <a:pt x="62748" y="1324"/>
                  <a:pt x="62839" y="1278"/>
                  <a:pt x="62839" y="1278"/>
                </a:cubicBezTo>
                <a:cubicBezTo>
                  <a:pt x="63113" y="1438"/>
                  <a:pt x="63318" y="1529"/>
                  <a:pt x="63592" y="1689"/>
                </a:cubicBezTo>
                <a:cubicBezTo>
                  <a:pt x="63364" y="1826"/>
                  <a:pt x="63159" y="1918"/>
                  <a:pt x="62999" y="2032"/>
                </a:cubicBezTo>
                <a:cubicBezTo>
                  <a:pt x="62839" y="1940"/>
                  <a:pt x="62725" y="1895"/>
                  <a:pt x="62542" y="1803"/>
                </a:cubicBezTo>
                <a:lnTo>
                  <a:pt x="62542" y="1803"/>
                </a:lnTo>
                <a:cubicBezTo>
                  <a:pt x="62588" y="2077"/>
                  <a:pt x="62611" y="2283"/>
                  <a:pt x="62634" y="2488"/>
                </a:cubicBezTo>
                <a:cubicBezTo>
                  <a:pt x="61949" y="3150"/>
                  <a:pt x="61241" y="3835"/>
                  <a:pt x="60534" y="4474"/>
                </a:cubicBezTo>
                <a:cubicBezTo>
                  <a:pt x="60442" y="4565"/>
                  <a:pt x="60283" y="4588"/>
                  <a:pt x="60146" y="4634"/>
                </a:cubicBezTo>
                <a:cubicBezTo>
                  <a:pt x="60100" y="4657"/>
                  <a:pt x="60077" y="4679"/>
                  <a:pt x="60009" y="4725"/>
                </a:cubicBezTo>
                <a:lnTo>
                  <a:pt x="60009" y="4976"/>
                </a:lnTo>
                <a:cubicBezTo>
                  <a:pt x="59826" y="5090"/>
                  <a:pt x="59643" y="5204"/>
                  <a:pt x="59506" y="5318"/>
                </a:cubicBezTo>
                <a:cubicBezTo>
                  <a:pt x="59347" y="5159"/>
                  <a:pt x="59233" y="5045"/>
                  <a:pt x="59073" y="4908"/>
                </a:cubicBezTo>
                <a:cubicBezTo>
                  <a:pt x="58982" y="5067"/>
                  <a:pt x="58913" y="5227"/>
                  <a:pt x="58845" y="5387"/>
                </a:cubicBezTo>
                <a:cubicBezTo>
                  <a:pt x="58799" y="5387"/>
                  <a:pt x="58730" y="5433"/>
                  <a:pt x="58662" y="5455"/>
                </a:cubicBezTo>
                <a:cubicBezTo>
                  <a:pt x="58708" y="5570"/>
                  <a:pt x="58776" y="5684"/>
                  <a:pt x="58822" y="5775"/>
                </a:cubicBezTo>
                <a:cubicBezTo>
                  <a:pt x="58753" y="5980"/>
                  <a:pt x="58274" y="6003"/>
                  <a:pt x="58571" y="6300"/>
                </a:cubicBezTo>
                <a:cubicBezTo>
                  <a:pt x="58046" y="6802"/>
                  <a:pt x="57566" y="7327"/>
                  <a:pt x="57019" y="7784"/>
                </a:cubicBezTo>
                <a:cubicBezTo>
                  <a:pt x="56448" y="8240"/>
                  <a:pt x="56014" y="8834"/>
                  <a:pt x="55444" y="9107"/>
                </a:cubicBezTo>
                <a:cubicBezTo>
                  <a:pt x="54987" y="9724"/>
                  <a:pt x="54439" y="10180"/>
                  <a:pt x="53869" y="10705"/>
                </a:cubicBezTo>
                <a:cubicBezTo>
                  <a:pt x="53618" y="10294"/>
                  <a:pt x="53275" y="10020"/>
                  <a:pt x="52910" y="9769"/>
                </a:cubicBezTo>
                <a:cubicBezTo>
                  <a:pt x="52842" y="9815"/>
                  <a:pt x="52773" y="9884"/>
                  <a:pt x="52682" y="9975"/>
                </a:cubicBezTo>
                <a:cubicBezTo>
                  <a:pt x="52636" y="9838"/>
                  <a:pt x="52613" y="9769"/>
                  <a:pt x="52545" y="9587"/>
                </a:cubicBezTo>
                <a:cubicBezTo>
                  <a:pt x="52317" y="9884"/>
                  <a:pt x="52157" y="10135"/>
                  <a:pt x="52020" y="10317"/>
                </a:cubicBezTo>
                <a:cubicBezTo>
                  <a:pt x="51860" y="10386"/>
                  <a:pt x="51723" y="10431"/>
                  <a:pt x="51586" y="10477"/>
                </a:cubicBezTo>
                <a:cubicBezTo>
                  <a:pt x="51723" y="10614"/>
                  <a:pt x="51792" y="10705"/>
                  <a:pt x="51883" y="10819"/>
                </a:cubicBezTo>
                <a:cubicBezTo>
                  <a:pt x="51723" y="10865"/>
                  <a:pt x="51609" y="10911"/>
                  <a:pt x="51472" y="10956"/>
                </a:cubicBezTo>
                <a:cubicBezTo>
                  <a:pt x="51449" y="10865"/>
                  <a:pt x="51426" y="10751"/>
                  <a:pt x="51381" y="10614"/>
                </a:cubicBezTo>
                <a:cubicBezTo>
                  <a:pt x="51289" y="10728"/>
                  <a:pt x="51198" y="10819"/>
                  <a:pt x="51130" y="10911"/>
                </a:cubicBezTo>
                <a:cubicBezTo>
                  <a:pt x="51175" y="11025"/>
                  <a:pt x="51221" y="11116"/>
                  <a:pt x="51289" y="11276"/>
                </a:cubicBezTo>
                <a:cubicBezTo>
                  <a:pt x="51130" y="11230"/>
                  <a:pt x="51061" y="11207"/>
                  <a:pt x="50924" y="11162"/>
                </a:cubicBezTo>
                <a:cubicBezTo>
                  <a:pt x="50650" y="11367"/>
                  <a:pt x="50354" y="11618"/>
                  <a:pt x="50080" y="11824"/>
                </a:cubicBezTo>
                <a:cubicBezTo>
                  <a:pt x="50171" y="12029"/>
                  <a:pt x="50239" y="12189"/>
                  <a:pt x="50331" y="12394"/>
                </a:cubicBezTo>
                <a:cubicBezTo>
                  <a:pt x="50285" y="12440"/>
                  <a:pt x="50239" y="12486"/>
                  <a:pt x="50171" y="12531"/>
                </a:cubicBezTo>
                <a:cubicBezTo>
                  <a:pt x="50057" y="12394"/>
                  <a:pt x="49943" y="12257"/>
                  <a:pt x="49851" y="12120"/>
                </a:cubicBezTo>
                <a:cubicBezTo>
                  <a:pt x="49532" y="12143"/>
                  <a:pt x="49486" y="12394"/>
                  <a:pt x="49395" y="12600"/>
                </a:cubicBezTo>
                <a:cubicBezTo>
                  <a:pt x="49281" y="12668"/>
                  <a:pt x="49098" y="12668"/>
                  <a:pt x="49053" y="12760"/>
                </a:cubicBezTo>
                <a:cubicBezTo>
                  <a:pt x="48870" y="13079"/>
                  <a:pt x="48528" y="13216"/>
                  <a:pt x="48322" y="13467"/>
                </a:cubicBezTo>
                <a:cubicBezTo>
                  <a:pt x="48117" y="13695"/>
                  <a:pt x="47934" y="13901"/>
                  <a:pt x="47751" y="14106"/>
                </a:cubicBezTo>
                <a:cubicBezTo>
                  <a:pt x="47843" y="14289"/>
                  <a:pt x="47911" y="14426"/>
                  <a:pt x="47980" y="14563"/>
                </a:cubicBezTo>
                <a:lnTo>
                  <a:pt x="48413" y="14563"/>
                </a:lnTo>
                <a:cubicBezTo>
                  <a:pt x="48596" y="14791"/>
                  <a:pt x="48733" y="15019"/>
                  <a:pt x="48642" y="15316"/>
                </a:cubicBezTo>
                <a:cubicBezTo>
                  <a:pt x="48607" y="15473"/>
                  <a:pt x="48546" y="15576"/>
                  <a:pt x="48417" y="15576"/>
                </a:cubicBezTo>
                <a:cubicBezTo>
                  <a:pt x="48377" y="15576"/>
                  <a:pt x="48331" y="15566"/>
                  <a:pt x="48276" y="15544"/>
                </a:cubicBezTo>
                <a:cubicBezTo>
                  <a:pt x="48185" y="15544"/>
                  <a:pt x="48094" y="15567"/>
                  <a:pt x="48025" y="15567"/>
                </a:cubicBezTo>
                <a:cubicBezTo>
                  <a:pt x="48003" y="15795"/>
                  <a:pt x="48003" y="15978"/>
                  <a:pt x="47980" y="16275"/>
                </a:cubicBezTo>
                <a:cubicBezTo>
                  <a:pt x="47881" y="16110"/>
                  <a:pt x="47788" y="16046"/>
                  <a:pt x="47692" y="16046"/>
                </a:cubicBezTo>
                <a:cubicBezTo>
                  <a:pt x="47589" y="16046"/>
                  <a:pt x="47482" y="16122"/>
                  <a:pt x="47363" y="16229"/>
                </a:cubicBezTo>
                <a:cubicBezTo>
                  <a:pt x="47386" y="15909"/>
                  <a:pt x="47409" y="15704"/>
                  <a:pt x="47432" y="15476"/>
                </a:cubicBezTo>
                <a:cubicBezTo>
                  <a:pt x="47363" y="15384"/>
                  <a:pt x="47295" y="15270"/>
                  <a:pt x="47226" y="15179"/>
                </a:cubicBezTo>
                <a:cubicBezTo>
                  <a:pt x="46907" y="15179"/>
                  <a:pt x="46861" y="15156"/>
                  <a:pt x="46838" y="14814"/>
                </a:cubicBezTo>
                <a:cubicBezTo>
                  <a:pt x="46633" y="14928"/>
                  <a:pt x="46473" y="15065"/>
                  <a:pt x="46291" y="15179"/>
                </a:cubicBezTo>
                <a:cubicBezTo>
                  <a:pt x="46268" y="15339"/>
                  <a:pt x="46245" y="15476"/>
                  <a:pt x="46245" y="15521"/>
                </a:cubicBezTo>
                <a:cubicBezTo>
                  <a:pt x="46017" y="15613"/>
                  <a:pt x="45857" y="15681"/>
                  <a:pt x="45697" y="15750"/>
                </a:cubicBezTo>
                <a:cubicBezTo>
                  <a:pt x="45674" y="15932"/>
                  <a:pt x="45652" y="16115"/>
                  <a:pt x="45652" y="16206"/>
                </a:cubicBezTo>
                <a:cubicBezTo>
                  <a:pt x="45469" y="16229"/>
                  <a:pt x="45309" y="16206"/>
                  <a:pt x="45195" y="16275"/>
                </a:cubicBezTo>
                <a:cubicBezTo>
                  <a:pt x="45012" y="16366"/>
                  <a:pt x="44853" y="16503"/>
                  <a:pt x="44716" y="16640"/>
                </a:cubicBezTo>
                <a:cubicBezTo>
                  <a:pt x="44510" y="16822"/>
                  <a:pt x="44373" y="17028"/>
                  <a:pt x="44168" y="17188"/>
                </a:cubicBezTo>
                <a:cubicBezTo>
                  <a:pt x="43597" y="17644"/>
                  <a:pt x="43004" y="18078"/>
                  <a:pt x="42547" y="18671"/>
                </a:cubicBezTo>
                <a:cubicBezTo>
                  <a:pt x="42456" y="18808"/>
                  <a:pt x="42319" y="18900"/>
                  <a:pt x="42182" y="19014"/>
                </a:cubicBezTo>
                <a:cubicBezTo>
                  <a:pt x="42045" y="19128"/>
                  <a:pt x="41885" y="19219"/>
                  <a:pt x="41771" y="19356"/>
                </a:cubicBezTo>
                <a:cubicBezTo>
                  <a:pt x="41611" y="19516"/>
                  <a:pt x="41497" y="19744"/>
                  <a:pt x="41338" y="19904"/>
                </a:cubicBezTo>
                <a:cubicBezTo>
                  <a:pt x="40972" y="20223"/>
                  <a:pt x="40607" y="20497"/>
                  <a:pt x="40219" y="20817"/>
                </a:cubicBezTo>
                <a:cubicBezTo>
                  <a:pt x="40242" y="20862"/>
                  <a:pt x="40288" y="20931"/>
                  <a:pt x="40333" y="20999"/>
                </a:cubicBezTo>
                <a:cubicBezTo>
                  <a:pt x="40128" y="21136"/>
                  <a:pt x="39922" y="21273"/>
                  <a:pt x="39671" y="21433"/>
                </a:cubicBezTo>
                <a:cubicBezTo>
                  <a:pt x="40082" y="21479"/>
                  <a:pt x="40128" y="21524"/>
                  <a:pt x="40219" y="22027"/>
                </a:cubicBezTo>
                <a:cubicBezTo>
                  <a:pt x="40151" y="22049"/>
                  <a:pt x="40082" y="22095"/>
                  <a:pt x="39991" y="22141"/>
                </a:cubicBezTo>
                <a:cubicBezTo>
                  <a:pt x="39922" y="21981"/>
                  <a:pt x="39877" y="21890"/>
                  <a:pt x="39854" y="21798"/>
                </a:cubicBezTo>
                <a:cubicBezTo>
                  <a:pt x="39694" y="21776"/>
                  <a:pt x="39557" y="21753"/>
                  <a:pt x="39397" y="21730"/>
                </a:cubicBezTo>
                <a:cubicBezTo>
                  <a:pt x="39397" y="21844"/>
                  <a:pt x="39375" y="21958"/>
                  <a:pt x="39375" y="22072"/>
                </a:cubicBezTo>
                <a:cubicBezTo>
                  <a:pt x="39260" y="22095"/>
                  <a:pt x="39146" y="22118"/>
                  <a:pt x="39055" y="22141"/>
                </a:cubicBezTo>
                <a:cubicBezTo>
                  <a:pt x="39009" y="22232"/>
                  <a:pt x="38987" y="22300"/>
                  <a:pt x="38964" y="22369"/>
                </a:cubicBezTo>
                <a:cubicBezTo>
                  <a:pt x="38872" y="22346"/>
                  <a:pt x="38781" y="22300"/>
                  <a:pt x="38667" y="22278"/>
                </a:cubicBezTo>
                <a:cubicBezTo>
                  <a:pt x="38416" y="22597"/>
                  <a:pt x="37982" y="22757"/>
                  <a:pt x="37914" y="23213"/>
                </a:cubicBezTo>
                <a:cubicBezTo>
                  <a:pt x="37891" y="23328"/>
                  <a:pt x="37777" y="23396"/>
                  <a:pt x="37708" y="23487"/>
                </a:cubicBezTo>
                <a:cubicBezTo>
                  <a:pt x="37526" y="23693"/>
                  <a:pt x="37320" y="23921"/>
                  <a:pt x="37115" y="24149"/>
                </a:cubicBezTo>
                <a:cubicBezTo>
                  <a:pt x="37343" y="24127"/>
                  <a:pt x="37526" y="24127"/>
                  <a:pt x="37708" y="24104"/>
                </a:cubicBezTo>
                <a:cubicBezTo>
                  <a:pt x="37822" y="24263"/>
                  <a:pt x="37914" y="24423"/>
                  <a:pt x="38028" y="24560"/>
                </a:cubicBezTo>
                <a:cubicBezTo>
                  <a:pt x="37845" y="24788"/>
                  <a:pt x="37663" y="24994"/>
                  <a:pt x="37480" y="25199"/>
                </a:cubicBezTo>
                <a:cubicBezTo>
                  <a:pt x="37503" y="25222"/>
                  <a:pt x="37503" y="25222"/>
                  <a:pt x="37526" y="25222"/>
                </a:cubicBezTo>
                <a:cubicBezTo>
                  <a:pt x="37663" y="25131"/>
                  <a:pt x="37822" y="25040"/>
                  <a:pt x="37982" y="24948"/>
                </a:cubicBezTo>
                <a:cubicBezTo>
                  <a:pt x="37982" y="24971"/>
                  <a:pt x="38005" y="25017"/>
                  <a:pt x="38005" y="25040"/>
                </a:cubicBezTo>
                <a:cubicBezTo>
                  <a:pt x="38188" y="25017"/>
                  <a:pt x="38393" y="24994"/>
                  <a:pt x="38576" y="24971"/>
                </a:cubicBezTo>
                <a:cubicBezTo>
                  <a:pt x="38462" y="24971"/>
                  <a:pt x="38347" y="24948"/>
                  <a:pt x="38188" y="24948"/>
                </a:cubicBezTo>
                <a:cubicBezTo>
                  <a:pt x="38325" y="24720"/>
                  <a:pt x="38416" y="24560"/>
                  <a:pt x="38530" y="24378"/>
                </a:cubicBezTo>
                <a:cubicBezTo>
                  <a:pt x="38416" y="24355"/>
                  <a:pt x="38325" y="24332"/>
                  <a:pt x="38210" y="24286"/>
                </a:cubicBezTo>
                <a:cubicBezTo>
                  <a:pt x="38280" y="24201"/>
                  <a:pt x="38352" y="24176"/>
                  <a:pt x="38425" y="24176"/>
                </a:cubicBezTo>
                <a:cubicBezTo>
                  <a:pt x="38525" y="24176"/>
                  <a:pt x="38626" y="24224"/>
                  <a:pt x="38719" y="24224"/>
                </a:cubicBezTo>
                <a:cubicBezTo>
                  <a:pt x="38756" y="24224"/>
                  <a:pt x="38792" y="24217"/>
                  <a:pt x="38827" y="24195"/>
                </a:cubicBezTo>
                <a:lnTo>
                  <a:pt x="38827" y="24834"/>
                </a:lnTo>
                <a:cubicBezTo>
                  <a:pt x="38804" y="24857"/>
                  <a:pt x="38713" y="24925"/>
                  <a:pt x="38621" y="25017"/>
                </a:cubicBezTo>
                <a:cubicBezTo>
                  <a:pt x="38530" y="25291"/>
                  <a:pt x="38279" y="25359"/>
                  <a:pt x="38096" y="25519"/>
                </a:cubicBezTo>
                <a:cubicBezTo>
                  <a:pt x="37594" y="25998"/>
                  <a:pt x="37069" y="26500"/>
                  <a:pt x="36590" y="27002"/>
                </a:cubicBezTo>
                <a:cubicBezTo>
                  <a:pt x="36019" y="27596"/>
                  <a:pt x="35357" y="28075"/>
                  <a:pt x="34810" y="28714"/>
                </a:cubicBezTo>
                <a:cubicBezTo>
                  <a:pt x="34653" y="28890"/>
                  <a:pt x="34480" y="29200"/>
                  <a:pt x="34205" y="29200"/>
                </a:cubicBezTo>
                <a:cubicBezTo>
                  <a:pt x="34158" y="29200"/>
                  <a:pt x="34109" y="29191"/>
                  <a:pt x="34056" y="29171"/>
                </a:cubicBezTo>
                <a:cubicBezTo>
                  <a:pt x="33874" y="29696"/>
                  <a:pt x="33417" y="29970"/>
                  <a:pt x="33075" y="30403"/>
                </a:cubicBezTo>
                <a:cubicBezTo>
                  <a:pt x="33006" y="30221"/>
                  <a:pt x="32961" y="30130"/>
                  <a:pt x="32892" y="29947"/>
                </a:cubicBezTo>
                <a:lnTo>
                  <a:pt x="32892" y="29947"/>
                </a:lnTo>
                <a:cubicBezTo>
                  <a:pt x="32824" y="30289"/>
                  <a:pt x="32915" y="30632"/>
                  <a:pt x="32527" y="30769"/>
                </a:cubicBezTo>
                <a:cubicBezTo>
                  <a:pt x="32481" y="30563"/>
                  <a:pt x="32459" y="30358"/>
                  <a:pt x="32413" y="30107"/>
                </a:cubicBezTo>
                <a:cubicBezTo>
                  <a:pt x="32299" y="30198"/>
                  <a:pt x="32207" y="30266"/>
                  <a:pt x="32116" y="30335"/>
                </a:cubicBezTo>
                <a:cubicBezTo>
                  <a:pt x="32070" y="30289"/>
                  <a:pt x="32025" y="30221"/>
                  <a:pt x="31979" y="30175"/>
                </a:cubicBezTo>
                <a:cubicBezTo>
                  <a:pt x="31956" y="30244"/>
                  <a:pt x="31934" y="30289"/>
                  <a:pt x="31888" y="30403"/>
                </a:cubicBezTo>
                <a:cubicBezTo>
                  <a:pt x="31751" y="30198"/>
                  <a:pt x="31682" y="30084"/>
                  <a:pt x="31591" y="29924"/>
                </a:cubicBezTo>
                <a:lnTo>
                  <a:pt x="31591" y="29924"/>
                </a:lnTo>
                <a:cubicBezTo>
                  <a:pt x="31728" y="29947"/>
                  <a:pt x="31774" y="29947"/>
                  <a:pt x="31797" y="29947"/>
                </a:cubicBezTo>
                <a:cubicBezTo>
                  <a:pt x="31842" y="29947"/>
                  <a:pt x="31888" y="29993"/>
                  <a:pt x="31934" y="29993"/>
                </a:cubicBezTo>
                <a:cubicBezTo>
                  <a:pt x="31934" y="29970"/>
                  <a:pt x="31934" y="29947"/>
                  <a:pt x="31911" y="29924"/>
                </a:cubicBezTo>
                <a:cubicBezTo>
                  <a:pt x="32093" y="29878"/>
                  <a:pt x="32276" y="29833"/>
                  <a:pt x="32459" y="29787"/>
                </a:cubicBezTo>
                <a:cubicBezTo>
                  <a:pt x="32527" y="29696"/>
                  <a:pt x="32595" y="29605"/>
                  <a:pt x="32664" y="29513"/>
                </a:cubicBezTo>
                <a:cubicBezTo>
                  <a:pt x="32413" y="29422"/>
                  <a:pt x="32207" y="29308"/>
                  <a:pt x="31956" y="29194"/>
                </a:cubicBezTo>
                <a:cubicBezTo>
                  <a:pt x="31911" y="29148"/>
                  <a:pt x="31865" y="29057"/>
                  <a:pt x="31774" y="28897"/>
                </a:cubicBezTo>
                <a:cubicBezTo>
                  <a:pt x="31409" y="29308"/>
                  <a:pt x="31089" y="29650"/>
                  <a:pt x="30747" y="30015"/>
                </a:cubicBezTo>
                <a:cubicBezTo>
                  <a:pt x="30792" y="30107"/>
                  <a:pt x="30838" y="30198"/>
                  <a:pt x="30884" y="30289"/>
                </a:cubicBezTo>
                <a:cubicBezTo>
                  <a:pt x="31021" y="30495"/>
                  <a:pt x="31135" y="30723"/>
                  <a:pt x="31294" y="30974"/>
                </a:cubicBezTo>
                <a:cubicBezTo>
                  <a:pt x="31135" y="31065"/>
                  <a:pt x="31043" y="31111"/>
                  <a:pt x="30906" y="31180"/>
                </a:cubicBezTo>
                <a:cubicBezTo>
                  <a:pt x="30952" y="31271"/>
                  <a:pt x="30998" y="31362"/>
                  <a:pt x="31066" y="31476"/>
                </a:cubicBezTo>
                <a:cubicBezTo>
                  <a:pt x="30975" y="31499"/>
                  <a:pt x="30906" y="31545"/>
                  <a:pt x="30747" y="31613"/>
                </a:cubicBezTo>
                <a:lnTo>
                  <a:pt x="30747" y="30426"/>
                </a:lnTo>
                <a:cubicBezTo>
                  <a:pt x="30610" y="30518"/>
                  <a:pt x="30473" y="30632"/>
                  <a:pt x="30290" y="30746"/>
                </a:cubicBezTo>
                <a:cubicBezTo>
                  <a:pt x="30313" y="30906"/>
                  <a:pt x="30359" y="31088"/>
                  <a:pt x="30404" y="31294"/>
                </a:cubicBezTo>
                <a:cubicBezTo>
                  <a:pt x="30222" y="31271"/>
                  <a:pt x="30016" y="31248"/>
                  <a:pt x="29788" y="31202"/>
                </a:cubicBezTo>
                <a:lnTo>
                  <a:pt x="29788" y="31202"/>
                </a:lnTo>
                <a:cubicBezTo>
                  <a:pt x="29925" y="31545"/>
                  <a:pt x="30062" y="31841"/>
                  <a:pt x="30222" y="32184"/>
                </a:cubicBezTo>
                <a:cubicBezTo>
                  <a:pt x="29925" y="32207"/>
                  <a:pt x="29697" y="32207"/>
                  <a:pt x="29377" y="32229"/>
                </a:cubicBezTo>
                <a:cubicBezTo>
                  <a:pt x="29514" y="32115"/>
                  <a:pt x="29583" y="32024"/>
                  <a:pt x="29674" y="31956"/>
                </a:cubicBezTo>
                <a:cubicBezTo>
                  <a:pt x="29583" y="31887"/>
                  <a:pt x="29491" y="31841"/>
                  <a:pt x="29377" y="31796"/>
                </a:cubicBezTo>
                <a:cubicBezTo>
                  <a:pt x="29400" y="31613"/>
                  <a:pt x="29423" y="31476"/>
                  <a:pt x="29468" y="31316"/>
                </a:cubicBezTo>
                <a:lnTo>
                  <a:pt x="29468" y="31316"/>
                </a:lnTo>
                <a:cubicBezTo>
                  <a:pt x="29035" y="31339"/>
                  <a:pt x="29149" y="31727"/>
                  <a:pt x="28989" y="31933"/>
                </a:cubicBezTo>
                <a:cubicBezTo>
                  <a:pt x="28931" y="31881"/>
                  <a:pt x="28886" y="31861"/>
                  <a:pt x="28849" y="31861"/>
                </a:cubicBezTo>
                <a:cubicBezTo>
                  <a:pt x="28756" y="31861"/>
                  <a:pt x="28719" y="31994"/>
                  <a:pt x="28670" y="32093"/>
                </a:cubicBezTo>
                <a:cubicBezTo>
                  <a:pt x="28670" y="32138"/>
                  <a:pt x="28692" y="32229"/>
                  <a:pt x="28715" y="32344"/>
                </a:cubicBezTo>
                <a:cubicBezTo>
                  <a:pt x="28806" y="32252"/>
                  <a:pt x="28852" y="32184"/>
                  <a:pt x="28943" y="32093"/>
                </a:cubicBezTo>
                <a:cubicBezTo>
                  <a:pt x="29058" y="32207"/>
                  <a:pt x="29172" y="32298"/>
                  <a:pt x="29309" y="32412"/>
                </a:cubicBezTo>
                <a:cubicBezTo>
                  <a:pt x="29400" y="32435"/>
                  <a:pt x="29560" y="32481"/>
                  <a:pt x="29811" y="32549"/>
                </a:cubicBezTo>
                <a:cubicBezTo>
                  <a:pt x="29537" y="32732"/>
                  <a:pt x="29354" y="32823"/>
                  <a:pt x="29172" y="32937"/>
                </a:cubicBezTo>
                <a:cubicBezTo>
                  <a:pt x="29035" y="32777"/>
                  <a:pt x="28921" y="32640"/>
                  <a:pt x="28829" y="32503"/>
                </a:cubicBezTo>
                <a:cubicBezTo>
                  <a:pt x="28715" y="32572"/>
                  <a:pt x="28624" y="32618"/>
                  <a:pt x="28510" y="32663"/>
                </a:cubicBezTo>
                <a:cubicBezTo>
                  <a:pt x="28464" y="32549"/>
                  <a:pt x="28418" y="32458"/>
                  <a:pt x="28350" y="32321"/>
                </a:cubicBezTo>
                <a:cubicBezTo>
                  <a:pt x="27985" y="32663"/>
                  <a:pt x="27665" y="32983"/>
                  <a:pt x="27323" y="33279"/>
                </a:cubicBezTo>
                <a:cubicBezTo>
                  <a:pt x="27117" y="33485"/>
                  <a:pt x="26866" y="33645"/>
                  <a:pt x="26661" y="33850"/>
                </a:cubicBezTo>
                <a:cubicBezTo>
                  <a:pt x="26319" y="34170"/>
                  <a:pt x="25930" y="34398"/>
                  <a:pt x="25702" y="34832"/>
                </a:cubicBezTo>
                <a:cubicBezTo>
                  <a:pt x="25611" y="35014"/>
                  <a:pt x="25405" y="35128"/>
                  <a:pt x="25269" y="35265"/>
                </a:cubicBezTo>
                <a:cubicBezTo>
                  <a:pt x="25132" y="35357"/>
                  <a:pt x="24995" y="35448"/>
                  <a:pt x="24881" y="35585"/>
                </a:cubicBezTo>
                <a:cubicBezTo>
                  <a:pt x="24492" y="35996"/>
                  <a:pt x="24127" y="36429"/>
                  <a:pt x="23739" y="36840"/>
                </a:cubicBezTo>
                <a:cubicBezTo>
                  <a:pt x="23602" y="37000"/>
                  <a:pt x="23420" y="37137"/>
                  <a:pt x="23283" y="37274"/>
                </a:cubicBezTo>
                <a:cubicBezTo>
                  <a:pt x="23420" y="37365"/>
                  <a:pt x="23557" y="37434"/>
                  <a:pt x="23694" y="37525"/>
                </a:cubicBezTo>
                <a:cubicBezTo>
                  <a:pt x="23739" y="37479"/>
                  <a:pt x="23808" y="37434"/>
                  <a:pt x="23899" y="37365"/>
                </a:cubicBezTo>
                <a:cubicBezTo>
                  <a:pt x="23922" y="37502"/>
                  <a:pt x="23945" y="37593"/>
                  <a:pt x="23967" y="37685"/>
                </a:cubicBezTo>
                <a:cubicBezTo>
                  <a:pt x="24059" y="37799"/>
                  <a:pt x="24333" y="37662"/>
                  <a:pt x="24310" y="37913"/>
                </a:cubicBezTo>
                <a:cubicBezTo>
                  <a:pt x="24428" y="37794"/>
                  <a:pt x="24484" y="37563"/>
                  <a:pt x="24663" y="37563"/>
                </a:cubicBezTo>
                <a:cubicBezTo>
                  <a:pt x="24726" y="37563"/>
                  <a:pt x="24803" y="37591"/>
                  <a:pt x="24903" y="37662"/>
                </a:cubicBezTo>
                <a:lnTo>
                  <a:pt x="24903" y="37023"/>
                </a:lnTo>
                <a:cubicBezTo>
                  <a:pt x="25132" y="37160"/>
                  <a:pt x="25337" y="37251"/>
                  <a:pt x="25565" y="37388"/>
                </a:cubicBezTo>
                <a:cubicBezTo>
                  <a:pt x="25405" y="37593"/>
                  <a:pt x="25223" y="37822"/>
                  <a:pt x="25063" y="38027"/>
                </a:cubicBezTo>
                <a:cubicBezTo>
                  <a:pt x="24972" y="38004"/>
                  <a:pt x="24903" y="37981"/>
                  <a:pt x="24858" y="37959"/>
                </a:cubicBezTo>
                <a:cubicBezTo>
                  <a:pt x="24789" y="38096"/>
                  <a:pt x="24744" y="38255"/>
                  <a:pt x="24675" y="38438"/>
                </a:cubicBezTo>
                <a:cubicBezTo>
                  <a:pt x="24584" y="38301"/>
                  <a:pt x="24492" y="38210"/>
                  <a:pt x="24424" y="38118"/>
                </a:cubicBezTo>
                <a:cubicBezTo>
                  <a:pt x="24401" y="38141"/>
                  <a:pt x="24356" y="38164"/>
                  <a:pt x="24333" y="38187"/>
                </a:cubicBezTo>
                <a:cubicBezTo>
                  <a:pt x="24378" y="38278"/>
                  <a:pt x="24424" y="38392"/>
                  <a:pt x="24492" y="38506"/>
                </a:cubicBezTo>
                <a:cubicBezTo>
                  <a:pt x="24447" y="38575"/>
                  <a:pt x="24378" y="38666"/>
                  <a:pt x="24310" y="38803"/>
                </a:cubicBezTo>
                <a:cubicBezTo>
                  <a:pt x="24219" y="38712"/>
                  <a:pt x="24173" y="38643"/>
                  <a:pt x="24127" y="38575"/>
                </a:cubicBezTo>
                <a:cubicBezTo>
                  <a:pt x="24059" y="38666"/>
                  <a:pt x="23945" y="38757"/>
                  <a:pt x="23945" y="38849"/>
                </a:cubicBezTo>
                <a:cubicBezTo>
                  <a:pt x="23922" y="39214"/>
                  <a:pt x="23648" y="39328"/>
                  <a:pt x="23420" y="39534"/>
                </a:cubicBezTo>
                <a:cubicBezTo>
                  <a:pt x="23260" y="39305"/>
                  <a:pt x="23054" y="39146"/>
                  <a:pt x="22781" y="39123"/>
                </a:cubicBezTo>
                <a:lnTo>
                  <a:pt x="22781" y="39123"/>
                </a:lnTo>
                <a:cubicBezTo>
                  <a:pt x="22940" y="39214"/>
                  <a:pt x="23077" y="39305"/>
                  <a:pt x="23237" y="39419"/>
                </a:cubicBezTo>
                <a:cubicBezTo>
                  <a:pt x="22986" y="39556"/>
                  <a:pt x="22735" y="39807"/>
                  <a:pt x="22530" y="40059"/>
                </a:cubicBezTo>
                <a:cubicBezTo>
                  <a:pt x="22507" y="40104"/>
                  <a:pt x="22415" y="40104"/>
                  <a:pt x="22347" y="40104"/>
                </a:cubicBezTo>
                <a:cubicBezTo>
                  <a:pt x="22256" y="40059"/>
                  <a:pt x="22164" y="40036"/>
                  <a:pt x="22073" y="39990"/>
                </a:cubicBezTo>
                <a:cubicBezTo>
                  <a:pt x="21982" y="39853"/>
                  <a:pt x="21890" y="39716"/>
                  <a:pt x="21822" y="39602"/>
                </a:cubicBezTo>
                <a:cubicBezTo>
                  <a:pt x="21776" y="39671"/>
                  <a:pt x="21708" y="39785"/>
                  <a:pt x="21639" y="39922"/>
                </a:cubicBezTo>
                <a:cubicBezTo>
                  <a:pt x="21685" y="39944"/>
                  <a:pt x="21753" y="39990"/>
                  <a:pt x="21822" y="40036"/>
                </a:cubicBezTo>
                <a:cubicBezTo>
                  <a:pt x="21753" y="40150"/>
                  <a:pt x="21708" y="40241"/>
                  <a:pt x="21662" y="40310"/>
                </a:cubicBezTo>
                <a:cubicBezTo>
                  <a:pt x="21731" y="40584"/>
                  <a:pt x="21799" y="40835"/>
                  <a:pt x="21868" y="41086"/>
                </a:cubicBezTo>
                <a:cubicBezTo>
                  <a:pt x="21776" y="41177"/>
                  <a:pt x="21708" y="41245"/>
                  <a:pt x="21571" y="41360"/>
                </a:cubicBezTo>
                <a:cubicBezTo>
                  <a:pt x="21480" y="41154"/>
                  <a:pt x="21411" y="40972"/>
                  <a:pt x="21320" y="40789"/>
                </a:cubicBezTo>
                <a:cubicBezTo>
                  <a:pt x="21297" y="40812"/>
                  <a:pt x="21274" y="40812"/>
                  <a:pt x="21251" y="40835"/>
                </a:cubicBezTo>
                <a:cubicBezTo>
                  <a:pt x="21320" y="41017"/>
                  <a:pt x="21365" y="41223"/>
                  <a:pt x="21434" y="41405"/>
                </a:cubicBezTo>
                <a:cubicBezTo>
                  <a:pt x="21269" y="41447"/>
                  <a:pt x="21365" y="41806"/>
                  <a:pt x="21131" y="41806"/>
                </a:cubicBezTo>
                <a:cubicBezTo>
                  <a:pt x="21106" y="41806"/>
                  <a:pt x="21078" y="41802"/>
                  <a:pt x="21046" y="41793"/>
                </a:cubicBezTo>
                <a:cubicBezTo>
                  <a:pt x="21069" y="41702"/>
                  <a:pt x="21092" y="41611"/>
                  <a:pt x="21114" y="41474"/>
                </a:cubicBezTo>
                <a:lnTo>
                  <a:pt x="21114" y="41474"/>
                </a:lnTo>
                <a:cubicBezTo>
                  <a:pt x="20991" y="41535"/>
                  <a:pt x="20924" y="41578"/>
                  <a:pt x="20845" y="41620"/>
                </a:cubicBezTo>
                <a:lnTo>
                  <a:pt x="20845" y="41620"/>
                </a:lnTo>
                <a:cubicBezTo>
                  <a:pt x="20843" y="41617"/>
                  <a:pt x="20842" y="41614"/>
                  <a:pt x="20840" y="41611"/>
                </a:cubicBezTo>
                <a:lnTo>
                  <a:pt x="20840" y="41611"/>
                </a:lnTo>
                <a:lnTo>
                  <a:pt x="20818" y="41633"/>
                </a:lnTo>
                <a:cubicBezTo>
                  <a:pt x="20827" y="41629"/>
                  <a:pt x="20836" y="41624"/>
                  <a:pt x="20845" y="41620"/>
                </a:cubicBezTo>
                <a:lnTo>
                  <a:pt x="20845" y="41620"/>
                </a:lnTo>
                <a:cubicBezTo>
                  <a:pt x="21020" y="41979"/>
                  <a:pt x="20816" y="42183"/>
                  <a:pt x="20567" y="42387"/>
                </a:cubicBezTo>
                <a:cubicBezTo>
                  <a:pt x="20492" y="42262"/>
                  <a:pt x="20402" y="42225"/>
                  <a:pt x="20306" y="42225"/>
                </a:cubicBezTo>
                <a:cubicBezTo>
                  <a:pt x="20165" y="42225"/>
                  <a:pt x="20010" y="42305"/>
                  <a:pt x="19870" y="42305"/>
                </a:cubicBezTo>
                <a:cubicBezTo>
                  <a:pt x="19843" y="42305"/>
                  <a:pt x="19816" y="42302"/>
                  <a:pt x="19790" y="42295"/>
                </a:cubicBezTo>
                <a:cubicBezTo>
                  <a:pt x="19813" y="41885"/>
                  <a:pt x="19836" y="41519"/>
                  <a:pt x="19882" y="41131"/>
                </a:cubicBezTo>
                <a:lnTo>
                  <a:pt x="19722" y="41131"/>
                </a:lnTo>
                <a:cubicBezTo>
                  <a:pt x="19745" y="41314"/>
                  <a:pt x="19790" y="41497"/>
                  <a:pt x="19768" y="41679"/>
                </a:cubicBezTo>
                <a:cubicBezTo>
                  <a:pt x="19768" y="41885"/>
                  <a:pt x="19699" y="42113"/>
                  <a:pt x="19676" y="42318"/>
                </a:cubicBezTo>
                <a:cubicBezTo>
                  <a:pt x="19882" y="42432"/>
                  <a:pt x="20042" y="42546"/>
                  <a:pt x="20247" y="42661"/>
                </a:cubicBezTo>
                <a:cubicBezTo>
                  <a:pt x="20133" y="42752"/>
                  <a:pt x="20019" y="42843"/>
                  <a:pt x="19905" y="42912"/>
                </a:cubicBezTo>
                <a:cubicBezTo>
                  <a:pt x="19859" y="42798"/>
                  <a:pt x="19813" y="42752"/>
                  <a:pt x="19745" y="42569"/>
                </a:cubicBezTo>
                <a:cubicBezTo>
                  <a:pt x="19654" y="42912"/>
                  <a:pt x="19585" y="43186"/>
                  <a:pt x="19517" y="43437"/>
                </a:cubicBezTo>
                <a:cubicBezTo>
                  <a:pt x="19409" y="43437"/>
                  <a:pt x="19343" y="43423"/>
                  <a:pt x="19332" y="43416"/>
                </a:cubicBezTo>
                <a:lnTo>
                  <a:pt x="19332" y="43416"/>
                </a:lnTo>
                <a:cubicBezTo>
                  <a:pt x="18876" y="43918"/>
                  <a:pt x="18489" y="44396"/>
                  <a:pt x="18033" y="44806"/>
                </a:cubicBezTo>
                <a:cubicBezTo>
                  <a:pt x="17599" y="45194"/>
                  <a:pt x="17211" y="45674"/>
                  <a:pt x="16595" y="45902"/>
                </a:cubicBezTo>
                <a:cubicBezTo>
                  <a:pt x="16595" y="45947"/>
                  <a:pt x="16618" y="46039"/>
                  <a:pt x="16641" y="46176"/>
                </a:cubicBezTo>
                <a:cubicBezTo>
                  <a:pt x="16635" y="46175"/>
                  <a:pt x="16629" y="46175"/>
                  <a:pt x="16623" y="46175"/>
                </a:cubicBezTo>
                <a:cubicBezTo>
                  <a:pt x="16390" y="46175"/>
                  <a:pt x="16395" y="46563"/>
                  <a:pt x="16173" y="46563"/>
                </a:cubicBezTo>
                <a:cubicBezTo>
                  <a:pt x="16132" y="46563"/>
                  <a:pt x="16084" y="46550"/>
                  <a:pt x="16024" y="46518"/>
                </a:cubicBezTo>
                <a:cubicBezTo>
                  <a:pt x="16001" y="46632"/>
                  <a:pt x="16001" y="46724"/>
                  <a:pt x="15979" y="46792"/>
                </a:cubicBezTo>
                <a:cubicBezTo>
                  <a:pt x="15636" y="47089"/>
                  <a:pt x="15317" y="47363"/>
                  <a:pt x="14997" y="47637"/>
                </a:cubicBezTo>
                <a:cubicBezTo>
                  <a:pt x="14837" y="47500"/>
                  <a:pt x="14746" y="47431"/>
                  <a:pt x="14609" y="47317"/>
                </a:cubicBezTo>
                <a:cubicBezTo>
                  <a:pt x="14541" y="47454"/>
                  <a:pt x="14495" y="47568"/>
                  <a:pt x="14427" y="47682"/>
                </a:cubicBezTo>
                <a:cubicBezTo>
                  <a:pt x="14472" y="47728"/>
                  <a:pt x="14518" y="47751"/>
                  <a:pt x="14563" y="47796"/>
                </a:cubicBezTo>
                <a:cubicBezTo>
                  <a:pt x="14586" y="47682"/>
                  <a:pt x="14609" y="47568"/>
                  <a:pt x="14655" y="47454"/>
                </a:cubicBezTo>
                <a:cubicBezTo>
                  <a:pt x="14746" y="47568"/>
                  <a:pt x="14792" y="47614"/>
                  <a:pt x="14815" y="47659"/>
                </a:cubicBezTo>
                <a:cubicBezTo>
                  <a:pt x="14837" y="47705"/>
                  <a:pt x="14837" y="47773"/>
                  <a:pt x="14860" y="47865"/>
                </a:cubicBezTo>
                <a:cubicBezTo>
                  <a:pt x="14449" y="48162"/>
                  <a:pt x="14221" y="48732"/>
                  <a:pt x="13559" y="48801"/>
                </a:cubicBezTo>
                <a:cubicBezTo>
                  <a:pt x="13605" y="48618"/>
                  <a:pt x="13628" y="48504"/>
                  <a:pt x="13650" y="48390"/>
                </a:cubicBezTo>
                <a:cubicBezTo>
                  <a:pt x="13491" y="48230"/>
                  <a:pt x="13354" y="48070"/>
                  <a:pt x="13194" y="47888"/>
                </a:cubicBezTo>
                <a:cubicBezTo>
                  <a:pt x="13171" y="48002"/>
                  <a:pt x="13171" y="48139"/>
                  <a:pt x="13148" y="48276"/>
                </a:cubicBezTo>
                <a:cubicBezTo>
                  <a:pt x="13080" y="48321"/>
                  <a:pt x="12989" y="48367"/>
                  <a:pt x="12943" y="48413"/>
                </a:cubicBezTo>
                <a:cubicBezTo>
                  <a:pt x="12989" y="48709"/>
                  <a:pt x="13034" y="48983"/>
                  <a:pt x="13080" y="49234"/>
                </a:cubicBezTo>
                <a:cubicBezTo>
                  <a:pt x="12749" y="48924"/>
                  <a:pt x="12380" y="48726"/>
                  <a:pt x="11922" y="48726"/>
                </a:cubicBezTo>
                <a:cubicBezTo>
                  <a:pt x="11875" y="48726"/>
                  <a:pt x="11828" y="48728"/>
                  <a:pt x="11779" y="48732"/>
                </a:cubicBezTo>
                <a:cubicBezTo>
                  <a:pt x="11459" y="49120"/>
                  <a:pt x="11117" y="49531"/>
                  <a:pt x="10820" y="49873"/>
                </a:cubicBezTo>
                <a:cubicBezTo>
                  <a:pt x="10752" y="50147"/>
                  <a:pt x="10911" y="50444"/>
                  <a:pt x="10501" y="50535"/>
                </a:cubicBezTo>
                <a:cubicBezTo>
                  <a:pt x="10478" y="50398"/>
                  <a:pt x="10455" y="50261"/>
                  <a:pt x="10432" y="50102"/>
                </a:cubicBezTo>
                <a:cubicBezTo>
                  <a:pt x="9793" y="50741"/>
                  <a:pt x="9200" y="51357"/>
                  <a:pt x="8560" y="52019"/>
                </a:cubicBezTo>
                <a:cubicBezTo>
                  <a:pt x="8560" y="52042"/>
                  <a:pt x="8560" y="52156"/>
                  <a:pt x="8560" y="52247"/>
                </a:cubicBezTo>
                <a:cubicBezTo>
                  <a:pt x="8469" y="52270"/>
                  <a:pt x="8423" y="52293"/>
                  <a:pt x="8378" y="52293"/>
                </a:cubicBezTo>
                <a:cubicBezTo>
                  <a:pt x="8355" y="52453"/>
                  <a:pt x="8355" y="52567"/>
                  <a:pt x="8332" y="52727"/>
                </a:cubicBezTo>
                <a:cubicBezTo>
                  <a:pt x="8218" y="52658"/>
                  <a:pt x="8127" y="52612"/>
                  <a:pt x="8058" y="52590"/>
                </a:cubicBezTo>
                <a:cubicBezTo>
                  <a:pt x="7031" y="53571"/>
                  <a:pt x="6027" y="54484"/>
                  <a:pt x="5205" y="55534"/>
                </a:cubicBezTo>
                <a:cubicBezTo>
                  <a:pt x="5045" y="55671"/>
                  <a:pt x="4908" y="55762"/>
                  <a:pt x="4794" y="55876"/>
                </a:cubicBezTo>
                <a:cubicBezTo>
                  <a:pt x="4589" y="56128"/>
                  <a:pt x="4406" y="56401"/>
                  <a:pt x="4201" y="56630"/>
                </a:cubicBezTo>
                <a:cubicBezTo>
                  <a:pt x="4087" y="56744"/>
                  <a:pt x="3927" y="56812"/>
                  <a:pt x="3836" y="56904"/>
                </a:cubicBezTo>
                <a:cubicBezTo>
                  <a:pt x="3425" y="57314"/>
                  <a:pt x="3128" y="57817"/>
                  <a:pt x="2694" y="58182"/>
                </a:cubicBezTo>
                <a:cubicBezTo>
                  <a:pt x="2580" y="58273"/>
                  <a:pt x="2557" y="58433"/>
                  <a:pt x="2466" y="58547"/>
                </a:cubicBezTo>
                <a:cubicBezTo>
                  <a:pt x="2420" y="58661"/>
                  <a:pt x="2375" y="58775"/>
                  <a:pt x="2283" y="58821"/>
                </a:cubicBezTo>
                <a:cubicBezTo>
                  <a:pt x="1941" y="59004"/>
                  <a:pt x="1895" y="59346"/>
                  <a:pt x="1804" y="59688"/>
                </a:cubicBezTo>
                <a:cubicBezTo>
                  <a:pt x="1781" y="59711"/>
                  <a:pt x="1758" y="59757"/>
                  <a:pt x="1736" y="59802"/>
                </a:cubicBezTo>
                <a:cubicBezTo>
                  <a:pt x="1622" y="59780"/>
                  <a:pt x="1530" y="59757"/>
                  <a:pt x="1462" y="59757"/>
                </a:cubicBezTo>
                <a:cubicBezTo>
                  <a:pt x="731" y="60464"/>
                  <a:pt x="389" y="61400"/>
                  <a:pt x="1" y="62404"/>
                </a:cubicBezTo>
                <a:cubicBezTo>
                  <a:pt x="663" y="62290"/>
                  <a:pt x="1211" y="61948"/>
                  <a:pt x="1827" y="61811"/>
                </a:cubicBezTo>
                <a:cubicBezTo>
                  <a:pt x="1758" y="61697"/>
                  <a:pt x="1713" y="61606"/>
                  <a:pt x="1667" y="61514"/>
                </a:cubicBezTo>
                <a:cubicBezTo>
                  <a:pt x="1804" y="61240"/>
                  <a:pt x="2169" y="61240"/>
                  <a:pt x="2261" y="60944"/>
                </a:cubicBezTo>
                <a:cubicBezTo>
                  <a:pt x="2261" y="60921"/>
                  <a:pt x="2329" y="60898"/>
                  <a:pt x="2375" y="60875"/>
                </a:cubicBezTo>
                <a:cubicBezTo>
                  <a:pt x="2512" y="60807"/>
                  <a:pt x="2671" y="60738"/>
                  <a:pt x="2808" y="60670"/>
                </a:cubicBezTo>
                <a:cubicBezTo>
                  <a:pt x="2914" y="60606"/>
                  <a:pt x="3039" y="60485"/>
                  <a:pt x="3147" y="60485"/>
                </a:cubicBezTo>
                <a:cubicBezTo>
                  <a:pt x="3156" y="60485"/>
                  <a:pt x="3165" y="60485"/>
                  <a:pt x="3174" y="60487"/>
                </a:cubicBezTo>
                <a:cubicBezTo>
                  <a:pt x="3206" y="60493"/>
                  <a:pt x="3237" y="60496"/>
                  <a:pt x="3266" y="60496"/>
                </a:cubicBezTo>
                <a:cubicBezTo>
                  <a:pt x="3564" y="60496"/>
                  <a:pt x="3698" y="60201"/>
                  <a:pt x="3927" y="60076"/>
                </a:cubicBezTo>
                <a:cubicBezTo>
                  <a:pt x="4246" y="59917"/>
                  <a:pt x="4269" y="59620"/>
                  <a:pt x="4315" y="59323"/>
                </a:cubicBezTo>
                <a:cubicBezTo>
                  <a:pt x="4452" y="59300"/>
                  <a:pt x="4589" y="59277"/>
                  <a:pt x="4703" y="59255"/>
                </a:cubicBezTo>
                <a:cubicBezTo>
                  <a:pt x="4817" y="59232"/>
                  <a:pt x="4931" y="59163"/>
                  <a:pt x="5045" y="59118"/>
                </a:cubicBezTo>
                <a:cubicBezTo>
                  <a:pt x="5068" y="59072"/>
                  <a:pt x="5068" y="59004"/>
                  <a:pt x="5091" y="58958"/>
                </a:cubicBezTo>
                <a:cubicBezTo>
                  <a:pt x="5251" y="58889"/>
                  <a:pt x="5411" y="58821"/>
                  <a:pt x="5547" y="58775"/>
                </a:cubicBezTo>
                <a:cubicBezTo>
                  <a:pt x="5616" y="58593"/>
                  <a:pt x="5662" y="58456"/>
                  <a:pt x="5707" y="58273"/>
                </a:cubicBezTo>
                <a:cubicBezTo>
                  <a:pt x="5890" y="58410"/>
                  <a:pt x="6004" y="58501"/>
                  <a:pt x="6141" y="58615"/>
                </a:cubicBezTo>
                <a:cubicBezTo>
                  <a:pt x="7168" y="57748"/>
                  <a:pt x="8195" y="56904"/>
                  <a:pt x="9222" y="56059"/>
                </a:cubicBezTo>
                <a:cubicBezTo>
                  <a:pt x="9177" y="55968"/>
                  <a:pt x="9154" y="55922"/>
                  <a:pt x="9131" y="55854"/>
                </a:cubicBezTo>
                <a:cubicBezTo>
                  <a:pt x="9369" y="55520"/>
                  <a:pt x="9442" y="55419"/>
                  <a:pt x="9618" y="55419"/>
                </a:cubicBezTo>
                <a:cubicBezTo>
                  <a:pt x="9695" y="55419"/>
                  <a:pt x="9791" y="55438"/>
                  <a:pt x="9930" y="55466"/>
                </a:cubicBezTo>
                <a:cubicBezTo>
                  <a:pt x="9953" y="55306"/>
                  <a:pt x="9953" y="55123"/>
                  <a:pt x="9976" y="54941"/>
                </a:cubicBezTo>
                <a:cubicBezTo>
                  <a:pt x="10135" y="54963"/>
                  <a:pt x="10272" y="54986"/>
                  <a:pt x="10409" y="55032"/>
                </a:cubicBezTo>
                <a:cubicBezTo>
                  <a:pt x="10752" y="54667"/>
                  <a:pt x="11026" y="54233"/>
                  <a:pt x="11414" y="54028"/>
                </a:cubicBezTo>
                <a:cubicBezTo>
                  <a:pt x="12053" y="53662"/>
                  <a:pt x="12464" y="53069"/>
                  <a:pt x="13057" y="52681"/>
                </a:cubicBezTo>
                <a:cubicBezTo>
                  <a:pt x="13377" y="52475"/>
                  <a:pt x="13628" y="52179"/>
                  <a:pt x="13856" y="51859"/>
                </a:cubicBezTo>
                <a:cubicBezTo>
                  <a:pt x="14084" y="51562"/>
                  <a:pt x="14472" y="51380"/>
                  <a:pt x="14769" y="51106"/>
                </a:cubicBezTo>
                <a:cubicBezTo>
                  <a:pt x="15020" y="50901"/>
                  <a:pt x="15225" y="50672"/>
                  <a:pt x="15454" y="50444"/>
                </a:cubicBezTo>
                <a:cubicBezTo>
                  <a:pt x="15454" y="50444"/>
                  <a:pt x="15454" y="50421"/>
                  <a:pt x="15454" y="50398"/>
                </a:cubicBezTo>
                <a:cubicBezTo>
                  <a:pt x="15408" y="50353"/>
                  <a:pt x="15340" y="50307"/>
                  <a:pt x="15248" y="50239"/>
                </a:cubicBezTo>
                <a:cubicBezTo>
                  <a:pt x="15408" y="50079"/>
                  <a:pt x="15545" y="49965"/>
                  <a:pt x="15682" y="49828"/>
                </a:cubicBezTo>
                <a:cubicBezTo>
                  <a:pt x="15568" y="49691"/>
                  <a:pt x="15431" y="49554"/>
                  <a:pt x="15294" y="49394"/>
                </a:cubicBezTo>
                <a:cubicBezTo>
                  <a:pt x="15431" y="49257"/>
                  <a:pt x="15545" y="49166"/>
                  <a:pt x="15659" y="49052"/>
                </a:cubicBezTo>
                <a:cubicBezTo>
                  <a:pt x="15933" y="49211"/>
                  <a:pt x="16161" y="49371"/>
                  <a:pt x="16412" y="49508"/>
                </a:cubicBezTo>
                <a:cubicBezTo>
                  <a:pt x="16298" y="49234"/>
                  <a:pt x="16161" y="49006"/>
                  <a:pt x="16024" y="48778"/>
                </a:cubicBezTo>
                <a:cubicBezTo>
                  <a:pt x="16024" y="48755"/>
                  <a:pt x="16047" y="48709"/>
                  <a:pt x="16047" y="48641"/>
                </a:cubicBezTo>
                <a:cubicBezTo>
                  <a:pt x="16184" y="48732"/>
                  <a:pt x="16298" y="48801"/>
                  <a:pt x="16367" y="48846"/>
                </a:cubicBezTo>
                <a:cubicBezTo>
                  <a:pt x="16526" y="48527"/>
                  <a:pt x="16686" y="48230"/>
                  <a:pt x="16846" y="47933"/>
                </a:cubicBezTo>
                <a:cubicBezTo>
                  <a:pt x="16914" y="47842"/>
                  <a:pt x="17029" y="47751"/>
                  <a:pt x="17120" y="47659"/>
                </a:cubicBezTo>
                <a:cubicBezTo>
                  <a:pt x="17186" y="47615"/>
                  <a:pt x="17246" y="47582"/>
                  <a:pt x="17302" y="47582"/>
                </a:cubicBezTo>
                <a:cubicBezTo>
                  <a:pt x="17361" y="47582"/>
                  <a:pt x="17415" y="47621"/>
                  <a:pt x="17462" y="47728"/>
                </a:cubicBezTo>
                <a:cubicBezTo>
                  <a:pt x="17462" y="47728"/>
                  <a:pt x="17508" y="47705"/>
                  <a:pt x="17531" y="47705"/>
                </a:cubicBezTo>
                <a:cubicBezTo>
                  <a:pt x="17508" y="47591"/>
                  <a:pt x="17462" y="47477"/>
                  <a:pt x="17417" y="47363"/>
                </a:cubicBezTo>
                <a:cubicBezTo>
                  <a:pt x="17576" y="47294"/>
                  <a:pt x="17691" y="47248"/>
                  <a:pt x="17827" y="47203"/>
                </a:cubicBezTo>
                <a:cubicBezTo>
                  <a:pt x="17987" y="47340"/>
                  <a:pt x="18124" y="47477"/>
                  <a:pt x="18238" y="47568"/>
                </a:cubicBezTo>
                <a:cubicBezTo>
                  <a:pt x="18216" y="47705"/>
                  <a:pt x="18216" y="47819"/>
                  <a:pt x="18193" y="47910"/>
                </a:cubicBezTo>
                <a:cubicBezTo>
                  <a:pt x="18216" y="47933"/>
                  <a:pt x="18261" y="47956"/>
                  <a:pt x="18284" y="47956"/>
                </a:cubicBezTo>
                <a:cubicBezTo>
                  <a:pt x="18398" y="47842"/>
                  <a:pt x="18489" y="47728"/>
                  <a:pt x="18649" y="47545"/>
                </a:cubicBezTo>
                <a:cubicBezTo>
                  <a:pt x="18398" y="47340"/>
                  <a:pt x="18193" y="47134"/>
                  <a:pt x="17942" y="46883"/>
                </a:cubicBezTo>
                <a:cubicBezTo>
                  <a:pt x="18261" y="46701"/>
                  <a:pt x="18535" y="46518"/>
                  <a:pt x="18877" y="46313"/>
                </a:cubicBezTo>
                <a:lnTo>
                  <a:pt x="18877" y="46313"/>
                </a:lnTo>
                <a:cubicBezTo>
                  <a:pt x="18855" y="46587"/>
                  <a:pt x="18832" y="46792"/>
                  <a:pt x="18809" y="47020"/>
                </a:cubicBezTo>
                <a:cubicBezTo>
                  <a:pt x="18900" y="46975"/>
                  <a:pt x="18969" y="46952"/>
                  <a:pt x="19060" y="46906"/>
                </a:cubicBezTo>
                <a:cubicBezTo>
                  <a:pt x="19083" y="46975"/>
                  <a:pt x="19129" y="47043"/>
                  <a:pt x="19197" y="47180"/>
                </a:cubicBezTo>
                <a:cubicBezTo>
                  <a:pt x="19448" y="46906"/>
                  <a:pt x="19654" y="46678"/>
                  <a:pt x="19882" y="46472"/>
                </a:cubicBezTo>
                <a:cubicBezTo>
                  <a:pt x="20247" y="46153"/>
                  <a:pt x="20635" y="45902"/>
                  <a:pt x="20977" y="45605"/>
                </a:cubicBezTo>
                <a:cubicBezTo>
                  <a:pt x="21365" y="45308"/>
                  <a:pt x="21571" y="44852"/>
                  <a:pt x="22005" y="44601"/>
                </a:cubicBezTo>
                <a:cubicBezTo>
                  <a:pt x="22073" y="44578"/>
                  <a:pt x="22073" y="44395"/>
                  <a:pt x="22073" y="44281"/>
                </a:cubicBezTo>
                <a:cubicBezTo>
                  <a:pt x="22073" y="44111"/>
                  <a:pt x="22120" y="44019"/>
                  <a:pt x="22254" y="44019"/>
                </a:cubicBezTo>
                <a:cubicBezTo>
                  <a:pt x="22281" y="44019"/>
                  <a:pt x="22312" y="44022"/>
                  <a:pt x="22347" y="44030"/>
                </a:cubicBezTo>
                <a:cubicBezTo>
                  <a:pt x="22324" y="44144"/>
                  <a:pt x="22324" y="44213"/>
                  <a:pt x="22278" y="44395"/>
                </a:cubicBezTo>
                <a:cubicBezTo>
                  <a:pt x="22644" y="43984"/>
                  <a:pt x="22986" y="43711"/>
                  <a:pt x="23306" y="43391"/>
                </a:cubicBezTo>
                <a:cubicBezTo>
                  <a:pt x="23579" y="43140"/>
                  <a:pt x="23808" y="42866"/>
                  <a:pt x="23945" y="42501"/>
                </a:cubicBezTo>
                <a:cubicBezTo>
                  <a:pt x="24013" y="42592"/>
                  <a:pt x="24059" y="42661"/>
                  <a:pt x="24104" y="42729"/>
                </a:cubicBezTo>
                <a:cubicBezTo>
                  <a:pt x="24470" y="42341"/>
                  <a:pt x="24812" y="41976"/>
                  <a:pt x="25223" y="41542"/>
                </a:cubicBezTo>
                <a:lnTo>
                  <a:pt x="25383" y="41542"/>
                </a:lnTo>
                <a:cubicBezTo>
                  <a:pt x="26136" y="40857"/>
                  <a:pt x="26866" y="40173"/>
                  <a:pt x="27597" y="39465"/>
                </a:cubicBezTo>
                <a:cubicBezTo>
                  <a:pt x="27597" y="39442"/>
                  <a:pt x="27574" y="39442"/>
                  <a:pt x="27551" y="39419"/>
                </a:cubicBezTo>
                <a:cubicBezTo>
                  <a:pt x="27665" y="39374"/>
                  <a:pt x="27779" y="39328"/>
                  <a:pt x="27893" y="39305"/>
                </a:cubicBezTo>
                <a:cubicBezTo>
                  <a:pt x="27871" y="39214"/>
                  <a:pt x="27848" y="39168"/>
                  <a:pt x="27848" y="39123"/>
                </a:cubicBezTo>
                <a:cubicBezTo>
                  <a:pt x="27802" y="38940"/>
                  <a:pt x="27756" y="38757"/>
                  <a:pt x="27734" y="38575"/>
                </a:cubicBezTo>
                <a:cubicBezTo>
                  <a:pt x="27802" y="38506"/>
                  <a:pt x="27871" y="38415"/>
                  <a:pt x="28008" y="38278"/>
                </a:cubicBezTo>
                <a:cubicBezTo>
                  <a:pt x="27825" y="38255"/>
                  <a:pt x="27711" y="38233"/>
                  <a:pt x="27597" y="38210"/>
                </a:cubicBezTo>
                <a:cubicBezTo>
                  <a:pt x="27620" y="37936"/>
                  <a:pt x="27620" y="37936"/>
                  <a:pt x="28053" y="37593"/>
                </a:cubicBezTo>
                <a:cubicBezTo>
                  <a:pt x="28076" y="37730"/>
                  <a:pt x="28076" y="37867"/>
                  <a:pt x="28099" y="38004"/>
                </a:cubicBezTo>
                <a:cubicBezTo>
                  <a:pt x="28122" y="38118"/>
                  <a:pt x="28145" y="38233"/>
                  <a:pt x="28190" y="38369"/>
                </a:cubicBezTo>
                <a:cubicBezTo>
                  <a:pt x="28259" y="38392"/>
                  <a:pt x="28350" y="38415"/>
                  <a:pt x="28533" y="38484"/>
                </a:cubicBezTo>
                <a:cubicBezTo>
                  <a:pt x="28327" y="38598"/>
                  <a:pt x="28167" y="38666"/>
                  <a:pt x="28030" y="38735"/>
                </a:cubicBezTo>
                <a:cubicBezTo>
                  <a:pt x="28008" y="38780"/>
                  <a:pt x="28008" y="38894"/>
                  <a:pt x="27985" y="38986"/>
                </a:cubicBezTo>
                <a:cubicBezTo>
                  <a:pt x="28396" y="38986"/>
                  <a:pt x="28487" y="38621"/>
                  <a:pt x="28715" y="38438"/>
                </a:cubicBezTo>
                <a:cubicBezTo>
                  <a:pt x="28670" y="38141"/>
                  <a:pt x="28647" y="37867"/>
                  <a:pt x="28601" y="37571"/>
                </a:cubicBezTo>
                <a:cubicBezTo>
                  <a:pt x="28510" y="37593"/>
                  <a:pt x="28441" y="37616"/>
                  <a:pt x="28373" y="37639"/>
                </a:cubicBezTo>
                <a:cubicBezTo>
                  <a:pt x="28327" y="37525"/>
                  <a:pt x="28281" y="37434"/>
                  <a:pt x="28236" y="37297"/>
                </a:cubicBezTo>
                <a:cubicBezTo>
                  <a:pt x="28396" y="37251"/>
                  <a:pt x="28533" y="37183"/>
                  <a:pt x="28670" y="37137"/>
                </a:cubicBezTo>
                <a:cubicBezTo>
                  <a:pt x="28784" y="37297"/>
                  <a:pt x="28852" y="37411"/>
                  <a:pt x="28921" y="37525"/>
                </a:cubicBezTo>
                <a:cubicBezTo>
                  <a:pt x="28875" y="37844"/>
                  <a:pt x="28875" y="37844"/>
                  <a:pt x="29126" y="38096"/>
                </a:cubicBezTo>
                <a:cubicBezTo>
                  <a:pt x="29491" y="37753"/>
                  <a:pt x="29856" y="37388"/>
                  <a:pt x="30267" y="36954"/>
                </a:cubicBezTo>
                <a:cubicBezTo>
                  <a:pt x="30518" y="36817"/>
                  <a:pt x="30838" y="36589"/>
                  <a:pt x="30929" y="36155"/>
                </a:cubicBezTo>
                <a:cubicBezTo>
                  <a:pt x="31066" y="36155"/>
                  <a:pt x="31180" y="36133"/>
                  <a:pt x="31249" y="36110"/>
                </a:cubicBezTo>
                <a:cubicBezTo>
                  <a:pt x="31135" y="35927"/>
                  <a:pt x="31043" y="35767"/>
                  <a:pt x="30929" y="35562"/>
                </a:cubicBezTo>
                <a:cubicBezTo>
                  <a:pt x="30792" y="35813"/>
                  <a:pt x="30678" y="36041"/>
                  <a:pt x="30564" y="36315"/>
                </a:cubicBezTo>
                <a:cubicBezTo>
                  <a:pt x="30473" y="36270"/>
                  <a:pt x="30359" y="36224"/>
                  <a:pt x="30244" y="36155"/>
                </a:cubicBezTo>
                <a:cubicBezTo>
                  <a:pt x="30222" y="36178"/>
                  <a:pt x="30199" y="36201"/>
                  <a:pt x="30199" y="36224"/>
                </a:cubicBezTo>
                <a:cubicBezTo>
                  <a:pt x="30267" y="36270"/>
                  <a:pt x="30336" y="36315"/>
                  <a:pt x="30404" y="36361"/>
                </a:cubicBezTo>
                <a:cubicBezTo>
                  <a:pt x="30359" y="36498"/>
                  <a:pt x="30313" y="36635"/>
                  <a:pt x="30290" y="36703"/>
                </a:cubicBezTo>
                <a:cubicBezTo>
                  <a:pt x="30085" y="36817"/>
                  <a:pt x="29948" y="36886"/>
                  <a:pt x="29719" y="37000"/>
                </a:cubicBezTo>
                <a:cubicBezTo>
                  <a:pt x="29765" y="36772"/>
                  <a:pt x="29811" y="36589"/>
                  <a:pt x="29788" y="36429"/>
                </a:cubicBezTo>
                <a:cubicBezTo>
                  <a:pt x="29765" y="36133"/>
                  <a:pt x="29674" y="35813"/>
                  <a:pt x="30085" y="35722"/>
                </a:cubicBezTo>
                <a:cubicBezTo>
                  <a:pt x="30130" y="35722"/>
                  <a:pt x="30130" y="35653"/>
                  <a:pt x="30176" y="35608"/>
                </a:cubicBezTo>
                <a:cubicBezTo>
                  <a:pt x="30267" y="35471"/>
                  <a:pt x="30381" y="35334"/>
                  <a:pt x="30496" y="35220"/>
                </a:cubicBezTo>
                <a:cubicBezTo>
                  <a:pt x="31021" y="34740"/>
                  <a:pt x="31545" y="34261"/>
                  <a:pt x="32048" y="33782"/>
                </a:cubicBezTo>
                <a:cubicBezTo>
                  <a:pt x="32344" y="33531"/>
                  <a:pt x="32595" y="33257"/>
                  <a:pt x="32869" y="33006"/>
                </a:cubicBezTo>
                <a:cubicBezTo>
                  <a:pt x="33029" y="32846"/>
                  <a:pt x="33257" y="32777"/>
                  <a:pt x="33349" y="32526"/>
                </a:cubicBezTo>
                <a:cubicBezTo>
                  <a:pt x="33394" y="32412"/>
                  <a:pt x="33600" y="32321"/>
                  <a:pt x="33760" y="32252"/>
                </a:cubicBezTo>
                <a:cubicBezTo>
                  <a:pt x="33942" y="32161"/>
                  <a:pt x="34148" y="32070"/>
                  <a:pt x="34353" y="32001"/>
                </a:cubicBezTo>
                <a:cubicBezTo>
                  <a:pt x="34361" y="31994"/>
                  <a:pt x="34371" y="31991"/>
                  <a:pt x="34382" y="31991"/>
                </a:cubicBezTo>
                <a:cubicBezTo>
                  <a:pt x="34404" y="31991"/>
                  <a:pt x="34429" y="32001"/>
                  <a:pt x="34444" y="32001"/>
                </a:cubicBezTo>
                <a:cubicBezTo>
                  <a:pt x="34467" y="32070"/>
                  <a:pt x="34490" y="32138"/>
                  <a:pt x="34536" y="32275"/>
                </a:cubicBezTo>
                <a:cubicBezTo>
                  <a:pt x="34650" y="32161"/>
                  <a:pt x="34741" y="32093"/>
                  <a:pt x="34832" y="32001"/>
                </a:cubicBezTo>
                <a:cubicBezTo>
                  <a:pt x="34741" y="31864"/>
                  <a:pt x="34673" y="31773"/>
                  <a:pt x="34604" y="31682"/>
                </a:cubicBezTo>
                <a:cubicBezTo>
                  <a:pt x="34444" y="31750"/>
                  <a:pt x="34330" y="31819"/>
                  <a:pt x="34193" y="31864"/>
                </a:cubicBezTo>
                <a:cubicBezTo>
                  <a:pt x="34239" y="31704"/>
                  <a:pt x="34330" y="31613"/>
                  <a:pt x="34421" y="31522"/>
                </a:cubicBezTo>
                <a:cubicBezTo>
                  <a:pt x="34878" y="31111"/>
                  <a:pt x="35312" y="30700"/>
                  <a:pt x="35768" y="30289"/>
                </a:cubicBezTo>
                <a:cubicBezTo>
                  <a:pt x="36476" y="29605"/>
                  <a:pt x="37206" y="28943"/>
                  <a:pt x="37914" y="28281"/>
                </a:cubicBezTo>
                <a:cubicBezTo>
                  <a:pt x="38119" y="28075"/>
                  <a:pt x="38256" y="27801"/>
                  <a:pt x="38484" y="27596"/>
                </a:cubicBezTo>
                <a:cubicBezTo>
                  <a:pt x="38781" y="27322"/>
                  <a:pt x="39124" y="27048"/>
                  <a:pt x="39443" y="26797"/>
                </a:cubicBezTo>
                <a:cubicBezTo>
                  <a:pt x="39557" y="26706"/>
                  <a:pt x="39694" y="26660"/>
                  <a:pt x="39831" y="26569"/>
                </a:cubicBezTo>
                <a:cubicBezTo>
                  <a:pt x="39831" y="26569"/>
                  <a:pt x="39808" y="26546"/>
                  <a:pt x="39785" y="26523"/>
                </a:cubicBezTo>
                <a:cubicBezTo>
                  <a:pt x="39922" y="26363"/>
                  <a:pt x="40059" y="26226"/>
                  <a:pt x="40219" y="26067"/>
                </a:cubicBezTo>
                <a:cubicBezTo>
                  <a:pt x="40310" y="26089"/>
                  <a:pt x="40402" y="26089"/>
                  <a:pt x="40561" y="26135"/>
                </a:cubicBezTo>
                <a:lnTo>
                  <a:pt x="40561" y="25679"/>
                </a:lnTo>
                <a:cubicBezTo>
                  <a:pt x="40698" y="25747"/>
                  <a:pt x="40835" y="25816"/>
                  <a:pt x="41018" y="25884"/>
                </a:cubicBezTo>
                <a:cubicBezTo>
                  <a:pt x="41064" y="25610"/>
                  <a:pt x="41086" y="25359"/>
                  <a:pt x="41109" y="25131"/>
                </a:cubicBezTo>
                <a:cubicBezTo>
                  <a:pt x="41269" y="25154"/>
                  <a:pt x="41406" y="25176"/>
                  <a:pt x="41566" y="25199"/>
                </a:cubicBezTo>
                <a:cubicBezTo>
                  <a:pt x="41543" y="25040"/>
                  <a:pt x="41520" y="24948"/>
                  <a:pt x="41497" y="24834"/>
                </a:cubicBezTo>
                <a:lnTo>
                  <a:pt x="41497" y="24834"/>
                </a:lnTo>
                <a:cubicBezTo>
                  <a:pt x="41520" y="24857"/>
                  <a:pt x="41566" y="24903"/>
                  <a:pt x="41589" y="24925"/>
                </a:cubicBezTo>
                <a:cubicBezTo>
                  <a:pt x="41954" y="24537"/>
                  <a:pt x="42296" y="24172"/>
                  <a:pt x="42639" y="23807"/>
                </a:cubicBezTo>
                <a:cubicBezTo>
                  <a:pt x="42753" y="23921"/>
                  <a:pt x="42821" y="24058"/>
                  <a:pt x="42661" y="24241"/>
                </a:cubicBezTo>
                <a:cubicBezTo>
                  <a:pt x="42639" y="24263"/>
                  <a:pt x="42730" y="24400"/>
                  <a:pt x="42821" y="24560"/>
                </a:cubicBezTo>
                <a:cubicBezTo>
                  <a:pt x="42821" y="24355"/>
                  <a:pt x="42844" y="24263"/>
                  <a:pt x="42844" y="24172"/>
                </a:cubicBezTo>
                <a:cubicBezTo>
                  <a:pt x="43004" y="24104"/>
                  <a:pt x="43164" y="24035"/>
                  <a:pt x="43346" y="23944"/>
                </a:cubicBezTo>
                <a:cubicBezTo>
                  <a:pt x="43529" y="23990"/>
                  <a:pt x="43711" y="24035"/>
                  <a:pt x="43894" y="24081"/>
                </a:cubicBezTo>
                <a:cubicBezTo>
                  <a:pt x="44168" y="23944"/>
                  <a:pt x="44099" y="23716"/>
                  <a:pt x="44077" y="23510"/>
                </a:cubicBezTo>
                <a:cubicBezTo>
                  <a:pt x="44064" y="23509"/>
                  <a:pt x="44052" y="23509"/>
                  <a:pt x="44041" y="23509"/>
                </a:cubicBezTo>
                <a:cubicBezTo>
                  <a:pt x="43725" y="23509"/>
                  <a:pt x="43911" y="23812"/>
                  <a:pt x="43734" y="23944"/>
                </a:cubicBezTo>
                <a:cubicBezTo>
                  <a:pt x="43620" y="23807"/>
                  <a:pt x="43506" y="23670"/>
                  <a:pt x="43346" y="23487"/>
                </a:cubicBezTo>
                <a:cubicBezTo>
                  <a:pt x="43666" y="23373"/>
                  <a:pt x="43917" y="23305"/>
                  <a:pt x="44122" y="23213"/>
                </a:cubicBezTo>
                <a:cubicBezTo>
                  <a:pt x="44236" y="23373"/>
                  <a:pt x="44305" y="23465"/>
                  <a:pt x="44396" y="23579"/>
                </a:cubicBezTo>
                <a:cubicBezTo>
                  <a:pt x="44487" y="23510"/>
                  <a:pt x="44556" y="23487"/>
                  <a:pt x="44647" y="23442"/>
                </a:cubicBezTo>
                <a:cubicBezTo>
                  <a:pt x="44624" y="23396"/>
                  <a:pt x="44579" y="23373"/>
                  <a:pt x="44556" y="23328"/>
                </a:cubicBezTo>
                <a:cubicBezTo>
                  <a:pt x="44487" y="23305"/>
                  <a:pt x="44396" y="23259"/>
                  <a:pt x="44305" y="23236"/>
                </a:cubicBezTo>
                <a:cubicBezTo>
                  <a:pt x="44282" y="23122"/>
                  <a:pt x="44259" y="23008"/>
                  <a:pt x="44236" y="22894"/>
                </a:cubicBezTo>
                <a:cubicBezTo>
                  <a:pt x="44373" y="22757"/>
                  <a:pt x="44487" y="22643"/>
                  <a:pt x="44624" y="22529"/>
                </a:cubicBezTo>
                <a:cubicBezTo>
                  <a:pt x="44784" y="22643"/>
                  <a:pt x="44875" y="22734"/>
                  <a:pt x="45058" y="22894"/>
                </a:cubicBezTo>
                <a:cubicBezTo>
                  <a:pt x="45012" y="22574"/>
                  <a:pt x="44990" y="22346"/>
                  <a:pt x="44944" y="22072"/>
                </a:cubicBezTo>
                <a:lnTo>
                  <a:pt x="44944" y="22072"/>
                </a:lnTo>
                <a:cubicBezTo>
                  <a:pt x="45172" y="22141"/>
                  <a:pt x="45378" y="22232"/>
                  <a:pt x="45606" y="22323"/>
                </a:cubicBezTo>
                <a:cubicBezTo>
                  <a:pt x="45629" y="22072"/>
                  <a:pt x="45652" y="21890"/>
                  <a:pt x="45652" y="21684"/>
                </a:cubicBezTo>
                <a:cubicBezTo>
                  <a:pt x="45834" y="21776"/>
                  <a:pt x="45971" y="21844"/>
                  <a:pt x="46085" y="21890"/>
                </a:cubicBezTo>
                <a:cubicBezTo>
                  <a:pt x="46268" y="21730"/>
                  <a:pt x="46428" y="21570"/>
                  <a:pt x="46587" y="21433"/>
                </a:cubicBezTo>
                <a:cubicBezTo>
                  <a:pt x="46359" y="21365"/>
                  <a:pt x="46154" y="21296"/>
                  <a:pt x="45903" y="21228"/>
                </a:cubicBezTo>
                <a:cubicBezTo>
                  <a:pt x="45834" y="21091"/>
                  <a:pt x="45788" y="20954"/>
                  <a:pt x="45720" y="20794"/>
                </a:cubicBezTo>
                <a:cubicBezTo>
                  <a:pt x="45786" y="20759"/>
                  <a:pt x="45844" y="20745"/>
                  <a:pt x="45896" y="20745"/>
                </a:cubicBezTo>
                <a:cubicBezTo>
                  <a:pt x="46110" y="20745"/>
                  <a:pt x="46234" y="20978"/>
                  <a:pt x="46408" y="20978"/>
                </a:cubicBezTo>
                <a:cubicBezTo>
                  <a:pt x="46415" y="20978"/>
                  <a:pt x="46421" y="20977"/>
                  <a:pt x="46428" y="20977"/>
                </a:cubicBezTo>
                <a:cubicBezTo>
                  <a:pt x="46587" y="20999"/>
                  <a:pt x="46747" y="20999"/>
                  <a:pt x="46884" y="21022"/>
                </a:cubicBezTo>
                <a:cubicBezTo>
                  <a:pt x="47135" y="20840"/>
                  <a:pt x="47363" y="20634"/>
                  <a:pt x="47615" y="20452"/>
                </a:cubicBezTo>
                <a:cubicBezTo>
                  <a:pt x="47569" y="20383"/>
                  <a:pt x="47546" y="20338"/>
                  <a:pt x="47500" y="20292"/>
                </a:cubicBezTo>
                <a:cubicBezTo>
                  <a:pt x="47615" y="20246"/>
                  <a:pt x="47706" y="20223"/>
                  <a:pt x="47797" y="20178"/>
                </a:cubicBezTo>
                <a:cubicBezTo>
                  <a:pt x="47706" y="20018"/>
                  <a:pt x="47615" y="19858"/>
                  <a:pt x="47500" y="19698"/>
                </a:cubicBezTo>
                <a:cubicBezTo>
                  <a:pt x="47432" y="19767"/>
                  <a:pt x="47363" y="19835"/>
                  <a:pt x="47272" y="19904"/>
                </a:cubicBezTo>
                <a:cubicBezTo>
                  <a:pt x="47249" y="19881"/>
                  <a:pt x="47226" y="19858"/>
                  <a:pt x="47204" y="19835"/>
                </a:cubicBezTo>
                <a:cubicBezTo>
                  <a:pt x="47295" y="19630"/>
                  <a:pt x="47363" y="19402"/>
                  <a:pt x="47409" y="19196"/>
                </a:cubicBezTo>
                <a:cubicBezTo>
                  <a:pt x="47660" y="19242"/>
                  <a:pt x="47866" y="19265"/>
                  <a:pt x="48094" y="19288"/>
                </a:cubicBezTo>
                <a:cubicBezTo>
                  <a:pt x="47888" y="19173"/>
                  <a:pt x="47729" y="19036"/>
                  <a:pt x="47797" y="18763"/>
                </a:cubicBezTo>
                <a:cubicBezTo>
                  <a:pt x="47797" y="18763"/>
                  <a:pt x="47843" y="18740"/>
                  <a:pt x="47888" y="18694"/>
                </a:cubicBezTo>
                <a:cubicBezTo>
                  <a:pt x="47957" y="18763"/>
                  <a:pt x="48003" y="18831"/>
                  <a:pt x="48071" y="18922"/>
                </a:cubicBezTo>
                <a:cubicBezTo>
                  <a:pt x="48139" y="18854"/>
                  <a:pt x="48185" y="18831"/>
                  <a:pt x="48231" y="18785"/>
                </a:cubicBezTo>
                <a:cubicBezTo>
                  <a:pt x="48185" y="18694"/>
                  <a:pt x="48139" y="18580"/>
                  <a:pt x="48094" y="18489"/>
                </a:cubicBezTo>
                <a:cubicBezTo>
                  <a:pt x="48162" y="18375"/>
                  <a:pt x="48254" y="18238"/>
                  <a:pt x="48299" y="18146"/>
                </a:cubicBezTo>
                <a:cubicBezTo>
                  <a:pt x="48482" y="18078"/>
                  <a:pt x="48619" y="18032"/>
                  <a:pt x="48733" y="18009"/>
                </a:cubicBezTo>
                <a:cubicBezTo>
                  <a:pt x="48847" y="17781"/>
                  <a:pt x="48916" y="17553"/>
                  <a:pt x="49053" y="17393"/>
                </a:cubicBezTo>
                <a:cubicBezTo>
                  <a:pt x="49304" y="17142"/>
                  <a:pt x="49600" y="16937"/>
                  <a:pt x="49920" y="16663"/>
                </a:cubicBezTo>
                <a:lnTo>
                  <a:pt x="50787" y="16663"/>
                </a:lnTo>
                <a:cubicBezTo>
                  <a:pt x="50764" y="16868"/>
                  <a:pt x="50764" y="16982"/>
                  <a:pt x="50742" y="17119"/>
                </a:cubicBezTo>
                <a:cubicBezTo>
                  <a:pt x="50755" y="17120"/>
                  <a:pt x="50768" y="17120"/>
                  <a:pt x="50780" y="17120"/>
                </a:cubicBezTo>
                <a:cubicBezTo>
                  <a:pt x="51131" y="17120"/>
                  <a:pt x="51158" y="16818"/>
                  <a:pt x="51312" y="16685"/>
                </a:cubicBezTo>
                <a:cubicBezTo>
                  <a:pt x="51700" y="16389"/>
                  <a:pt x="52043" y="16069"/>
                  <a:pt x="52362" y="15658"/>
                </a:cubicBezTo>
                <a:cubicBezTo>
                  <a:pt x="52819" y="15088"/>
                  <a:pt x="53412" y="14631"/>
                  <a:pt x="53983" y="14152"/>
                </a:cubicBezTo>
                <a:cubicBezTo>
                  <a:pt x="54234" y="13946"/>
                  <a:pt x="54371" y="13718"/>
                  <a:pt x="54348" y="13421"/>
                </a:cubicBezTo>
                <a:cubicBezTo>
                  <a:pt x="55033" y="13330"/>
                  <a:pt x="55261" y="12737"/>
                  <a:pt x="55672" y="12371"/>
                </a:cubicBezTo>
                <a:cubicBezTo>
                  <a:pt x="56106" y="11983"/>
                  <a:pt x="56471" y="11527"/>
                  <a:pt x="56882" y="11093"/>
                </a:cubicBezTo>
                <a:cubicBezTo>
                  <a:pt x="56882" y="10979"/>
                  <a:pt x="56904" y="10888"/>
                  <a:pt x="56904" y="10797"/>
                </a:cubicBezTo>
                <a:cubicBezTo>
                  <a:pt x="56882" y="10774"/>
                  <a:pt x="56859" y="10774"/>
                  <a:pt x="56836" y="10774"/>
                </a:cubicBezTo>
                <a:cubicBezTo>
                  <a:pt x="56813" y="10888"/>
                  <a:pt x="56767" y="10979"/>
                  <a:pt x="56699" y="11185"/>
                </a:cubicBezTo>
                <a:cubicBezTo>
                  <a:pt x="56562" y="10797"/>
                  <a:pt x="56448" y="10500"/>
                  <a:pt x="56334" y="10226"/>
                </a:cubicBezTo>
                <a:cubicBezTo>
                  <a:pt x="56471" y="10135"/>
                  <a:pt x="56608" y="10043"/>
                  <a:pt x="56745" y="9952"/>
                </a:cubicBezTo>
                <a:cubicBezTo>
                  <a:pt x="56745" y="9769"/>
                  <a:pt x="56790" y="9724"/>
                  <a:pt x="57224" y="9404"/>
                </a:cubicBezTo>
                <a:cubicBezTo>
                  <a:pt x="57292" y="9610"/>
                  <a:pt x="57338" y="9815"/>
                  <a:pt x="57407" y="10020"/>
                </a:cubicBezTo>
                <a:cubicBezTo>
                  <a:pt x="57498" y="9998"/>
                  <a:pt x="57589" y="9998"/>
                  <a:pt x="57703" y="9975"/>
                </a:cubicBezTo>
                <a:cubicBezTo>
                  <a:pt x="57658" y="9861"/>
                  <a:pt x="57635" y="9769"/>
                  <a:pt x="57589" y="9655"/>
                </a:cubicBezTo>
                <a:cubicBezTo>
                  <a:pt x="57703" y="9632"/>
                  <a:pt x="57795" y="9632"/>
                  <a:pt x="57863" y="9610"/>
                </a:cubicBezTo>
                <a:cubicBezTo>
                  <a:pt x="57932" y="9678"/>
                  <a:pt x="57977" y="9747"/>
                  <a:pt x="58046" y="9838"/>
                </a:cubicBezTo>
                <a:cubicBezTo>
                  <a:pt x="58160" y="9724"/>
                  <a:pt x="58274" y="9632"/>
                  <a:pt x="58434" y="9473"/>
                </a:cubicBezTo>
                <a:cubicBezTo>
                  <a:pt x="58205" y="9404"/>
                  <a:pt x="58046" y="9359"/>
                  <a:pt x="57909" y="9336"/>
                </a:cubicBezTo>
                <a:cubicBezTo>
                  <a:pt x="57909" y="9244"/>
                  <a:pt x="57886" y="9176"/>
                  <a:pt x="57886" y="9130"/>
                </a:cubicBezTo>
                <a:cubicBezTo>
                  <a:pt x="57795" y="9130"/>
                  <a:pt x="57726" y="9153"/>
                  <a:pt x="57589" y="9176"/>
                </a:cubicBezTo>
                <a:cubicBezTo>
                  <a:pt x="57726" y="8742"/>
                  <a:pt x="58023" y="8560"/>
                  <a:pt x="58342" y="8354"/>
                </a:cubicBezTo>
                <a:lnTo>
                  <a:pt x="58342" y="8354"/>
                </a:lnTo>
                <a:cubicBezTo>
                  <a:pt x="58274" y="8583"/>
                  <a:pt x="58205" y="8811"/>
                  <a:pt x="58114" y="9153"/>
                </a:cubicBezTo>
                <a:cubicBezTo>
                  <a:pt x="58297" y="9016"/>
                  <a:pt x="58388" y="8948"/>
                  <a:pt x="58525" y="8879"/>
                </a:cubicBezTo>
                <a:cubicBezTo>
                  <a:pt x="58593" y="8948"/>
                  <a:pt x="58685" y="9016"/>
                  <a:pt x="58799" y="9107"/>
                </a:cubicBezTo>
                <a:cubicBezTo>
                  <a:pt x="58799" y="8879"/>
                  <a:pt x="58776" y="8697"/>
                  <a:pt x="58776" y="8537"/>
                </a:cubicBezTo>
                <a:cubicBezTo>
                  <a:pt x="58662" y="8446"/>
                  <a:pt x="58571" y="8354"/>
                  <a:pt x="58434" y="8240"/>
                </a:cubicBezTo>
                <a:cubicBezTo>
                  <a:pt x="58730" y="7715"/>
                  <a:pt x="59187" y="7327"/>
                  <a:pt x="59689" y="6939"/>
                </a:cubicBezTo>
                <a:lnTo>
                  <a:pt x="59689" y="7533"/>
                </a:lnTo>
                <a:cubicBezTo>
                  <a:pt x="59735" y="7578"/>
                  <a:pt x="59826" y="7692"/>
                  <a:pt x="59895" y="7784"/>
                </a:cubicBezTo>
                <a:cubicBezTo>
                  <a:pt x="60214" y="7441"/>
                  <a:pt x="60511" y="7167"/>
                  <a:pt x="60830" y="6848"/>
                </a:cubicBezTo>
                <a:cubicBezTo>
                  <a:pt x="60762" y="6528"/>
                  <a:pt x="60693" y="6186"/>
                  <a:pt x="60625" y="5821"/>
                </a:cubicBezTo>
                <a:cubicBezTo>
                  <a:pt x="60739" y="5752"/>
                  <a:pt x="60899" y="5684"/>
                  <a:pt x="60990" y="5592"/>
                </a:cubicBezTo>
                <a:cubicBezTo>
                  <a:pt x="61310" y="5227"/>
                  <a:pt x="61629" y="4839"/>
                  <a:pt x="61949" y="4474"/>
                </a:cubicBezTo>
                <a:cubicBezTo>
                  <a:pt x="62154" y="4269"/>
                  <a:pt x="62360" y="4063"/>
                  <a:pt x="62565" y="3880"/>
                </a:cubicBezTo>
                <a:cubicBezTo>
                  <a:pt x="62748" y="3675"/>
                  <a:pt x="62953" y="3492"/>
                  <a:pt x="63136" y="3287"/>
                </a:cubicBezTo>
                <a:cubicBezTo>
                  <a:pt x="63295" y="3104"/>
                  <a:pt x="63569" y="3036"/>
                  <a:pt x="63684" y="2762"/>
                </a:cubicBezTo>
                <a:cubicBezTo>
                  <a:pt x="63729" y="2694"/>
                  <a:pt x="63935" y="2671"/>
                  <a:pt x="64094" y="2625"/>
                </a:cubicBezTo>
                <a:cubicBezTo>
                  <a:pt x="64163" y="2579"/>
                  <a:pt x="64254" y="2488"/>
                  <a:pt x="64345" y="2397"/>
                </a:cubicBezTo>
                <a:cubicBezTo>
                  <a:pt x="64414" y="2465"/>
                  <a:pt x="64460" y="2511"/>
                  <a:pt x="64482" y="2557"/>
                </a:cubicBezTo>
                <a:cubicBezTo>
                  <a:pt x="64802" y="2488"/>
                  <a:pt x="64962" y="2351"/>
                  <a:pt x="64916" y="2169"/>
                </a:cubicBezTo>
                <a:cubicBezTo>
                  <a:pt x="64848" y="2146"/>
                  <a:pt x="64779" y="2100"/>
                  <a:pt x="64711" y="2054"/>
                </a:cubicBezTo>
                <a:cubicBezTo>
                  <a:pt x="64733" y="1986"/>
                  <a:pt x="64779" y="1918"/>
                  <a:pt x="64802" y="1849"/>
                </a:cubicBezTo>
                <a:cubicBezTo>
                  <a:pt x="64939" y="1826"/>
                  <a:pt x="65099" y="1803"/>
                  <a:pt x="65190" y="1781"/>
                </a:cubicBezTo>
                <a:cubicBezTo>
                  <a:pt x="65258" y="1438"/>
                  <a:pt x="65327" y="1141"/>
                  <a:pt x="65418" y="799"/>
                </a:cubicBezTo>
                <a:lnTo>
                  <a:pt x="64848" y="799"/>
                </a:lnTo>
                <a:lnTo>
                  <a:pt x="64848" y="1141"/>
                </a:lnTo>
                <a:cubicBezTo>
                  <a:pt x="64688" y="959"/>
                  <a:pt x="64574" y="799"/>
                  <a:pt x="64437" y="616"/>
                </a:cubicBezTo>
                <a:cubicBezTo>
                  <a:pt x="64437" y="616"/>
                  <a:pt x="64460" y="525"/>
                  <a:pt x="64460" y="457"/>
                </a:cubicBezTo>
                <a:lnTo>
                  <a:pt x="64460" y="457"/>
                </a:lnTo>
                <a:cubicBezTo>
                  <a:pt x="64368" y="480"/>
                  <a:pt x="64300" y="502"/>
                  <a:pt x="64186" y="525"/>
                </a:cubicBezTo>
                <a:cubicBezTo>
                  <a:pt x="64209" y="343"/>
                  <a:pt x="64231" y="206"/>
                  <a:pt x="64254" y="69"/>
                </a:cubicBezTo>
                <a:cubicBezTo>
                  <a:pt x="64163" y="46"/>
                  <a:pt x="64072" y="23"/>
                  <a:pt x="64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87812" y="366925"/>
            <a:ext cx="1232600" cy="1139825"/>
          </a:xfrm>
          <a:custGeom>
            <a:avLst/>
            <a:gdLst/>
            <a:ahLst/>
            <a:cxnLst/>
            <a:rect l="l" t="t" r="r" b="b"/>
            <a:pathLst>
              <a:path w="49304" h="45593" extrusionOk="0">
                <a:moveTo>
                  <a:pt x="6894" y="41210"/>
                </a:moveTo>
                <a:cubicBezTo>
                  <a:pt x="6985" y="41347"/>
                  <a:pt x="7076" y="41461"/>
                  <a:pt x="7191" y="41621"/>
                </a:cubicBezTo>
                <a:cubicBezTo>
                  <a:pt x="7031" y="41689"/>
                  <a:pt x="6894" y="41758"/>
                  <a:pt x="6711" y="41826"/>
                </a:cubicBezTo>
                <a:cubicBezTo>
                  <a:pt x="6688" y="41758"/>
                  <a:pt x="6643" y="41666"/>
                  <a:pt x="6597" y="41552"/>
                </a:cubicBezTo>
                <a:cubicBezTo>
                  <a:pt x="6522" y="41602"/>
                  <a:pt x="6440" y="41659"/>
                  <a:pt x="6359" y="41659"/>
                </a:cubicBezTo>
                <a:cubicBezTo>
                  <a:pt x="6292" y="41659"/>
                  <a:pt x="6225" y="41620"/>
                  <a:pt x="6163" y="41507"/>
                </a:cubicBezTo>
                <a:cubicBezTo>
                  <a:pt x="6346" y="41210"/>
                  <a:pt x="6643" y="41301"/>
                  <a:pt x="6894" y="41210"/>
                </a:cubicBezTo>
                <a:close/>
                <a:moveTo>
                  <a:pt x="49100" y="0"/>
                </a:moveTo>
                <a:cubicBezTo>
                  <a:pt x="49075" y="0"/>
                  <a:pt x="49052" y="3"/>
                  <a:pt x="49029" y="10"/>
                </a:cubicBezTo>
                <a:cubicBezTo>
                  <a:pt x="48459" y="216"/>
                  <a:pt x="47911" y="490"/>
                  <a:pt x="47340" y="649"/>
                </a:cubicBezTo>
                <a:cubicBezTo>
                  <a:pt x="46838" y="786"/>
                  <a:pt x="46473" y="1083"/>
                  <a:pt x="46085" y="1425"/>
                </a:cubicBezTo>
                <a:lnTo>
                  <a:pt x="46085" y="1882"/>
                </a:lnTo>
                <a:cubicBezTo>
                  <a:pt x="45994" y="1791"/>
                  <a:pt x="45902" y="1722"/>
                  <a:pt x="45788" y="1654"/>
                </a:cubicBezTo>
                <a:cubicBezTo>
                  <a:pt x="45400" y="2019"/>
                  <a:pt x="45012" y="2384"/>
                  <a:pt x="44624" y="2749"/>
                </a:cubicBezTo>
                <a:lnTo>
                  <a:pt x="44624" y="3206"/>
                </a:lnTo>
                <a:cubicBezTo>
                  <a:pt x="44487" y="3115"/>
                  <a:pt x="44419" y="3046"/>
                  <a:pt x="44327" y="2978"/>
                </a:cubicBezTo>
                <a:cubicBezTo>
                  <a:pt x="44031" y="3343"/>
                  <a:pt x="43437" y="3457"/>
                  <a:pt x="43597" y="4142"/>
                </a:cubicBezTo>
                <a:cubicBezTo>
                  <a:pt x="43391" y="4096"/>
                  <a:pt x="43254" y="4073"/>
                  <a:pt x="43072" y="4050"/>
                </a:cubicBezTo>
                <a:cubicBezTo>
                  <a:pt x="42319" y="4735"/>
                  <a:pt x="41543" y="5397"/>
                  <a:pt x="40767" y="6082"/>
                </a:cubicBezTo>
                <a:cubicBezTo>
                  <a:pt x="40630" y="6173"/>
                  <a:pt x="40447" y="6219"/>
                  <a:pt x="40333" y="6333"/>
                </a:cubicBezTo>
                <a:cubicBezTo>
                  <a:pt x="40219" y="6447"/>
                  <a:pt x="40173" y="6630"/>
                  <a:pt x="40127" y="6744"/>
                </a:cubicBezTo>
                <a:cubicBezTo>
                  <a:pt x="39945" y="6812"/>
                  <a:pt x="39739" y="6881"/>
                  <a:pt x="39534" y="6949"/>
                </a:cubicBezTo>
                <a:cubicBezTo>
                  <a:pt x="39602" y="7063"/>
                  <a:pt x="39648" y="7132"/>
                  <a:pt x="39717" y="7223"/>
                </a:cubicBezTo>
                <a:cubicBezTo>
                  <a:pt x="39534" y="7200"/>
                  <a:pt x="39374" y="7177"/>
                  <a:pt x="39192" y="7177"/>
                </a:cubicBezTo>
                <a:lnTo>
                  <a:pt x="39192" y="7565"/>
                </a:lnTo>
                <a:cubicBezTo>
                  <a:pt x="39100" y="7680"/>
                  <a:pt x="39009" y="7771"/>
                  <a:pt x="38895" y="7908"/>
                </a:cubicBezTo>
                <a:cubicBezTo>
                  <a:pt x="38826" y="7748"/>
                  <a:pt x="38758" y="7657"/>
                  <a:pt x="38712" y="7543"/>
                </a:cubicBezTo>
                <a:cubicBezTo>
                  <a:pt x="38370" y="7680"/>
                  <a:pt x="38644" y="7976"/>
                  <a:pt x="38552" y="8159"/>
                </a:cubicBezTo>
                <a:cubicBezTo>
                  <a:pt x="38370" y="8205"/>
                  <a:pt x="38233" y="8250"/>
                  <a:pt x="38073" y="8296"/>
                </a:cubicBezTo>
                <a:cubicBezTo>
                  <a:pt x="38027" y="8889"/>
                  <a:pt x="37434" y="8867"/>
                  <a:pt x="37206" y="9209"/>
                </a:cubicBezTo>
                <a:cubicBezTo>
                  <a:pt x="37046" y="9186"/>
                  <a:pt x="36909" y="9163"/>
                  <a:pt x="36795" y="9163"/>
                </a:cubicBezTo>
                <a:cubicBezTo>
                  <a:pt x="36841" y="9688"/>
                  <a:pt x="36795" y="9757"/>
                  <a:pt x="36361" y="9916"/>
                </a:cubicBezTo>
                <a:cubicBezTo>
                  <a:pt x="35768" y="10464"/>
                  <a:pt x="35311" y="10898"/>
                  <a:pt x="34809" y="11332"/>
                </a:cubicBezTo>
                <a:cubicBezTo>
                  <a:pt x="34718" y="11286"/>
                  <a:pt x="34581" y="11240"/>
                  <a:pt x="34398" y="11172"/>
                </a:cubicBezTo>
                <a:cubicBezTo>
                  <a:pt x="34330" y="11286"/>
                  <a:pt x="34261" y="11377"/>
                  <a:pt x="34193" y="11491"/>
                </a:cubicBezTo>
                <a:cubicBezTo>
                  <a:pt x="34353" y="11537"/>
                  <a:pt x="34467" y="11560"/>
                  <a:pt x="34627" y="11583"/>
                </a:cubicBezTo>
                <a:cubicBezTo>
                  <a:pt x="34398" y="11765"/>
                  <a:pt x="34193" y="11925"/>
                  <a:pt x="33987" y="12062"/>
                </a:cubicBezTo>
                <a:cubicBezTo>
                  <a:pt x="33676" y="12329"/>
                  <a:pt x="33452" y="12725"/>
                  <a:pt x="32956" y="12725"/>
                </a:cubicBezTo>
                <a:cubicBezTo>
                  <a:pt x="32943" y="12725"/>
                  <a:pt x="32929" y="12725"/>
                  <a:pt x="32915" y="12724"/>
                </a:cubicBezTo>
                <a:cubicBezTo>
                  <a:pt x="32906" y="12722"/>
                  <a:pt x="32897" y="12721"/>
                  <a:pt x="32888" y="12721"/>
                </a:cubicBezTo>
                <a:cubicBezTo>
                  <a:pt x="32780" y="12721"/>
                  <a:pt x="32651" y="12843"/>
                  <a:pt x="32504" y="12907"/>
                </a:cubicBezTo>
                <a:cubicBezTo>
                  <a:pt x="32618" y="12975"/>
                  <a:pt x="32709" y="13044"/>
                  <a:pt x="32801" y="13112"/>
                </a:cubicBezTo>
                <a:cubicBezTo>
                  <a:pt x="32321" y="13569"/>
                  <a:pt x="31887" y="13979"/>
                  <a:pt x="31431" y="14413"/>
                </a:cubicBezTo>
                <a:cubicBezTo>
                  <a:pt x="31248" y="14345"/>
                  <a:pt x="31089" y="14322"/>
                  <a:pt x="30906" y="14253"/>
                </a:cubicBezTo>
                <a:lnTo>
                  <a:pt x="30906" y="14253"/>
                </a:lnTo>
                <a:cubicBezTo>
                  <a:pt x="30974" y="14436"/>
                  <a:pt x="31043" y="14573"/>
                  <a:pt x="31134" y="14778"/>
                </a:cubicBezTo>
                <a:cubicBezTo>
                  <a:pt x="31109" y="14771"/>
                  <a:pt x="31086" y="14767"/>
                  <a:pt x="31066" y="14767"/>
                </a:cubicBezTo>
                <a:cubicBezTo>
                  <a:pt x="30881" y="14767"/>
                  <a:pt x="30858" y="15047"/>
                  <a:pt x="30689" y="15047"/>
                </a:cubicBezTo>
                <a:cubicBezTo>
                  <a:pt x="30654" y="15047"/>
                  <a:pt x="30613" y="15035"/>
                  <a:pt x="30564" y="15007"/>
                </a:cubicBezTo>
                <a:cubicBezTo>
                  <a:pt x="30564" y="14961"/>
                  <a:pt x="30586" y="14915"/>
                  <a:pt x="30586" y="14755"/>
                </a:cubicBezTo>
                <a:lnTo>
                  <a:pt x="30586" y="14755"/>
                </a:lnTo>
                <a:cubicBezTo>
                  <a:pt x="30427" y="14892"/>
                  <a:pt x="30313" y="14961"/>
                  <a:pt x="30267" y="15052"/>
                </a:cubicBezTo>
                <a:cubicBezTo>
                  <a:pt x="30244" y="15098"/>
                  <a:pt x="30335" y="15212"/>
                  <a:pt x="30381" y="15280"/>
                </a:cubicBezTo>
                <a:cubicBezTo>
                  <a:pt x="30244" y="15372"/>
                  <a:pt x="30107" y="15509"/>
                  <a:pt x="29925" y="15646"/>
                </a:cubicBezTo>
                <a:cubicBezTo>
                  <a:pt x="29902" y="15554"/>
                  <a:pt x="29856" y="15463"/>
                  <a:pt x="29833" y="15395"/>
                </a:cubicBezTo>
                <a:cubicBezTo>
                  <a:pt x="29651" y="15532"/>
                  <a:pt x="29514" y="15737"/>
                  <a:pt x="29308" y="15805"/>
                </a:cubicBezTo>
                <a:cubicBezTo>
                  <a:pt x="28989" y="15897"/>
                  <a:pt x="28783" y="16102"/>
                  <a:pt x="28578" y="16308"/>
                </a:cubicBezTo>
                <a:cubicBezTo>
                  <a:pt x="28418" y="16467"/>
                  <a:pt x="28281" y="16650"/>
                  <a:pt x="28121" y="16810"/>
                </a:cubicBezTo>
                <a:cubicBezTo>
                  <a:pt x="27254" y="17540"/>
                  <a:pt x="26387" y="18271"/>
                  <a:pt x="25519" y="19024"/>
                </a:cubicBezTo>
                <a:cubicBezTo>
                  <a:pt x="25131" y="19366"/>
                  <a:pt x="24789" y="19754"/>
                  <a:pt x="24424" y="20097"/>
                </a:cubicBezTo>
                <a:cubicBezTo>
                  <a:pt x="23716" y="20736"/>
                  <a:pt x="22986" y="21375"/>
                  <a:pt x="22278" y="22014"/>
                </a:cubicBezTo>
                <a:cubicBezTo>
                  <a:pt x="21958" y="22288"/>
                  <a:pt x="21685" y="22585"/>
                  <a:pt x="21342" y="22927"/>
                </a:cubicBezTo>
                <a:cubicBezTo>
                  <a:pt x="21365" y="23018"/>
                  <a:pt x="21411" y="23155"/>
                  <a:pt x="21456" y="23315"/>
                </a:cubicBezTo>
                <a:cubicBezTo>
                  <a:pt x="21137" y="23520"/>
                  <a:pt x="20680" y="23406"/>
                  <a:pt x="20406" y="23794"/>
                </a:cubicBezTo>
                <a:cubicBezTo>
                  <a:pt x="20635" y="24114"/>
                  <a:pt x="20452" y="24319"/>
                  <a:pt x="20201" y="24525"/>
                </a:cubicBezTo>
                <a:cubicBezTo>
                  <a:pt x="20064" y="24616"/>
                  <a:pt x="19904" y="24707"/>
                  <a:pt x="19744" y="24799"/>
                </a:cubicBezTo>
                <a:cubicBezTo>
                  <a:pt x="19699" y="24684"/>
                  <a:pt x="19653" y="24616"/>
                  <a:pt x="19585" y="24479"/>
                </a:cubicBezTo>
                <a:cubicBezTo>
                  <a:pt x="19425" y="24639"/>
                  <a:pt x="19265" y="24753"/>
                  <a:pt x="19128" y="24890"/>
                </a:cubicBezTo>
                <a:cubicBezTo>
                  <a:pt x="19197" y="25072"/>
                  <a:pt x="19265" y="25209"/>
                  <a:pt x="19356" y="25415"/>
                </a:cubicBezTo>
                <a:cubicBezTo>
                  <a:pt x="19151" y="25575"/>
                  <a:pt x="18946" y="25689"/>
                  <a:pt x="18786" y="25849"/>
                </a:cubicBezTo>
                <a:cubicBezTo>
                  <a:pt x="18512" y="26145"/>
                  <a:pt x="17941" y="26214"/>
                  <a:pt x="17987" y="26716"/>
                </a:cubicBezTo>
                <a:cubicBezTo>
                  <a:pt x="17690" y="26921"/>
                  <a:pt x="17348" y="27035"/>
                  <a:pt x="17188" y="27264"/>
                </a:cubicBezTo>
                <a:cubicBezTo>
                  <a:pt x="17005" y="27560"/>
                  <a:pt x="16777" y="27652"/>
                  <a:pt x="16503" y="27743"/>
                </a:cubicBezTo>
                <a:cubicBezTo>
                  <a:pt x="16640" y="27926"/>
                  <a:pt x="16595" y="28063"/>
                  <a:pt x="16435" y="28200"/>
                </a:cubicBezTo>
                <a:cubicBezTo>
                  <a:pt x="16343" y="28154"/>
                  <a:pt x="16252" y="28085"/>
                  <a:pt x="16229" y="28063"/>
                </a:cubicBezTo>
                <a:cubicBezTo>
                  <a:pt x="16047" y="28314"/>
                  <a:pt x="15864" y="28542"/>
                  <a:pt x="15636" y="28816"/>
                </a:cubicBezTo>
                <a:cubicBezTo>
                  <a:pt x="15590" y="28725"/>
                  <a:pt x="15545" y="28679"/>
                  <a:pt x="15545" y="28656"/>
                </a:cubicBezTo>
                <a:cubicBezTo>
                  <a:pt x="15430" y="28702"/>
                  <a:pt x="15316" y="28725"/>
                  <a:pt x="15202" y="28747"/>
                </a:cubicBezTo>
                <a:cubicBezTo>
                  <a:pt x="15271" y="28884"/>
                  <a:pt x="15339" y="28998"/>
                  <a:pt x="15408" y="29135"/>
                </a:cubicBezTo>
                <a:cubicBezTo>
                  <a:pt x="15293" y="29249"/>
                  <a:pt x="15202" y="29318"/>
                  <a:pt x="15134" y="29386"/>
                </a:cubicBezTo>
                <a:cubicBezTo>
                  <a:pt x="15020" y="29341"/>
                  <a:pt x="14951" y="29295"/>
                  <a:pt x="14837" y="29249"/>
                </a:cubicBezTo>
                <a:lnTo>
                  <a:pt x="14837" y="29249"/>
                </a:lnTo>
                <a:cubicBezTo>
                  <a:pt x="14837" y="29432"/>
                  <a:pt x="14860" y="29569"/>
                  <a:pt x="14860" y="29706"/>
                </a:cubicBezTo>
                <a:cubicBezTo>
                  <a:pt x="14426" y="29866"/>
                  <a:pt x="14107" y="30185"/>
                  <a:pt x="13787" y="30619"/>
                </a:cubicBezTo>
                <a:cubicBezTo>
                  <a:pt x="13696" y="30414"/>
                  <a:pt x="13673" y="30322"/>
                  <a:pt x="13627" y="30231"/>
                </a:cubicBezTo>
                <a:lnTo>
                  <a:pt x="13536" y="30231"/>
                </a:lnTo>
                <a:cubicBezTo>
                  <a:pt x="13513" y="30414"/>
                  <a:pt x="13490" y="30596"/>
                  <a:pt x="13467" y="30802"/>
                </a:cubicBezTo>
                <a:cubicBezTo>
                  <a:pt x="13353" y="30802"/>
                  <a:pt x="13239" y="30779"/>
                  <a:pt x="13102" y="30779"/>
                </a:cubicBezTo>
                <a:cubicBezTo>
                  <a:pt x="12737" y="31281"/>
                  <a:pt x="11984" y="31441"/>
                  <a:pt x="11824" y="32125"/>
                </a:cubicBezTo>
                <a:cubicBezTo>
                  <a:pt x="11824" y="32148"/>
                  <a:pt x="11710" y="32148"/>
                  <a:pt x="11687" y="32171"/>
                </a:cubicBezTo>
                <a:cubicBezTo>
                  <a:pt x="11550" y="32468"/>
                  <a:pt x="11025" y="32422"/>
                  <a:pt x="11116" y="32856"/>
                </a:cubicBezTo>
                <a:cubicBezTo>
                  <a:pt x="10934" y="32924"/>
                  <a:pt x="10774" y="32970"/>
                  <a:pt x="10683" y="33061"/>
                </a:cubicBezTo>
                <a:cubicBezTo>
                  <a:pt x="10569" y="33175"/>
                  <a:pt x="10500" y="33335"/>
                  <a:pt x="10409" y="33495"/>
                </a:cubicBezTo>
                <a:cubicBezTo>
                  <a:pt x="10398" y="33494"/>
                  <a:pt x="10387" y="33494"/>
                  <a:pt x="10376" y="33494"/>
                </a:cubicBezTo>
                <a:cubicBezTo>
                  <a:pt x="9988" y="33494"/>
                  <a:pt x="9809" y="33889"/>
                  <a:pt x="9564" y="34111"/>
                </a:cubicBezTo>
                <a:cubicBezTo>
                  <a:pt x="8720" y="34956"/>
                  <a:pt x="7830" y="35732"/>
                  <a:pt x="7054" y="36645"/>
                </a:cubicBezTo>
                <a:cubicBezTo>
                  <a:pt x="6985" y="36713"/>
                  <a:pt x="6848" y="36759"/>
                  <a:pt x="6757" y="36850"/>
                </a:cubicBezTo>
                <a:cubicBezTo>
                  <a:pt x="6369" y="37238"/>
                  <a:pt x="5958" y="37626"/>
                  <a:pt x="5570" y="38037"/>
                </a:cubicBezTo>
                <a:cubicBezTo>
                  <a:pt x="5479" y="38151"/>
                  <a:pt x="5456" y="38334"/>
                  <a:pt x="5387" y="38494"/>
                </a:cubicBezTo>
                <a:cubicBezTo>
                  <a:pt x="5296" y="38471"/>
                  <a:pt x="5228" y="38448"/>
                  <a:pt x="5159" y="38425"/>
                </a:cubicBezTo>
                <a:cubicBezTo>
                  <a:pt x="4908" y="38653"/>
                  <a:pt x="4680" y="38836"/>
                  <a:pt x="4474" y="39064"/>
                </a:cubicBezTo>
                <a:cubicBezTo>
                  <a:pt x="4041" y="39498"/>
                  <a:pt x="3607" y="39955"/>
                  <a:pt x="3173" y="40388"/>
                </a:cubicBezTo>
                <a:cubicBezTo>
                  <a:pt x="2329" y="41256"/>
                  <a:pt x="1484" y="42100"/>
                  <a:pt x="685" y="42967"/>
                </a:cubicBezTo>
                <a:cubicBezTo>
                  <a:pt x="389" y="43287"/>
                  <a:pt x="46" y="43607"/>
                  <a:pt x="1" y="44086"/>
                </a:cubicBezTo>
                <a:cubicBezTo>
                  <a:pt x="69" y="44223"/>
                  <a:pt x="160" y="44337"/>
                  <a:pt x="252" y="44474"/>
                </a:cubicBezTo>
                <a:cubicBezTo>
                  <a:pt x="378" y="44367"/>
                  <a:pt x="505" y="44334"/>
                  <a:pt x="627" y="44334"/>
                </a:cubicBezTo>
                <a:cubicBezTo>
                  <a:pt x="789" y="44334"/>
                  <a:pt x="943" y="44392"/>
                  <a:pt x="1073" y="44405"/>
                </a:cubicBezTo>
                <a:cubicBezTo>
                  <a:pt x="1210" y="44611"/>
                  <a:pt x="1324" y="44748"/>
                  <a:pt x="1439" y="44930"/>
                </a:cubicBezTo>
                <a:cubicBezTo>
                  <a:pt x="1507" y="44771"/>
                  <a:pt x="1553" y="44679"/>
                  <a:pt x="1598" y="44611"/>
                </a:cubicBezTo>
                <a:cubicBezTo>
                  <a:pt x="1849" y="44862"/>
                  <a:pt x="2078" y="45113"/>
                  <a:pt x="2329" y="45341"/>
                </a:cubicBezTo>
                <a:cubicBezTo>
                  <a:pt x="2306" y="45387"/>
                  <a:pt x="2283" y="45455"/>
                  <a:pt x="2260" y="45524"/>
                </a:cubicBezTo>
                <a:cubicBezTo>
                  <a:pt x="2283" y="45547"/>
                  <a:pt x="2306" y="45570"/>
                  <a:pt x="2329" y="45592"/>
                </a:cubicBezTo>
                <a:cubicBezTo>
                  <a:pt x="2534" y="45455"/>
                  <a:pt x="2717" y="45296"/>
                  <a:pt x="2922" y="45182"/>
                </a:cubicBezTo>
                <a:cubicBezTo>
                  <a:pt x="3926" y="44679"/>
                  <a:pt x="4748" y="43880"/>
                  <a:pt x="5638" y="43173"/>
                </a:cubicBezTo>
                <a:cubicBezTo>
                  <a:pt x="5775" y="43082"/>
                  <a:pt x="5844" y="42899"/>
                  <a:pt x="5958" y="42762"/>
                </a:cubicBezTo>
                <a:cubicBezTo>
                  <a:pt x="6141" y="42648"/>
                  <a:pt x="6369" y="42579"/>
                  <a:pt x="6529" y="42442"/>
                </a:cubicBezTo>
                <a:cubicBezTo>
                  <a:pt x="6894" y="42077"/>
                  <a:pt x="7442" y="41895"/>
                  <a:pt x="7533" y="41438"/>
                </a:cubicBezTo>
                <a:cubicBezTo>
                  <a:pt x="8058" y="41187"/>
                  <a:pt x="8423" y="40890"/>
                  <a:pt x="8765" y="40594"/>
                </a:cubicBezTo>
                <a:cubicBezTo>
                  <a:pt x="9153" y="40251"/>
                  <a:pt x="9519" y="39863"/>
                  <a:pt x="9930" y="39567"/>
                </a:cubicBezTo>
                <a:cubicBezTo>
                  <a:pt x="10340" y="39247"/>
                  <a:pt x="10706" y="38950"/>
                  <a:pt x="11048" y="38585"/>
                </a:cubicBezTo>
                <a:cubicBezTo>
                  <a:pt x="11413" y="38243"/>
                  <a:pt x="11824" y="37923"/>
                  <a:pt x="12212" y="37581"/>
                </a:cubicBezTo>
                <a:cubicBezTo>
                  <a:pt x="13399" y="36645"/>
                  <a:pt x="14586" y="35641"/>
                  <a:pt x="15613" y="34522"/>
                </a:cubicBezTo>
                <a:cubicBezTo>
                  <a:pt x="15887" y="34362"/>
                  <a:pt x="16115" y="34225"/>
                  <a:pt x="16366" y="34066"/>
                </a:cubicBezTo>
                <a:cubicBezTo>
                  <a:pt x="16412" y="33951"/>
                  <a:pt x="16480" y="33792"/>
                  <a:pt x="16526" y="33632"/>
                </a:cubicBezTo>
                <a:cubicBezTo>
                  <a:pt x="16275" y="33381"/>
                  <a:pt x="16298" y="32970"/>
                  <a:pt x="15864" y="32810"/>
                </a:cubicBezTo>
                <a:cubicBezTo>
                  <a:pt x="16024" y="32605"/>
                  <a:pt x="16161" y="32445"/>
                  <a:pt x="16298" y="32308"/>
                </a:cubicBezTo>
                <a:cubicBezTo>
                  <a:pt x="16686" y="32445"/>
                  <a:pt x="16435" y="32787"/>
                  <a:pt x="16549" y="32947"/>
                </a:cubicBezTo>
                <a:cubicBezTo>
                  <a:pt x="16709" y="32902"/>
                  <a:pt x="16846" y="32856"/>
                  <a:pt x="16983" y="32810"/>
                </a:cubicBezTo>
                <a:cubicBezTo>
                  <a:pt x="16937" y="32673"/>
                  <a:pt x="16640" y="32513"/>
                  <a:pt x="16914" y="32308"/>
                </a:cubicBezTo>
                <a:lnTo>
                  <a:pt x="16914" y="32308"/>
                </a:lnTo>
                <a:cubicBezTo>
                  <a:pt x="16983" y="32399"/>
                  <a:pt x="17074" y="32491"/>
                  <a:pt x="17120" y="32559"/>
                </a:cubicBezTo>
                <a:cubicBezTo>
                  <a:pt x="17234" y="32513"/>
                  <a:pt x="17348" y="32445"/>
                  <a:pt x="17439" y="32399"/>
                </a:cubicBezTo>
                <a:cubicBezTo>
                  <a:pt x="17348" y="32308"/>
                  <a:pt x="17234" y="32194"/>
                  <a:pt x="17120" y="32103"/>
                </a:cubicBezTo>
                <a:cubicBezTo>
                  <a:pt x="17142" y="32034"/>
                  <a:pt x="17211" y="31989"/>
                  <a:pt x="17211" y="31920"/>
                </a:cubicBezTo>
                <a:cubicBezTo>
                  <a:pt x="17165" y="31349"/>
                  <a:pt x="17713" y="31190"/>
                  <a:pt x="17964" y="30824"/>
                </a:cubicBezTo>
                <a:cubicBezTo>
                  <a:pt x="17978" y="30825"/>
                  <a:pt x="17991" y="30826"/>
                  <a:pt x="18003" y="30826"/>
                </a:cubicBezTo>
                <a:cubicBezTo>
                  <a:pt x="18288" y="30826"/>
                  <a:pt x="18332" y="30586"/>
                  <a:pt x="18398" y="30368"/>
                </a:cubicBezTo>
                <a:cubicBezTo>
                  <a:pt x="18457" y="30385"/>
                  <a:pt x="18509" y="30392"/>
                  <a:pt x="18554" y="30392"/>
                </a:cubicBezTo>
                <a:cubicBezTo>
                  <a:pt x="18941" y="30392"/>
                  <a:pt x="18844" y="29838"/>
                  <a:pt x="19151" y="29797"/>
                </a:cubicBezTo>
                <a:cubicBezTo>
                  <a:pt x="19128" y="29615"/>
                  <a:pt x="19082" y="29478"/>
                  <a:pt x="19060" y="29318"/>
                </a:cubicBezTo>
                <a:lnTo>
                  <a:pt x="19060" y="29318"/>
                </a:lnTo>
                <a:cubicBezTo>
                  <a:pt x="19219" y="29409"/>
                  <a:pt x="19356" y="29501"/>
                  <a:pt x="19402" y="29546"/>
                </a:cubicBezTo>
                <a:cubicBezTo>
                  <a:pt x="19722" y="29295"/>
                  <a:pt x="19996" y="29113"/>
                  <a:pt x="20315" y="28861"/>
                </a:cubicBezTo>
                <a:cubicBezTo>
                  <a:pt x="20338" y="28907"/>
                  <a:pt x="20452" y="28998"/>
                  <a:pt x="20543" y="29135"/>
                </a:cubicBezTo>
                <a:cubicBezTo>
                  <a:pt x="20361" y="29227"/>
                  <a:pt x="20247" y="29295"/>
                  <a:pt x="20087" y="29386"/>
                </a:cubicBezTo>
                <a:cubicBezTo>
                  <a:pt x="20201" y="29432"/>
                  <a:pt x="20247" y="29455"/>
                  <a:pt x="20292" y="29478"/>
                </a:cubicBezTo>
                <a:cubicBezTo>
                  <a:pt x="20247" y="29729"/>
                  <a:pt x="20201" y="29957"/>
                  <a:pt x="20178" y="30185"/>
                </a:cubicBezTo>
                <a:cubicBezTo>
                  <a:pt x="20247" y="30185"/>
                  <a:pt x="20315" y="30208"/>
                  <a:pt x="20406" y="30231"/>
                </a:cubicBezTo>
                <a:cubicBezTo>
                  <a:pt x="20338" y="30322"/>
                  <a:pt x="20292" y="30391"/>
                  <a:pt x="20247" y="30482"/>
                </a:cubicBezTo>
                <a:cubicBezTo>
                  <a:pt x="20283" y="30489"/>
                  <a:pt x="20316" y="30492"/>
                  <a:pt x="20345" y="30492"/>
                </a:cubicBezTo>
                <a:cubicBezTo>
                  <a:pt x="20627" y="30492"/>
                  <a:pt x="20600" y="30214"/>
                  <a:pt x="20703" y="30048"/>
                </a:cubicBezTo>
                <a:lnTo>
                  <a:pt x="21023" y="30048"/>
                </a:lnTo>
                <a:cubicBezTo>
                  <a:pt x="21045" y="29866"/>
                  <a:pt x="21045" y="29706"/>
                  <a:pt x="21091" y="29523"/>
                </a:cubicBezTo>
                <a:cubicBezTo>
                  <a:pt x="21160" y="29615"/>
                  <a:pt x="21205" y="29683"/>
                  <a:pt x="21274" y="29774"/>
                </a:cubicBezTo>
                <a:cubicBezTo>
                  <a:pt x="21411" y="29546"/>
                  <a:pt x="21525" y="29364"/>
                  <a:pt x="21616" y="29158"/>
                </a:cubicBezTo>
                <a:lnTo>
                  <a:pt x="21616" y="29158"/>
                </a:lnTo>
                <a:cubicBezTo>
                  <a:pt x="21591" y="29162"/>
                  <a:pt x="21567" y="29163"/>
                  <a:pt x="21544" y="29163"/>
                </a:cubicBezTo>
                <a:cubicBezTo>
                  <a:pt x="21264" y="29163"/>
                  <a:pt x="21200" y="28911"/>
                  <a:pt x="21137" y="28679"/>
                </a:cubicBezTo>
                <a:cubicBezTo>
                  <a:pt x="21182" y="28610"/>
                  <a:pt x="21251" y="28542"/>
                  <a:pt x="21319" y="28473"/>
                </a:cubicBezTo>
                <a:cubicBezTo>
                  <a:pt x="21228" y="28336"/>
                  <a:pt x="21160" y="28177"/>
                  <a:pt x="21045" y="27994"/>
                </a:cubicBezTo>
                <a:cubicBezTo>
                  <a:pt x="21228" y="27971"/>
                  <a:pt x="21342" y="27971"/>
                  <a:pt x="21434" y="27971"/>
                </a:cubicBezTo>
                <a:cubicBezTo>
                  <a:pt x="21799" y="28131"/>
                  <a:pt x="21822" y="28428"/>
                  <a:pt x="21799" y="28725"/>
                </a:cubicBezTo>
                <a:cubicBezTo>
                  <a:pt x="21730" y="28770"/>
                  <a:pt x="21662" y="28793"/>
                  <a:pt x="21548" y="28839"/>
                </a:cubicBezTo>
                <a:cubicBezTo>
                  <a:pt x="21593" y="28953"/>
                  <a:pt x="21639" y="29044"/>
                  <a:pt x="21662" y="29113"/>
                </a:cubicBezTo>
                <a:cubicBezTo>
                  <a:pt x="21867" y="28998"/>
                  <a:pt x="22073" y="28884"/>
                  <a:pt x="22278" y="28770"/>
                </a:cubicBezTo>
                <a:cubicBezTo>
                  <a:pt x="22301" y="28633"/>
                  <a:pt x="22347" y="28473"/>
                  <a:pt x="22392" y="28291"/>
                </a:cubicBezTo>
                <a:cubicBezTo>
                  <a:pt x="22232" y="28154"/>
                  <a:pt x="22050" y="27994"/>
                  <a:pt x="21844" y="27789"/>
                </a:cubicBezTo>
                <a:cubicBezTo>
                  <a:pt x="22027" y="27515"/>
                  <a:pt x="22210" y="27218"/>
                  <a:pt x="22415" y="26898"/>
                </a:cubicBezTo>
                <a:cubicBezTo>
                  <a:pt x="22575" y="26898"/>
                  <a:pt x="22735" y="26921"/>
                  <a:pt x="22917" y="26921"/>
                </a:cubicBezTo>
                <a:cubicBezTo>
                  <a:pt x="23008" y="26853"/>
                  <a:pt x="23100" y="26739"/>
                  <a:pt x="23145" y="26716"/>
                </a:cubicBezTo>
                <a:cubicBezTo>
                  <a:pt x="23260" y="26374"/>
                  <a:pt x="23191" y="26054"/>
                  <a:pt x="23442" y="25849"/>
                </a:cubicBezTo>
                <a:cubicBezTo>
                  <a:pt x="23785" y="25575"/>
                  <a:pt x="24104" y="25278"/>
                  <a:pt x="24492" y="24958"/>
                </a:cubicBezTo>
                <a:cubicBezTo>
                  <a:pt x="24606" y="24981"/>
                  <a:pt x="24766" y="25027"/>
                  <a:pt x="24926" y="25072"/>
                </a:cubicBezTo>
                <a:lnTo>
                  <a:pt x="24926" y="25095"/>
                </a:lnTo>
                <a:cubicBezTo>
                  <a:pt x="24949" y="24913"/>
                  <a:pt x="24994" y="24707"/>
                  <a:pt x="25017" y="24502"/>
                </a:cubicBezTo>
                <a:cubicBezTo>
                  <a:pt x="25223" y="24479"/>
                  <a:pt x="25405" y="24456"/>
                  <a:pt x="25611" y="24433"/>
                </a:cubicBezTo>
                <a:cubicBezTo>
                  <a:pt x="25611" y="24547"/>
                  <a:pt x="25633" y="24616"/>
                  <a:pt x="25633" y="24753"/>
                </a:cubicBezTo>
                <a:cubicBezTo>
                  <a:pt x="25588" y="24753"/>
                  <a:pt x="25542" y="24753"/>
                  <a:pt x="25451" y="24776"/>
                </a:cubicBezTo>
                <a:cubicBezTo>
                  <a:pt x="25429" y="24818"/>
                  <a:pt x="25388" y="24901"/>
                  <a:pt x="25327" y="24987"/>
                </a:cubicBezTo>
                <a:lnTo>
                  <a:pt x="25327" y="24987"/>
                </a:lnTo>
                <a:cubicBezTo>
                  <a:pt x="25322" y="24985"/>
                  <a:pt x="25318" y="24983"/>
                  <a:pt x="25314" y="24981"/>
                </a:cubicBezTo>
                <a:lnTo>
                  <a:pt x="25314" y="25004"/>
                </a:lnTo>
                <a:cubicBezTo>
                  <a:pt x="25318" y="24998"/>
                  <a:pt x="25322" y="24992"/>
                  <a:pt x="25327" y="24987"/>
                </a:cubicBezTo>
                <a:lnTo>
                  <a:pt x="25327" y="24987"/>
                </a:lnTo>
                <a:cubicBezTo>
                  <a:pt x="25483" y="25052"/>
                  <a:pt x="25660" y="25097"/>
                  <a:pt x="25816" y="25164"/>
                </a:cubicBezTo>
                <a:cubicBezTo>
                  <a:pt x="25793" y="25324"/>
                  <a:pt x="25793" y="25415"/>
                  <a:pt x="25770" y="25529"/>
                </a:cubicBezTo>
                <a:cubicBezTo>
                  <a:pt x="25793" y="25529"/>
                  <a:pt x="25816" y="25529"/>
                  <a:pt x="25839" y="25552"/>
                </a:cubicBezTo>
                <a:cubicBezTo>
                  <a:pt x="25907" y="25460"/>
                  <a:pt x="25976" y="25369"/>
                  <a:pt x="26044" y="25278"/>
                </a:cubicBezTo>
                <a:cubicBezTo>
                  <a:pt x="26136" y="25255"/>
                  <a:pt x="26250" y="25255"/>
                  <a:pt x="26364" y="25232"/>
                </a:cubicBezTo>
                <a:cubicBezTo>
                  <a:pt x="26432" y="24844"/>
                  <a:pt x="26090" y="24867"/>
                  <a:pt x="25953" y="24776"/>
                </a:cubicBezTo>
                <a:cubicBezTo>
                  <a:pt x="25999" y="24570"/>
                  <a:pt x="26044" y="24388"/>
                  <a:pt x="26090" y="24137"/>
                </a:cubicBezTo>
                <a:cubicBezTo>
                  <a:pt x="26272" y="24433"/>
                  <a:pt x="26432" y="24684"/>
                  <a:pt x="26592" y="24936"/>
                </a:cubicBezTo>
                <a:cubicBezTo>
                  <a:pt x="26660" y="24799"/>
                  <a:pt x="26706" y="24662"/>
                  <a:pt x="26775" y="24525"/>
                </a:cubicBezTo>
                <a:cubicBezTo>
                  <a:pt x="26866" y="24547"/>
                  <a:pt x="26934" y="24547"/>
                  <a:pt x="27026" y="24547"/>
                </a:cubicBezTo>
                <a:cubicBezTo>
                  <a:pt x="27094" y="24456"/>
                  <a:pt x="27140" y="24342"/>
                  <a:pt x="27231" y="24251"/>
                </a:cubicBezTo>
                <a:cubicBezTo>
                  <a:pt x="27437" y="24068"/>
                  <a:pt x="27642" y="23886"/>
                  <a:pt x="27847" y="23703"/>
                </a:cubicBezTo>
                <a:cubicBezTo>
                  <a:pt x="28213" y="23406"/>
                  <a:pt x="28578" y="23109"/>
                  <a:pt x="28920" y="22790"/>
                </a:cubicBezTo>
                <a:cubicBezTo>
                  <a:pt x="29034" y="22653"/>
                  <a:pt x="29126" y="22493"/>
                  <a:pt x="29263" y="22288"/>
                </a:cubicBezTo>
                <a:cubicBezTo>
                  <a:pt x="29308" y="22288"/>
                  <a:pt x="29422" y="22265"/>
                  <a:pt x="29468" y="22265"/>
                </a:cubicBezTo>
                <a:cubicBezTo>
                  <a:pt x="29856" y="21877"/>
                  <a:pt x="30221" y="21512"/>
                  <a:pt x="30586" y="21147"/>
                </a:cubicBezTo>
                <a:cubicBezTo>
                  <a:pt x="30952" y="20804"/>
                  <a:pt x="30974" y="20690"/>
                  <a:pt x="30723" y="20302"/>
                </a:cubicBezTo>
                <a:lnTo>
                  <a:pt x="30723" y="20302"/>
                </a:lnTo>
                <a:cubicBezTo>
                  <a:pt x="30655" y="20348"/>
                  <a:pt x="30609" y="20370"/>
                  <a:pt x="30518" y="20462"/>
                </a:cubicBezTo>
                <a:cubicBezTo>
                  <a:pt x="30518" y="20234"/>
                  <a:pt x="30541" y="20097"/>
                  <a:pt x="30564" y="19960"/>
                </a:cubicBezTo>
                <a:cubicBezTo>
                  <a:pt x="30746" y="20051"/>
                  <a:pt x="30906" y="20119"/>
                  <a:pt x="31043" y="20188"/>
                </a:cubicBezTo>
                <a:cubicBezTo>
                  <a:pt x="31111" y="20302"/>
                  <a:pt x="31157" y="20393"/>
                  <a:pt x="31226" y="20576"/>
                </a:cubicBezTo>
                <a:cubicBezTo>
                  <a:pt x="31340" y="20416"/>
                  <a:pt x="31408" y="20302"/>
                  <a:pt x="31477" y="20188"/>
                </a:cubicBezTo>
                <a:cubicBezTo>
                  <a:pt x="31522" y="20119"/>
                  <a:pt x="31568" y="20051"/>
                  <a:pt x="31614" y="20005"/>
                </a:cubicBezTo>
                <a:cubicBezTo>
                  <a:pt x="31865" y="19777"/>
                  <a:pt x="32116" y="19503"/>
                  <a:pt x="32390" y="19320"/>
                </a:cubicBezTo>
                <a:cubicBezTo>
                  <a:pt x="32595" y="19161"/>
                  <a:pt x="32709" y="18910"/>
                  <a:pt x="32915" y="18796"/>
                </a:cubicBezTo>
                <a:cubicBezTo>
                  <a:pt x="33166" y="18613"/>
                  <a:pt x="33211" y="18407"/>
                  <a:pt x="33166" y="18156"/>
                </a:cubicBezTo>
                <a:cubicBezTo>
                  <a:pt x="33250" y="18093"/>
                  <a:pt x="33354" y="17971"/>
                  <a:pt x="33423" y="17971"/>
                </a:cubicBezTo>
                <a:cubicBezTo>
                  <a:pt x="33429" y="17971"/>
                  <a:pt x="33434" y="17972"/>
                  <a:pt x="33440" y="17974"/>
                </a:cubicBezTo>
                <a:cubicBezTo>
                  <a:pt x="33492" y="17986"/>
                  <a:pt x="33537" y="17992"/>
                  <a:pt x="33576" y="17992"/>
                </a:cubicBezTo>
                <a:cubicBezTo>
                  <a:pt x="33828" y="17992"/>
                  <a:pt x="33828" y="17755"/>
                  <a:pt x="33828" y="17517"/>
                </a:cubicBezTo>
                <a:cubicBezTo>
                  <a:pt x="33919" y="17631"/>
                  <a:pt x="33987" y="17700"/>
                  <a:pt x="34033" y="17746"/>
                </a:cubicBezTo>
                <a:cubicBezTo>
                  <a:pt x="34444" y="17221"/>
                  <a:pt x="35174" y="17015"/>
                  <a:pt x="35357" y="16285"/>
                </a:cubicBezTo>
                <a:cubicBezTo>
                  <a:pt x="35448" y="16262"/>
                  <a:pt x="35540" y="16239"/>
                  <a:pt x="35631" y="16216"/>
                </a:cubicBezTo>
                <a:cubicBezTo>
                  <a:pt x="35676" y="16102"/>
                  <a:pt x="35699" y="15988"/>
                  <a:pt x="35745" y="15874"/>
                </a:cubicBezTo>
                <a:lnTo>
                  <a:pt x="35745" y="15874"/>
                </a:lnTo>
                <a:cubicBezTo>
                  <a:pt x="35540" y="15897"/>
                  <a:pt x="35357" y="15920"/>
                  <a:pt x="35174" y="15965"/>
                </a:cubicBezTo>
                <a:cubicBezTo>
                  <a:pt x="35174" y="15851"/>
                  <a:pt x="35174" y="15737"/>
                  <a:pt x="35174" y="15600"/>
                </a:cubicBezTo>
                <a:cubicBezTo>
                  <a:pt x="35187" y="15601"/>
                  <a:pt x="35199" y="15601"/>
                  <a:pt x="35211" y="15601"/>
                </a:cubicBezTo>
                <a:cubicBezTo>
                  <a:pt x="35501" y="15601"/>
                  <a:pt x="35594" y="15344"/>
                  <a:pt x="35813" y="15235"/>
                </a:cubicBezTo>
                <a:cubicBezTo>
                  <a:pt x="35973" y="15166"/>
                  <a:pt x="35996" y="14847"/>
                  <a:pt x="35950" y="14596"/>
                </a:cubicBezTo>
                <a:cubicBezTo>
                  <a:pt x="35905" y="14345"/>
                  <a:pt x="35836" y="14094"/>
                  <a:pt x="36019" y="13842"/>
                </a:cubicBezTo>
                <a:cubicBezTo>
                  <a:pt x="36133" y="13888"/>
                  <a:pt x="36224" y="13911"/>
                  <a:pt x="36338" y="13957"/>
                </a:cubicBezTo>
                <a:cubicBezTo>
                  <a:pt x="36475" y="13637"/>
                  <a:pt x="36658" y="13409"/>
                  <a:pt x="36955" y="13317"/>
                </a:cubicBezTo>
                <a:cubicBezTo>
                  <a:pt x="37046" y="13386"/>
                  <a:pt x="37092" y="13432"/>
                  <a:pt x="37183" y="13500"/>
                </a:cubicBezTo>
                <a:cubicBezTo>
                  <a:pt x="37183" y="13089"/>
                  <a:pt x="37297" y="12792"/>
                  <a:pt x="37617" y="12564"/>
                </a:cubicBezTo>
                <a:cubicBezTo>
                  <a:pt x="37913" y="12359"/>
                  <a:pt x="38096" y="11948"/>
                  <a:pt x="38416" y="11765"/>
                </a:cubicBezTo>
                <a:cubicBezTo>
                  <a:pt x="38712" y="11606"/>
                  <a:pt x="38758" y="11446"/>
                  <a:pt x="38667" y="11126"/>
                </a:cubicBezTo>
                <a:lnTo>
                  <a:pt x="38667" y="11126"/>
                </a:lnTo>
                <a:cubicBezTo>
                  <a:pt x="38804" y="11195"/>
                  <a:pt x="38895" y="11240"/>
                  <a:pt x="38941" y="11263"/>
                </a:cubicBezTo>
                <a:cubicBezTo>
                  <a:pt x="39100" y="11126"/>
                  <a:pt x="39237" y="10989"/>
                  <a:pt x="39397" y="10898"/>
                </a:cubicBezTo>
                <a:cubicBezTo>
                  <a:pt x="39580" y="10807"/>
                  <a:pt x="39534" y="10533"/>
                  <a:pt x="39694" y="10533"/>
                </a:cubicBezTo>
                <a:cubicBezTo>
                  <a:pt x="39876" y="10624"/>
                  <a:pt x="39968" y="10693"/>
                  <a:pt x="40173" y="10807"/>
                </a:cubicBezTo>
                <a:cubicBezTo>
                  <a:pt x="39945" y="10487"/>
                  <a:pt x="39945" y="10305"/>
                  <a:pt x="40219" y="10168"/>
                </a:cubicBezTo>
                <a:cubicBezTo>
                  <a:pt x="40333" y="10282"/>
                  <a:pt x="40447" y="10373"/>
                  <a:pt x="40607" y="10487"/>
                </a:cubicBezTo>
                <a:cubicBezTo>
                  <a:pt x="40561" y="10076"/>
                  <a:pt x="40538" y="9711"/>
                  <a:pt x="40515" y="9323"/>
                </a:cubicBezTo>
                <a:lnTo>
                  <a:pt x="40515" y="9323"/>
                </a:lnTo>
                <a:cubicBezTo>
                  <a:pt x="40652" y="9369"/>
                  <a:pt x="40744" y="9392"/>
                  <a:pt x="40812" y="9414"/>
                </a:cubicBezTo>
                <a:cubicBezTo>
                  <a:pt x="41063" y="9163"/>
                  <a:pt x="41269" y="8958"/>
                  <a:pt x="41451" y="8775"/>
                </a:cubicBezTo>
                <a:cubicBezTo>
                  <a:pt x="41611" y="8501"/>
                  <a:pt x="41748" y="8273"/>
                  <a:pt x="41885" y="8022"/>
                </a:cubicBezTo>
                <a:cubicBezTo>
                  <a:pt x="42045" y="8113"/>
                  <a:pt x="42136" y="8159"/>
                  <a:pt x="42227" y="8205"/>
                </a:cubicBezTo>
                <a:cubicBezTo>
                  <a:pt x="42090" y="8319"/>
                  <a:pt x="41976" y="8410"/>
                  <a:pt x="41885" y="8524"/>
                </a:cubicBezTo>
                <a:cubicBezTo>
                  <a:pt x="42028" y="8397"/>
                  <a:pt x="42171" y="8314"/>
                  <a:pt x="42345" y="8314"/>
                </a:cubicBezTo>
                <a:cubicBezTo>
                  <a:pt x="42421" y="8314"/>
                  <a:pt x="42503" y="8330"/>
                  <a:pt x="42593" y="8364"/>
                </a:cubicBezTo>
                <a:cubicBezTo>
                  <a:pt x="42456" y="8205"/>
                  <a:pt x="42319" y="8022"/>
                  <a:pt x="42159" y="7839"/>
                </a:cubicBezTo>
                <a:cubicBezTo>
                  <a:pt x="42227" y="7771"/>
                  <a:pt x="42296" y="7702"/>
                  <a:pt x="42341" y="7634"/>
                </a:cubicBezTo>
                <a:cubicBezTo>
                  <a:pt x="42501" y="7611"/>
                  <a:pt x="42615" y="7611"/>
                  <a:pt x="42661" y="7611"/>
                </a:cubicBezTo>
                <a:cubicBezTo>
                  <a:pt x="42821" y="7680"/>
                  <a:pt x="42912" y="7725"/>
                  <a:pt x="43049" y="7794"/>
                </a:cubicBezTo>
                <a:cubicBezTo>
                  <a:pt x="43072" y="7520"/>
                  <a:pt x="43095" y="7337"/>
                  <a:pt x="43118" y="7155"/>
                </a:cubicBezTo>
                <a:cubicBezTo>
                  <a:pt x="43302" y="7155"/>
                  <a:pt x="43136" y="7487"/>
                  <a:pt x="43284" y="7487"/>
                </a:cubicBezTo>
                <a:cubicBezTo>
                  <a:pt x="43300" y="7487"/>
                  <a:pt x="43321" y="7483"/>
                  <a:pt x="43346" y="7474"/>
                </a:cubicBezTo>
                <a:cubicBezTo>
                  <a:pt x="43437" y="7155"/>
                  <a:pt x="43528" y="6904"/>
                  <a:pt x="43597" y="6607"/>
                </a:cubicBezTo>
                <a:cubicBezTo>
                  <a:pt x="43711" y="6744"/>
                  <a:pt x="43802" y="6835"/>
                  <a:pt x="43871" y="6926"/>
                </a:cubicBezTo>
                <a:cubicBezTo>
                  <a:pt x="43939" y="6881"/>
                  <a:pt x="44008" y="6858"/>
                  <a:pt x="44053" y="6835"/>
                </a:cubicBezTo>
                <a:cubicBezTo>
                  <a:pt x="44076" y="6721"/>
                  <a:pt x="44099" y="6630"/>
                  <a:pt x="44145" y="6493"/>
                </a:cubicBezTo>
                <a:cubicBezTo>
                  <a:pt x="44282" y="6561"/>
                  <a:pt x="44419" y="6607"/>
                  <a:pt x="44556" y="6652"/>
                </a:cubicBezTo>
                <a:cubicBezTo>
                  <a:pt x="44624" y="6584"/>
                  <a:pt x="44670" y="6516"/>
                  <a:pt x="44784" y="6379"/>
                </a:cubicBezTo>
                <a:lnTo>
                  <a:pt x="44784" y="6379"/>
                </a:lnTo>
                <a:cubicBezTo>
                  <a:pt x="44601" y="6401"/>
                  <a:pt x="44487" y="6401"/>
                  <a:pt x="44373" y="6424"/>
                </a:cubicBezTo>
                <a:lnTo>
                  <a:pt x="44373" y="6173"/>
                </a:lnTo>
                <a:cubicBezTo>
                  <a:pt x="44570" y="6100"/>
                  <a:pt x="44678" y="6061"/>
                  <a:pt x="44767" y="6061"/>
                </a:cubicBezTo>
                <a:cubicBezTo>
                  <a:pt x="44873" y="6061"/>
                  <a:pt x="44952" y="6117"/>
                  <a:pt x="45126" y="6242"/>
                </a:cubicBezTo>
                <a:cubicBezTo>
                  <a:pt x="44944" y="5785"/>
                  <a:pt x="45400" y="5945"/>
                  <a:pt x="45514" y="5717"/>
                </a:cubicBezTo>
                <a:cubicBezTo>
                  <a:pt x="45606" y="5511"/>
                  <a:pt x="45834" y="5374"/>
                  <a:pt x="45994" y="5192"/>
                </a:cubicBezTo>
                <a:cubicBezTo>
                  <a:pt x="46016" y="5214"/>
                  <a:pt x="46016" y="5214"/>
                  <a:pt x="46039" y="5237"/>
                </a:cubicBezTo>
                <a:cubicBezTo>
                  <a:pt x="46108" y="5100"/>
                  <a:pt x="46153" y="4941"/>
                  <a:pt x="46222" y="4804"/>
                </a:cubicBezTo>
                <a:cubicBezTo>
                  <a:pt x="46270" y="4820"/>
                  <a:pt x="46330" y="4836"/>
                  <a:pt x="46369" y="4836"/>
                </a:cubicBezTo>
                <a:cubicBezTo>
                  <a:pt x="46385" y="4836"/>
                  <a:pt x="46398" y="4833"/>
                  <a:pt x="46404" y="4826"/>
                </a:cubicBezTo>
                <a:cubicBezTo>
                  <a:pt x="46883" y="4325"/>
                  <a:pt x="47361" y="3824"/>
                  <a:pt x="47862" y="3277"/>
                </a:cubicBezTo>
                <a:lnTo>
                  <a:pt x="47862" y="3277"/>
                </a:lnTo>
                <a:cubicBezTo>
                  <a:pt x="47868" y="3285"/>
                  <a:pt x="47909" y="3304"/>
                  <a:pt x="47936" y="3304"/>
                </a:cubicBezTo>
                <a:cubicBezTo>
                  <a:pt x="47945" y="3304"/>
                  <a:pt x="47952" y="3302"/>
                  <a:pt x="47957" y="3297"/>
                </a:cubicBezTo>
                <a:cubicBezTo>
                  <a:pt x="48390" y="2841"/>
                  <a:pt x="48847" y="2384"/>
                  <a:pt x="49189" y="1768"/>
                </a:cubicBezTo>
                <a:cubicBezTo>
                  <a:pt x="49075" y="1677"/>
                  <a:pt x="48961" y="1585"/>
                  <a:pt x="48778" y="1448"/>
                </a:cubicBezTo>
                <a:cubicBezTo>
                  <a:pt x="48778" y="1380"/>
                  <a:pt x="48733" y="1220"/>
                  <a:pt x="48687" y="1037"/>
                </a:cubicBezTo>
                <a:cubicBezTo>
                  <a:pt x="48870" y="718"/>
                  <a:pt x="49075" y="376"/>
                  <a:pt x="49303" y="10"/>
                </a:cubicBezTo>
                <a:cubicBezTo>
                  <a:pt x="49212" y="10"/>
                  <a:pt x="49151" y="0"/>
                  <a:pt x="49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3042829">
            <a:off x="7651957" y="3927129"/>
            <a:ext cx="2081144" cy="1665140"/>
          </a:xfrm>
          <a:custGeom>
            <a:avLst/>
            <a:gdLst/>
            <a:ahLst/>
            <a:cxnLst/>
            <a:rect l="l" t="t" r="r" b="b"/>
            <a:pathLst>
              <a:path w="83245" h="66605" extrusionOk="0">
                <a:moveTo>
                  <a:pt x="3470" y="1621"/>
                </a:moveTo>
                <a:cubicBezTo>
                  <a:pt x="3858" y="1712"/>
                  <a:pt x="4224" y="1804"/>
                  <a:pt x="4680" y="1918"/>
                </a:cubicBezTo>
                <a:cubicBezTo>
                  <a:pt x="4793" y="1886"/>
                  <a:pt x="4887" y="1869"/>
                  <a:pt x="4969" y="1869"/>
                </a:cubicBezTo>
                <a:cubicBezTo>
                  <a:pt x="5186" y="1869"/>
                  <a:pt x="5320" y="1991"/>
                  <a:pt x="5502" y="2306"/>
                </a:cubicBezTo>
                <a:cubicBezTo>
                  <a:pt x="4749" y="2192"/>
                  <a:pt x="4018" y="2169"/>
                  <a:pt x="3288" y="1941"/>
                </a:cubicBezTo>
                <a:cubicBezTo>
                  <a:pt x="3379" y="1781"/>
                  <a:pt x="3425" y="1690"/>
                  <a:pt x="3470" y="1621"/>
                </a:cubicBezTo>
                <a:close/>
                <a:moveTo>
                  <a:pt x="32367" y="3858"/>
                </a:moveTo>
                <a:lnTo>
                  <a:pt x="32367" y="3858"/>
                </a:lnTo>
                <a:cubicBezTo>
                  <a:pt x="32253" y="3995"/>
                  <a:pt x="32139" y="4109"/>
                  <a:pt x="32025" y="4246"/>
                </a:cubicBezTo>
                <a:cubicBezTo>
                  <a:pt x="32158" y="4290"/>
                  <a:pt x="32290" y="4356"/>
                  <a:pt x="32506" y="4443"/>
                </a:cubicBezTo>
                <a:lnTo>
                  <a:pt x="32506" y="4443"/>
                </a:lnTo>
                <a:cubicBezTo>
                  <a:pt x="32544" y="4257"/>
                  <a:pt x="32469" y="4062"/>
                  <a:pt x="32367" y="3858"/>
                </a:cubicBezTo>
                <a:close/>
                <a:moveTo>
                  <a:pt x="32506" y="4443"/>
                </a:moveTo>
                <a:cubicBezTo>
                  <a:pt x="32505" y="4451"/>
                  <a:pt x="32503" y="4458"/>
                  <a:pt x="32501" y="4466"/>
                </a:cubicBezTo>
                <a:lnTo>
                  <a:pt x="32501" y="4466"/>
                </a:lnTo>
                <a:cubicBezTo>
                  <a:pt x="32510" y="4461"/>
                  <a:pt x="32518" y="4456"/>
                  <a:pt x="32527" y="4451"/>
                </a:cubicBezTo>
                <a:cubicBezTo>
                  <a:pt x="32520" y="4449"/>
                  <a:pt x="32513" y="4446"/>
                  <a:pt x="32506" y="4443"/>
                </a:cubicBezTo>
                <a:close/>
                <a:moveTo>
                  <a:pt x="5955" y="4191"/>
                </a:moveTo>
                <a:cubicBezTo>
                  <a:pt x="6119" y="4191"/>
                  <a:pt x="6231" y="4342"/>
                  <a:pt x="6369" y="4429"/>
                </a:cubicBezTo>
                <a:cubicBezTo>
                  <a:pt x="6420" y="4335"/>
                  <a:pt x="6472" y="4305"/>
                  <a:pt x="6527" y="4305"/>
                </a:cubicBezTo>
                <a:cubicBezTo>
                  <a:pt x="6623" y="4305"/>
                  <a:pt x="6724" y="4399"/>
                  <a:pt x="6826" y="4399"/>
                </a:cubicBezTo>
                <a:cubicBezTo>
                  <a:pt x="6849" y="4399"/>
                  <a:pt x="6871" y="4394"/>
                  <a:pt x="6894" y="4383"/>
                </a:cubicBezTo>
                <a:cubicBezTo>
                  <a:pt x="6917" y="4520"/>
                  <a:pt x="6917" y="4634"/>
                  <a:pt x="6917" y="4748"/>
                </a:cubicBezTo>
                <a:cubicBezTo>
                  <a:pt x="6803" y="4748"/>
                  <a:pt x="6734" y="4725"/>
                  <a:pt x="6643" y="4725"/>
                </a:cubicBezTo>
                <a:cubicBezTo>
                  <a:pt x="6597" y="4817"/>
                  <a:pt x="6575" y="4885"/>
                  <a:pt x="6552" y="4954"/>
                </a:cubicBezTo>
                <a:cubicBezTo>
                  <a:pt x="6324" y="4862"/>
                  <a:pt x="6118" y="4771"/>
                  <a:pt x="5890" y="4657"/>
                </a:cubicBezTo>
                <a:cubicBezTo>
                  <a:pt x="5958" y="4566"/>
                  <a:pt x="6004" y="4497"/>
                  <a:pt x="6072" y="4429"/>
                </a:cubicBezTo>
                <a:cubicBezTo>
                  <a:pt x="5981" y="4383"/>
                  <a:pt x="5867" y="4314"/>
                  <a:pt x="5776" y="4246"/>
                </a:cubicBezTo>
                <a:cubicBezTo>
                  <a:pt x="5843" y="4207"/>
                  <a:pt x="5902" y="4191"/>
                  <a:pt x="5955" y="4191"/>
                </a:cubicBezTo>
                <a:close/>
                <a:moveTo>
                  <a:pt x="42520" y="4949"/>
                </a:moveTo>
                <a:cubicBezTo>
                  <a:pt x="42520" y="4949"/>
                  <a:pt x="42521" y="4951"/>
                  <a:pt x="42524" y="4954"/>
                </a:cubicBezTo>
                <a:lnTo>
                  <a:pt x="42524" y="4954"/>
                </a:lnTo>
                <a:cubicBezTo>
                  <a:pt x="42524" y="4954"/>
                  <a:pt x="42524" y="4954"/>
                  <a:pt x="42524" y="4954"/>
                </a:cubicBezTo>
                <a:cubicBezTo>
                  <a:pt x="42522" y="4951"/>
                  <a:pt x="42520" y="4949"/>
                  <a:pt x="42520" y="4949"/>
                </a:cubicBezTo>
                <a:close/>
                <a:moveTo>
                  <a:pt x="1553" y="3653"/>
                </a:moveTo>
                <a:cubicBezTo>
                  <a:pt x="1804" y="3881"/>
                  <a:pt x="1804" y="4178"/>
                  <a:pt x="1804" y="4497"/>
                </a:cubicBezTo>
                <a:lnTo>
                  <a:pt x="2192" y="4497"/>
                </a:lnTo>
                <a:cubicBezTo>
                  <a:pt x="2261" y="4748"/>
                  <a:pt x="2283" y="4954"/>
                  <a:pt x="2352" y="5227"/>
                </a:cubicBezTo>
                <a:cubicBezTo>
                  <a:pt x="2169" y="5159"/>
                  <a:pt x="2055" y="5068"/>
                  <a:pt x="1918" y="5045"/>
                </a:cubicBezTo>
                <a:cubicBezTo>
                  <a:pt x="1850" y="5022"/>
                  <a:pt x="1781" y="5016"/>
                  <a:pt x="1701" y="5016"/>
                </a:cubicBezTo>
                <a:cubicBezTo>
                  <a:pt x="1622" y="5016"/>
                  <a:pt x="1530" y="5022"/>
                  <a:pt x="1416" y="5022"/>
                </a:cubicBezTo>
                <a:cubicBezTo>
                  <a:pt x="1576" y="4931"/>
                  <a:pt x="1667" y="4862"/>
                  <a:pt x="1781" y="4794"/>
                </a:cubicBezTo>
                <a:lnTo>
                  <a:pt x="1781" y="4520"/>
                </a:lnTo>
                <a:cubicBezTo>
                  <a:pt x="1667" y="4520"/>
                  <a:pt x="1553" y="4520"/>
                  <a:pt x="1393" y="4497"/>
                </a:cubicBezTo>
                <a:cubicBezTo>
                  <a:pt x="1462" y="4406"/>
                  <a:pt x="1485" y="4360"/>
                  <a:pt x="1553" y="4269"/>
                </a:cubicBezTo>
                <a:cubicBezTo>
                  <a:pt x="1485" y="4223"/>
                  <a:pt x="1416" y="4178"/>
                  <a:pt x="1370" y="4155"/>
                </a:cubicBezTo>
                <a:lnTo>
                  <a:pt x="1370" y="3744"/>
                </a:lnTo>
                <a:cubicBezTo>
                  <a:pt x="1393" y="3721"/>
                  <a:pt x="1485" y="3675"/>
                  <a:pt x="1553" y="3653"/>
                </a:cubicBezTo>
                <a:close/>
                <a:moveTo>
                  <a:pt x="43360" y="5659"/>
                </a:moveTo>
                <a:cubicBezTo>
                  <a:pt x="43364" y="5659"/>
                  <a:pt x="43367" y="5659"/>
                  <a:pt x="43369" y="5661"/>
                </a:cubicBezTo>
                <a:cubicBezTo>
                  <a:pt x="43422" y="5708"/>
                  <a:pt x="43485" y="5722"/>
                  <a:pt x="43552" y="5722"/>
                </a:cubicBezTo>
                <a:cubicBezTo>
                  <a:pt x="43647" y="5722"/>
                  <a:pt x="43750" y="5694"/>
                  <a:pt x="43840" y="5694"/>
                </a:cubicBezTo>
                <a:cubicBezTo>
                  <a:pt x="43932" y="5694"/>
                  <a:pt x="44011" y="5723"/>
                  <a:pt x="44054" y="5844"/>
                </a:cubicBezTo>
                <a:cubicBezTo>
                  <a:pt x="44350" y="5798"/>
                  <a:pt x="44624" y="5775"/>
                  <a:pt x="44944" y="5730"/>
                </a:cubicBezTo>
                <a:cubicBezTo>
                  <a:pt x="44979" y="5906"/>
                  <a:pt x="45051" y="5955"/>
                  <a:pt x="45143" y="5955"/>
                </a:cubicBezTo>
                <a:cubicBezTo>
                  <a:pt x="45230" y="5955"/>
                  <a:pt x="45335" y="5912"/>
                  <a:pt x="45446" y="5889"/>
                </a:cubicBezTo>
                <a:cubicBezTo>
                  <a:pt x="45446" y="6026"/>
                  <a:pt x="45469" y="6186"/>
                  <a:pt x="45492" y="6392"/>
                </a:cubicBezTo>
                <a:cubicBezTo>
                  <a:pt x="44853" y="6323"/>
                  <a:pt x="44259" y="6255"/>
                  <a:pt x="43689" y="6186"/>
                </a:cubicBezTo>
                <a:cubicBezTo>
                  <a:pt x="43620" y="6175"/>
                  <a:pt x="43552" y="6175"/>
                  <a:pt x="43483" y="6175"/>
                </a:cubicBezTo>
                <a:cubicBezTo>
                  <a:pt x="43415" y="6175"/>
                  <a:pt x="43346" y="6175"/>
                  <a:pt x="43278" y="6163"/>
                </a:cubicBezTo>
                <a:cubicBezTo>
                  <a:pt x="43118" y="6141"/>
                  <a:pt x="43004" y="6026"/>
                  <a:pt x="43072" y="5867"/>
                </a:cubicBezTo>
                <a:cubicBezTo>
                  <a:pt x="43093" y="5782"/>
                  <a:pt x="43310" y="5659"/>
                  <a:pt x="43360" y="5659"/>
                </a:cubicBezTo>
                <a:close/>
                <a:moveTo>
                  <a:pt x="33257" y="7487"/>
                </a:moveTo>
                <a:cubicBezTo>
                  <a:pt x="33280" y="7510"/>
                  <a:pt x="33280" y="7533"/>
                  <a:pt x="33303" y="7556"/>
                </a:cubicBezTo>
                <a:cubicBezTo>
                  <a:pt x="33257" y="7624"/>
                  <a:pt x="33189" y="7693"/>
                  <a:pt x="33120" y="7807"/>
                </a:cubicBezTo>
                <a:cubicBezTo>
                  <a:pt x="33098" y="7898"/>
                  <a:pt x="33098" y="8081"/>
                  <a:pt x="33075" y="8218"/>
                </a:cubicBezTo>
                <a:cubicBezTo>
                  <a:pt x="32869" y="8263"/>
                  <a:pt x="32732" y="8286"/>
                  <a:pt x="32527" y="8309"/>
                </a:cubicBezTo>
                <a:cubicBezTo>
                  <a:pt x="32504" y="8286"/>
                  <a:pt x="32481" y="8195"/>
                  <a:pt x="32436" y="8126"/>
                </a:cubicBezTo>
                <a:cubicBezTo>
                  <a:pt x="32664" y="8012"/>
                  <a:pt x="32938" y="7989"/>
                  <a:pt x="32847" y="7624"/>
                </a:cubicBezTo>
                <a:cubicBezTo>
                  <a:pt x="32983" y="7579"/>
                  <a:pt x="33120" y="7533"/>
                  <a:pt x="33257" y="7487"/>
                </a:cubicBezTo>
                <a:close/>
                <a:moveTo>
                  <a:pt x="35859" y="7464"/>
                </a:moveTo>
                <a:lnTo>
                  <a:pt x="35859" y="7784"/>
                </a:lnTo>
                <a:cubicBezTo>
                  <a:pt x="35974" y="7830"/>
                  <a:pt x="36088" y="7898"/>
                  <a:pt x="36202" y="7944"/>
                </a:cubicBezTo>
                <a:cubicBezTo>
                  <a:pt x="36156" y="8012"/>
                  <a:pt x="36133" y="8103"/>
                  <a:pt x="36088" y="8172"/>
                </a:cubicBezTo>
                <a:cubicBezTo>
                  <a:pt x="35996" y="8103"/>
                  <a:pt x="35951" y="8058"/>
                  <a:pt x="35905" y="8035"/>
                </a:cubicBezTo>
                <a:cubicBezTo>
                  <a:pt x="35837" y="8286"/>
                  <a:pt x="35768" y="8560"/>
                  <a:pt x="35677" y="8880"/>
                </a:cubicBezTo>
                <a:cubicBezTo>
                  <a:pt x="35608" y="8697"/>
                  <a:pt x="35563" y="8583"/>
                  <a:pt x="35517" y="8423"/>
                </a:cubicBezTo>
                <a:cubicBezTo>
                  <a:pt x="35449" y="8537"/>
                  <a:pt x="35380" y="8606"/>
                  <a:pt x="35312" y="8697"/>
                </a:cubicBezTo>
                <a:cubicBezTo>
                  <a:pt x="35175" y="8240"/>
                  <a:pt x="35198" y="8218"/>
                  <a:pt x="35654" y="8149"/>
                </a:cubicBezTo>
                <a:cubicBezTo>
                  <a:pt x="35608" y="8058"/>
                  <a:pt x="35563" y="7989"/>
                  <a:pt x="35494" y="7852"/>
                </a:cubicBezTo>
                <a:cubicBezTo>
                  <a:pt x="35586" y="7761"/>
                  <a:pt x="35677" y="7647"/>
                  <a:pt x="35859" y="7464"/>
                </a:cubicBezTo>
                <a:close/>
                <a:moveTo>
                  <a:pt x="38142" y="8263"/>
                </a:moveTo>
                <a:cubicBezTo>
                  <a:pt x="38188" y="8400"/>
                  <a:pt x="38210" y="8492"/>
                  <a:pt x="38233" y="8606"/>
                </a:cubicBezTo>
                <a:lnTo>
                  <a:pt x="38644" y="8606"/>
                </a:lnTo>
                <a:cubicBezTo>
                  <a:pt x="38553" y="8788"/>
                  <a:pt x="38484" y="8925"/>
                  <a:pt x="38439" y="9039"/>
                </a:cubicBezTo>
                <a:cubicBezTo>
                  <a:pt x="38142" y="8902"/>
                  <a:pt x="37914" y="8788"/>
                  <a:pt x="37617" y="8651"/>
                </a:cubicBezTo>
                <a:cubicBezTo>
                  <a:pt x="37777" y="8537"/>
                  <a:pt x="37937" y="8423"/>
                  <a:pt x="38142" y="8263"/>
                </a:cubicBezTo>
                <a:close/>
                <a:moveTo>
                  <a:pt x="4703" y="9131"/>
                </a:moveTo>
                <a:lnTo>
                  <a:pt x="4703" y="9131"/>
                </a:lnTo>
                <a:cubicBezTo>
                  <a:pt x="4657" y="9382"/>
                  <a:pt x="4634" y="9587"/>
                  <a:pt x="4589" y="9793"/>
                </a:cubicBezTo>
                <a:cubicBezTo>
                  <a:pt x="4383" y="9815"/>
                  <a:pt x="4132" y="9838"/>
                  <a:pt x="3858" y="9884"/>
                </a:cubicBezTo>
                <a:cubicBezTo>
                  <a:pt x="3858" y="9838"/>
                  <a:pt x="3836" y="9793"/>
                  <a:pt x="3836" y="9747"/>
                </a:cubicBezTo>
                <a:cubicBezTo>
                  <a:pt x="3995" y="9678"/>
                  <a:pt x="4178" y="9610"/>
                  <a:pt x="4361" y="9564"/>
                </a:cubicBezTo>
                <a:cubicBezTo>
                  <a:pt x="4361" y="9564"/>
                  <a:pt x="4361" y="9541"/>
                  <a:pt x="4361" y="9519"/>
                </a:cubicBezTo>
                <a:cubicBezTo>
                  <a:pt x="4361" y="9473"/>
                  <a:pt x="4338" y="9427"/>
                  <a:pt x="4315" y="9382"/>
                </a:cubicBezTo>
                <a:cubicBezTo>
                  <a:pt x="4429" y="9313"/>
                  <a:pt x="4543" y="9222"/>
                  <a:pt x="4703" y="9131"/>
                </a:cubicBezTo>
                <a:close/>
                <a:moveTo>
                  <a:pt x="41999" y="8971"/>
                </a:moveTo>
                <a:lnTo>
                  <a:pt x="41999" y="8971"/>
                </a:lnTo>
                <a:cubicBezTo>
                  <a:pt x="41977" y="9131"/>
                  <a:pt x="41954" y="9199"/>
                  <a:pt x="41954" y="9268"/>
                </a:cubicBezTo>
                <a:cubicBezTo>
                  <a:pt x="41931" y="9359"/>
                  <a:pt x="41931" y="9427"/>
                  <a:pt x="41931" y="9450"/>
                </a:cubicBezTo>
                <a:cubicBezTo>
                  <a:pt x="41954" y="9724"/>
                  <a:pt x="42388" y="9473"/>
                  <a:pt x="42251" y="9930"/>
                </a:cubicBezTo>
                <a:cubicBezTo>
                  <a:pt x="42045" y="9861"/>
                  <a:pt x="41840" y="9770"/>
                  <a:pt x="41634" y="9701"/>
                </a:cubicBezTo>
                <a:cubicBezTo>
                  <a:pt x="41589" y="9564"/>
                  <a:pt x="41566" y="9427"/>
                  <a:pt x="41520" y="9245"/>
                </a:cubicBezTo>
                <a:cubicBezTo>
                  <a:pt x="41634" y="9176"/>
                  <a:pt x="41794" y="9085"/>
                  <a:pt x="41999" y="8971"/>
                </a:cubicBezTo>
                <a:close/>
                <a:moveTo>
                  <a:pt x="49645" y="11227"/>
                </a:moveTo>
                <a:cubicBezTo>
                  <a:pt x="49597" y="11292"/>
                  <a:pt x="49551" y="11354"/>
                  <a:pt x="49509" y="11413"/>
                </a:cubicBezTo>
                <a:cubicBezTo>
                  <a:pt x="49555" y="11367"/>
                  <a:pt x="49600" y="11299"/>
                  <a:pt x="49669" y="11231"/>
                </a:cubicBezTo>
                <a:cubicBezTo>
                  <a:pt x="49661" y="11229"/>
                  <a:pt x="49653" y="11228"/>
                  <a:pt x="49645" y="11227"/>
                </a:cubicBezTo>
                <a:close/>
                <a:moveTo>
                  <a:pt x="12235" y="13582"/>
                </a:moveTo>
                <a:cubicBezTo>
                  <a:pt x="12349" y="13673"/>
                  <a:pt x="12464" y="13787"/>
                  <a:pt x="12578" y="13878"/>
                </a:cubicBezTo>
                <a:cubicBezTo>
                  <a:pt x="12578" y="13947"/>
                  <a:pt x="12578" y="14038"/>
                  <a:pt x="12555" y="14129"/>
                </a:cubicBezTo>
                <a:cubicBezTo>
                  <a:pt x="12646" y="14129"/>
                  <a:pt x="12715" y="14107"/>
                  <a:pt x="12783" y="14107"/>
                </a:cubicBezTo>
                <a:cubicBezTo>
                  <a:pt x="12897" y="14358"/>
                  <a:pt x="12715" y="14380"/>
                  <a:pt x="12509" y="14449"/>
                </a:cubicBezTo>
                <a:cubicBezTo>
                  <a:pt x="12327" y="14221"/>
                  <a:pt x="12167" y="13970"/>
                  <a:pt x="11984" y="13718"/>
                </a:cubicBezTo>
                <a:cubicBezTo>
                  <a:pt x="12053" y="13673"/>
                  <a:pt x="12144" y="13627"/>
                  <a:pt x="12235" y="13582"/>
                </a:cubicBezTo>
                <a:close/>
                <a:moveTo>
                  <a:pt x="76260" y="13559"/>
                </a:moveTo>
                <a:cubicBezTo>
                  <a:pt x="76420" y="13696"/>
                  <a:pt x="76603" y="13833"/>
                  <a:pt x="76877" y="14084"/>
                </a:cubicBezTo>
                <a:cubicBezTo>
                  <a:pt x="76968" y="13947"/>
                  <a:pt x="77036" y="13833"/>
                  <a:pt x="77105" y="13741"/>
                </a:cubicBezTo>
                <a:cubicBezTo>
                  <a:pt x="77265" y="13718"/>
                  <a:pt x="77424" y="13696"/>
                  <a:pt x="77630" y="13673"/>
                </a:cubicBezTo>
                <a:cubicBezTo>
                  <a:pt x="77653" y="13855"/>
                  <a:pt x="77698" y="14038"/>
                  <a:pt x="77721" y="14221"/>
                </a:cubicBezTo>
                <a:cubicBezTo>
                  <a:pt x="77470" y="14517"/>
                  <a:pt x="77128" y="14632"/>
                  <a:pt x="76762" y="14677"/>
                </a:cubicBezTo>
                <a:cubicBezTo>
                  <a:pt x="76648" y="14540"/>
                  <a:pt x="76557" y="14403"/>
                  <a:pt x="76466" y="14289"/>
                </a:cubicBezTo>
                <a:cubicBezTo>
                  <a:pt x="76055" y="14289"/>
                  <a:pt x="76055" y="14289"/>
                  <a:pt x="75895" y="13992"/>
                </a:cubicBezTo>
                <a:cubicBezTo>
                  <a:pt x="76032" y="13855"/>
                  <a:pt x="76146" y="13696"/>
                  <a:pt x="76260" y="13559"/>
                </a:cubicBezTo>
                <a:close/>
                <a:moveTo>
                  <a:pt x="73853" y="17121"/>
                </a:moveTo>
                <a:cubicBezTo>
                  <a:pt x="74131" y="17121"/>
                  <a:pt x="74362" y="17236"/>
                  <a:pt x="74480" y="17439"/>
                </a:cubicBezTo>
                <a:cubicBezTo>
                  <a:pt x="74274" y="17462"/>
                  <a:pt x="74092" y="17485"/>
                  <a:pt x="73909" y="17507"/>
                </a:cubicBezTo>
                <a:cubicBezTo>
                  <a:pt x="73818" y="17416"/>
                  <a:pt x="73681" y="17302"/>
                  <a:pt x="73544" y="17165"/>
                </a:cubicBezTo>
                <a:cubicBezTo>
                  <a:pt x="73651" y="17135"/>
                  <a:pt x="73755" y="17121"/>
                  <a:pt x="73853" y="17121"/>
                </a:cubicBezTo>
                <a:close/>
                <a:moveTo>
                  <a:pt x="19836" y="27300"/>
                </a:moveTo>
                <a:cubicBezTo>
                  <a:pt x="19973" y="27596"/>
                  <a:pt x="20110" y="27870"/>
                  <a:pt x="20270" y="28190"/>
                </a:cubicBezTo>
                <a:lnTo>
                  <a:pt x="19836" y="28190"/>
                </a:lnTo>
                <a:cubicBezTo>
                  <a:pt x="19494" y="27802"/>
                  <a:pt x="19494" y="27779"/>
                  <a:pt x="19836" y="27300"/>
                </a:cubicBezTo>
                <a:close/>
                <a:moveTo>
                  <a:pt x="65920" y="30974"/>
                </a:moveTo>
                <a:cubicBezTo>
                  <a:pt x="66057" y="30997"/>
                  <a:pt x="66240" y="30997"/>
                  <a:pt x="66423" y="31020"/>
                </a:cubicBezTo>
                <a:cubicBezTo>
                  <a:pt x="66423" y="31066"/>
                  <a:pt x="66445" y="31111"/>
                  <a:pt x="66445" y="31157"/>
                </a:cubicBezTo>
                <a:cubicBezTo>
                  <a:pt x="66331" y="31294"/>
                  <a:pt x="66217" y="31408"/>
                  <a:pt x="66080" y="31568"/>
                </a:cubicBezTo>
                <a:cubicBezTo>
                  <a:pt x="66126" y="31613"/>
                  <a:pt x="66171" y="31682"/>
                  <a:pt x="66240" y="31750"/>
                </a:cubicBezTo>
                <a:cubicBezTo>
                  <a:pt x="66080" y="31773"/>
                  <a:pt x="65966" y="31773"/>
                  <a:pt x="65829" y="31796"/>
                </a:cubicBezTo>
                <a:cubicBezTo>
                  <a:pt x="65806" y="31865"/>
                  <a:pt x="65783" y="31933"/>
                  <a:pt x="65715" y="32047"/>
                </a:cubicBezTo>
                <a:cubicBezTo>
                  <a:pt x="65669" y="31910"/>
                  <a:pt x="65624" y="31819"/>
                  <a:pt x="65578" y="31705"/>
                </a:cubicBezTo>
                <a:cubicBezTo>
                  <a:pt x="65692" y="31477"/>
                  <a:pt x="65783" y="31248"/>
                  <a:pt x="65920" y="30974"/>
                </a:cubicBezTo>
                <a:close/>
                <a:moveTo>
                  <a:pt x="22464" y="34241"/>
                </a:moveTo>
                <a:cubicBezTo>
                  <a:pt x="22509" y="34241"/>
                  <a:pt x="22540" y="34278"/>
                  <a:pt x="22530" y="34421"/>
                </a:cubicBezTo>
                <a:cubicBezTo>
                  <a:pt x="22530" y="34467"/>
                  <a:pt x="22735" y="34535"/>
                  <a:pt x="22849" y="34581"/>
                </a:cubicBezTo>
                <a:cubicBezTo>
                  <a:pt x="22895" y="34900"/>
                  <a:pt x="22963" y="35197"/>
                  <a:pt x="23009" y="35562"/>
                </a:cubicBezTo>
                <a:cubicBezTo>
                  <a:pt x="22644" y="35288"/>
                  <a:pt x="22598" y="35174"/>
                  <a:pt x="22689" y="34900"/>
                </a:cubicBezTo>
                <a:cubicBezTo>
                  <a:pt x="22644" y="34649"/>
                  <a:pt x="22164" y="34695"/>
                  <a:pt x="22301" y="34284"/>
                </a:cubicBezTo>
                <a:cubicBezTo>
                  <a:pt x="22349" y="34284"/>
                  <a:pt x="22414" y="34241"/>
                  <a:pt x="22464" y="34241"/>
                </a:cubicBezTo>
                <a:close/>
                <a:moveTo>
                  <a:pt x="63916" y="35417"/>
                </a:moveTo>
                <a:cubicBezTo>
                  <a:pt x="64171" y="35417"/>
                  <a:pt x="64271" y="35559"/>
                  <a:pt x="64231" y="35859"/>
                </a:cubicBezTo>
                <a:cubicBezTo>
                  <a:pt x="64072" y="35927"/>
                  <a:pt x="63912" y="35996"/>
                  <a:pt x="63729" y="36087"/>
                </a:cubicBezTo>
                <a:cubicBezTo>
                  <a:pt x="63752" y="36179"/>
                  <a:pt x="63798" y="36316"/>
                  <a:pt x="63843" y="36452"/>
                </a:cubicBezTo>
                <a:cubicBezTo>
                  <a:pt x="63638" y="36384"/>
                  <a:pt x="63455" y="36316"/>
                  <a:pt x="63204" y="36224"/>
                </a:cubicBezTo>
                <a:cubicBezTo>
                  <a:pt x="63410" y="35950"/>
                  <a:pt x="63592" y="35699"/>
                  <a:pt x="63798" y="35425"/>
                </a:cubicBezTo>
                <a:cubicBezTo>
                  <a:pt x="63840" y="35420"/>
                  <a:pt x="63879" y="35417"/>
                  <a:pt x="63916" y="35417"/>
                </a:cubicBezTo>
                <a:close/>
                <a:moveTo>
                  <a:pt x="45925" y="50650"/>
                </a:moveTo>
                <a:cubicBezTo>
                  <a:pt x="45919" y="50650"/>
                  <a:pt x="45920" y="50650"/>
                  <a:pt x="45925" y="50650"/>
                </a:cubicBezTo>
                <a:lnTo>
                  <a:pt x="45925" y="50650"/>
                </a:lnTo>
                <a:cubicBezTo>
                  <a:pt x="45925" y="50650"/>
                  <a:pt x="45925" y="50650"/>
                  <a:pt x="45925" y="50650"/>
                </a:cubicBezTo>
                <a:close/>
                <a:moveTo>
                  <a:pt x="8127" y="4429"/>
                </a:moveTo>
                <a:cubicBezTo>
                  <a:pt x="8195" y="4566"/>
                  <a:pt x="8264" y="4703"/>
                  <a:pt x="8332" y="4839"/>
                </a:cubicBezTo>
                <a:cubicBezTo>
                  <a:pt x="8378" y="4771"/>
                  <a:pt x="8423" y="4703"/>
                  <a:pt x="8469" y="4588"/>
                </a:cubicBezTo>
                <a:cubicBezTo>
                  <a:pt x="8560" y="4657"/>
                  <a:pt x="8606" y="4680"/>
                  <a:pt x="8652" y="4725"/>
                </a:cubicBezTo>
                <a:cubicBezTo>
                  <a:pt x="8560" y="4976"/>
                  <a:pt x="8492" y="5205"/>
                  <a:pt x="8401" y="5479"/>
                </a:cubicBezTo>
                <a:cubicBezTo>
                  <a:pt x="8241" y="5433"/>
                  <a:pt x="8058" y="5364"/>
                  <a:pt x="7898" y="5296"/>
                </a:cubicBezTo>
                <a:lnTo>
                  <a:pt x="7898" y="5296"/>
                </a:lnTo>
                <a:cubicBezTo>
                  <a:pt x="8013" y="5479"/>
                  <a:pt x="8127" y="5684"/>
                  <a:pt x="8287" y="5912"/>
                </a:cubicBezTo>
                <a:cubicBezTo>
                  <a:pt x="8492" y="5730"/>
                  <a:pt x="8629" y="5593"/>
                  <a:pt x="8789" y="5479"/>
                </a:cubicBezTo>
                <a:cubicBezTo>
                  <a:pt x="8948" y="5342"/>
                  <a:pt x="9108" y="5250"/>
                  <a:pt x="9314" y="5113"/>
                </a:cubicBezTo>
                <a:lnTo>
                  <a:pt x="9314" y="5113"/>
                </a:lnTo>
                <a:cubicBezTo>
                  <a:pt x="9382" y="5387"/>
                  <a:pt x="9382" y="5638"/>
                  <a:pt x="9085" y="5867"/>
                </a:cubicBezTo>
                <a:cubicBezTo>
                  <a:pt x="9382" y="6072"/>
                  <a:pt x="9610" y="6232"/>
                  <a:pt x="9861" y="6414"/>
                </a:cubicBezTo>
                <a:cubicBezTo>
                  <a:pt x="9953" y="6277"/>
                  <a:pt x="10044" y="6163"/>
                  <a:pt x="10181" y="6004"/>
                </a:cubicBezTo>
                <a:cubicBezTo>
                  <a:pt x="10272" y="6255"/>
                  <a:pt x="10341" y="6483"/>
                  <a:pt x="10409" y="6711"/>
                </a:cubicBezTo>
                <a:cubicBezTo>
                  <a:pt x="10341" y="6802"/>
                  <a:pt x="10272" y="6894"/>
                  <a:pt x="10181" y="7031"/>
                </a:cubicBezTo>
                <a:cubicBezTo>
                  <a:pt x="10341" y="7076"/>
                  <a:pt x="10455" y="7099"/>
                  <a:pt x="10592" y="7145"/>
                </a:cubicBezTo>
                <a:cubicBezTo>
                  <a:pt x="10569" y="7236"/>
                  <a:pt x="10546" y="7327"/>
                  <a:pt x="10523" y="7442"/>
                </a:cubicBezTo>
                <a:cubicBezTo>
                  <a:pt x="10866" y="7556"/>
                  <a:pt x="11231" y="7670"/>
                  <a:pt x="11596" y="7761"/>
                </a:cubicBezTo>
                <a:cubicBezTo>
                  <a:pt x="11961" y="7852"/>
                  <a:pt x="12327" y="7944"/>
                  <a:pt x="12737" y="8035"/>
                </a:cubicBezTo>
                <a:cubicBezTo>
                  <a:pt x="12783" y="7921"/>
                  <a:pt x="12829" y="7784"/>
                  <a:pt x="12920" y="7579"/>
                </a:cubicBezTo>
                <a:lnTo>
                  <a:pt x="12920" y="7579"/>
                </a:lnTo>
                <a:cubicBezTo>
                  <a:pt x="12760" y="7624"/>
                  <a:pt x="12669" y="7670"/>
                  <a:pt x="12600" y="7693"/>
                </a:cubicBezTo>
                <a:cubicBezTo>
                  <a:pt x="12578" y="7419"/>
                  <a:pt x="12532" y="7190"/>
                  <a:pt x="12509" y="6939"/>
                </a:cubicBezTo>
                <a:cubicBezTo>
                  <a:pt x="12372" y="6939"/>
                  <a:pt x="12258" y="6917"/>
                  <a:pt x="12121" y="6917"/>
                </a:cubicBezTo>
                <a:cubicBezTo>
                  <a:pt x="12190" y="7054"/>
                  <a:pt x="12258" y="7168"/>
                  <a:pt x="12327" y="7305"/>
                </a:cubicBezTo>
                <a:lnTo>
                  <a:pt x="11984" y="7305"/>
                </a:lnTo>
                <a:cubicBezTo>
                  <a:pt x="11916" y="7190"/>
                  <a:pt x="11847" y="7076"/>
                  <a:pt x="11779" y="7008"/>
                </a:cubicBezTo>
                <a:cubicBezTo>
                  <a:pt x="11824" y="6894"/>
                  <a:pt x="11870" y="6825"/>
                  <a:pt x="11916" y="6757"/>
                </a:cubicBezTo>
                <a:cubicBezTo>
                  <a:pt x="11802" y="6665"/>
                  <a:pt x="11687" y="6574"/>
                  <a:pt x="11551" y="6483"/>
                </a:cubicBezTo>
                <a:lnTo>
                  <a:pt x="11551" y="6118"/>
                </a:lnTo>
                <a:cubicBezTo>
                  <a:pt x="11665" y="6232"/>
                  <a:pt x="11733" y="6277"/>
                  <a:pt x="11824" y="6369"/>
                </a:cubicBezTo>
                <a:cubicBezTo>
                  <a:pt x="11893" y="6255"/>
                  <a:pt x="12007" y="6141"/>
                  <a:pt x="12167" y="5958"/>
                </a:cubicBezTo>
                <a:cubicBezTo>
                  <a:pt x="12258" y="6049"/>
                  <a:pt x="12327" y="6118"/>
                  <a:pt x="12395" y="6186"/>
                </a:cubicBezTo>
                <a:cubicBezTo>
                  <a:pt x="12212" y="6414"/>
                  <a:pt x="12076" y="6551"/>
                  <a:pt x="11961" y="6711"/>
                </a:cubicBezTo>
                <a:cubicBezTo>
                  <a:pt x="12098" y="6665"/>
                  <a:pt x="12258" y="6620"/>
                  <a:pt x="12395" y="6574"/>
                </a:cubicBezTo>
                <a:cubicBezTo>
                  <a:pt x="12441" y="6665"/>
                  <a:pt x="12486" y="6780"/>
                  <a:pt x="12532" y="6894"/>
                </a:cubicBezTo>
                <a:cubicBezTo>
                  <a:pt x="12646" y="6734"/>
                  <a:pt x="12737" y="6551"/>
                  <a:pt x="12852" y="6369"/>
                </a:cubicBezTo>
                <a:cubicBezTo>
                  <a:pt x="12966" y="6437"/>
                  <a:pt x="13080" y="6551"/>
                  <a:pt x="13217" y="6643"/>
                </a:cubicBezTo>
                <a:lnTo>
                  <a:pt x="13696" y="6643"/>
                </a:lnTo>
                <a:cubicBezTo>
                  <a:pt x="13650" y="6780"/>
                  <a:pt x="13605" y="6871"/>
                  <a:pt x="13582" y="6985"/>
                </a:cubicBezTo>
                <a:cubicBezTo>
                  <a:pt x="13468" y="6939"/>
                  <a:pt x="13377" y="6894"/>
                  <a:pt x="13285" y="6848"/>
                </a:cubicBezTo>
                <a:lnTo>
                  <a:pt x="13285" y="6848"/>
                </a:lnTo>
                <a:cubicBezTo>
                  <a:pt x="13148" y="7008"/>
                  <a:pt x="13240" y="7122"/>
                  <a:pt x="13582" y="7282"/>
                </a:cubicBezTo>
                <a:cubicBezTo>
                  <a:pt x="13875" y="7099"/>
                  <a:pt x="13933" y="6550"/>
                  <a:pt x="14343" y="6550"/>
                </a:cubicBezTo>
                <a:cubicBezTo>
                  <a:pt x="14445" y="6550"/>
                  <a:pt x="14569" y="6584"/>
                  <a:pt x="14723" y="6665"/>
                </a:cubicBezTo>
                <a:cubicBezTo>
                  <a:pt x="14632" y="6026"/>
                  <a:pt x="14107" y="6209"/>
                  <a:pt x="13833" y="5981"/>
                </a:cubicBezTo>
                <a:cubicBezTo>
                  <a:pt x="13787" y="6095"/>
                  <a:pt x="13719" y="6209"/>
                  <a:pt x="13673" y="6346"/>
                </a:cubicBezTo>
                <a:cubicBezTo>
                  <a:pt x="13285" y="6255"/>
                  <a:pt x="12920" y="6163"/>
                  <a:pt x="12532" y="6072"/>
                </a:cubicBezTo>
                <a:cubicBezTo>
                  <a:pt x="12600" y="5821"/>
                  <a:pt x="12920" y="6004"/>
                  <a:pt x="13057" y="5752"/>
                </a:cubicBezTo>
                <a:lnTo>
                  <a:pt x="13057" y="5752"/>
                </a:lnTo>
                <a:cubicBezTo>
                  <a:pt x="12969" y="5820"/>
                  <a:pt x="12882" y="5843"/>
                  <a:pt x="12794" y="5843"/>
                </a:cubicBezTo>
                <a:cubicBezTo>
                  <a:pt x="12575" y="5843"/>
                  <a:pt x="12355" y="5696"/>
                  <a:pt x="12129" y="5696"/>
                </a:cubicBezTo>
                <a:cubicBezTo>
                  <a:pt x="12044" y="5696"/>
                  <a:pt x="11957" y="5717"/>
                  <a:pt x="11870" y="5775"/>
                </a:cubicBezTo>
                <a:cubicBezTo>
                  <a:pt x="11779" y="5730"/>
                  <a:pt x="11642" y="5684"/>
                  <a:pt x="11459" y="5616"/>
                </a:cubicBezTo>
                <a:cubicBezTo>
                  <a:pt x="11459" y="5593"/>
                  <a:pt x="11414" y="5501"/>
                  <a:pt x="11368" y="5410"/>
                </a:cubicBezTo>
                <a:cubicBezTo>
                  <a:pt x="11459" y="5364"/>
                  <a:pt x="11528" y="5342"/>
                  <a:pt x="11642" y="5273"/>
                </a:cubicBezTo>
                <a:cubicBezTo>
                  <a:pt x="11505" y="5205"/>
                  <a:pt x="11391" y="5182"/>
                  <a:pt x="11277" y="5113"/>
                </a:cubicBezTo>
                <a:cubicBezTo>
                  <a:pt x="11208" y="5045"/>
                  <a:pt x="11185" y="4954"/>
                  <a:pt x="11162" y="4862"/>
                </a:cubicBezTo>
                <a:lnTo>
                  <a:pt x="11162" y="4862"/>
                </a:lnTo>
                <a:cubicBezTo>
                  <a:pt x="11309" y="4936"/>
                  <a:pt x="11451" y="4966"/>
                  <a:pt x="11588" y="4966"/>
                </a:cubicBezTo>
                <a:cubicBezTo>
                  <a:pt x="11750" y="4966"/>
                  <a:pt x="11905" y="4924"/>
                  <a:pt x="12053" y="4862"/>
                </a:cubicBezTo>
                <a:cubicBezTo>
                  <a:pt x="12486" y="4976"/>
                  <a:pt x="12897" y="5091"/>
                  <a:pt x="13331" y="5205"/>
                </a:cubicBezTo>
                <a:cubicBezTo>
                  <a:pt x="13399" y="5068"/>
                  <a:pt x="13422" y="4976"/>
                  <a:pt x="13468" y="4862"/>
                </a:cubicBezTo>
                <a:cubicBezTo>
                  <a:pt x="13719" y="4908"/>
                  <a:pt x="13879" y="5045"/>
                  <a:pt x="13947" y="5319"/>
                </a:cubicBezTo>
                <a:cubicBezTo>
                  <a:pt x="14107" y="5159"/>
                  <a:pt x="14285" y="5086"/>
                  <a:pt x="14480" y="5086"/>
                </a:cubicBezTo>
                <a:cubicBezTo>
                  <a:pt x="14508" y="5086"/>
                  <a:pt x="14535" y="5088"/>
                  <a:pt x="14563" y="5091"/>
                </a:cubicBezTo>
                <a:cubicBezTo>
                  <a:pt x="14678" y="5182"/>
                  <a:pt x="14815" y="5296"/>
                  <a:pt x="14974" y="5410"/>
                </a:cubicBezTo>
                <a:cubicBezTo>
                  <a:pt x="15020" y="5387"/>
                  <a:pt x="15088" y="5342"/>
                  <a:pt x="15157" y="5296"/>
                </a:cubicBezTo>
                <a:cubicBezTo>
                  <a:pt x="15225" y="5342"/>
                  <a:pt x="15317" y="5364"/>
                  <a:pt x="15408" y="5433"/>
                </a:cubicBezTo>
                <a:cubicBezTo>
                  <a:pt x="15476" y="5342"/>
                  <a:pt x="15522" y="5250"/>
                  <a:pt x="15613" y="5136"/>
                </a:cubicBezTo>
                <a:cubicBezTo>
                  <a:pt x="15659" y="5227"/>
                  <a:pt x="15728" y="5273"/>
                  <a:pt x="15773" y="5342"/>
                </a:cubicBezTo>
                <a:cubicBezTo>
                  <a:pt x="16070" y="5094"/>
                  <a:pt x="16226" y="4974"/>
                  <a:pt x="16361" y="4974"/>
                </a:cubicBezTo>
                <a:cubicBezTo>
                  <a:pt x="16476" y="4974"/>
                  <a:pt x="16575" y="5060"/>
                  <a:pt x="16732" y="5227"/>
                </a:cubicBezTo>
                <a:cubicBezTo>
                  <a:pt x="16663" y="5273"/>
                  <a:pt x="16595" y="5296"/>
                  <a:pt x="16504" y="5364"/>
                </a:cubicBezTo>
                <a:lnTo>
                  <a:pt x="16800" y="5364"/>
                </a:lnTo>
                <a:cubicBezTo>
                  <a:pt x="16869" y="5456"/>
                  <a:pt x="16937" y="5547"/>
                  <a:pt x="17029" y="5661"/>
                </a:cubicBezTo>
                <a:cubicBezTo>
                  <a:pt x="17184" y="5516"/>
                  <a:pt x="17340" y="5475"/>
                  <a:pt x="17497" y="5475"/>
                </a:cubicBezTo>
                <a:cubicBezTo>
                  <a:pt x="17687" y="5475"/>
                  <a:pt x="17879" y="5535"/>
                  <a:pt x="18079" y="5547"/>
                </a:cubicBezTo>
                <a:cubicBezTo>
                  <a:pt x="18250" y="5570"/>
                  <a:pt x="18427" y="5576"/>
                  <a:pt x="18604" y="5576"/>
                </a:cubicBezTo>
                <a:cubicBezTo>
                  <a:pt x="18780" y="5576"/>
                  <a:pt x="18957" y="5570"/>
                  <a:pt x="19129" y="5570"/>
                </a:cubicBezTo>
                <a:cubicBezTo>
                  <a:pt x="19174" y="5798"/>
                  <a:pt x="19220" y="5958"/>
                  <a:pt x="19243" y="6118"/>
                </a:cubicBezTo>
                <a:lnTo>
                  <a:pt x="19311" y="6118"/>
                </a:lnTo>
                <a:cubicBezTo>
                  <a:pt x="19334" y="5981"/>
                  <a:pt x="19357" y="5844"/>
                  <a:pt x="19402" y="5684"/>
                </a:cubicBezTo>
                <a:cubicBezTo>
                  <a:pt x="19585" y="5730"/>
                  <a:pt x="19790" y="5752"/>
                  <a:pt x="19996" y="5798"/>
                </a:cubicBezTo>
                <a:cubicBezTo>
                  <a:pt x="20019" y="5752"/>
                  <a:pt x="20087" y="5707"/>
                  <a:pt x="20156" y="5616"/>
                </a:cubicBezTo>
                <a:cubicBezTo>
                  <a:pt x="20247" y="5730"/>
                  <a:pt x="20315" y="5844"/>
                  <a:pt x="20361" y="5889"/>
                </a:cubicBezTo>
                <a:lnTo>
                  <a:pt x="20749" y="5889"/>
                </a:lnTo>
                <a:cubicBezTo>
                  <a:pt x="20681" y="6095"/>
                  <a:pt x="20635" y="6255"/>
                  <a:pt x="20589" y="6392"/>
                </a:cubicBezTo>
                <a:cubicBezTo>
                  <a:pt x="20430" y="6369"/>
                  <a:pt x="20315" y="6369"/>
                  <a:pt x="20178" y="6369"/>
                </a:cubicBezTo>
                <a:lnTo>
                  <a:pt x="20178" y="6688"/>
                </a:lnTo>
                <a:lnTo>
                  <a:pt x="20840" y="6688"/>
                </a:lnTo>
                <a:cubicBezTo>
                  <a:pt x="20863" y="6711"/>
                  <a:pt x="20932" y="6780"/>
                  <a:pt x="20977" y="6871"/>
                </a:cubicBezTo>
                <a:cubicBezTo>
                  <a:pt x="21114" y="6848"/>
                  <a:pt x="21274" y="6848"/>
                  <a:pt x="21411" y="6825"/>
                </a:cubicBezTo>
                <a:cubicBezTo>
                  <a:pt x="21616" y="6643"/>
                  <a:pt x="21320" y="6255"/>
                  <a:pt x="21731" y="6141"/>
                </a:cubicBezTo>
                <a:cubicBezTo>
                  <a:pt x="21753" y="6232"/>
                  <a:pt x="21753" y="6300"/>
                  <a:pt x="21753" y="6369"/>
                </a:cubicBezTo>
                <a:cubicBezTo>
                  <a:pt x="21776" y="6414"/>
                  <a:pt x="21822" y="6437"/>
                  <a:pt x="21845" y="6483"/>
                </a:cubicBezTo>
                <a:cubicBezTo>
                  <a:pt x="21868" y="6392"/>
                  <a:pt x="21868" y="6323"/>
                  <a:pt x="21890" y="6232"/>
                </a:cubicBezTo>
                <a:cubicBezTo>
                  <a:pt x="22005" y="6346"/>
                  <a:pt x="22073" y="6414"/>
                  <a:pt x="22164" y="6483"/>
                </a:cubicBezTo>
                <a:cubicBezTo>
                  <a:pt x="22119" y="6620"/>
                  <a:pt x="22096" y="6780"/>
                  <a:pt x="22050" y="6939"/>
                </a:cubicBezTo>
                <a:cubicBezTo>
                  <a:pt x="22210" y="6985"/>
                  <a:pt x="22370" y="7031"/>
                  <a:pt x="22530" y="7099"/>
                </a:cubicBezTo>
                <a:cubicBezTo>
                  <a:pt x="22621" y="6939"/>
                  <a:pt x="22689" y="6780"/>
                  <a:pt x="22781" y="6643"/>
                </a:cubicBezTo>
                <a:cubicBezTo>
                  <a:pt x="22803" y="6643"/>
                  <a:pt x="22826" y="6643"/>
                  <a:pt x="22849" y="6665"/>
                </a:cubicBezTo>
                <a:cubicBezTo>
                  <a:pt x="22826" y="6802"/>
                  <a:pt x="22803" y="6939"/>
                  <a:pt x="22781" y="7076"/>
                </a:cubicBezTo>
                <a:lnTo>
                  <a:pt x="23511" y="7076"/>
                </a:lnTo>
                <a:cubicBezTo>
                  <a:pt x="23534" y="7099"/>
                  <a:pt x="23602" y="7168"/>
                  <a:pt x="23671" y="7259"/>
                </a:cubicBezTo>
                <a:cubicBezTo>
                  <a:pt x="23876" y="7190"/>
                  <a:pt x="24082" y="7122"/>
                  <a:pt x="24287" y="7076"/>
                </a:cubicBezTo>
                <a:cubicBezTo>
                  <a:pt x="24287" y="7054"/>
                  <a:pt x="24287" y="7008"/>
                  <a:pt x="24287" y="6985"/>
                </a:cubicBezTo>
                <a:cubicBezTo>
                  <a:pt x="24036" y="6939"/>
                  <a:pt x="23785" y="6871"/>
                  <a:pt x="23511" y="6802"/>
                </a:cubicBezTo>
                <a:cubicBezTo>
                  <a:pt x="23534" y="6620"/>
                  <a:pt x="23534" y="6483"/>
                  <a:pt x="23557" y="6323"/>
                </a:cubicBezTo>
                <a:cubicBezTo>
                  <a:pt x="23739" y="6346"/>
                  <a:pt x="23922" y="6369"/>
                  <a:pt x="24104" y="6392"/>
                </a:cubicBezTo>
                <a:cubicBezTo>
                  <a:pt x="24127" y="6483"/>
                  <a:pt x="24150" y="6574"/>
                  <a:pt x="24173" y="6665"/>
                </a:cubicBezTo>
                <a:cubicBezTo>
                  <a:pt x="24266" y="6702"/>
                  <a:pt x="24354" y="6717"/>
                  <a:pt x="24438" y="6717"/>
                </a:cubicBezTo>
                <a:cubicBezTo>
                  <a:pt x="24722" y="6717"/>
                  <a:pt x="24964" y="6543"/>
                  <a:pt x="25246" y="6437"/>
                </a:cubicBezTo>
                <a:cubicBezTo>
                  <a:pt x="25314" y="6529"/>
                  <a:pt x="25360" y="6597"/>
                  <a:pt x="25428" y="6688"/>
                </a:cubicBezTo>
                <a:cubicBezTo>
                  <a:pt x="25497" y="6643"/>
                  <a:pt x="25588" y="6574"/>
                  <a:pt x="25702" y="6483"/>
                </a:cubicBezTo>
                <a:cubicBezTo>
                  <a:pt x="25748" y="6597"/>
                  <a:pt x="25771" y="6665"/>
                  <a:pt x="25816" y="6757"/>
                </a:cubicBezTo>
                <a:cubicBezTo>
                  <a:pt x="26045" y="6825"/>
                  <a:pt x="26319" y="6917"/>
                  <a:pt x="26638" y="7008"/>
                </a:cubicBezTo>
                <a:cubicBezTo>
                  <a:pt x="26592" y="7122"/>
                  <a:pt x="26547" y="7190"/>
                  <a:pt x="26547" y="7213"/>
                </a:cubicBezTo>
                <a:lnTo>
                  <a:pt x="25428" y="7213"/>
                </a:lnTo>
                <a:cubicBezTo>
                  <a:pt x="25405" y="7259"/>
                  <a:pt x="25405" y="7282"/>
                  <a:pt x="25405" y="7305"/>
                </a:cubicBezTo>
                <a:cubicBezTo>
                  <a:pt x="25337" y="7236"/>
                  <a:pt x="25269" y="7168"/>
                  <a:pt x="25154" y="7076"/>
                </a:cubicBezTo>
                <a:cubicBezTo>
                  <a:pt x="25132" y="7190"/>
                  <a:pt x="25109" y="7259"/>
                  <a:pt x="25086" y="7373"/>
                </a:cubicBezTo>
                <a:lnTo>
                  <a:pt x="25748" y="7373"/>
                </a:lnTo>
                <a:cubicBezTo>
                  <a:pt x="25771" y="7419"/>
                  <a:pt x="25794" y="7487"/>
                  <a:pt x="25816" y="7556"/>
                </a:cubicBezTo>
                <a:cubicBezTo>
                  <a:pt x="26090" y="7510"/>
                  <a:pt x="26319" y="7464"/>
                  <a:pt x="26592" y="7396"/>
                </a:cubicBezTo>
                <a:cubicBezTo>
                  <a:pt x="26615" y="7464"/>
                  <a:pt x="26661" y="7533"/>
                  <a:pt x="26684" y="7601"/>
                </a:cubicBezTo>
                <a:cubicBezTo>
                  <a:pt x="26729" y="7579"/>
                  <a:pt x="26775" y="7556"/>
                  <a:pt x="26798" y="7556"/>
                </a:cubicBezTo>
                <a:cubicBezTo>
                  <a:pt x="26775" y="7282"/>
                  <a:pt x="26752" y="7031"/>
                  <a:pt x="26729" y="6711"/>
                </a:cubicBezTo>
                <a:lnTo>
                  <a:pt x="26729" y="6711"/>
                </a:lnTo>
                <a:cubicBezTo>
                  <a:pt x="27072" y="6962"/>
                  <a:pt x="26821" y="7327"/>
                  <a:pt x="27003" y="7579"/>
                </a:cubicBezTo>
                <a:cubicBezTo>
                  <a:pt x="27095" y="7305"/>
                  <a:pt x="27209" y="7054"/>
                  <a:pt x="27277" y="6825"/>
                </a:cubicBezTo>
                <a:cubicBezTo>
                  <a:pt x="27574" y="6985"/>
                  <a:pt x="27779" y="7099"/>
                  <a:pt x="28008" y="7213"/>
                </a:cubicBezTo>
                <a:cubicBezTo>
                  <a:pt x="28122" y="7076"/>
                  <a:pt x="28190" y="6985"/>
                  <a:pt x="28304" y="6825"/>
                </a:cubicBezTo>
                <a:cubicBezTo>
                  <a:pt x="28304" y="6985"/>
                  <a:pt x="28304" y="7076"/>
                  <a:pt x="28327" y="7190"/>
                </a:cubicBezTo>
                <a:cubicBezTo>
                  <a:pt x="28418" y="7145"/>
                  <a:pt x="28487" y="7122"/>
                  <a:pt x="28670" y="7076"/>
                </a:cubicBezTo>
                <a:cubicBezTo>
                  <a:pt x="28670" y="7076"/>
                  <a:pt x="28761" y="7122"/>
                  <a:pt x="28852" y="7168"/>
                </a:cubicBezTo>
                <a:cubicBezTo>
                  <a:pt x="28921" y="7122"/>
                  <a:pt x="28989" y="7054"/>
                  <a:pt x="29080" y="6962"/>
                </a:cubicBezTo>
                <a:cubicBezTo>
                  <a:pt x="29126" y="7122"/>
                  <a:pt x="29149" y="7259"/>
                  <a:pt x="29172" y="7373"/>
                </a:cubicBezTo>
                <a:lnTo>
                  <a:pt x="29240" y="7373"/>
                </a:lnTo>
                <a:cubicBezTo>
                  <a:pt x="29286" y="7282"/>
                  <a:pt x="29331" y="7168"/>
                  <a:pt x="29400" y="6985"/>
                </a:cubicBezTo>
                <a:cubicBezTo>
                  <a:pt x="29423" y="7190"/>
                  <a:pt x="29446" y="7305"/>
                  <a:pt x="29446" y="7442"/>
                </a:cubicBezTo>
                <a:cubicBezTo>
                  <a:pt x="29354" y="7487"/>
                  <a:pt x="29263" y="7533"/>
                  <a:pt x="29172" y="7579"/>
                </a:cubicBezTo>
                <a:lnTo>
                  <a:pt x="29172" y="7898"/>
                </a:lnTo>
                <a:cubicBezTo>
                  <a:pt x="29377" y="7944"/>
                  <a:pt x="29583" y="7967"/>
                  <a:pt x="29788" y="7989"/>
                </a:cubicBezTo>
                <a:cubicBezTo>
                  <a:pt x="30039" y="8012"/>
                  <a:pt x="30267" y="8035"/>
                  <a:pt x="30496" y="8081"/>
                </a:cubicBezTo>
                <a:cubicBezTo>
                  <a:pt x="30496" y="8081"/>
                  <a:pt x="30496" y="8103"/>
                  <a:pt x="30496" y="8126"/>
                </a:cubicBezTo>
                <a:cubicBezTo>
                  <a:pt x="30678" y="8103"/>
                  <a:pt x="30884" y="8058"/>
                  <a:pt x="31089" y="8035"/>
                </a:cubicBezTo>
                <a:cubicBezTo>
                  <a:pt x="31112" y="7830"/>
                  <a:pt x="31135" y="7647"/>
                  <a:pt x="31135" y="7442"/>
                </a:cubicBezTo>
                <a:cubicBezTo>
                  <a:pt x="31477" y="7898"/>
                  <a:pt x="31591" y="8377"/>
                  <a:pt x="31386" y="8925"/>
                </a:cubicBezTo>
                <a:cubicBezTo>
                  <a:pt x="31431" y="9062"/>
                  <a:pt x="31477" y="9245"/>
                  <a:pt x="31545" y="9450"/>
                </a:cubicBezTo>
                <a:cubicBezTo>
                  <a:pt x="31454" y="9427"/>
                  <a:pt x="31386" y="9427"/>
                  <a:pt x="31294" y="9405"/>
                </a:cubicBezTo>
                <a:lnTo>
                  <a:pt x="31294" y="9405"/>
                </a:lnTo>
                <a:cubicBezTo>
                  <a:pt x="31255" y="9503"/>
                  <a:pt x="31334" y="9770"/>
                  <a:pt x="31110" y="9770"/>
                </a:cubicBezTo>
                <a:cubicBezTo>
                  <a:pt x="31073" y="9770"/>
                  <a:pt x="31029" y="9763"/>
                  <a:pt x="30975" y="9747"/>
                </a:cubicBezTo>
                <a:lnTo>
                  <a:pt x="30975" y="9747"/>
                </a:lnTo>
                <a:cubicBezTo>
                  <a:pt x="31022" y="9854"/>
                  <a:pt x="31076" y="9893"/>
                  <a:pt x="31129" y="9893"/>
                </a:cubicBezTo>
                <a:cubicBezTo>
                  <a:pt x="31179" y="9893"/>
                  <a:pt x="31228" y="9859"/>
                  <a:pt x="31272" y="9815"/>
                </a:cubicBezTo>
                <a:cubicBezTo>
                  <a:pt x="31477" y="9633"/>
                  <a:pt x="31682" y="9427"/>
                  <a:pt x="31842" y="9245"/>
                </a:cubicBezTo>
                <a:cubicBezTo>
                  <a:pt x="32048" y="9222"/>
                  <a:pt x="32207" y="9199"/>
                  <a:pt x="32276" y="9199"/>
                </a:cubicBezTo>
                <a:cubicBezTo>
                  <a:pt x="32527" y="9313"/>
                  <a:pt x="32687" y="9473"/>
                  <a:pt x="32869" y="9473"/>
                </a:cubicBezTo>
                <a:cubicBezTo>
                  <a:pt x="32884" y="9475"/>
                  <a:pt x="32898" y="9475"/>
                  <a:pt x="32913" y="9475"/>
                </a:cubicBezTo>
                <a:cubicBezTo>
                  <a:pt x="33010" y="9475"/>
                  <a:pt x="33106" y="9444"/>
                  <a:pt x="33194" y="9444"/>
                </a:cubicBezTo>
                <a:cubicBezTo>
                  <a:pt x="33278" y="9444"/>
                  <a:pt x="33355" y="9473"/>
                  <a:pt x="33417" y="9587"/>
                </a:cubicBezTo>
                <a:cubicBezTo>
                  <a:pt x="33551" y="9551"/>
                  <a:pt x="33679" y="9501"/>
                  <a:pt x="33803" y="9501"/>
                </a:cubicBezTo>
                <a:cubicBezTo>
                  <a:pt x="33912" y="9501"/>
                  <a:pt x="34018" y="9539"/>
                  <a:pt x="34125" y="9656"/>
                </a:cubicBezTo>
                <a:cubicBezTo>
                  <a:pt x="34307" y="9359"/>
                  <a:pt x="34581" y="9108"/>
                  <a:pt x="34924" y="9085"/>
                </a:cubicBezTo>
                <a:cubicBezTo>
                  <a:pt x="34960" y="9085"/>
                  <a:pt x="34997" y="9085"/>
                  <a:pt x="35035" y="9085"/>
                </a:cubicBezTo>
                <a:cubicBezTo>
                  <a:pt x="35264" y="9085"/>
                  <a:pt x="35524" y="9101"/>
                  <a:pt x="35700" y="9336"/>
                </a:cubicBezTo>
                <a:cubicBezTo>
                  <a:pt x="35768" y="9313"/>
                  <a:pt x="35859" y="9268"/>
                  <a:pt x="36019" y="9222"/>
                </a:cubicBezTo>
                <a:lnTo>
                  <a:pt x="36019" y="9222"/>
                </a:lnTo>
                <a:cubicBezTo>
                  <a:pt x="35996" y="9405"/>
                  <a:pt x="35974" y="9541"/>
                  <a:pt x="35951" y="9678"/>
                </a:cubicBezTo>
                <a:cubicBezTo>
                  <a:pt x="36010" y="9767"/>
                  <a:pt x="36088" y="9817"/>
                  <a:pt x="36209" y="9817"/>
                </a:cubicBezTo>
                <a:cubicBezTo>
                  <a:pt x="36276" y="9817"/>
                  <a:pt x="36356" y="9802"/>
                  <a:pt x="36453" y="9770"/>
                </a:cubicBezTo>
                <a:cubicBezTo>
                  <a:pt x="36270" y="9724"/>
                  <a:pt x="36202" y="9724"/>
                  <a:pt x="36111" y="9701"/>
                </a:cubicBezTo>
                <a:cubicBezTo>
                  <a:pt x="36088" y="9633"/>
                  <a:pt x="36088" y="9564"/>
                  <a:pt x="36088" y="9496"/>
                </a:cubicBezTo>
                <a:cubicBezTo>
                  <a:pt x="36293" y="9405"/>
                  <a:pt x="36476" y="9336"/>
                  <a:pt x="36681" y="9268"/>
                </a:cubicBezTo>
                <a:cubicBezTo>
                  <a:pt x="36727" y="9382"/>
                  <a:pt x="36772" y="9496"/>
                  <a:pt x="36864" y="9701"/>
                </a:cubicBezTo>
                <a:cubicBezTo>
                  <a:pt x="36932" y="9541"/>
                  <a:pt x="36955" y="9450"/>
                  <a:pt x="36978" y="9382"/>
                </a:cubicBezTo>
                <a:cubicBezTo>
                  <a:pt x="37023" y="9384"/>
                  <a:pt x="37069" y="9385"/>
                  <a:pt x="37115" y="9385"/>
                </a:cubicBezTo>
                <a:cubicBezTo>
                  <a:pt x="37213" y="9385"/>
                  <a:pt x="37313" y="9381"/>
                  <a:pt x="37412" y="9381"/>
                </a:cubicBezTo>
                <a:cubicBezTo>
                  <a:pt x="37762" y="9381"/>
                  <a:pt x="38106" y="9422"/>
                  <a:pt x="38347" y="9793"/>
                </a:cubicBezTo>
                <a:cubicBezTo>
                  <a:pt x="38462" y="9701"/>
                  <a:pt x="38553" y="9610"/>
                  <a:pt x="38667" y="9541"/>
                </a:cubicBezTo>
                <a:cubicBezTo>
                  <a:pt x="38782" y="9755"/>
                  <a:pt x="38932" y="9815"/>
                  <a:pt x="39117" y="9815"/>
                </a:cubicBezTo>
                <a:cubicBezTo>
                  <a:pt x="39190" y="9815"/>
                  <a:pt x="39268" y="9805"/>
                  <a:pt x="39352" y="9793"/>
                </a:cubicBezTo>
                <a:cubicBezTo>
                  <a:pt x="39671" y="9747"/>
                  <a:pt x="40014" y="9747"/>
                  <a:pt x="40379" y="9724"/>
                </a:cubicBezTo>
                <a:cubicBezTo>
                  <a:pt x="40425" y="9678"/>
                  <a:pt x="40516" y="9587"/>
                  <a:pt x="40653" y="9427"/>
                </a:cubicBezTo>
                <a:cubicBezTo>
                  <a:pt x="40767" y="9747"/>
                  <a:pt x="40767" y="10044"/>
                  <a:pt x="41018" y="10066"/>
                </a:cubicBezTo>
                <a:cubicBezTo>
                  <a:pt x="41164" y="9962"/>
                  <a:pt x="41253" y="9858"/>
                  <a:pt x="41336" y="9858"/>
                </a:cubicBezTo>
                <a:cubicBezTo>
                  <a:pt x="41344" y="9858"/>
                  <a:pt x="41352" y="9859"/>
                  <a:pt x="41360" y="9861"/>
                </a:cubicBezTo>
                <a:cubicBezTo>
                  <a:pt x="41657" y="9907"/>
                  <a:pt x="41954" y="10021"/>
                  <a:pt x="42251" y="10135"/>
                </a:cubicBezTo>
                <a:cubicBezTo>
                  <a:pt x="42388" y="10089"/>
                  <a:pt x="42547" y="10044"/>
                  <a:pt x="42707" y="9998"/>
                </a:cubicBezTo>
                <a:cubicBezTo>
                  <a:pt x="42707" y="10021"/>
                  <a:pt x="42730" y="10044"/>
                  <a:pt x="42730" y="10044"/>
                </a:cubicBezTo>
                <a:cubicBezTo>
                  <a:pt x="42798" y="9975"/>
                  <a:pt x="42867" y="9884"/>
                  <a:pt x="42958" y="9770"/>
                </a:cubicBezTo>
                <a:cubicBezTo>
                  <a:pt x="43027" y="9861"/>
                  <a:pt x="43072" y="9907"/>
                  <a:pt x="43141" y="9975"/>
                </a:cubicBezTo>
                <a:cubicBezTo>
                  <a:pt x="43209" y="9930"/>
                  <a:pt x="43255" y="9884"/>
                  <a:pt x="43346" y="9793"/>
                </a:cubicBezTo>
                <a:cubicBezTo>
                  <a:pt x="43529" y="9884"/>
                  <a:pt x="43711" y="9975"/>
                  <a:pt x="43940" y="10089"/>
                </a:cubicBezTo>
                <a:cubicBezTo>
                  <a:pt x="44119" y="9963"/>
                  <a:pt x="44303" y="9900"/>
                  <a:pt x="44467" y="9900"/>
                </a:cubicBezTo>
                <a:cubicBezTo>
                  <a:pt x="44658" y="9900"/>
                  <a:pt x="44823" y="9986"/>
                  <a:pt x="44921" y="10158"/>
                </a:cubicBezTo>
                <a:lnTo>
                  <a:pt x="45743" y="10158"/>
                </a:lnTo>
                <a:cubicBezTo>
                  <a:pt x="45606" y="10272"/>
                  <a:pt x="45560" y="10340"/>
                  <a:pt x="45515" y="10386"/>
                </a:cubicBezTo>
                <a:cubicBezTo>
                  <a:pt x="45515" y="10386"/>
                  <a:pt x="45537" y="10409"/>
                  <a:pt x="45537" y="10409"/>
                </a:cubicBezTo>
                <a:cubicBezTo>
                  <a:pt x="45629" y="10363"/>
                  <a:pt x="45720" y="10295"/>
                  <a:pt x="45834" y="10249"/>
                </a:cubicBezTo>
                <a:cubicBezTo>
                  <a:pt x="45857" y="10340"/>
                  <a:pt x="45880" y="10454"/>
                  <a:pt x="45903" y="10546"/>
                </a:cubicBezTo>
                <a:cubicBezTo>
                  <a:pt x="45974" y="10594"/>
                  <a:pt x="46040" y="10614"/>
                  <a:pt x="46102" y="10614"/>
                </a:cubicBezTo>
                <a:cubicBezTo>
                  <a:pt x="46217" y="10614"/>
                  <a:pt x="46316" y="10544"/>
                  <a:pt x="46405" y="10454"/>
                </a:cubicBezTo>
                <a:cubicBezTo>
                  <a:pt x="46542" y="10318"/>
                  <a:pt x="46656" y="10203"/>
                  <a:pt x="46816" y="10044"/>
                </a:cubicBezTo>
                <a:cubicBezTo>
                  <a:pt x="46907" y="10158"/>
                  <a:pt x="46930" y="10203"/>
                  <a:pt x="46953" y="10249"/>
                </a:cubicBezTo>
                <a:cubicBezTo>
                  <a:pt x="47226" y="10295"/>
                  <a:pt x="47455" y="10318"/>
                  <a:pt x="47683" y="10363"/>
                </a:cubicBezTo>
                <a:cubicBezTo>
                  <a:pt x="47774" y="10523"/>
                  <a:pt x="47569" y="10797"/>
                  <a:pt x="47957" y="10843"/>
                </a:cubicBezTo>
                <a:cubicBezTo>
                  <a:pt x="47934" y="10774"/>
                  <a:pt x="47911" y="10706"/>
                  <a:pt x="47911" y="10591"/>
                </a:cubicBezTo>
                <a:lnTo>
                  <a:pt x="47911" y="10591"/>
                </a:lnTo>
                <a:cubicBezTo>
                  <a:pt x="47966" y="10612"/>
                  <a:pt x="48022" y="10620"/>
                  <a:pt x="48079" y="10620"/>
                </a:cubicBezTo>
                <a:cubicBezTo>
                  <a:pt x="48314" y="10620"/>
                  <a:pt x="48561" y="10481"/>
                  <a:pt x="48799" y="10481"/>
                </a:cubicBezTo>
                <a:cubicBezTo>
                  <a:pt x="48959" y="10481"/>
                  <a:pt x="49114" y="10543"/>
                  <a:pt x="49258" y="10751"/>
                </a:cubicBezTo>
                <a:cubicBezTo>
                  <a:pt x="49258" y="10888"/>
                  <a:pt x="49258" y="11025"/>
                  <a:pt x="49258" y="11185"/>
                </a:cubicBezTo>
                <a:cubicBezTo>
                  <a:pt x="49387" y="11185"/>
                  <a:pt x="49516" y="11205"/>
                  <a:pt x="49645" y="11227"/>
                </a:cubicBezTo>
                <a:lnTo>
                  <a:pt x="49645" y="11227"/>
                </a:lnTo>
                <a:cubicBezTo>
                  <a:pt x="49728" y="11115"/>
                  <a:pt x="49819" y="10995"/>
                  <a:pt x="49920" y="10865"/>
                </a:cubicBezTo>
                <a:cubicBezTo>
                  <a:pt x="49943" y="10911"/>
                  <a:pt x="50011" y="10934"/>
                  <a:pt x="50080" y="11002"/>
                </a:cubicBezTo>
                <a:cubicBezTo>
                  <a:pt x="50121" y="10980"/>
                  <a:pt x="50159" y="10970"/>
                  <a:pt x="50195" y="10970"/>
                </a:cubicBezTo>
                <a:cubicBezTo>
                  <a:pt x="50373" y="10970"/>
                  <a:pt x="50490" y="11212"/>
                  <a:pt x="50719" y="11231"/>
                </a:cubicBezTo>
                <a:cubicBezTo>
                  <a:pt x="50764" y="11185"/>
                  <a:pt x="50856" y="11139"/>
                  <a:pt x="50970" y="11071"/>
                </a:cubicBezTo>
                <a:cubicBezTo>
                  <a:pt x="51038" y="11094"/>
                  <a:pt x="51130" y="11139"/>
                  <a:pt x="51221" y="11185"/>
                </a:cubicBezTo>
                <a:cubicBezTo>
                  <a:pt x="51244" y="11071"/>
                  <a:pt x="51267" y="10979"/>
                  <a:pt x="51335" y="10820"/>
                </a:cubicBezTo>
                <a:cubicBezTo>
                  <a:pt x="51426" y="10934"/>
                  <a:pt x="51472" y="11025"/>
                  <a:pt x="51563" y="11139"/>
                </a:cubicBezTo>
                <a:cubicBezTo>
                  <a:pt x="51723" y="11162"/>
                  <a:pt x="51906" y="11185"/>
                  <a:pt x="52111" y="11185"/>
                </a:cubicBezTo>
                <a:cubicBezTo>
                  <a:pt x="52157" y="11276"/>
                  <a:pt x="52225" y="11367"/>
                  <a:pt x="52294" y="11459"/>
                </a:cubicBezTo>
                <a:cubicBezTo>
                  <a:pt x="52453" y="11436"/>
                  <a:pt x="52613" y="11436"/>
                  <a:pt x="52819" y="11413"/>
                </a:cubicBezTo>
                <a:cubicBezTo>
                  <a:pt x="52937" y="11548"/>
                  <a:pt x="53092" y="11583"/>
                  <a:pt x="53285" y="11583"/>
                </a:cubicBezTo>
                <a:cubicBezTo>
                  <a:pt x="53353" y="11583"/>
                  <a:pt x="53426" y="11579"/>
                  <a:pt x="53503" y="11573"/>
                </a:cubicBezTo>
                <a:cubicBezTo>
                  <a:pt x="54006" y="11504"/>
                  <a:pt x="54416" y="11276"/>
                  <a:pt x="54782" y="11231"/>
                </a:cubicBezTo>
                <a:cubicBezTo>
                  <a:pt x="55056" y="11345"/>
                  <a:pt x="55238" y="11413"/>
                  <a:pt x="55512" y="11527"/>
                </a:cubicBezTo>
                <a:cubicBezTo>
                  <a:pt x="55535" y="11619"/>
                  <a:pt x="55603" y="11756"/>
                  <a:pt x="55695" y="11961"/>
                </a:cubicBezTo>
                <a:cubicBezTo>
                  <a:pt x="55854" y="11892"/>
                  <a:pt x="55991" y="11824"/>
                  <a:pt x="56151" y="11756"/>
                </a:cubicBezTo>
                <a:lnTo>
                  <a:pt x="56151" y="11482"/>
                </a:lnTo>
                <a:lnTo>
                  <a:pt x="56631" y="11482"/>
                </a:lnTo>
                <a:cubicBezTo>
                  <a:pt x="56562" y="11573"/>
                  <a:pt x="56516" y="11641"/>
                  <a:pt x="56448" y="11710"/>
                </a:cubicBezTo>
                <a:cubicBezTo>
                  <a:pt x="56539" y="11756"/>
                  <a:pt x="56631" y="11824"/>
                  <a:pt x="56722" y="11892"/>
                </a:cubicBezTo>
                <a:cubicBezTo>
                  <a:pt x="56722" y="11778"/>
                  <a:pt x="56745" y="11641"/>
                  <a:pt x="56745" y="11550"/>
                </a:cubicBezTo>
                <a:cubicBezTo>
                  <a:pt x="56973" y="11504"/>
                  <a:pt x="57155" y="11459"/>
                  <a:pt x="57361" y="11413"/>
                </a:cubicBezTo>
                <a:lnTo>
                  <a:pt x="57361" y="11413"/>
                </a:lnTo>
                <a:cubicBezTo>
                  <a:pt x="57315" y="11619"/>
                  <a:pt x="57155" y="11870"/>
                  <a:pt x="57384" y="12075"/>
                </a:cubicBezTo>
                <a:cubicBezTo>
                  <a:pt x="57544" y="11961"/>
                  <a:pt x="57703" y="11847"/>
                  <a:pt x="57840" y="11733"/>
                </a:cubicBezTo>
                <a:cubicBezTo>
                  <a:pt x="58160" y="11892"/>
                  <a:pt x="57886" y="12098"/>
                  <a:pt x="57932" y="12235"/>
                </a:cubicBezTo>
                <a:cubicBezTo>
                  <a:pt x="57749" y="12303"/>
                  <a:pt x="57566" y="12372"/>
                  <a:pt x="57384" y="12417"/>
                </a:cubicBezTo>
                <a:cubicBezTo>
                  <a:pt x="57384" y="12440"/>
                  <a:pt x="57407" y="12463"/>
                  <a:pt x="57407" y="12486"/>
                </a:cubicBezTo>
                <a:lnTo>
                  <a:pt x="58685" y="12486"/>
                </a:lnTo>
                <a:cubicBezTo>
                  <a:pt x="58708" y="12440"/>
                  <a:pt x="58753" y="12372"/>
                  <a:pt x="58845" y="12258"/>
                </a:cubicBezTo>
                <a:cubicBezTo>
                  <a:pt x="58890" y="12417"/>
                  <a:pt x="58936" y="12509"/>
                  <a:pt x="58982" y="12623"/>
                </a:cubicBezTo>
                <a:cubicBezTo>
                  <a:pt x="59073" y="12646"/>
                  <a:pt x="59187" y="12669"/>
                  <a:pt x="59324" y="12691"/>
                </a:cubicBezTo>
                <a:cubicBezTo>
                  <a:pt x="59370" y="12532"/>
                  <a:pt x="59438" y="12395"/>
                  <a:pt x="59507" y="12235"/>
                </a:cubicBezTo>
                <a:cubicBezTo>
                  <a:pt x="59689" y="12303"/>
                  <a:pt x="59849" y="12372"/>
                  <a:pt x="59986" y="12417"/>
                </a:cubicBezTo>
                <a:cubicBezTo>
                  <a:pt x="60077" y="12349"/>
                  <a:pt x="60146" y="12258"/>
                  <a:pt x="60237" y="12189"/>
                </a:cubicBezTo>
                <a:cubicBezTo>
                  <a:pt x="60260" y="12212"/>
                  <a:pt x="60283" y="12212"/>
                  <a:pt x="60305" y="12235"/>
                </a:cubicBezTo>
                <a:cubicBezTo>
                  <a:pt x="60328" y="12144"/>
                  <a:pt x="60351" y="12052"/>
                  <a:pt x="60397" y="11915"/>
                </a:cubicBezTo>
                <a:cubicBezTo>
                  <a:pt x="60808" y="12098"/>
                  <a:pt x="60420" y="12463"/>
                  <a:pt x="60693" y="12737"/>
                </a:cubicBezTo>
                <a:cubicBezTo>
                  <a:pt x="60693" y="12669"/>
                  <a:pt x="60716" y="12600"/>
                  <a:pt x="60739" y="12532"/>
                </a:cubicBezTo>
                <a:cubicBezTo>
                  <a:pt x="60830" y="12577"/>
                  <a:pt x="60899" y="12600"/>
                  <a:pt x="60990" y="12646"/>
                </a:cubicBezTo>
                <a:cubicBezTo>
                  <a:pt x="61059" y="12463"/>
                  <a:pt x="61104" y="12281"/>
                  <a:pt x="61150" y="12075"/>
                </a:cubicBezTo>
                <a:cubicBezTo>
                  <a:pt x="61173" y="12098"/>
                  <a:pt x="61173" y="12098"/>
                  <a:pt x="61196" y="12098"/>
                </a:cubicBezTo>
                <a:cubicBezTo>
                  <a:pt x="61241" y="12349"/>
                  <a:pt x="61287" y="12600"/>
                  <a:pt x="61310" y="12851"/>
                </a:cubicBezTo>
                <a:lnTo>
                  <a:pt x="61378" y="12851"/>
                </a:lnTo>
                <a:cubicBezTo>
                  <a:pt x="61355" y="12554"/>
                  <a:pt x="61333" y="12258"/>
                  <a:pt x="61287" y="11915"/>
                </a:cubicBezTo>
                <a:lnTo>
                  <a:pt x="61287" y="11915"/>
                </a:lnTo>
                <a:cubicBezTo>
                  <a:pt x="61538" y="11984"/>
                  <a:pt x="61721" y="12029"/>
                  <a:pt x="61903" y="12075"/>
                </a:cubicBezTo>
                <a:cubicBezTo>
                  <a:pt x="61903" y="12166"/>
                  <a:pt x="61926" y="12212"/>
                  <a:pt x="61949" y="12326"/>
                </a:cubicBezTo>
                <a:cubicBezTo>
                  <a:pt x="62040" y="12189"/>
                  <a:pt x="62154" y="12075"/>
                  <a:pt x="62246" y="11961"/>
                </a:cubicBezTo>
                <a:cubicBezTo>
                  <a:pt x="62405" y="12052"/>
                  <a:pt x="62565" y="12121"/>
                  <a:pt x="62748" y="12212"/>
                </a:cubicBezTo>
                <a:cubicBezTo>
                  <a:pt x="62816" y="12166"/>
                  <a:pt x="62862" y="12121"/>
                  <a:pt x="62907" y="12075"/>
                </a:cubicBezTo>
                <a:cubicBezTo>
                  <a:pt x="63067" y="12303"/>
                  <a:pt x="63227" y="12554"/>
                  <a:pt x="63410" y="12828"/>
                </a:cubicBezTo>
                <a:cubicBezTo>
                  <a:pt x="63501" y="12714"/>
                  <a:pt x="63569" y="12646"/>
                  <a:pt x="63615" y="12577"/>
                </a:cubicBezTo>
                <a:cubicBezTo>
                  <a:pt x="63843" y="12623"/>
                  <a:pt x="64049" y="12646"/>
                  <a:pt x="64254" y="12691"/>
                </a:cubicBezTo>
                <a:cubicBezTo>
                  <a:pt x="64277" y="12600"/>
                  <a:pt x="64323" y="12532"/>
                  <a:pt x="64368" y="12440"/>
                </a:cubicBezTo>
                <a:cubicBezTo>
                  <a:pt x="64551" y="12509"/>
                  <a:pt x="64733" y="12600"/>
                  <a:pt x="64916" y="12669"/>
                </a:cubicBezTo>
                <a:cubicBezTo>
                  <a:pt x="65122" y="12646"/>
                  <a:pt x="65327" y="12623"/>
                  <a:pt x="65532" y="12600"/>
                </a:cubicBezTo>
                <a:cubicBezTo>
                  <a:pt x="65555" y="12691"/>
                  <a:pt x="65578" y="12760"/>
                  <a:pt x="65601" y="12851"/>
                </a:cubicBezTo>
                <a:cubicBezTo>
                  <a:pt x="65783" y="12760"/>
                  <a:pt x="65943" y="12646"/>
                  <a:pt x="66126" y="12554"/>
                </a:cubicBezTo>
                <a:cubicBezTo>
                  <a:pt x="66194" y="12669"/>
                  <a:pt x="66263" y="12760"/>
                  <a:pt x="66286" y="12805"/>
                </a:cubicBezTo>
                <a:cubicBezTo>
                  <a:pt x="66445" y="12874"/>
                  <a:pt x="66560" y="12920"/>
                  <a:pt x="66651" y="12942"/>
                </a:cubicBezTo>
                <a:cubicBezTo>
                  <a:pt x="66742" y="12760"/>
                  <a:pt x="66833" y="12554"/>
                  <a:pt x="66948" y="12281"/>
                </a:cubicBezTo>
                <a:cubicBezTo>
                  <a:pt x="67107" y="12509"/>
                  <a:pt x="67221" y="12669"/>
                  <a:pt x="67381" y="12874"/>
                </a:cubicBezTo>
                <a:cubicBezTo>
                  <a:pt x="67450" y="12851"/>
                  <a:pt x="67541" y="12828"/>
                  <a:pt x="67678" y="12805"/>
                </a:cubicBezTo>
                <a:cubicBezTo>
                  <a:pt x="67701" y="12874"/>
                  <a:pt x="67724" y="12942"/>
                  <a:pt x="67746" y="13011"/>
                </a:cubicBezTo>
                <a:cubicBezTo>
                  <a:pt x="67919" y="12953"/>
                  <a:pt x="68087" y="12925"/>
                  <a:pt x="68252" y="12925"/>
                </a:cubicBezTo>
                <a:cubicBezTo>
                  <a:pt x="68609" y="12925"/>
                  <a:pt x="68948" y="13058"/>
                  <a:pt x="69276" y="13308"/>
                </a:cubicBezTo>
                <a:cubicBezTo>
                  <a:pt x="69276" y="13239"/>
                  <a:pt x="69299" y="13171"/>
                  <a:pt x="69299" y="13011"/>
                </a:cubicBezTo>
                <a:cubicBezTo>
                  <a:pt x="69413" y="13171"/>
                  <a:pt x="69458" y="13262"/>
                  <a:pt x="69550" y="13399"/>
                </a:cubicBezTo>
                <a:cubicBezTo>
                  <a:pt x="69732" y="13353"/>
                  <a:pt x="69938" y="13285"/>
                  <a:pt x="70166" y="13216"/>
                </a:cubicBezTo>
                <a:cubicBezTo>
                  <a:pt x="70257" y="13285"/>
                  <a:pt x="70394" y="13376"/>
                  <a:pt x="70600" y="13536"/>
                </a:cubicBezTo>
                <a:cubicBezTo>
                  <a:pt x="70600" y="13536"/>
                  <a:pt x="70622" y="13627"/>
                  <a:pt x="70691" y="13855"/>
                </a:cubicBezTo>
                <a:cubicBezTo>
                  <a:pt x="70737" y="13650"/>
                  <a:pt x="70782" y="13536"/>
                  <a:pt x="70805" y="13422"/>
                </a:cubicBezTo>
                <a:cubicBezTo>
                  <a:pt x="71193" y="13330"/>
                  <a:pt x="71330" y="13239"/>
                  <a:pt x="71513" y="12942"/>
                </a:cubicBezTo>
                <a:cubicBezTo>
                  <a:pt x="71604" y="13057"/>
                  <a:pt x="71672" y="13148"/>
                  <a:pt x="71764" y="13262"/>
                </a:cubicBezTo>
                <a:lnTo>
                  <a:pt x="71764" y="13787"/>
                </a:lnTo>
                <a:cubicBezTo>
                  <a:pt x="71581" y="13947"/>
                  <a:pt x="71398" y="14107"/>
                  <a:pt x="71193" y="14289"/>
                </a:cubicBezTo>
                <a:cubicBezTo>
                  <a:pt x="71056" y="14266"/>
                  <a:pt x="70896" y="14221"/>
                  <a:pt x="70759" y="14198"/>
                </a:cubicBezTo>
                <a:cubicBezTo>
                  <a:pt x="70737" y="14221"/>
                  <a:pt x="70714" y="14266"/>
                  <a:pt x="70714" y="14289"/>
                </a:cubicBezTo>
                <a:cubicBezTo>
                  <a:pt x="70828" y="14380"/>
                  <a:pt x="70965" y="14472"/>
                  <a:pt x="71079" y="14540"/>
                </a:cubicBezTo>
                <a:cubicBezTo>
                  <a:pt x="71764" y="14335"/>
                  <a:pt x="72380" y="14084"/>
                  <a:pt x="72859" y="13513"/>
                </a:cubicBezTo>
                <a:cubicBezTo>
                  <a:pt x="72905" y="13559"/>
                  <a:pt x="72973" y="13604"/>
                  <a:pt x="73042" y="13673"/>
                </a:cubicBezTo>
                <a:cubicBezTo>
                  <a:pt x="73202" y="13536"/>
                  <a:pt x="73361" y="13422"/>
                  <a:pt x="73544" y="13285"/>
                </a:cubicBezTo>
                <a:cubicBezTo>
                  <a:pt x="73772" y="13650"/>
                  <a:pt x="73978" y="13992"/>
                  <a:pt x="74183" y="14312"/>
                </a:cubicBezTo>
                <a:cubicBezTo>
                  <a:pt x="74434" y="14175"/>
                  <a:pt x="73955" y="13855"/>
                  <a:pt x="74343" y="13718"/>
                </a:cubicBezTo>
                <a:lnTo>
                  <a:pt x="74343" y="13718"/>
                </a:lnTo>
                <a:cubicBezTo>
                  <a:pt x="74366" y="13878"/>
                  <a:pt x="74411" y="14015"/>
                  <a:pt x="74434" y="14175"/>
                </a:cubicBezTo>
                <a:lnTo>
                  <a:pt x="74526" y="14175"/>
                </a:lnTo>
                <a:cubicBezTo>
                  <a:pt x="74526" y="14038"/>
                  <a:pt x="74548" y="13924"/>
                  <a:pt x="74594" y="13741"/>
                </a:cubicBezTo>
                <a:cubicBezTo>
                  <a:pt x="74754" y="13787"/>
                  <a:pt x="74891" y="13855"/>
                  <a:pt x="75051" y="13901"/>
                </a:cubicBezTo>
                <a:cubicBezTo>
                  <a:pt x="74868" y="14198"/>
                  <a:pt x="74708" y="14472"/>
                  <a:pt x="74548" y="14723"/>
                </a:cubicBezTo>
                <a:cubicBezTo>
                  <a:pt x="74343" y="14654"/>
                  <a:pt x="74160" y="14586"/>
                  <a:pt x="73932" y="14517"/>
                </a:cubicBezTo>
                <a:cubicBezTo>
                  <a:pt x="73909" y="14654"/>
                  <a:pt x="73909" y="14768"/>
                  <a:pt x="73886" y="14905"/>
                </a:cubicBezTo>
                <a:cubicBezTo>
                  <a:pt x="73818" y="14951"/>
                  <a:pt x="73727" y="14997"/>
                  <a:pt x="73613" y="15042"/>
                </a:cubicBezTo>
                <a:cubicBezTo>
                  <a:pt x="73567" y="14951"/>
                  <a:pt x="73521" y="14883"/>
                  <a:pt x="73476" y="14814"/>
                </a:cubicBezTo>
                <a:cubicBezTo>
                  <a:pt x="73590" y="14746"/>
                  <a:pt x="73681" y="14723"/>
                  <a:pt x="73795" y="14654"/>
                </a:cubicBezTo>
                <a:cubicBezTo>
                  <a:pt x="73613" y="14609"/>
                  <a:pt x="73453" y="14563"/>
                  <a:pt x="73247" y="14517"/>
                </a:cubicBezTo>
                <a:cubicBezTo>
                  <a:pt x="73225" y="14540"/>
                  <a:pt x="73179" y="14609"/>
                  <a:pt x="73088" y="14700"/>
                </a:cubicBezTo>
                <a:cubicBezTo>
                  <a:pt x="73225" y="14814"/>
                  <a:pt x="73316" y="14905"/>
                  <a:pt x="73430" y="15020"/>
                </a:cubicBezTo>
                <a:cubicBezTo>
                  <a:pt x="73361" y="15111"/>
                  <a:pt x="73293" y="15179"/>
                  <a:pt x="73202" y="15293"/>
                </a:cubicBezTo>
                <a:cubicBezTo>
                  <a:pt x="73133" y="15156"/>
                  <a:pt x="73065" y="15042"/>
                  <a:pt x="72973" y="14883"/>
                </a:cubicBezTo>
                <a:cubicBezTo>
                  <a:pt x="72859" y="15042"/>
                  <a:pt x="72791" y="15156"/>
                  <a:pt x="72722" y="15271"/>
                </a:cubicBezTo>
                <a:cubicBezTo>
                  <a:pt x="72836" y="15385"/>
                  <a:pt x="72905" y="15499"/>
                  <a:pt x="72973" y="15567"/>
                </a:cubicBezTo>
                <a:cubicBezTo>
                  <a:pt x="73384" y="15545"/>
                  <a:pt x="73818" y="15499"/>
                  <a:pt x="74252" y="15453"/>
                </a:cubicBezTo>
                <a:cubicBezTo>
                  <a:pt x="74274" y="15545"/>
                  <a:pt x="74274" y="15636"/>
                  <a:pt x="74297" y="15796"/>
                </a:cubicBezTo>
                <a:cubicBezTo>
                  <a:pt x="73635" y="16001"/>
                  <a:pt x="72996" y="16184"/>
                  <a:pt x="72266" y="16412"/>
                </a:cubicBezTo>
                <a:cubicBezTo>
                  <a:pt x="72403" y="16594"/>
                  <a:pt x="72540" y="16777"/>
                  <a:pt x="72677" y="16983"/>
                </a:cubicBezTo>
                <a:cubicBezTo>
                  <a:pt x="72563" y="17051"/>
                  <a:pt x="72426" y="17119"/>
                  <a:pt x="72266" y="17188"/>
                </a:cubicBezTo>
                <a:cubicBezTo>
                  <a:pt x="72289" y="17325"/>
                  <a:pt x="72312" y="17462"/>
                  <a:pt x="72334" y="17622"/>
                </a:cubicBezTo>
                <a:cubicBezTo>
                  <a:pt x="72220" y="17736"/>
                  <a:pt x="72106" y="17873"/>
                  <a:pt x="71923" y="18055"/>
                </a:cubicBezTo>
                <a:cubicBezTo>
                  <a:pt x="71992" y="18101"/>
                  <a:pt x="72060" y="18124"/>
                  <a:pt x="72129" y="18147"/>
                </a:cubicBezTo>
                <a:cubicBezTo>
                  <a:pt x="72060" y="18238"/>
                  <a:pt x="71992" y="18329"/>
                  <a:pt x="71901" y="18398"/>
                </a:cubicBezTo>
                <a:cubicBezTo>
                  <a:pt x="71787" y="18352"/>
                  <a:pt x="71672" y="18306"/>
                  <a:pt x="71581" y="18261"/>
                </a:cubicBezTo>
                <a:cubicBezTo>
                  <a:pt x="71444" y="18306"/>
                  <a:pt x="71444" y="18306"/>
                  <a:pt x="71513" y="19014"/>
                </a:cubicBezTo>
                <a:cubicBezTo>
                  <a:pt x="71718" y="19242"/>
                  <a:pt x="71923" y="19448"/>
                  <a:pt x="72106" y="19653"/>
                </a:cubicBezTo>
                <a:cubicBezTo>
                  <a:pt x="72015" y="19790"/>
                  <a:pt x="71969" y="19881"/>
                  <a:pt x="71901" y="19995"/>
                </a:cubicBezTo>
                <a:cubicBezTo>
                  <a:pt x="71741" y="19973"/>
                  <a:pt x="71581" y="19950"/>
                  <a:pt x="71376" y="19904"/>
                </a:cubicBezTo>
                <a:cubicBezTo>
                  <a:pt x="71193" y="20201"/>
                  <a:pt x="71010" y="20520"/>
                  <a:pt x="70782" y="20863"/>
                </a:cubicBezTo>
                <a:cubicBezTo>
                  <a:pt x="70531" y="20772"/>
                  <a:pt x="70280" y="20680"/>
                  <a:pt x="69960" y="20566"/>
                </a:cubicBezTo>
                <a:cubicBezTo>
                  <a:pt x="69892" y="20612"/>
                  <a:pt x="69778" y="20657"/>
                  <a:pt x="69709" y="20680"/>
                </a:cubicBezTo>
                <a:cubicBezTo>
                  <a:pt x="69641" y="20977"/>
                  <a:pt x="69595" y="21228"/>
                  <a:pt x="69527" y="21547"/>
                </a:cubicBezTo>
                <a:lnTo>
                  <a:pt x="69527" y="21547"/>
                </a:lnTo>
                <a:cubicBezTo>
                  <a:pt x="69523" y="21543"/>
                  <a:pt x="69521" y="21541"/>
                  <a:pt x="69521" y="21541"/>
                </a:cubicBezTo>
                <a:lnTo>
                  <a:pt x="69521" y="21541"/>
                </a:lnTo>
                <a:cubicBezTo>
                  <a:pt x="69521" y="21541"/>
                  <a:pt x="69523" y="21543"/>
                  <a:pt x="69527" y="21548"/>
                </a:cubicBezTo>
                <a:cubicBezTo>
                  <a:pt x="69527" y="21547"/>
                  <a:pt x="69527" y="21547"/>
                  <a:pt x="69527" y="21547"/>
                </a:cubicBezTo>
                <a:lnTo>
                  <a:pt x="69527" y="21547"/>
                </a:lnTo>
                <a:cubicBezTo>
                  <a:pt x="69540" y="21558"/>
                  <a:pt x="69575" y="21587"/>
                  <a:pt x="69618" y="21616"/>
                </a:cubicBezTo>
                <a:cubicBezTo>
                  <a:pt x="69732" y="21342"/>
                  <a:pt x="69824" y="21091"/>
                  <a:pt x="69938" y="20817"/>
                </a:cubicBezTo>
                <a:cubicBezTo>
                  <a:pt x="70052" y="20908"/>
                  <a:pt x="70120" y="20954"/>
                  <a:pt x="70189" y="21023"/>
                </a:cubicBezTo>
                <a:cubicBezTo>
                  <a:pt x="70120" y="21137"/>
                  <a:pt x="70075" y="21251"/>
                  <a:pt x="70006" y="21365"/>
                </a:cubicBezTo>
                <a:cubicBezTo>
                  <a:pt x="70029" y="21388"/>
                  <a:pt x="70029" y="21388"/>
                  <a:pt x="70052" y="21388"/>
                </a:cubicBezTo>
                <a:lnTo>
                  <a:pt x="70097" y="21388"/>
                </a:lnTo>
                <a:cubicBezTo>
                  <a:pt x="70216" y="21222"/>
                  <a:pt x="70273" y="21142"/>
                  <a:pt x="70348" y="21142"/>
                </a:cubicBezTo>
                <a:cubicBezTo>
                  <a:pt x="70418" y="21142"/>
                  <a:pt x="70503" y="21210"/>
                  <a:pt x="70668" y="21342"/>
                </a:cubicBezTo>
                <a:cubicBezTo>
                  <a:pt x="70691" y="21570"/>
                  <a:pt x="70691" y="21776"/>
                  <a:pt x="70714" y="21981"/>
                </a:cubicBezTo>
                <a:cubicBezTo>
                  <a:pt x="70782" y="22027"/>
                  <a:pt x="70896" y="22118"/>
                  <a:pt x="70896" y="22141"/>
                </a:cubicBezTo>
                <a:cubicBezTo>
                  <a:pt x="70805" y="22346"/>
                  <a:pt x="70714" y="22575"/>
                  <a:pt x="70577" y="22757"/>
                </a:cubicBezTo>
                <a:cubicBezTo>
                  <a:pt x="70508" y="22849"/>
                  <a:pt x="70349" y="22894"/>
                  <a:pt x="70143" y="23031"/>
                </a:cubicBezTo>
                <a:cubicBezTo>
                  <a:pt x="70166" y="22689"/>
                  <a:pt x="70166" y="22461"/>
                  <a:pt x="70189" y="22209"/>
                </a:cubicBezTo>
                <a:lnTo>
                  <a:pt x="70554" y="22209"/>
                </a:lnTo>
                <a:cubicBezTo>
                  <a:pt x="70600" y="22141"/>
                  <a:pt x="70645" y="22073"/>
                  <a:pt x="70668" y="22027"/>
                </a:cubicBezTo>
                <a:cubicBezTo>
                  <a:pt x="70417" y="22027"/>
                  <a:pt x="70417" y="21776"/>
                  <a:pt x="70326" y="21639"/>
                </a:cubicBezTo>
                <a:cubicBezTo>
                  <a:pt x="70326" y="21776"/>
                  <a:pt x="70303" y="21913"/>
                  <a:pt x="70303" y="21981"/>
                </a:cubicBezTo>
                <a:cubicBezTo>
                  <a:pt x="70052" y="22095"/>
                  <a:pt x="69824" y="22187"/>
                  <a:pt x="69527" y="22278"/>
                </a:cubicBezTo>
                <a:cubicBezTo>
                  <a:pt x="69504" y="22278"/>
                  <a:pt x="69413" y="22232"/>
                  <a:pt x="69390" y="22209"/>
                </a:cubicBezTo>
                <a:cubicBezTo>
                  <a:pt x="69116" y="22301"/>
                  <a:pt x="68911" y="22392"/>
                  <a:pt x="68705" y="22461"/>
                </a:cubicBezTo>
                <a:cubicBezTo>
                  <a:pt x="68614" y="22803"/>
                  <a:pt x="69093" y="22461"/>
                  <a:pt x="69025" y="22849"/>
                </a:cubicBezTo>
                <a:cubicBezTo>
                  <a:pt x="68888" y="22940"/>
                  <a:pt x="68682" y="23100"/>
                  <a:pt x="68408" y="23305"/>
                </a:cubicBezTo>
                <a:cubicBezTo>
                  <a:pt x="68408" y="23396"/>
                  <a:pt x="68386" y="23579"/>
                  <a:pt x="68386" y="23784"/>
                </a:cubicBezTo>
                <a:cubicBezTo>
                  <a:pt x="68317" y="23807"/>
                  <a:pt x="68226" y="23853"/>
                  <a:pt x="68112" y="23899"/>
                </a:cubicBezTo>
                <a:cubicBezTo>
                  <a:pt x="68112" y="24013"/>
                  <a:pt x="68089" y="24127"/>
                  <a:pt x="68089" y="24241"/>
                </a:cubicBezTo>
                <a:cubicBezTo>
                  <a:pt x="68089" y="24355"/>
                  <a:pt x="68112" y="24469"/>
                  <a:pt x="68112" y="24629"/>
                </a:cubicBezTo>
                <a:cubicBezTo>
                  <a:pt x="67998" y="24560"/>
                  <a:pt x="67929" y="24515"/>
                  <a:pt x="67861" y="24469"/>
                </a:cubicBezTo>
                <a:cubicBezTo>
                  <a:pt x="67746" y="24583"/>
                  <a:pt x="67609" y="24697"/>
                  <a:pt x="67450" y="24834"/>
                </a:cubicBezTo>
                <a:cubicBezTo>
                  <a:pt x="67404" y="24652"/>
                  <a:pt x="67381" y="24515"/>
                  <a:pt x="67358" y="24378"/>
                </a:cubicBezTo>
                <a:cubicBezTo>
                  <a:pt x="67221" y="24287"/>
                  <a:pt x="67085" y="24218"/>
                  <a:pt x="66925" y="24104"/>
                </a:cubicBezTo>
                <a:cubicBezTo>
                  <a:pt x="67016" y="24036"/>
                  <a:pt x="67085" y="23967"/>
                  <a:pt x="67153" y="23899"/>
                </a:cubicBezTo>
                <a:cubicBezTo>
                  <a:pt x="67085" y="23853"/>
                  <a:pt x="67016" y="23807"/>
                  <a:pt x="66925" y="23762"/>
                </a:cubicBezTo>
                <a:cubicBezTo>
                  <a:pt x="66833" y="23876"/>
                  <a:pt x="66742" y="24013"/>
                  <a:pt x="66674" y="24104"/>
                </a:cubicBezTo>
                <a:cubicBezTo>
                  <a:pt x="66902" y="24446"/>
                  <a:pt x="67130" y="24743"/>
                  <a:pt x="67427" y="25131"/>
                </a:cubicBezTo>
                <a:cubicBezTo>
                  <a:pt x="67153" y="25222"/>
                  <a:pt x="66970" y="25291"/>
                  <a:pt x="66788" y="25359"/>
                </a:cubicBezTo>
                <a:cubicBezTo>
                  <a:pt x="66491" y="25610"/>
                  <a:pt x="66217" y="25884"/>
                  <a:pt x="65875" y="26181"/>
                </a:cubicBezTo>
                <a:cubicBezTo>
                  <a:pt x="65898" y="26364"/>
                  <a:pt x="65898" y="26592"/>
                  <a:pt x="65920" y="26797"/>
                </a:cubicBezTo>
                <a:cubicBezTo>
                  <a:pt x="65761" y="26934"/>
                  <a:pt x="65624" y="27071"/>
                  <a:pt x="65441" y="27254"/>
                </a:cubicBezTo>
                <a:cubicBezTo>
                  <a:pt x="65213" y="27094"/>
                  <a:pt x="64962" y="26934"/>
                  <a:pt x="64665" y="26775"/>
                </a:cubicBezTo>
                <a:cubicBezTo>
                  <a:pt x="64802" y="26638"/>
                  <a:pt x="64916" y="26546"/>
                  <a:pt x="65053" y="26432"/>
                </a:cubicBezTo>
                <a:cubicBezTo>
                  <a:pt x="65167" y="26455"/>
                  <a:pt x="65281" y="26501"/>
                  <a:pt x="65395" y="26523"/>
                </a:cubicBezTo>
                <a:cubicBezTo>
                  <a:pt x="65286" y="26396"/>
                  <a:pt x="65192" y="26327"/>
                  <a:pt x="65043" y="26327"/>
                </a:cubicBezTo>
                <a:cubicBezTo>
                  <a:pt x="65005" y="26327"/>
                  <a:pt x="64963" y="26332"/>
                  <a:pt x="64916" y="26341"/>
                </a:cubicBezTo>
                <a:cubicBezTo>
                  <a:pt x="64391" y="26455"/>
                  <a:pt x="63957" y="26706"/>
                  <a:pt x="63501" y="27048"/>
                </a:cubicBezTo>
                <a:cubicBezTo>
                  <a:pt x="63638" y="27071"/>
                  <a:pt x="63775" y="27117"/>
                  <a:pt x="63889" y="27140"/>
                </a:cubicBezTo>
                <a:cubicBezTo>
                  <a:pt x="63889" y="27163"/>
                  <a:pt x="63866" y="27163"/>
                  <a:pt x="63843" y="27185"/>
                </a:cubicBezTo>
                <a:cubicBezTo>
                  <a:pt x="63935" y="27254"/>
                  <a:pt x="64026" y="27345"/>
                  <a:pt x="64117" y="27436"/>
                </a:cubicBezTo>
                <a:cubicBezTo>
                  <a:pt x="63912" y="27802"/>
                  <a:pt x="63684" y="28144"/>
                  <a:pt x="63455" y="28532"/>
                </a:cubicBezTo>
                <a:cubicBezTo>
                  <a:pt x="63455" y="28532"/>
                  <a:pt x="63387" y="28509"/>
                  <a:pt x="63273" y="28509"/>
                </a:cubicBezTo>
                <a:cubicBezTo>
                  <a:pt x="63569" y="29011"/>
                  <a:pt x="62953" y="29148"/>
                  <a:pt x="62907" y="29536"/>
                </a:cubicBezTo>
                <a:cubicBezTo>
                  <a:pt x="62953" y="29673"/>
                  <a:pt x="63022" y="29833"/>
                  <a:pt x="63090" y="29993"/>
                </a:cubicBezTo>
                <a:lnTo>
                  <a:pt x="62314" y="29993"/>
                </a:lnTo>
                <a:cubicBezTo>
                  <a:pt x="62291" y="29947"/>
                  <a:pt x="62223" y="29856"/>
                  <a:pt x="62131" y="29719"/>
                </a:cubicBezTo>
                <a:cubicBezTo>
                  <a:pt x="62017" y="29970"/>
                  <a:pt x="61903" y="30198"/>
                  <a:pt x="61789" y="30472"/>
                </a:cubicBezTo>
                <a:cubicBezTo>
                  <a:pt x="61994" y="30564"/>
                  <a:pt x="62177" y="30678"/>
                  <a:pt x="62382" y="30769"/>
                </a:cubicBezTo>
                <a:cubicBezTo>
                  <a:pt x="62360" y="30815"/>
                  <a:pt x="62337" y="30883"/>
                  <a:pt x="62314" y="30952"/>
                </a:cubicBezTo>
                <a:cubicBezTo>
                  <a:pt x="62300" y="30954"/>
                  <a:pt x="62287" y="30956"/>
                  <a:pt x="62274" y="30956"/>
                </a:cubicBezTo>
                <a:cubicBezTo>
                  <a:pt x="62122" y="30956"/>
                  <a:pt x="62031" y="30774"/>
                  <a:pt x="61901" y="30774"/>
                </a:cubicBezTo>
                <a:cubicBezTo>
                  <a:pt x="61861" y="30774"/>
                  <a:pt x="61817" y="30792"/>
                  <a:pt x="61766" y="30837"/>
                </a:cubicBezTo>
                <a:cubicBezTo>
                  <a:pt x="61698" y="31134"/>
                  <a:pt x="62017" y="30997"/>
                  <a:pt x="62131" y="31180"/>
                </a:cubicBezTo>
                <a:cubicBezTo>
                  <a:pt x="61949" y="31362"/>
                  <a:pt x="61789" y="31568"/>
                  <a:pt x="61606" y="31750"/>
                </a:cubicBezTo>
                <a:cubicBezTo>
                  <a:pt x="61447" y="31887"/>
                  <a:pt x="61424" y="32047"/>
                  <a:pt x="61447" y="32230"/>
                </a:cubicBezTo>
                <a:cubicBezTo>
                  <a:pt x="61561" y="32161"/>
                  <a:pt x="61675" y="32116"/>
                  <a:pt x="61766" y="32070"/>
                </a:cubicBezTo>
                <a:cubicBezTo>
                  <a:pt x="61903" y="32275"/>
                  <a:pt x="62040" y="32458"/>
                  <a:pt x="62200" y="32686"/>
                </a:cubicBezTo>
                <a:lnTo>
                  <a:pt x="61469" y="32686"/>
                </a:lnTo>
                <a:cubicBezTo>
                  <a:pt x="61447" y="32572"/>
                  <a:pt x="61196" y="32458"/>
                  <a:pt x="61401" y="32253"/>
                </a:cubicBezTo>
                <a:lnTo>
                  <a:pt x="61401" y="32253"/>
                </a:lnTo>
                <a:cubicBezTo>
                  <a:pt x="61264" y="32321"/>
                  <a:pt x="61127" y="32390"/>
                  <a:pt x="60922" y="32481"/>
                </a:cubicBezTo>
                <a:cubicBezTo>
                  <a:pt x="60967" y="32298"/>
                  <a:pt x="61013" y="32161"/>
                  <a:pt x="61059" y="32047"/>
                </a:cubicBezTo>
                <a:cubicBezTo>
                  <a:pt x="61029" y="32045"/>
                  <a:pt x="61001" y="32044"/>
                  <a:pt x="60976" y="32044"/>
                </a:cubicBezTo>
                <a:cubicBezTo>
                  <a:pt x="60713" y="32044"/>
                  <a:pt x="60705" y="32166"/>
                  <a:pt x="60830" y="32686"/>
                </a:cubicBezTo>
                <a:cubicBezTo>
                  <a:pt x="60764" y="32712"/>
                  <a:pt x="60707" y="32724"/>
                  <a:pt x="60660" y="32724"/>
                </a:cubicBezTo>
                <a:cubicBezTo>
                  <a:pt x="60497" y="32724"/>
                  <a:pt x="60442" y="32584"/>
                  <a:pt x="60442" y="32390"/>
                </a:cubicBezTo>
                <a:cubicBezTo>
                  <a:pt x="60351" y="32412"/>
                  <a:pt x="60283" y="32458"/>
                  <a:pt x="60168" y="32504"/>
                </a:cubicBezTo>
                <a:cubicBezTo>
                  <a:pt x="60214" y="32641"/>
                  <a:pt x="60260" y="32755"/>
                  <a:pt x="60328" y="32937"/>
                </a:cubicBezTo>
                <a:cubicBezTo>
                  <a:pt x="60214" y="33074"/>
                  <a:pt x="60031" y="33211"/>
                  <a:pt x="59917" y="33394"/>
                </a:cubicBezTo>
                <a:cubicBezTo>
                  <a:pt x="59780" y="33576"/>
                  <a:pt x="59575" y="33736"/>
                  <a:pt x="59575" y="34033"/>
                </a:cubicBezTo>
                <a:cubicBezTo>
                  <a:pt x="59552" y="34216"/>
                  <a:pt x="59324" y="34375"/>
                  <a:pt x="59187" y="34535"/>
                </a:cubicBezTo>
                <a:cubicBezTo>
                  <a:pt x="59004" y="34512"/>
                  <a:pt x="58822" y="34467"/>
                  <a:pt x="58662" y="34444"/>
                </a:cubicBezTo>
                <a:cubicBezTo>
                  <a:pt x="58388" y="34786"/>
                  <a:pt x="58137" y="35106"/>
                  <a:pt x="57863" y="35471"/>
                </a:cubicBezTo>
                <a:cubicBezTo>
                  <a:pt x="58000" y="35494"/>
                  <a:pt x="58114" y="35517"/>
                  <a:pt x="58228" y="35539"/>
                </a:cubicBezTo>
                <a:cubicBezTo>
                  <a:pt x="58205" y="36064"/>
                  <a:pt x="57703" y="36201"/>
                  <a:pt x="57521" y="36567"/>
                </a:cubicBezTo>
                <a:cubicBezTo>
                  <a:pt x="57315" y="36521"/>
                  <a:pt x="57384" y="36361"/>
                  <a:pt x="57452" y="36293"/>
                </a:cubicBezTo>
                <a:cubicBezTo>
                  <a:pt x="57612" y="36110"/>
                  <a:pt x="57726" y="35905"/>
                  <a:pt x="57795" y="35654"/>
                </a:cubicBezTo>
                <a:cubicBezTo>
                  <a:pt x="57782" y="35653"/>
                  <a:pt x="57770" y="35652"/>
                  <a:pt x="57757" y="35652"/>
                </a:cubicBezTo>
                <a:cubicBezTo>
                  <a:pt x="57437" y="35652"/>
                  <a:pt x="57243" y="35933"/>
                  <a:pt x="57155" y="36087"/>
                </a:cubicBezTo>
                <a:cubicBezTo>
                  <a:pt x="57041" y="36316"/>
                  <a:pt x="56676" y="36475"/>
                  <a:pt x="56836" y="36818"/>
                </a:cubicBezTo>
                <a:cubicBezTo>
                  <a:pt x="56973" y="36772"/>
                  <a:pt x="57087" y="36726"/>
                  <a:pt x="57270" y="36658"/>
                </a:cubicBezTo>
                <a:lnTo>
                  <a:pt x="57270" y="36658"/>
                </a:lnTo>
                <a:cubicBezTo>
                  <a:pt x="57224" y="37160"/>
                  <a:pt x="56585" y="37274"/>
                  <a:pt x="56722" y="37776"/>
                </a:cubicBezTo>
                <a:cubicBezTo>
                  <a:pt x="56790" y="37799"/>
                  <a:pt x="56859" y="37845"/>
                  <a:pt x="56950" y="37890"/>
                </a:cubicBezTo>
                <a:cubicBezTo>
                  <a:pt x="56859" y="37959"/>
                  <a:pt x="56767" y="38027"/>
                  <a:pt x="56653" y="38119"/>
                </a:cubicBezTo>
                <a:cubicBezTo>
                  <a:pt x="56882" y="38256"/>
                  <a:pt x="57133" y="38370"/>
                  <a:pt x="57361" y="38484"/>
                </a:cubicBezTo>
                <a:lnTo>
                  <a:pt x="57361" y="38712"/>
                </a:lnTo>
                <a:cubicBezTo>
                  <a:pt x="57247" y="38803"/>
                  <a:pt x="57133" y="38872"/>
                  <a:pt x="56996" y="38963"/>
                </a:cubicBezTo>
                <a:cubicBezTo>
                  <a:pt x="56836" y="38849"/>
                  <a:pt x="56631" y="38712"/>
                  <a:pt x="56425" y="38575"/>
                </a:cubicBezTo>
                <a:cubicBezTo>
                  <a:pt x="56448" y="38438"/>
                  <a:pt x="56471" y="38301"/>
                  <a:pt x="56471" y="38142"/>
                </a:cubicBezTo>
                <a:cubicBezTo>
                  <a:pt x="56379" y="38142"/>
                  <a:pt x="56288" y="38119"/>
                  <a:pt x="56197" y="38119"/>
                </a:cubicBezTo>
                <a:cubicBezTo>
                  <a:pt x="56151" y="38210"/>
                  <a:pt x="56106" y="38324"/>
                  <a:pt x="56083" y="38415"/>
                </a:cubicBezTo>
                <a:cubicBezTo>
                  <a:pt x="56014" y="38393"/>
                  <a:pt x="55969" y="38370"/>
                  <a:pt x="55900" y="38370"/>
                </a:cubicBezTo>
                <a:cubicBezTo>
                  <a:pt x="55649" y="38712"/>
                  <a:pt x="55398" y="39055"/>
                  <a:pt x="55147" y="39420"/>
                </a:cubicBezTo>
                <a:cubicBezTo>
                  <a:pt x="55421" y="39397"/>
                  <a:pt x="55649" y="39374"/>
                  <a:pt x="55946" y="39328"/>
                </a:cubicBezTo>
                <a:lnTo>
                  <a:pt x="55946" y="39328"/>
                </a:lnTo>
                <a:cubicBezTo>
                  <a:pt x="55877" y="39488"/>
                  <a:pt x="55809" y="39580"/>
                  <a:pt x="55740" y="39716"/>
                </a:cubicBezTo>
                <a:cubicBezTo>
                  <a:pt x="55832" y="39785"/>
                  <a:pt x="55923" y="39876"/>
                  <a:pt x="56014" y="39945"/>
                </a:cubicBezTo>
                <a:cubicBezTo>
                  <a:pt x="56044" y="40165"/>
                  <a:pt x="55941" y="40272"/>
                  <a:pt x="55719" y="40272"/>
                </a:cubicBezTo>
                <a:cubicBezTo>
                  <a:pt x="55595" y="40272"/>
                  <a:pt x="55434" y="40238"/>
                  <a:pt x="55238" y="40173"/>
                </a:cubicBezTo>
                <a:lnTo>
                  <a:pt x="55238" y="40173"/>
                </a:lnTo>
                <a:cubicBezTo>
                  <a:pt x="55238" y="40264"/>
                  <a:pt x="55261" y="40356"/>
                  <a:pt x="55284" y="40447"/>
                </a:cubicBezTo>
                <a:cubicBezTo>
                  <a:pt x="55170" y="40470"/>
                  <a:pt x="55056" y="40515"/>
                  <a:pt x="54896" y="40584"/>
                </a:cubicBezTo>
                <a:cubicBezTo>
                  <a:pt x="54896" y="40515"/>
                  <a:pt x="54873" y="40470"/>
                  <a:pt x="54896" y="40424"/>
                </a:cubicBezTo>
                <a:cubicBezTo>
                  <a:pt x="54964" y="40264"/>
                  <a:pt x="55033" y="40104"/>
                  <a:pt x="55078" y="39922"/>
                </a:cubicBezTo>
                <a:cubicBezTo>
                  <a:pt x="55101" y="39876"/>
                  <a:pt x="55033" y="39785"/>
                  <a:pt x="55010" y="39716"/>
                </a:cubicBezTo>
                <a:cubicBezTo>
                  <a:pt x="54690" y="39990"/>
                  <a:pt x="54416" y="40241"/>
                  <a:pt x="54120" y="40515"/>
                </a:cubicBezTo>
                <a:cubicBezTo>
                  <a:pt x="54097" y="40675"/>
                  <a:pt x="54097" y="40835"/>
                  <a:pt x="54074" y="40926"/>
                </a:cubicBezTo>
                <a:cubicBezTo>
                  <a:pt x="53526" y="41428"/>
                  <a:pt x="53024" y="41885"/>
                  <a:pt x="52499" y="42341"/>
                </a:cubicBezTo>
                <a:cubicBezTo>
                  <a:pt x="52339" y="42935"/>
                  <a:pt x="51837" y="43277"/>
                  <a:pt x="51426" y="43688"/>
                </a:cubicBezTo>
                <a:cubicBezTo>
                  <a:pt x="51381" y="43916"/>
                  <a:pt x="51335" y="44122"/>
                  <a:pt x="51312" y="44327"/>
                </a:cubicBezTo>
                <a:cubicBezTo>
                  <a:pt x="51426" y="44259"/>
                  <a:pt x="51586" y="44213"/>
                  <a:pt x="51769" y="44122"/>
                </a:cubicBezTo>
                <a:lnTo>
                  <a:pt x="51769" y="44122"/>
                </a:lnTo>
                <a:cubicBezTo>
                  <a:pt x="51677" y="44373"/>
                  <a:pt x="51609" y="44578"/>
                  <a:pt x="51540" y="44761"/>
                </a:cubicBezTo>
                <a:cubicBezTo>
                  <a:pt x="51404" y="44852"/>
                  <a:pt x="51267" y="44921"/>
                  <a:pt x="51107" y="45035"/>
                </a:cubicBezTo>
                <a:cubicBezTo>
                  <a:pt x="51107" y="44898"/>
                  <a:pt x="51107" y="44807"/>
                  <a:pt x="51130" y="44647"/>
                </a:cubicBezTo>
                <a:cubicBezTo>
                  <a:pt x="51054" y="44647"/>
                  <a:pt x="50957" y="44616"/>
                  <a:pt x="50881" y="44616"/>
                </a:cubicBezTo>
                <a:cubicBezTo>
                  <a:pt x="50843" y="44616"/>
                  <a:pt x="50810" y="44624"/>
                  <a:pt x="50787" y="44647"/>
                </a:cubicBezTo>
                <a:cubicBezTo>
                  <a:pt x="50582" y="44829"/>
                  <a:pt x="50308" y="44989"/>
                  <a:pt x="50194" y="45263"/>
                </a:cubicBezTo>
                <a:cubicBezTo>
                  <a:pt x="50148" y="45354"/>
                  <a:pt x="50102" y="45423"/>
                  <a:pt x="50034" y="45491"/>
                </a:cubicBezTo>
                <a:cubicBezTo>
                  <a:pt x="49806" y="45788"/>
                  <a:pt x="49555" y="46062"/>
                  <a:pt x="49349" y="46381"/>
                </a:cubicBezTo>
                <a:cubicBezTo>
                  <a:pt x="49235" y="46564"/>
                  <a:pt x="49075" y="46633"/>
                  <a:pt x="48916" y="46769"/>
                </a:cubicBezTo>
                <a:cubicBezTo>
                  <a:pt x="48779" y="46884"/>
                  <a:pt x="48642" y="47021"/>
                  <a:pt x="48528" y="47135"/>
                </a:cubicBezTo>
                <a:cubicBezTo>
                  <a:pt x="48459" y="47431"/>
                  <a:pt x="48413" y="47705"/>
                  <a:pt x="48368" y="47956"/>
                </a:cubicBezTo>
                <a:cubicBezTo>
                  <a:pt x="48299" y="47956"/>
                  <a:pt x="48231" y="47934"/>
                  <a:pt x="48162" y="47934"/>
                </a:cubicBezTo>
                <a:cubicBezTo>
                  <a:pt x="48139" y="48048"/>
                  <a:pt x="48117" y="48139"/>
                  <a:pt x="48117" y="48276"/>
                </a:cubicBezTo>
                <a:cubicBezTo>
                  <a:pt x="48003" y="48253"/>
                  <a:pt x="47911" y="48230"/>
                  <a:pt x="47820" y="48207"/>
                </a:cubicBezTo>
                <a:cubicBezTo>
                  <a:pt x="47774" y="48573"/>
                  <a:pt x="47546" y="48778"/>
                  <a:pt x="47204" y="48915"/>
                </a:cubicBezTo>
                <a:cubicBezTo>
                  <a:pt x="47226" y="49006"/>
                  <a:pt x="47249" y="49098"/>
                  <a:pt x="47295" y="49235"/>
                </a:cubicBezTo>
                <a:lnTo>
                  <a:pt x="46975" y="49235"/>
                </a:lnTo>
                <a:cubicBezTo>
                  <a:pt x="46816" y="49486"/>
                  <a:pt x="46656" y="49760"/>
                  <a:pt x="46473" y="50033"/>
                </a:cubicBezTo>
                <a:lnTo>
                  <a:pt x="47021" y="50033"/>
                </a:lnTo>
                <a:cubicBezTo>
                  <a:pt x="46816" y="50193"/>
                  <a:pt x="46656" y="50307"/>
                  <a:pt x="46450" y="50444"/>
                </a:cubicBezTo>
                <a:cubicBezTo>
                  <a:pt x="46405" y="50444"/>
                  <a:pt x="46313" y="50376"/>
                  <a:pt x="46199" y="50330"/>
                </a:cubicBezTo>
                <a:cubicBezTo>
                  <a:pt x="46131" y="50444"/>
                  <a:pt x="46085" y="50536"/>
                  <a:pt x="46017" y="50673"/>
                </a:cubicBezTo>
                <a:cubicBezTo>
                  <a:pt x="45984" y="50656"/>
                  <a:pt x="45939" y="50652"/>
                  <a:pt x="45925" y="50650"/>
                </a:cubicBezTo>
                <a:lnTo>
                  <a:pt x="45925" y="50650"/>
                </a:lnTo>
                <a:cubicBezTo>
                  <a:pt x="45628" y="50970"/>
                  <a:pt x="45377" y="51243"/>
                  <a:pt x="45104" y="51540"/>
                </a:cubicBezTo>
                <a:cubicBezTo>
                  <a:pt x="45076" y="51531"/>
                  <a:pt x="45050" y="51526"/>
                  <a:pt x="45026" y="51526"/>
                </a:cubicBezTo>
                <a:cubicBezTo>
                  <a:pt x="44873" y="51526"/>
                  <a:pt x="44792" y="51699"/>
                  <a:pt x="44693" y="51837"/>
                </a:cubicBezTo>
                <a:cubicBezTo>
                  <a:pt x="44602" y="51996"/>
                  <a:pt x="44510" y="52133"/>
                  <a:pt x="44373" y="52362"/>
                </a:cubicBezTo>
                <a:cubicBezTo>
                  <a:pt x="44373" y="52362"/>
                  <a:pt x="44396" y="52453"/>
                  <a:pt x="44419" y="52544"/>
                </a:cubicBezTo>
                <a:cubicBezTo>
                  <a:pt x="44328" y="52658"/>
                  <a:pt x="44236" y="52795"/>
                  <a:pt x="44145" y="52932"/>
                </a:cubicBezTo>
                <a:cubicBezTo>
                  <a:pt x="44077" y="52932"/>
                  <a:pt x="43985" y="52955"/>
                  <a:pt x="43940" y="52955"/>
                </a:cubicBezTo>
                <a:cubicBezTo>
                  <a:pt x="43725" y="53105"/>
                  <a:pt x="43732" y="53416"/>
                  <a:pt x="43451" y="53416"/>
                </a:cubicBezTo>
                <a:cubicBezTo>
                  <a:pt x="43433" y="53416"/>
                  <a:pt x="43413" y="53414"/>
                  <a:pt x="43392" y="53412"/>
                </a:cubicBezTo>
                <a:cubicBezTo>
                  <a:pt x="43369" y="53571"/>
                  <a:pt x="43346" y="53731"/>
                  <a:pt x="43346" y="53891"/>
                </a:cubicBezTo>
                <a:cubicBezTo>
                  <a:pt x="43118" y="54005"/>
                  <a:pt x="42890" y="54119"/>
                  <a:pt x="42661" y="54233"/>
                </a:cubicBezTo>
                <a:cubicBezTo>
                  <a:pt x="42730" y="54416"/>
                  <a:pt x="42798" y="54530"/>
                  <a:pt x="42844" y="54644"/>
                </a:cubicBezTo>
                <a:cubicBezTo>
                  <a:pt x="42798" y="54690"/>
                  <a:pt x="42753" y="54713"/>
                  <a:pt x="42730" y="54758"/>
                </a:cubicBezTo>
                <a:cubicBezTo>
                  <a:pt x="42661" y="54690"/>
                  <a:pt x="42616" y="54644"/>
                  <a:pt x="42616" y="54644"/>
                </a:cubicBezTo>
                <a:cubicBezTo>
                  <a:pt x="42182" y="55055"/>
                  <a:pt x="41771" y="55489"/>
                  <a:pt x="41315" y="55854"/>
                </a:cubicBezTo>
                <a:cubicBezTo>
                  <a:pt x="41086" y="56014"/>
                  <a:pt x="40904" y="56265"/>
                  <a:pt x="40813" y="56447"/>
                </a:cubicBezTo>
                <a:cubicBezTo>
                  <a:pt x="40744" y="56630"/>
                  <a:pt x="40584" y="56653"/>
                  <a:pt x="40470" y="56904"/>
                </a:cubicBezTo>
                <a:cubicBezTo>
                  <a:pt x="40402" y="56676"/>
                  <a:pt x="40333" y="56539"/>
                  <a:pt x="40356" y="56470"/>
                </a:cubicBezTo>
                <a:cubicBezTo>
                  <a:pt x="40447" y="56288"/>
                  <a:pt x="40561" y="56105"/>
                  <a:pt x="40698" y="55968"/>
                </a:cubicBezTo>
                <a:cubicBezTo>
                  <a:pt x="40972" y="55717"/>
                  <a:pt x="41201" y="55443"/>
                  <a:pt x="41269" y="55055"/>
                </a:cubicBezTo>
                <a:cubicBezTo>
                  <a:pt x="41269" y="55032"/>
                  <a:pt x="41338" y="55009"/>
                  <a:pt x="41383" y="54987"/>
                </a:cubicBezTo>
                <a:cubicBezTo>
                  <a:pt x="41269" y="54872"/>
                  <a:pt x="41178" y="54781"/>
                  <a:pt x="41041" y="54667"/>
                </a:cubicBezTo>
                <a:cubicBezTo>
                  <a:pt x="41201" y="54576"/>
                  <a:pt x="41315" y="54530"/>
                  <a:pt x="41429" y="54462"/>
                </a:cubicBezTo>
                <a:cubicBezTo>
                  <a:pt x="41350" y="54330"/>
                  <a:pt x="41263" y="54297"/>
                  <a:pt x="41183" y="54297"/>
                </a:cubicBezTo>
                <a:cubicBezTo>
                  <a:pt x="41123" y="54297"/>
                  <a:pt x="41066" y="54315"/>
                  <a:pt x="41018" y="54325"/>
                </a:cubicBezTo>
                <a:cubicBezTo>
                  <a:pt x="40790" y="54667"/>
                  <a:pt x="41018" y="55124"/>
                  <a:pt x="40653" y="55420"/>
                </a:cubicBezTo>
                <a:cubicBezTo>
                  <a:pt x="40630" y="55238"/>
                  <a:pt x="40607" y="55078"/>
                  <a:pt x="40607" y="54918"/>
                </a:cubicBezTo>
                <a:cubicBezTo>
                  <a:pt x="40470" y="54872"/>
                  <a:pt x="40356" y="54827"/>
                  <a:pt x="40196" y="54781"/>
                </a:cubicBezTo>
                <a:lnTo>
                  <a:pt x="40196" y="54781"/>
                </a:lnTo>
                <a:cubicBezTo>
                  <a:pt x="40265" y="55055"/>
                  <a:pt x="40333" y="55306"/>
                  <a:pt x="40379" y="55580"/>
                </a:cubicBezTo>
                <a:cubicBezTo>
                  <a:pt x="40265" y="55648"/>
                  <a:pt x="40173" y="55694"/>
                  <a:pt x="40037" y="55763"/>
                </a:cubicBezTo>
                <a:cubicBezTo>
                  <a:pt x="39991" y="55648"/>
                  <a:pt x="39922" y="55580"/>
                  <a:pt x="39877" y="55466"/>
                </a:cubicBezTo>
                <a:cubicBezTo>
                  <a:pt x="39580" y="55443"/>
                  <a:pt x="39260" y="55420"/>
                  <a:pt x="38941" y="55375"/>
                </a:cubicBezTo>
                <a:cubicBezTo>
                  <a:pt x="39009" y="55306"/>
                  <a:pt x="39078" y="55215"/>
                  <a:pt x="39215" y="55055"/>
                </a:cubicBezTo>
                <a:cubicBezTo>
                  <a:pt x="39009" y="55032"/>
                  <a:pt x="38850" y="54987"/>
                  <a:pt x="38644" y="54941"/>
                </a:cubicBezTo>
                <a:cubicBezTo>
                  <a:pt x="38599" y="55192"/>
                  <a:pt x="38530" y="55375"/>
                  <a:pt x="38530" y="55580"/>
                </a:cubicBezTo>
                <a:cubicBezTo>
                  <a:pt x="38576" y="56059"/>
                  <a:pt x="38667" y="56516"/>
                  <a:pt x="38667" y="56995"/>
                </a:cubicBezTo>
                <a:cubicBezTo>
                  <a:pt x="38667" y="57292"/>
                  <a:pt x="38644" y="57543"/>
                  <a:pt x="38895" y="57748"/>
                </a:cubicBezTo>
                <a:cubicBezTo>
                  <a:pt x="38941" y="57794"/>
                  <a:pt x="38895" y="57931"/>
                  <a:pt x="38895" y="58000"/>
                </a:cubicBezTo>
                <a:cubicBezTo>
                  <a:pt x="38644" y="58022"/>
                  <a:pt x="38393" y="58022"/>
                  <a:pt x="38142" y="58045"/>
                </a:cubicBezTo>
                <a:cubicBezTo>
                  <a:pt x="38165" y="58365"/>
                  <a:pt x="38165" y="58593"/>
                  <a:pt x="38188" y="58890"/>
                </a:cubicBezTo>
                <a:cubicBezTo>
                  <a:pt x="38188" y="58913"/>
                  <a:pt x="38119" y="58981"/>
                  <a:pt x="38051" y="59072"/>
                </a:cubicBezTo>
                <a:cubicBezTo>
                  <a:pt x="38074" y="59164"/>
                  <a:pt x="38119" y="59301"/>
                  <a:pt x="38142" y="59415"/>
                </a:cubicBezTo>
                <a:cubicBezTo>
                  <a:pt x="38142" y="59437"/>
                  <a:pt x="38119" y="59437"/>
                  <a:pt x="38096" y="59460"/>
                </a:cubicBezTo>
                <a:cubicBezTo>
                  <a:pt x="38028" y="59392"/>
                  <a:pt x="37959" y="59346"/>
                  <a:pt x="37914" y="59278"/>
                </a:cubicBezTo>
                <a:cubicBezTo>
                  <a:pt x="37868" y="59301"/>
                  <a:pt x="37845" y="59346"/>
                  <a:pt x="37754" y="59415"/>
                </a:cubicBezTo>
                <a:cubicBezTo>
                  <a:pt x="37480" y="58776"/>
                  <a:pt x="37229" y="58159"/>
                  <a:pt x="36955" y="57543"/>
                </a:cubicBezTo>
                <a:cubicBezTo>
                  <a:pt x="37046" y="57383"/>
                  <a:pt x="37138" y="57246"/>
                  <a:pt x="37252" y="57041"/>
                </a:cubicBezTo>
                <a:cubicBezTo>
                  <a:pt x="37092" y="56995"/>
                  <a:pt x="36932" y="56927"/>
                  <a:pt x="36772" y="56858"/>
                </a:cubicBezTo>
                <a:cubicBezTo>
                  <a:pt x="36453" y="56698"/>
                  <a:pt x="36065" y="56562"/>
                  <a:pt x="36133" y="56082"/>
                </a:cubicBezTo>
                <a:cubicBezTo>
                  <a:pt x="36133" y="55991"/>
                  <a:pt x="36019" y="55922"/>
                  <a:pt x="35996" y="55831"/>
                </a:cubicBezTo>
                <a:cubicBezTo>
                  <a:pt x="35905" y="55512"/>
                  <a:pt x="35814" y="55192"/>
                  <a:pt x="35700" y="54827"/>
                </a:cubicBezTo>
                <a:cubicBezTo>
                  <a:pt x="35586" y="54804"/>
                  <a:pt x="35426" y="54758"/>
                  <a:pt x="35266" y="54713"/>
                </a:cubicBezTo>
                <a:cubicBezTo>
                  <a:pt x="35198" y="54576"/>
                  <a:pt x="35106" y="54416"/>
                  <a:pt x="35015" y="54256"/>
                </a:cubicBezTo>
                <a:cubicBezTo>
                  <a:pt x="35152" y="53754"/>
                  <a:pt x="35015" y="53275"/>
                  <a:pt x="34810" y="52750"/>
                </a:cubicBezTo>
                <a:cubicBezTo>
                  <a:pt x="34695" y="52909"/>
                  <a:pt x="34581" y="53024"/>
                  <a:pt x="34490" y="53138"/>
                </a:cubicBezTo>
                <a:cubicBezTo>
                  <a:pt x="34307" y="52955"/>
                  <a:pt x="34125" y="52795"/>
                  <a:pt x="33942" y="52636"/>
                </a:cubicBezTo>
                <a:cubicBezTo>
                  <a:pt x="33782" y="52727"/>
                  <a:pt x="33668" y="52773"/>
                  <a:pt x="33531" y="52864"/>
                </a:cubicBezTo>
                <a:cubicBezTo>
                  <a:pt x="33486" y="52704"/>
                  <a:pt x="33463" y="52567"/>
                  <a:pt x="33417" y="52407"/>
                </a:cubicBezTo>
                <a:lnTo>
                  <a:pt x="33006" y="52407"/>
                </a:lnTo>
                <a:cubicBezTo>
                  <a:pt x="32801" y="52202"/>
                  <a:pt x="32824" y="51814"/>
                  <a:pt x="33029" y="51563"/>
                </a:cubicBezTo>
                <a:cubicBezTo>
                  <a:pt x="33143" y="51426"/>
                  <a:pt x="33280" y="51243"/>
                  <a:pt x="33394" y="51083"/>
                </a:cubicBezTo>
                <a:cubicBezTo>
                  <a:pt x="33280" y="50969"/>
                  <a:pt x="33189" y="50855"/>
                  <a:pt x="33098" y="50741"/>
                </a:cubicBezTo>
                <a:cubicBezTo>
                  <a:pt x="33212" y="50673"/>
                  <a:pt x="33349" y="50604"/>
                  <a:pt x="33463" y="50558"/>
                </a:cubicBezTo>
                <a:cubicBezTo>
                  <a:pt x="33463" y="50536"/>
                  <a:pt x="33463" y="50513"/>
                  <a:pt x="33463" y="50490"/>
                </a:cubicBezTo>
                <a:lnTo>
                  <a:pt x="33120" y="50490"/>
                </a:lnTo>
                <a:cubicBezTo>
                  <a:pt x="32915" y="49965"/>
                  <a:pt x="32504" y="49691"/>
                  <a:pt x="32048" y="49440"/>
                </a:cubicBezTo>
                <a:cubicBezTo>
                  <a:pt x="32002" y="49645"/>
                  <a:pt x="31979" y="49805"/>
                  <a:pt x="31956" y="50056"/>
                </a:cubicBezTo>
                <a:cubicBezTo>
                  <a:pt x="31819" y="49874"/>
                  <a:pt x="31728" y="49760"/>
                  <a:pt x="31637" y="49645"/>
                </a:cubicBezTo>
                <a:cubicBezTo>
                  <a:pt x="31682" y="49531"/>
                  <a:pt x="31728" y="49417"/>
                  <a:pt x="31797" y="49280"/>
                </a:cubicBezTo>
                <a:cubicBezTo>
                  <a:pt x="31249" y="48801"/>
                  <a:pt x="31180" y="47956"/>
                  <a:pt x="30473" y="47614"/>
                </a:cubicBezTo>
                <a:cubicBezTo>
                  <a:pt x="30518" y="47363"/>
                  <a:pt x="30518" y="47180"/>
                  <a:pt x="30564" y="46952"/>
                </a:cubicBezTo>
                <a:cubicBezTo>
                  <a:pt x="30587" y="46929"/>
                  <a:pt x="30655" y="46906"/>
                  <a:pt x="30747" y="46861"/>
                </a:cubicBezTo>
                <a:cubicBezTo>
                  <a:pt x="30724" y="46769"/>
                  <a:pt x="30701" y="46678"/>
                  <a:pt x="30678" y="46587"/>
                </a:cubicBezTo>
                <a:cubicBezTo>
                  <a:pt x="30861" y="46496"/>
                  <a:pt x="30998" y="46404"/>
                  <a:pt x="31180" y="46313"/>
                </a:cubicBezTo>
                <a:cubicBezTo>
                  <a:pt x="31043" y="46108"/>
                  <a:pt x="30975" y="45925"/>
                  <a:pt x="30838" y="45811"/>
                </a:cubicBezTo>
                <a:cubicBezTo>
                  <a:pt x="30427" y="45446"/>
                  <a:pt x="30130" y="45035"/>
                  <a:pt x="30039" y="44396"/>
                </a:cubicBezTo>
                <a:cubicBezTo>
                  <a:pt x="29879" y="44555"/>
                  <a:pt x="29811" y="44624"/>
                  <a:pt x="29719" y="44715"/>
                </a:cubicBezTo>
                <a:cubicBezTo>
                  <a:pt x="29583" y="44647"/>
                  <a:pt x="29446" y="44555"/>
                  <a:pt x="29309" y="44487"/>
                </a:cubicBezTo>
                <a:cubicBezTo>
                  <a:pt x="29194" y="44533"/>
                  <a:pt x="29103" y="44578"/>
                  <a:pt x="28966" y="44647"/>
                </a:cubicBezTo>
                <a:cubicBezTo>
                  <a:pt x="28943" y="44533"/>
                  <a:pt x="28943" y="44464"/>
                  <a:pt x="28921" y="44373"/>
                </a:cubicBezTo>
                <a:cubicBezTo>
                  <a:pt x="29012" y="44350"/>
                  <a:pt x="29080" y="44327"/>
                  <a:pt x="29103" y="44327"/>
                </a:cubicBezTo>
                <a:lnTo>
                  <a:pt x="29103" y="43688"/>
                </a:lnTo>
                <a:cubicBezTo>
                  <a:pt x="28852" y="43642"/>
                  <a:pt x="28578" y="43620"/>
                  <a:pt x="28281" y="43574"/>
                </a:cubicBezTo>
                <a:cubicBezTo>
                  <a:pt x="28259" y="43528"/>
                  <a:pt x="28213" y="43414"/>
                  <a:pt x="28145" y="43254"/>
                </a:cubicBezTo>
                <a:lnTo>
                  <a:pt x="28145" y="43254"/>
                </a:lnTo>
                <a:cubicBezTo>
                  <a:pt x="28373" y="43323"/>
                  <a:pt x="28555" y="43391"/>
                  <a:pt x="28761" y="43437"/>
                </a:cubicBezTo>
                <a:cubicBezTo>
                  <a:pt x="28806" y="43391"/>
                  <a:pt x="28875" y="43323"/>
                  <a:pt x="28989" y="43186"/>
                </a:cubicBezTo>
                <a:lnTo>
                  <a:pt x="28989" y="43186"/>
                </a:lnTo>
                <a:cubicBezTo>
                  <a:pt x="28761" y="43209"/>
                  <a:pt x="28624" y="43209"/>
                  <a:pt x="28487" y="43209"/>
                </a:cubicBezTo>
                <a:cubicBezTo>
                  <a:pt x="28350" y="42912"/>
                  <a:pt x="28167" y="42798"/>
                  <a:pt x="27574" y="42638"/>
                </a:cubicBezTo>
                <a:cubicBezTo>
                  <a:pt x="27642" y="42501"/>
                  <a:pt x="27711" y="42364"/>
                  <a:pt x="27802" y="42204"/>
                </a:cubicBezTo>
                <a:cubicBezTo>
                  <a:pt x="27665" y="42090"/>
                  <a:pt x="27551" y="41999"/>
                  <a:pt x="27437" y="41908"/>
                </a:cubicBezTo>
                <a:cubicBezTo>
                  <a:pt x="27346" y="41702"/>
                  <a:pt x="27277" y="41474"/>
                  <a:pt x="27209" y="41246"/>
                </a:cubicBezTo>
                <a:cubicBezTo>
                  <a:pt x="27232" y="41132"/>
                  <a:pt x="27277" y="40972"/>
                  <a:pt x="27323" y="40789"/>
                </a:cubicBezTo>
                <a:cubicBezTo>
                  <a:pt x="27277" y="40698"/>
                  <a:pt x="27209" y="40607"/>
                  <a:pt x="27140" y="40493"/>
                </a:cubicBezTo>
                <a:cubicBezTo>
                  <a:pt x="27049" y="40515"/>
                  <a:pt x="26958" y="40538"/>
                  <a:pt x="26843" y="40561"/>
                </a:cubicBezTo>
                <a:cubicBezTo>
                  <a:pt x="26821" y="40447"/>
                  <a:pt x="26798" y="40333"/>
                  <a:pt x="26775" y="40219"/>
                </a:cubicBezTo>
                <a:cubicBezTo>
                  <a:pt x="26638" y="40196"/>
                  <a:pt x="26524" y="40173"/>
                  <a:pt x="26387" y="40173"/>
                </a:cubicBezTo>
                <a:cubicBezTo>
                  <a:pt x="26341" y="40059"/>
                  <a:pt x="26319" y="39945"/>
                  <a:pt x="26273" y="39808"/>
                </a:cubicBezTo>
                <a:cubicBezTo>
                  <a:pt x="26319" y="39762"/>
                  <a:pt x="26387" y="39716"/>
                  <a:pt x="26478" y="39648"/>
                </a:cubicBezTo>
                <a:cubicBezTo>
                  <a:pt x="26410" y="39625"/>
                  <a:pt x="26341" y="39602"/>
                  <a:pt x="26296" y="39580"/>
                </a:cubicBezTo>
                <a:cubicBezTo>
                  <a:pt x="26341" y="39465"/>
                  <a:pt x="26387" y="39328"/>
                  <a:pt x="26478" y="39123"/>
                </a:cubicBezTo>
                <a:lnTo>
                  <a:pt x="26478" y="39123"/>
                </a:lnTo>
                <a:cubicBezTo>
                  <a:pt x="26182" y="39146"/>
                  <a:pt x="25999" y="39169"/>
                  <a:pt x="25794" y="39214"/>
                </a:cubicBezTo>
                <a:cubicBezTo>
                  <a:pt x="25816" y="38940"/>
                  <a:pt x="25839" y="38712"/>
                  <a:pt x="25862" y="38484"/>
                </a:cubicBezTo>
                <a:cubicBezTo>
                  <a:pt x="25953" y="38461"/>
                  <a:pt x="26022" y="38415"/>
                  <a:pt x="26159" y="38393"/>
                </a:cubicBezTo>
                <a:cubicBezTo>
                  <a:pt x="25816" y="38005"/>
                  <a:pt x="25953" y="37411"/>
                  <a:pt x="25428" y="37160"/>
                </a:cubicBezTo>
                <a:cubicBezTo>
                  <a:pt x="25565" y="37069"/>
                  <a:pt x="25657" y="37000"/>
                  <a:pt x="25748" y="36909"/>
                </a:cubicBezTo>
                <a:cubicBezTo>
                  <a:pt x="25702" y="36818"/>
                  <a:pt x="25657" y="36726"/>
                  <a:pt x="25611" y="36635"/>
                </a:cubicBezTo>
                <a:cubicBezTo>
                  <a:pt x="25291" y="36567"/>
                  <a:pt x="24926" y="36612"/>
                  <a:pt x="24675" y="36293"/>
                </a:cubicBezTo>
                <a:cubicBezTo>
                  <a:pt x="24743" y="36224"/>
                  <a:pt x="24799" y="36194"/>
                  <a:pt x="24848" y="36194"/>
                </a:cubicBezTo>
                <a:cubicBezTo>
                  <a:pt x="24929" y="36194"/>
                  <a:pt x="24992" y="36278"/>
                  <a:pt x="25063" y="36407"/>
                </a:cubicBezTo>
                <a:cubicBezTo>
                  <a:pt x="25269" y="36224"/>
                  <a:pt x="25451" y="36064"/>
                  <a:pt x="25657" y="35882"/>
                </a:cubicBezTo>
                <a:cubicBezTo>
                  <a:pt x="25679" y="35905"/>
                  <a:pt x="25702" y="35927"/>
                  <a:pt x="25702" y="35927"/>
                </a:cubicBezTo>
                <a:cubicBezTo>
                  <a:pt x="25725" y="35813"/>
                  <a:pt x="25748" y="35699"/>
                  <a:pt x="25771" y="35539"/>
                </a:cubicBezTo>
                <a:cubicBezTo>
                  <a:pt x="25520" y="35266"/>
                  <a:pt x="25154" y="35357"/>
                  <a:pt x="24835" y="35266"/>
                </a:cubicBezTo>
                <a:cubicBezTo>
                  <a:pt x="24801" y="35254"/>
                  <a:pt x="24766" y="35254"/>
                  <a:pt x="24735" y="35254"/>
                </a:cubicBezTo>
                <a:cubicBezTo>
                  <a:pt x="24704" y="35254"/>
                  <a:pt x="24675" y="35254"/>
                  <a:pt x="24652" y="35243"/>
                </a:cubicBezTo>
                <a:cubicBezTo>
                  <a:pt x="24059" y="35220"/>
                  <a:pt x="24082" y="35197"/>
                  <a:pt x="23990" y="34604"/>
                </a:cubicBezTo>
                <a:cubicBezTo>
                  <a:pt x="23922" y="34216"/>
                  <a:pt x="23785" y="33828"/>
                  <a:pt x="23694" y="33462"/>
                </a:cubicBezTo>
                <a:cubicBezTo>
                  <a:pt x="23648" y="33303"/>
                  <a:pt x="23625" y="33143"/>
                  <a:pt x="23579" y="32960"/>
                </a:cubicBezTo>
                <a:cubicBezTo>
                  <a:pt x="23488" y="32960"/>
                  <a:pt x="23374" y="32960"/>
                  <a:pt x="23237" y="32983"/>
                </a:cubicBezTo>
                <a:cubicBezTo>
                  <a:pt x="23214" y="32800"/>
                  <a:pt x="23191" y="32595"/>
                  <a:pt x="23169" y="32367"/>
                </a:cubicBezTo>
                <a:cubicBezTo>
                  <a:pt x="22963" y="32390"/>
                  <a:pt x="22735" y="32412"/>
                  <a:pt x="22530" y="32435"/>
                </a:cubicBezTo>
                <a:cubicBezTo>
                  <a:pt x="22301" y="32275"/>
                  <a:pt x="22666" y="32161"/>
                  <a:pt x="22507" y="31956"/>
                </a:cubicBezTo>
                <a:cubicBezTo>
                  <a:pt x="22438" y="31865"/>
                  <a:pt x="22598" y="31591"/>
                  <a:pt x="22689" y="31362"/>
                </a:cubicBezTo>
                <a:cubicBezTo>
                  <a:pt x="22575" y="31294"/>
                  <a:pt x="22461" y="31225"/>
                  <a:pt x="22324" y="31134"/>
                </a:cubicBezTo>
                <a:cubicBezTo>
                  <a:pt x="22347" y="31043"/>
                  <a:pt x="22370" y="30952"/>
                  <a:pt x="22438" y="30769"/>
                </a:cubicBezTo>
                <a:cubicBezTo>
                  <a:pt x="22187" y="30564"/>
                  <a:pt x="21913" y="30335"/>
                  <a:pt x="21639" y="30107"/>
                </a:cubicBezTo>
                <a:cubicBezTo>
                  <a:pt x="21685" y="30107"/>
                  <a:pt x="21708" y="30084"/>
                  <a:pt x="21731" y="30061"/>
                </a:cubicBezTo>
                <a:cubicBezTo>
                  <a:pt x="21685" y="29810"/>
                  <a:pt x="21616" y="29559"/>
                  <a:pt x="21548" y="29240"/>
                </a:cubicBezTo>
                <a:cubicBezTo>
                  <a:pt x="21594" y="29194"/>
                  <a:pt x="21639" y="29080"/>
                  <a:pt x="21731" y="28897"/>
                </a:cubicBezTo>
                <a:cubicBezTo>
                  <a:pt x="21525" y="28897"/>
                  <a:pt x="21388" y="28920"/>
                  <a:pt x="21183" y="28920"/>
                </a:cubicBezTo>
                <a:cubicBezTo>
                  <a:pt x="21274" y="28783"/>
                  <a:pt x="21320" y="28738"/>
                  <a:pt x="21365" y="28669"/>
                </a:cubicBezTo>
                <a:cubicBezTo>
                  <a:pt x="21251" y="28235"/>
                  <a:pt x="20726" y="28601"/>
                  <a:pt x="20589" y="28213"/>
                </a:cubicBezTo>
                <a:cubicBezTo>
                  <a:pt x="20452" y="27961"/>
                  <a:pt x="20315" y="27710"/>
                  <a:pt x="20156" y="27414"/>
                </a:cubicBezTo>
                <a:cubicBezTo>
                  <a:pt x="20178" y="27345"/>
                  <a:pt x="20201" y="27231"/>
                  <a:pt x="20224" y="27094"/>
                </a:cubicBezTo>
                <a:lnTo>
                  <a:pt x="20224" y="27094"/>
                </a:lnTo>
                <a:cubicBezTo>
                  <a:pt x="19927" y="27163"/>
                  <a:pt x="19676" y="27231"/>
                  <a:pt x="19402" y="27300"/>
                </a:cubicBezTo>
                <a:cubicBezTo>
                  <a:pt x="19380" y="27254"/>
                  <a:pt x="19357" y="27208"/>
                  <a:pt x="19357" y="27185"/>
                </a:cubicBezTo>
                <a:cubicBezTo>
                  <a:pt x="19494" y="27094"/>
                  <a:pt x="19654" y="27026"/>
                  <a:pt x="19813" y="26957"/>
                </a:cubicBezTo>
                <a:cubicBezTo>
                  <a:pt x="19722" y="26911"/>
                  <a:pt x="19665" y="26889"/>
                  <a:pt x="19596" y="26889"/>
                </a:cubicBezTo>
                <a:cubicBezTo>
                  <a:pt x="19528" y="26889"/>
                  <a:pt x="19448" y="26911"/>
                  <a:pt x="19311" y="26957"/>
                </a:cubicBezTo>
                <a:cubicBezTo>
                  <a:pt x="19243" y="26866"/>
                  <a:pt x="19151" y="26752"/>
                  <a:pt x="19060" y="26660"/>
                </a:cubicBezTo>
                <a:cubicBezTo>
                  <a:pt x="19243" y="26523"/>
                  <a:pt x="19380" y="26387"/>
                  <a:pt x="19539" y="26272"/>
                </a:cubicBezTo>
                <a:cubicBezTo>
                  <a:pt x="19471" y="26113"/>
                  <a:pt x="19425" y="25976"/>
                  <a:pt x="19357" y="25862"/>
                </a:cubicBezTo>
                <a:cubicBezTo>
                  <a:pt x="19402" y="25770"/>
                  <a:pt x="19448" y="25702"/>
                  <a:pt x="19517" y="25610"/>
                </a:cubicBezTo>
                <a:cubicBezTo>
                  <a:pt x="19288" y="25519"/>
                  <a:pt x="19083" y="25405"/>
                  <a:pt x="18877" y="25314"/>
                </a:cubicBezTo>
                <a:cubicBezTo>
                  <a:pt x="18855" y="25302"/>
                  <a:pt x="18838" y="25302"/>
                  <a:pt x="18820" y="25302"/>
                </a:cubicBezTo>
                <a:cubicBezTo>
                  <a:pt x="18803" y="25302"/>
                  <a:pt x="18786" y="25302"/>
                  <a:pt x="18763" y="25291"/>
                </a:cubicBezTo>
                <a:cubicBezTo>
                  <a:pt x="17964" y="25177"/>
                  <a:pt x="17759" y="24857"/>
                  <a:pt x="17942" y="24058"/>
                </a:cubicBezTo>
                <a:cubicBezTo>
                  <a:pt x="17987" y="23876"/>
                  <a:pt x="17987" y="23693"/>
                  <a:pt x="17942" y="23488"/>
                </a:cubicBezTo>
                <a:cubicBezTo>
                  <a:pt x="18010" y="23396"/>
                  <a:pt x="18079" y="23305"/>
                  <a:pt x="18124" y="23237"/>
                </a:cubicBezTo>
                <a:cubicBezTo>
                  <a:pt x="18079" y="23031"/>
                  <a:pt x="18010" y="22849"/>
                  <a:pt x="17942" y="22620"/>
                </a:cubicBezTo>
                <a:cubicBezTo>
                  <a:pt x="17873" y="22598"/>
                  <a:pt x="17759" y="22575"/>
                  <a:pt x="17668" y="22552"/>
                </a:cubicBezTo>
                <a:cubicBezTo>
                  <a:pt x="17645" y="22415"/>
                  <a:pt x="17622" y="22278"/>
                  <a:pt x="17622" y="22095"/>
                </a:cubicBezTo>
                <a:cubicBezTo>
                  <a:pt x="17554" y="22187"/>
                  <a:pt x="17508" y="22255"/>
                  <a:pt x="17439" y="22346"/>
                </a:cubicBezTo>
                <a:cubicBezTo>
                  <a:pt x="17234" y="22141"/>
                  <a:pt x="17029" y="21936"/>
                  <a:pt x="16778" y="21707"/>
                </a:cubicBezTo>
                <a:lnTo>
                  <a:pt x="16778" y="22187"/>
                </a:lnTo>
                <a:cubicBezTo>
                  <a:pt x="16595" y="22050"/>
                  <a:pt x="16435" y="21958"/>
                  <a:pt x="16298" y="21867"/>
                </a:cubicBezTo>
                <a:cubicBezTo>
                  <a:pt x="16275" y="21867"/>
                  <a:pt x="16275" y="21821"/>
                  <a:pt x="16275" y="21799"/>
                </a:cubicBezTo>
                <a:cubicBezTo>
                  <a:pt x="15933" y="21913"/>
                  <a:pt x="15591" y="22050"/>
                  <a:pt x="15157" y="22187"/>
                </a:cubicBezTo>
                <a:cubicBezTo>
                  <a:pt x="14997" y="22027"/>
                  <a:pt x="14837" y="21799"/>
                  <a:pt x="14609" y="21548"/>
                </a:cubicBezTo>
                <a:cubicBezTo>
                  <a:pt x="14769" y="21388"/>
                  <a:pt x="14906" y="21228"/>
                  <a:pt x="15088" y="21023"/>
                </a:cubicBezTo>
                <a:cubicBezTo>
                  <a:pt x="15088" y="21000"/>
                  <a:pt x="15088" y="20886"/>
                  <a:pt x="15066" y="20703"/>
                </a:cubicBezTo>
                <a:cubicBezTo>
                  <a:pt x="14906" y="20863"/>
                  <a:pt x="14792" y="20977"/>
                  <a:pt x="14632" y="21114"/>
                </a:cubicBezTo>
                <a:cubicBezTo>
                  <a:pt x="14563" y="20931"/>
                  <a:pt x="14518" y="20794"/>
                  <a:pt x="14472" y="20680"/>
                </a:cubicBezTo>
                <a:cubicBezTo>
                  <a:pt x="14586" y="20635"/>
                  <a:pt x="14700" y="20612"/>
                  <a:pt x="14792" y="20566"/>
                </a:cubicBezTo>
                <a:cubicBezTo>
                  <a:pt x="14792" y="20543"/>
                  <a:pt x="14792" y="20520"/>
                  <a:pt x="14792" y="20498"/>
                </a:cubicBezTo>
                <a:cubicBezTo>
                  <a:pt x="14655" y="20475"/>
                  <a:pt x="14541" y="20452"/>
                  <a:pt x="14358" y="20429"/>
                </a:cubicBezTo>
                <a:cubicBezTo>
                  <a:pt x="14404" y="20361"/>
                  <a:pt x="14449" y="20292"/>
                  <a:pt x="14472" y="20247"/>
                </a:cubicBezTo>
                <a:cubicBezTo>
                  <a:pt x="14358" y="20018"/>
                  <a:pt x="14198" y="19813"/>
                  <a:pt x="14175" y="19562"/>
                </a:cubicBezTo>
                <a:cubicBezTo>
                  <a:pt x="14130" y="19356"/>
                  <a:pt x="14221" y="19105"/>
                  <a:pt x="14267" y="18877"/>
                </a:cubicBezTo>
                <a:cubicBezTo>
                  <a:pt x="14084" y="18763"/>
                  <a:pt x="13924" y="18672"/>
                  <a:pt x="13787" y="18580"/>
                </a:cubicBezTo>
                <a:cubicBezTo>
                  <a:pt x="13879" y="18147"/>
                  <a:pt x="13947" y="17690"/>
                  <a:pt x="14038" y="17211"/>
                </a:cubicBezTo>
                <a:lnTo>
                  <a:pt x="14038" y="17211"/>
                </a:lnTo>
                <a:cubicBezTo>
                  <a:pt x="13833" y="17234"/>
                  <a:pt x="13719" y="17234"/>
                  <a:pt x="13582" y="17256"/>
                </a:cubicBezTo>
                <a:cubicBezTo>
                  <a:pt x="13582" y="17211"/>
                  <a:pt x="13559" y="17188"/>
                  <a:pt x="13559" y="17165"/>
                </a:cubicBezTo>
                <a:cubicBezTo>
                  <a:pt x="13650" y="17119"/>
                  <a:pt x="13742" y="17051"/>
                  <a:pt x="13833" y="16983"/>
                </a:cubicBezTo>
                <a:cubicBezTo>
                  <a:pt x="13810" y="16914"/>
                  <a:pt x="13787" y="16846"/>
                  <a:pt x="13765" y="16777"/>
                </a:cubicBezTo>
                <a:lnTo>
                  <a:pt x="13194" y="15727"/>
                </a:lnTo>
                <a:cubicBezTo>
                  <a:pt x="13125" y="15567"/>
                  <a:pt x="12874" y="15476"/>
                  <a:pt x="13148" y="15111"/>
                </a:cubicBezTo>
                <a:lnTo>
                  <a:pt x="13148" y="15111"/>
                </a:lnTo>
                <a:cubicBezTo>
                  <a:pt x="13194" y="15202"/>
                  <a:pt x="13217" y="15271"/>
                  <a:pt x="13285" y="15385"/>
                </a:cubicBezTo>
                <a:cubicBezTo>
                  <a:pt x="13377" y="15248"/>
                  <a:pt x="13491" y="15088"/>
                  <a:pt x="13605" y="14928"/>
                </a:cubicBezTo>
                <a:cubicBezTo>
                  <a:pt x="13491" y="14791"/>
                  <a:pt x="13399" y="14723"/>
                  <a:pt x="13285" y="14609"/>
                </a:cubicBezTo>
                <a:cubicBezTo>
                  <a:pt x="13399" y="14517"/>
                  <a:pt x="13491" y="14426"/>
                  <a:pt x="13628" y="14312"/>
                </a:cubicBezTo>
                <a:cubicBezTo>
                  <a:pt x="13468" y="14289"/>
                  <a:pt x="13331" y="14266"/>
                  <a:pt x="13217" y="14266"/>
                </a:cubicBezTo>
                <a:cubicBezTo>
                  <a:pt x="13171" y="14175"/>
                  <a:pt x="13125" y="14084"/>
                  <a:pt x="13125" y="14038"/>
                </a:cubicBezTo>
                <a:cubicBezTo>
                  <a:pt x="13194" y="13810"/>
                  <a:pt x="13240" y="13604"/>
                  <a:pt x="13331" y="13353"/>
                </a:cubicBezTo>
                <a:cubicBezTo>
                  <a:pt x="13080" y="13330"/>
                  <a:pt x="12874" y="13353"/>
                  <a:pt x="12692" y="13308"/>
                </a:cubicBezTo>
                <a:cubicBezTo>
                  <a:pt x="12532" y="13262"/>
                  <a:pt x="12395" y="13148"/>
                  <a:pt x="12258" y="13057"/>
                </a:cubicBezTo>
                <a:cubicBezTo>
                  <a:pt x="12076" y="13079"/>
                  <a:pt x="11893" y="13102"/>
                  <a:pt x="11756" y="13102"/>
                </a:cubicBezTo>
                <a:cubicBezTo>
                  <a:pt x="11619" y="12988"/>
                  <a:pt x="11505" y="12897"/>
                  <a:pt x="11391" y="12783"/>
                </a:cubicBezTo>
                <a:cubicBezTo>
                  <a:pt x="11414" y="12646"/>
                  <a:pt x="11414" y="12509"/>
                  <a:pt x="11436" y="12463"/>
                </a:cubicBezTo>
                <a:cubicBezTo>
                  <a:pt x="11208" y="12258"/>
                  <a:pt x="11048" y="12098"/>
                  <a:pt x="10866" y="11938"/>
                </a:cubicBezTo>
                <a:lnTo>
                  <a:pt x="10866" y="11938"/>
                </a:lnTo>
                <a:cubicBezTo>
                  <a:pt x="10615" y="12212"/>
                  <a:pt x="11231" y="12303"/>
                  <a:pt x="11026" y="12623"/>
                </a:cubicBezTo>
                <a:cubicBezTo>
                  <a:pt x="10866" y="12417"/>
                  <a:pt x="10706" y="12212"/>
                  <a:pt x="10569" y="12029"/>
                </a:cubicBezTo>
                <a:cubicBezTo>
                  <a:pt x="10546" y="12052"/>
                  <a:pt x="10501" y="12075"/>
                  <a:pt x="10478" y="12098"/>
                </a:cubicBezTo>
                <a:cubicBezTo>
                  <a:pt x="10501" y="11984"/>
                  <a:pt x="10523" y="11892"/>
                  <a:pt x="10546" y="11756"/>
                </a:cubicBezTo>
                <a:cubicBezTo>
                  <a:pt x="10615" y="11733"/>
                  <a:pt x="10729" y="11733"/>
                  <a:pt x="10843" y="11710"/>
                </a:cubicBezTo>
                <a:cubicBezTo>
                  <a:pt x="10783" y="11412"/>
                  <a:pt x="10654" y="11217"/>
                  <a:pt x="10336" y="11217"/>
                </a:cubicBezTo>
                <a:cubicBezTo>
                  <a:pt x="10288" y="11217"/>
                  <a:pt x="10237" y="11222"/>
                  <a:pt x="10181" y="11231"/>
                </a:cubicBezTo>
                <a:cubicBezTo>
                  <a:pt x="10295" y="11071"/>
                  <a:pt x="10364" y="10957"/>
                  <a:pt x="10478" y="10797"/>
                </a:cubicBezTo>
                <a:cubicBezTo>
                  <a:pt x="10113" y="10569"/>
                  <a:pt x="9770" y="10363"/>
                  <a:pt x="9428" y="10135"/>
                </a:cubicBezTo>
                <a:cubicBezTo>
                  <a:pt x="9405" y="9861"/>
                  <a:pt x="9382" y="9656"/>
                  <a:pt x="9359" y="9405"/>
                </a:cubicBezTo>
                <a:cubicBezTo>
                  <a:pt x="9359" y="9405"/>
                  <a:pt x="9291" y="9427"/>
                  <a:pt x="9245" y="9427"/>
                </a:cubicBezTo>
                <a:cubicBezTo>
                  <a:pt x="9085" y="9268"/>
                  <a:pt x="8926" y="9108"/>
                  <a:pt x="8789" y="8948"/>
                </a:cubicBezTo>
                <a:cubicBezTo>
                  <a:pt x="8606" y="9039"/>
                  <a:pt x="8469" y="9108"/>
                  <a:pt x="8355" y="9176"/>
                </a:cubicBezTo>
                <a:cubicBezTo>
                  <a:pt x="8264" y="9062"/>
                  <a:pt x="8172" y="8971"/>
                  <a:pt x="8081" y="8857"/>
                </a:cubicBezTo>
                <a:cubicBezTo>
                  <a:pt x="7921" y="8925"/>
                  <a:pt x="7784" y="8994"/>
                  <a:pt x="7602" y="9085"/>
                </a:cubicBezTo>
                <a:cubicBezTo>
                  <a:pt x="7191" y="8811"/>
                  <a:pt x="7351" y="8286"/>
                  <a:pt x="7100" y="7944"/>
                </a:cubicBezTo>
                <a:cubicBezTo>
                  <a:pt x="7259" y="7693"/>
                  <a:pt x="7396" y="7442"/>
                  <a:pt x="7533" y="7190"/>
                </a:cubicBezTo>
                <a:cubicBezTo>
                  <a:pt x="7488" y="6962"/>
                  <a:pt x="7419" y="6688"/>
                  <a:pt x="7373" y="6437"/>
                </a:cubicBezTo>
                <a:cubicBezTo>
                  <a:pt x="7214" y="6506"/>
                  <a:pt x="7077" y="6574"/>
                  <a:pt x="6894" y="6643"/>
                </a:cubicBezTo>
                <a:cubicBezTo>
                  <a:pt x="6826" y="6460"/>
                  <a:pt x="6780" y="6323"/>
                  <a:pt x="6734" y="6186"/>
                </a:cubicBezTo>
                <a:cubicBezTo>
                  <a:pt x="6803" y="6141"/>
                  <a:pt x="6871" y="6118"/>
                  <a:pt x="6963" y="6049"/>
                </a:cubicBezTo>
                <a:cubicBezTo>
                  <a:pt x="7008" y="6118"/>
                  <a:pt x="7031" y="6186"/>
                  <a:pt x="7077" y="6255"/>
                </a:cubicBezTo>
                <a:cubicBezTo>
                  <a:pt x="7168" y="6232"/>
                  <a:pt x="7259" y="6186"/>
                  <a:pt x="7351" y="6141"/>
                </a:cubicBezTo>
                <a:cubicBezTo>
                  <a:pt x="7328" y="5958"/>
                  <a:pt x="7328" y="5821"/>
                  <a:pt x="7328" y="5616"/>
                </a:cubicBezTo>
                <a:cubicBezTo>
                  <a:pt x="7259" y="5593"/>
                  <a:pt x="7168" y="5524"/>
                  <a:pt x="7054" y="5479"/>
                </a:cubicBezTo>
                <a:cubicBezTo>
                  <a:pt x="7077" y="5433"/>
                  <a:pt x="7100" y="5364"/>
                  <a:pt x="7122" y="5319"/>
                </a:cubicBezTo>
                <a:cubicBezTo>
                  <a:pt x="7259" y="5319"/>
                  <a:pt x="7419" y="5296"/>
                  <a:pt x="7556" y="5296"/>
                </a:cubicBezTo>
                <a:cubicBezTo>
                  <a:pt x="7670" y="5273"/>
                  <a:pt x="7762" y="5273"/>
                  <a:pt x="7853" y="5250"/>
                </a:cubicBezTo>
                <a:cubicBezTo>
                  <a:pt x="7921" y="4976"/>
                  <a:pt x="7990" y="4703"/>
                  <a:pt x="8035" y="4429"/>
                </a:cubicBezTo>
                <a:close/>
                <a:moveTo>
                  <a:pt x="31431" y="59506"/>
                </a:moveTo>
                <a:lnTo>
                  <a:pt x="31431" y="59506"/>
                </a:lnTo>
                <a:cubicBezTo>
                  <a:pt x="31421" y="59522"/>
                  <a:pt x="31409" y="59536"/>
                  <a:pt x="31397" y="59550"/>
                </a:cubicBezTo>
                <a:lnTo>
                  <a:pt x="31397" y="59550"/>
                </a:lnTo>
                <a:cubicBezTo>
                  <a:pt x="31409" y="59536"/>
                  <a:pt x="31420" y="59521"/>
                  <a:pt x="31431" y="59506"/>
                </a:cubicBezTo>
                <a:close/>
                <a:moveTo>
                  <a:pt x="39101" y="63386"/>
                </a:moveTo>
                <a:cubicBezTo>
                  <a:pt x="39283" y="63523"/>
                  <a:pt x="39466" y="63637"/>
                  <a:pt x="39694" y="63774"/>
                </a:cubicBezTo>
                <a:cubicBezTo>
                  <a:pt x="39671" y="63911"/>
                  <a:pt x="39648" y="64048"/>
                  <a:pt x="39626" y="64208"/>
                </a:cubicBezTo>
                <a:lnTo>
                  <a:pt x="39512" y="64208"/>
                </a:lnTo>
                <a:cubicBezTo>
                  <a:pt x="39306" y="64003"/>
                  <a:pt x="39123" y="63797"/>
                  <a:pt x="38918" y="63592"/>
                </a:cubicBezTo>
                <a:cubicBezTo>
                  <a:pt x="38964" y="63523"/>
                  <a:pt x="39032" y="63455"/>
                  <a:pt x="39101" y="63386"/>
                </a:cubicBezTo>
                <a:close/>
                <a:moveTo>
                  <a:pt x="36772" y="64619"/>
                </a:moveTo>
                <a:cubicBezTo>
                  <a:pt x="36864" y="64801"/>
                  <a:pt x="36932" y="64961"/>
                  <a:pt x="37024" y="65167"/>
                </a:cubicBezTo>
                <a:cubicBezTo>
                  <a:pt x="36841" y="65144"/>
                  <a:pt x="36750" y="65121"/>
                  <a:pt x="36567" y="65075"/>
                </a:cubicBezTo>
                <a:lnTo>
                  <a:pt x="36567" y="65075"/>
                </a:lnTo>
                <a:cubicBezTo>
                  <a:pt x="36658" y="65189"/>
                  <a:pt x="36704" y="65258"/>
                  <a:pt x="36772" y="65349"/>
                </a:cubicBezTo>
                <a:cubicBezTo>
                  <a:pt x="36681" y="65486"/>
                  <a:pt x="36590" y="65623"/>
                  <a:pt x="36476" y="65783"/>
                </a:cubicBezTo>
                <a:cubicBezTo>
                  <a:pt x="36453" y="65760"/>
                  <a:pt x="36407" y="65760"/>
                  <a:pt x="36384" y="65737"/>
                </a:cubicBezTo>
                <a:cubicBezTo>
                  <a:pt x="36407" y="65418"/>
                  <a:pt x="36453" y="65075"/>
                  <a:pt x="36476" y="64756"/>
                </a:cubicBezTo>
                <a:cubicBezTo>
                  <a:pt x="36567" y="64710"/>
                  <a:pt x="36658" y="64687"/>
                  <a:pt x="36772" y="64619"/>
                </a:cubicBezTo>
                <a:close/>
                <a:moveTo>
                  <a:pt x="11733" y="1"/>
                </a:moveTo>
                <a:cubicBezTo>
                  <a:pt x="11436" y="160"/>
                  <a:pt x="11185" y="274"/>
                  <a:pt x="10957" y="434"/>
                </a:cubicBezTo>
                <a:cubicBezTo>
                  <a:pt x="10774" y="594"/>
                  <a:pt x="10409" y="640"/>
                  <a:pt x="10432" y="1005"/>
                </a:cubicBezTo>
                <a:cubicBezTo>
                  <a:pt x="10569" y="868"/>
                  <a:pt x="10683" y="754"/>
                  <a:pt x="10843" y="617"/>
                </a:cubicBezTo>
                <a:cubicBezTo>
                  <a:pt x="10957" y="822"/>
                  <a:pt x="11048" y="1028"/>
                  <a:pt x="11185" y="1256"/>
                </a:cubicBezTo>
                <a:cubicBezTo>
                  <a:pt x="11322" y="1142"/>
                  <a:pt x="11414" y="1050"/>
                  <a:pt x="11505" y="959"/>
                </a:cubicBezTo>
                <a:cubicBezTo>
                  <a:pt x="11596" y="1005"/>
                  <a:pt x="11665" y="1050"/>
                  <a:pt x="11802" y="1119"/>
                </a:cubicBezTo>
                <a:cubicBezTo>
                  <a:pt x="11665" y="1210"/>
                  <a:pt x="11573" y="1279"/>
                  <a:pt x="11482" y="1347"/>
                </a:cubicBezTo>
                <a:cubicBezTo>
                  <a:pt x="11551" y="1393"/>
                  <a:pt x="11596" y="1439"/>
                  <a:pt x="11619" y="1461"/>
                </a:cubicBezTo>
                <a:cubicBezTo>
                  <a:pt x="11619" y="1484"/>
                  <a:pt x="11596" y="1507"/>
                  <a:pt x="11596" y="1530"/>
                </a:cubicBezTo>
                <a:cubicBezTo>
                  <a:pt x="11071" y="1461"/>
                  <a:pt x="10546" y="1393"/>
                  <a:pt x="9953" y="1324"/>
                </a:cubicBezTo>
                <a:cubicBezTo>
                  <a:pt x="10067" y="1256"/>
                  <a:pt x="10158" y="1210"/>
                  <a:pt x="10227" y="1142"/>
                </a:cubicBezTo>
                <a:lnTo>
                  <a:pt x="10227" y="685"/>
                </a:lnTo>
                <a:lnTo>
                  <a:pt x="9610" y="685"/>
                </a:lnTo>
                <a:cubicBezTo>
                  <a:pt x="9565" y="617"/>
                  <a:pt x="9496" y="525"/>
                  <a:pt x="9428" y="411"/>
                </a:cubicBezTo>
                <a:cubicBezTo>
                  <a:pt x="9359" y="571"/>
                  <a:pt x="9314" y="662"/>
                  <a:pt x="9268" y="754"/>
                </a:cubicBezTo>
                <a:cubicBezTo>
                  <a:pt x="9154" y="731"/>
                  <a:pt x="9063" y="731"/>
                  <a:pt x="8971" y="731"/>
                </a:cubicBezTo>
                <a:cubicBezTo>
                  <a:pt x="8926" y="571"/>
                  <a:pt x="8903" y="480"/>
                  <a:pt x="8880" y="366"/>
                </a:cubicBezTo>
                <a:cubicBezTo>
                  <a:pt x="8720" y="548"/>
                  <a:pt x="8583" y="708"/>
                  <a:pt x="8446" y="868"/>
                </a:cubicBezTo>
                <a:cubicBezTo>
                  <a:pt x="8287" y="731"/>
                  <a:pt x="8218" y="662"/>
                  <a:pt x="8127" y="594"/>
                </a:cubicBezTo>
                <a:cubicBezTo>
                  <a:pt x="8035" y="640"/>
                  <a:pt x="7967" y="685"/>
                  <a:pt x="7876" y="708"/>
                </a:cubicBezTo>
                <a:cubicBezTo>
                  <a:pt x="7876" y="822"/>
                  <a:pt x="7853" y="936"/>
                  <a:pt x="7853" y="1119"/>
                </a:cubicBezTo>
                <a:cubicBezTo>
                  <a:pt x="7510" y="936"/>
                  <a:pt x="7259" y="777"/>
                  <a:pt x="6963" y="617"/>
                </a:cubicBezTo>
                <a:cubicBezTo>
                  <a:pt x="7008" y="457"/>
                  <a:pt x="7054" y="320"/>
                  <a:pt x="7100" y="206"/>
                </a:cubicBezTo>
                <a:cubicBezTo>
                  <a:pt x="6840" y="177"/>
                  <a:pt x="6571" y="94"/>
                  <a:pt x="6305" y="94"/>
                </a:cubicBezTo>
                <a:cubicBezTo>
                  <a:pt x="6150" y="94"/>
                  <a:pt x="5995" y="122"/>
                  <a:pt x="5844" y="206"/>
                </a:cubicBezTo>
                <a:cubicBezTo>
                  <a:pt x="5794" y="244"/>
                  <a:pt x="5723" y="261"/>
                  <a:pt x="5650" y="261"/>
                </a:cubicBezTo>
                <a:cubicBezTo>
                  <a:pt x="5591" y="261"/>
                  <a:pt x="5530" y="249"/>
                  <a:pt x="5479" y="229"/>
                </a:cubicBezTo>
                <a:cubicBezTo>
                  <a:pt x="5330" y="168"/>
                  <a:pt x="5191" y="137"/>
                  <a:pt x="5062" y="137"/>
                </a:cubicBezTo>
                <a:cubicBezTo>
                  <a:pt x="4758" y="137"/>
                  <a:pt x="4514" y="309"/>
                  <a:pt x="4338" y="662"/>
                </a:cubicBezTo>
                <a:cubicBezTo>
                  <a:pt x="3973" y="640"/>
                  <a:pt x="3653" y="617"/>
                  <a:pt x="3356" y="594"/>
                </a:cubicBezTo>
                <a:cubicBezTo>
                  <a:pt x="3265" y="914"/>
                  <a:pt x="3196" y="1142"/>
                  <a:pt x="3105" y="1393"/>
                </a:cubicBezTo>
                <a:cubicBezTo>
                  <a:pt x="3082" y="1393"/>
                  <a:pt x="3060" y="1393"/>
                  <a:pt x="3037" y="1370"/>
                </a:cubicBezTo>
                <a:lnTo>
                  <a:pt x="3037" y="1370"/>
                </a:lnTo>
                <a:cubicBezTo>
                  <a:pt x="3060" y="1507"/>
                  <a:pt x="3082" y="1644"/>
                  <a:pt x="3128" y="1827"/>
                </a:cubicBezTo>
                <a:cubicBezTo>
                  <a:pt x="2991" y="1895"/>
                  <a:pt x="2854" y="1963"/>
                  <a:pt x="2717" y="2032"/>
                </a:cubicBezTo>
                <a:cubicBezTo>
                  <a:pt x="2626" y="1918"/>
                  <a:pt x="2557" y="1827"/>
                  <a:pt x="2489" y="1758"/>
                </a:cubicBezTo>
                <a:cubicBezTo>
                  <a:pt x="2466" y="1827"/>
                  <a:pt x="2466" y="1872"/>
                  <a:pt x="2466" y="1963"/>
                </a:cubicBezTo>
                <a:cubicBezTo>
                  <a:pt x="2147" y="1918"/>
                  <a:pt x="1850" y="1872"/>
                  <a:pt x="1599" y="1849"/>
                </a:cubicBezTo>
                <a:cubicBezTo>
                  <a:pt x="1485" y="1963"/>
                  <a:pt x="1393" y="2032"/>
                  <a:pt x="1279" y="2123"/>
                </a:cubicBezTo>
                <a:cubicBezTo>
                  <a:pt x="1211" y="2009"/>
                  <a:pt x="1142" y="1895"/>
                  <a:pt x="1074" y="1827"/>
                </a:cubicBezTo>
                <a:cubicBezTo>
                  <a:pt x="960" y="1918"/>
                  <a:pt x="868" y="2009"/>
                  <a:pt x="754" y="2078"/>
                </a:cubicBezTo>
                <a:cubicBezTo>
                  <a:pt x="754" y="2078"/>
                  <a:pt x="731" y="2055"/>
                  <a:pt x="709" y="2032"/>
                </a:cubicBezTo>
                <a:cubicBezTo>
                  <a:pt x="731" y="1963"/>
                  <a:pt x="754" y="1895"/>
                  <a:pt x="800" y="1735"/>
                </a:cubicBezTo>
                <a:lnTo>
                  <a:pt x="800" y="1735"/>
                </a:lnTo>
                <a:cubicBezTo>
                  <a:pt x="480" y="1895"/>
                  <a:pt x="229" y="2032"/>
                  <a:pt x="1" y="2146"/>
                </a:cubicBezTo>
                <a:lnTo>
                  <a:pt x="1" y="2717"/>
                </a:lnTo>
                <a:cubicBezTo>
                  <a:pt x="252" y="2922"/>
                  <a:pt x="526" y="3150"/>
                  <a:pt x="777" y="3333"/>
                </a:cubicBezTo>
                <a:cubicBezTo>
                  <a:pt x="754" y="3584"/>
                  <a:pt x="754" y="3767"/>
                  <a:pt x="754" y="3949"/>
                </a:cubicBezTo>
                <a:cubicBezTo>
                  <a:pt x="845" y="3995"/>
                  <a:pt x="914" y="4041"/>
                  <a:pt x="1005" y="4063"/>
                </a:cubicBezTo>
                <a:cubicBezTo>
                  <a:pt x="937" y="4155"/>
                  <a:pt x="891" y="4223"/>
                  <a:pt x="845" y="4292"/>
                </a:cubicBezTo>
                <a:cubicBezTo>
                  <a:pt x="1074" y="4748"/>
                  <a:pt x="1439" y="5136"/>
                  <a:pt x="1370" y="5752"/>
                </a:cubicBezTo>
                <a:cubicBezTo>
                  <a:pt x="1576" y="5798"/>
                  <a:pt x="1827" y="5844"/>
                  <a:pt x="2078" y="5889"/>
                </a:cubicBezTo>
                <a:cubicBezTo>
                  <a:pt x="2055" y="5935"/>
                  <a:pt x="2010" y="5958"/>
                  <a:pt x="2010" y="5981"/>
                </a:cubicBezTo>
                <a:cubicBezTo>
                  <a:pt x="2010" y="6004"/>
                  <a:pt x="2032" y="6026"/>
                  <a:pt x="2055" y="6049"/>
                </a:cubicBezTo>
                <a:lnTo>
                  <a:pt x="2147" y="6049"/>
                </a:lnTo>
                <a:cubicBezTo>
                  <a:pt x="2169" y="6004"/>
                  <a:pt x="2169" y="5935"/>
                  <a:pt x="2192" y="5867"/>
                </a:cubicBezTo>
                <a:cubicBezTo>
                  <a:pt x="2329" y="5981"/>
                  <a:pt x="2443" y="6072"/>
                  <a:pt x="2512" y="6141"/>
                </a:cubicBezTo>
                <a:cubicBezTo>
                  <a:pt x="2398" y="6346"/>
                  <a:pt x="2306" y="6529"/>
                  <a:pt x="2192" y="6734"/>
                </a:cubicBezTo>
                <a:cubicBezTo>
                  <a:pt x="2182" y="6733"/>
                  <a:pt x="2172" y="6733"/>
                  <a:pt x="2163" y="6733"/>
                </a:cubicBezTo>
                <a:cubicBezTo>
                  <a:pt x="1892" y="6733"/>
                  <a:pt x="1844" y="7036"/>
                  <a:pt x="1667" y="7190"/>
                </a:cubicBezTo>
                <a:cubicBezTo>
                  <a:pt x="1804" y="7419"/>
                  <a:pt x="1941" y="7624"/>
                  <a:pt x="2078" y="7807"/>
                </a:cubicBezTo>
                <a:cubicBezTo>
                  <a:pt x="2010" y="7921"/>
                  <a:pt x="1918" y="8012"/>
                  <a:pt x="1873" y="8081"/>
                </a:cubicBezTo>
                <a:cubicBezTo>
                  <a:pt x="1964" y="8218"/>
                  <a:pt x="2010" y="8332"/>
                  <a:pt x="2078" y="8446"/>
                </a:cubicBezTo>
                <a:cubicBezTo>
                  <a:pt x="2192" y="8423"/>
                  <a:pt x="2283" y="8423"/>
                  <a:pt x="2420" y="8400"/>
                </a:cubicBezTo>
                <a:lnTo>
                  <a:pt x="2420" y="8400"/>
                </a:lnTo>
                <a:cubicBezTo>
                  <a:pt x="2352" y="8514"/>
                  <a:pt x="2306" y="8583"/>
                  <a:pt x="2238" y="8674"/>
                </a:cubicBezTo>
                <a:cubicBezTo>
                  <a:pt x="2306" y="8697"/>
                  <a:pt x="2375" y="8720"/>
                  <a:pt x="2420" y="8720"/>
                </a:cubicBezTo>
                <a:cubicBezTo>
                  <a:pt x="2443" y="8628"/>
                  <a:pt x="2466" y="8560"/>
                  <a:pt x="2489" y="8469"/>
                </a:cubicBezTo>
                <a:cubicBezTo>
                  <a:pt x="2603" y="8514"/>
                  <a:pt x="2694" y="8560"/>
                  <a:pt x="2740" y="8606"/>
                </a:cubicBezTo>
                <a:cubicBezTo>
                  <a:pt x="2802" y="8832"/>
                  <a:pt x="2696" y="8929"/>
                  <a:pt x="2524" y="8929"/>
                </a:cubicBezTo>
                <a:cubicBezTo>
                  <a:pt x="2506" y="8929"/>
                  <a:pt x="2486" y="8927"/>
                  <a:pt x="2466" y="8925"/>
                </a:cubicBezTo>
                <a:lnTo>
                  <a:pt x="2466" y="8925"/>
                </a:lnTo>
                <a:cubicBezTo>
                  <a:pt x="2489" y="9039"/>
                  <a:pt x="2512" y="9131"/>
                  <a:pt x="2535" y="9245"/>
                </a:cubicBezTo>
                <a:cubicBezTo>
                  <a:pt x="2619" y="9140"/>
                  <a:pt x="2698" y="9107"/>
                  <a:pt x="2777" y="9107"/>
                </a:cubicBezTo>
                <a:cubicBezTo>
                  <a:pt x="2869" y="9107"/>
                  <a:pt x="2961" y="9152"/>
                  <a:pt x="3060" y="9176"/>
                </a:cubicBezTo>
                <a:cubicBezTo>
                  <a:pt x="3082" y="9313"/>
                  <a:pt x="3082" y="9450"/>
                  <a:pt x="3082" y="9473"/>
                </a:cubicBezTo>
                <a:cubicBezTo>
                  <a:pt x="3242" y="9770"/>
                  <a:pt x="3333" y="9998"/>
                  <a:pt x="3448" y="10181"/>
                </a:cubicBezTo>
                <a:cubicBezTo>
                  <a:pt x="3562" y="10340"/>
                  <a:pt x="3721" y="10454"/>
                  <a:pt x="3836" y="10569"/>
                </a:cubicBezTo>
                <a:cubicBezTo>
                  <a:pt x="3881" y="10432"/>
                  <a:pt x="3904" y="10318"/>
                  <a:pt x="3950" y="10158"/>
                </a:cubicBezTo>
                <a:cubicBezTo>
                  <a:pt x="4155" y="10272"/>
                  <a:pt x="4315" y="10340"/>
                  <a:pt x="4498" y="10432"/>
                </a:cubicBezTo>
                <a:cubicBezTo>
                  <a:pt x="4406" y="10500"/>
                  <a:pt x="4338" y="10523"/>
                  <a:pt x="4246" y="10591"/>
                </a:cubicBezTo>
                <a:cubicBezTo>
                  <a:pt x="4383" y="10637"/>
                  <a:pt x="4475" y="10683"/>
                  <a:pt x="4657" y="10774"/>
                </a:cubicBezTo>
                <a:cubicBezTo>
                  <a:pt x="4429" y="10888"/>
                  <a:pt x="4246" y="10979"/>
                  <a:pt x="4041" y="11094"/>
                </a:cubicBezTo>
                <a:cubicBezTo>
                  <a:pt x="4041" y="11116"/>
                  <a:pt x="4064" y="11185"/>
                  <a:pt x="4087" y="11253"/>
                </a:cubicBezTo>
                <a:cubicBezTo>
                  <a:pt x="4269" y="11162"/>
                  <a:pt x="4406" y="11094"/>
                  <a:pt x="4612" y="10979"/>
                </a:cubicBezTo>
                <a:cubicBezTo>
                  <a:pt x="4817" y="11345"/>
                  <a:pt x="5022" y="11687"/>
                  <a:pt x="5182" y="11961"/>
                </a:cubicBezTo>
                <a:cubicBezTo>
                  <a:pt x="5045" y="12440"/>
                  <a:pt x="4931" y="12805"/>
                  <a:pt x="4840" y="13148"/>
                </a:cubicBezTo>
                <a:cubicBezTo>
                  <a:pt x="5045" y="13330"/>
                  <a:pt x="5205" y="13467"/>
                  <a:pt x="5365" y="13604"/>
                </a:cubicBezTo>
                <a:cubicBezTo>
                  <a:pt x="5319" y="13696"/>
                  <a:pt x="5296" y="13741"/>
                  <a:pt x="5228" y="13833"/>
                </a:cubicBezTo>
                <a:cubicBezTo>
                  <a:pt x="5479" y="13764"/>
                  <a:pt x="5639" y="13718"/>
                  <a:pt x="5821" y="13673"/>
                </a:cubicBezTo>
                <a:cubicBezTo>
                  <a:pt x="5821" y="13878"/>
                  <a:pt x="5844" y="14061"/>
                  <a:pt x="5844" y="14266"/>
                </a:cubicBezTo>
                <a:cubicBezTo>
                  <a:pt x="5753" y="14221"/>
                  <a:pt x="5684" y="14175"/>
                  <a:pt x="5570" y="14129"/>
                </a:cubicBezTo>
                <a:lnTo>
                  <a:pt x="5570" y="14129"/>
                </a:lnTo>
                <a:cubicBezTo>
                  <a:pt x="5479" y="14586"/>
                  <a:pt x="6118" y="14883"/>
                  <a:pt x="5799" y="15339"/>
                </a:cubicBezTo>
                <a:cubicBezTo>
                  <a:pt x="5684" y="15316"/>
                  <a:pt x="5570" y="15293"/>
                  <a:pt x="5456" y="15293"/>
                </a:cubicBezTo>
                <a:cubicBezTo>
                  <a:pt x="5365" y="15156"/>
                  <a:pt x="5274" y="15042"/>
                  <a:pt x="5205" y="14928"/>
                </a:cubicBezTo>
                <a:cubicBezTo>
                  <a:pt x="5182" y="14928"/>
                  <a:pt x="5182" y="14951"/>
                  <a:pt x="5159" y="14951"/>
                </a:cubicBezTo>
                <a:cubicBezTo>
                  <a:pt x="5205" y="15065"/>
                  <a:pt x="5228" y="15179"/>
                  <a:pt x="5274" y="15385"/>
                </a:cubicBezTo>
                <a:cubicBezTo>
                  <a:pt x="4977" y="15225"/>
                  <a:pt x="4908" y="15020"/>
                  <a:pt x="4794" y="14791"/>
                </a:cubicBezTo>
                <a:lnTo>
                  <a:pt x="4794" y="15590"/>
                </a:lnTo>
                <a:cubicBezTo>
                  <a:pt x="5251" y="15636"/>
                  <a:pt x="5616" y="15681"/>
                  <a:pt x="6027" y="15727"/>
                </a:cubicBezTo>
                <a:cubicBezTo>
                  <a:pt x="6027" y="15727"/>
                  <a:pt x="6050" y="15681"/>
                  <a:pt x="6118" y="15590"/>
                </a:cubicBezTo>
                <a:cubicBezTo>
                  <a:pt x="6232" y="15727"/>
                  <a:pt x="6324" y="15818"/>
                  <a:pt x="6415" y="15933"/>
                </a:cubicBezTo>
                <a:cubicBezTo>
                  <a:pt x="6506" y="16024"/>
                  <a:pt x="6620" y="16115"/>
                  <a:pt x="6712" y="16206"/>
                </a:cubicBezTo>
                <a:cubicBezTo>
                  <a:pt x="6666" y="16321"/>
                  <a:pt x="6620" y="16435"/>
                  <a:pt x="6575" y="16594"/>
                </a:cubicBezTo>
                <a:cubicBezTo>
                  <a:pt x="6483" y="16503"/>
                  <a:pt x="6392" y="16435"/>
                  <a:pt x="6301" y="16366"/>
                </a:cubicBezTo>
                <a:cubicBezTo>
                  <a:pt x="6255" y="16412"/>
                  <a:pt x="6209" y="16458"/>
                  <a:pt x="6164" y="16480"/>
                </a:cubicBezTo>
                <a:cubicBezTo>
                  <a:pt x="6072" y="16366"/>
                  <a:pt x="6004" y="16298"/>
                  <a:pt x="5936" y="16206"/>
                </a:cubicBezTo>
                <a:cubicBezTo>
                  <a:pt x="5867" y="16298"/>
                  <a:pt x="5844" y="16389"/>
                  <a:pt x="5799" y="16435"/>
                </a:cubicBezTo>
                <a:cubicBezTo>
                  <a:pt x="6004" y="16686"/>
                  <a:pt x="6209" y="16937"/>
                  <a:pt x="6392" y="17188"/>
                </a:cubicBezTo>
                <a:cubicBezTo>
                  <a:pt x="6369" y="17325"/>
                  <a:pt x="6369" y="17462"/>
                  <a:pt x="6369" y="17507"/>
                </a:cubicBezTo>
                <a:cubicBezTo>
                  <a:pt x="6712" y="17941"/>
                  <a:pt x="6985" y="18306"/>
                  <a:pt x="7259" y="18649"/>
                </a:cubicBezTo>
                <a:cubicBezTo>
                  <a:pt x="7351" y="18672"/>
                  <a:pt x="7488" y="18649"/>
                  <a:pt x="7510" y="18694"/>
                </a:cubicBezTo>
                <a:cubicBezTo>
                  <a:pt x="7693" y="18923"/>
                  <a:pt x="7830" y="19174"/>
                  <a:pt x="7967" y="19425"/>
                </a:cubicBezTo>
                <a:cubicBezTo>
                  <a:pt x="7967" y="19425"/>
                  <a:pt x="7921" y="19470"/>
                  <a:pt x="7876" y="19516"/>
                </a:cubicBezTo>
                <a:cubicBezTo>
                  <a:pt x="7784" y="19402"/>
                  <a:pt x="7693" y="19311"/>
                  <a:pt x="7602" y="19197"/>
                </a:cubicBezTo>
                <a:cubicBezTo>
                  <a:pt x="7488" y="19265"/>
                  <a:pt x="7396" y="19334"/>
                  <a:pt x="7282" y="19402"/>
                </a:cubicBezTo>
                <a:cubicBezTo>
                  <a:pt x="7442" y="19585"/>
                  <a:pt x="7579" y="19767"/>
                  <a:pt x="7716" y="19927"/>
                </a:cubicBezTo>
                <a:cubicBezTo>
                  <a:pt x="8058" y="19653"/>
                  <a:pt x="8446" y="19630"/>
                  <a:pt x="8834" y="19607"/>
                </a:cubicBezTo>
                <a:cubicBezTo>
                  <a:pt x="8926" y="19767"/>
                  <a:pt x="9017" y="19950"/>
                  <a:pt x="9131" y="20132"/>
                </a:cubicBezTo>
                <a:cubicBezTo>
                  <a:pt x="9108" y="20132"/>
                  <a:pt x="9085" y="20155"/>
                  <a:pt x="9063" y="20155"/>
                </a:cubicBezTo>
                <a:cubicBezTo>
                  <a:pt x="8948" y="20110"/>
                  <a:pt x="8834" y="20041"/>
                  <a:pt x="8652" y="19950"/>
                </a:cubicBezTo>
                <a:lnTo>
                  <a:pt x="8652" y="19950"/>
                </a:lnTo>
                <a:cubicBezTo>
                  <a:pt x="8789" y="20247"/>
                  <a:pt x="8880" y="20452"/>
                  <a:pt x="8971" y="20657"/>
                </a:cubicBezTo>
                <a:cubicBezTo>
                  <a:pt x="8880" y="20772"/>
                  <a:pt x="8811" y="20863"/>
                  <a:pt x="8720" y="20977"/>
                </a:cubicBezTo>
                <a:cubicBezTo>
                  <a:pt x="8880" y="21000"/>
                  <a:pt x="9017" y="21023"/>
                  <a:pt x="9154" y="21068"/>
                </a:cubicBezTo>
                <a:cubicBezTo>
                  <a:pt x="9359" y="21388"/>
                  <a:pt x="9542" y="21730"/>
                  <a:pt x="9725" y="22073"/>
                </a:cubicBezTo>
                <a:cubicBezTo>
                  <a:pt x="9930" y="22073"/>
                  <a:pt x="10135" y="21981"/>
                  <a:pt x="10523" y="21707"/>
                </a:cubicBezTo>
                <a:cubicBezTo>
                  <a:pt x="10683" y="21981"/>
                  <a:pt x="10820" y="22255"/>
                  <a:pt x="10980" y="22506"/>
                </a:cubicBezTo>
                <a:cubicBezTo>
                  <a:pt x="10866" y="22849"/>
                  <a:pt x="10774" y="23191"/>
                  <a:pt x="10660" y="23602"/>
                </a:cubicBezTo>
                <a:cubicBezTo>
                  <a:pt x="11003" y="24195"/>
                  <a:pt x="11414" y="24880"/>
                  <a:pt x="11824" y="25565"/>
                </a:cubicBezTo>
                <a:cubicBezTo>
                  <a:pt x="11916" y="25428"/>
                  <a:pt x="11984" y="25359"/>
                  <a:pt x="12076" y="25222"/>
                </a:cubicBezTo>
                <a:cubicBezTo>
                  <a:pt x="12144" y="25428"/>
                  <a:pt x="12212" y="25588"/>
                  <a:pt x="12258" y="25747"/>
                </a:cubicBezTo>
                <a:cubicBezTo>
                  <a:pt x="12190" y="25907"/>
                  <a:pt x="12098" y="26067"/>
                  <a:pt x="12030" y="26250"/>
                </a:cubicBezTo>
                <a:cubicBezTo>
                  <a:pt x="12098" y="26295"/>
                  <a:pt x="12144" y="26341"/>
                  <a:pt x="12190" y="26364"/>
                </a:cubicBezTo>
                <a:cubicBezTo>
                  <a:pt x="12190" y="26501"/>
                  <a:pt x="12167" y="26592"/>
                  <a:pt x="12167" y="26706"/>
                </a:cubicBezTo>
                <a:cubicBezTo>
                  <a:pt x="12327" y="26843"/>
                  <a:pt x="12464" y="26957"/>
                  <a:pt x="12600" y="27094"/>
                </a:cubicBezTo>
                <a:cubicBezTo>
                  <a:pt x="12578" y="27094"/>
                  <a:pt x="12555" y="27094"/>
                  <a:pt x="12532" y="27117"/>
                </a:cubicBezTo>
                <a:cubicBezTo>
                  <a:pt x="12555" y="27254"/>
                  <a:pt x="12600" y="27414"/>
                  <a:pt x="12623" y="27573"/>
                </a:cubicBezTo>
                <a:cubicBezTo>
                  <a:pt x="12737" y="27573"/>
                  <a:pt x="12874" y="27596"/>
                  <a:pt x="13034" y="27619"/>
                </a:cubicBezTo>
                <a:cubicBezTo>
                  <a:pt x="12874" y="28258"/>
                  <a:pt x="13491" y="28372"/>
                  <a:pt x="13719" y="28715"/>
                </a:cubicBezTo>
                <a:cubicBezTo>
                  <a:pt x="13833" y="28715"/>
                  <a:pt x="13924" y="28715"/>
                  <a:pt x="14038" y="28692"/>
                </a:cubicBezTo>
                <a:lnTo>
                  <a:pt x="14038" y="28692"/>
                </a:lnTo>
                <a:cubicBezTo>
                  <a:pt x="14153" y="29422"/>
                  <a:pt x="13605" y="29993"/>
                  <a:pt x="13628" y="30700"/>
                </a:cubicBezTo>
                <a:cubicBezTo>
                  <a:pt x="13787" y="30700"/>
                  <a:pt x="13924" y="30678"/>
                  <a:pt x="14107" y="30678"/>
                </a:cubicBezTo>
                <a:cubicBezTo>
                  <a:pt x="13993" y="30541"/>
                  <a:pt x="13924" y="30472"/>
                  <a:pt x="13833" y="30358"/>
                </a:cubicBezTo>
                <a:lnTo>
                  <a:pt x="13833" y="30358"/>
                </a:lnTo>
                <a:cubicBezTo>
                  <a:pt x="14769" y="30381"/>
                  <a:pt x="14929" y="30427"/>
                  <a:pt x="15203" y="30769"/>
                </a:cubicBezTo>
                <a:cubicBezTo>
                  <a:pt x="15088" y="30860"/>
                  <a:pt x="14997" y="30974"/>
                  <a:pt x="14860" y="31111"/>
                </a:cubicBezTo>
                <a:cubicBezTo>
                  <a:pt x="15066" y="31157"/>
                  <a:pt x="15180" y="31180"/>
                  <a:pt x="15317" y="31203"/>
                </a:cubicBezTo>
                <a:cubicBezTo>
                  <a:pt x="15499" y="31591"/>
                  <a:pt x="15659" y="31956"/>
                  <a:pt x="15842" y="32367"/>
                </a:cubicBezTo>
                <a:cubicBezTo>
                  <a:pt x="15887" y="32390"/>
                  <a:pt x="15979" y="32481"/>
                  <a:pt x="16093" y="32549"/>
                </a:cubicBezTo>
                <a:cubicBezTo>
                  <a:pt x="16207" y="32892"/>
                  <a:pt x="16321" y="33257"/>
                  <a:pt x="16549" y="33531"/>
                </a:cubicBezTo>
                <a:cubicBezTo>
                  <a:pt x="17188" y="34330"/>
                  <a:pt x="17850" y="35129"/>
                  <a:pt x="18147" y="36156"/>
                </a:cubicBezTo>
                <a:cubicBezTo>
                  <a:pt x="18216" y="36452"/>
                  <a:pt x="18375" y="36681"/>
                  <a:pt x="18695" y="36704"/>
                </a:cubicBezTo>
                <a:cubicBezTo>
                  <a:pt x="18763" y="36886"/>
                  <a:pt x="18832" y="37023"/>
                  <a:pt x="18877" y="37137"/>
                </a:cubicBezTo>
                <a:cubicBezTo>
                  <a:pt x="19106" y="37114"/>
                  <a:pt x="19265" y="37092"/>
                  <a:pt x="19539" y="37046"/>
                </a:cubicBezTo>
                <a:lnTo>
                  <a:pt x="19539" y="37046"/>
                </a:lnTo>
                <a:cubicBezTo>
                  <a:pt x="19471" y="37274"/>
                  <a:pt x="19402" y="37411"/>
                  <a:pt x="19380" y="37525"/>
                </a:cubicBezTo>
                <a:cubicBezTo>
                  <a:pt x="19197" y="37617"/>
                  <a:pt x="18946" y="37502"/>
                  <a:pt x="18946" y="37799"/>
                </a:cubicBezTo>
                <a:cubicBezTo>
                  <a:pt x="19060" y="37822"/>
                  <a:pt x="19151" y="37845"/>
                  <a:pt x="19288" y="37868"/>
                </a:cubicBezTo>
                <a:cubicBezTo>
                  <a:pt x="19288" y="38050"/>
                  <a:pt x="19311" y="38233"/>
                  <a:pt x="19334" y="38393"/>
                </a:cubicBezTo>
                <a:cubicBezTo>
                  <a:pt x="19272" y="38434"/>
                  <a:pt x="19205" y="38449"/>
                  <a:pt x="19137" y="38449"/>
                </a:cubicBezTo>
                <a:cubicBezTo>
                  <a:pt x="18959" y="38449"/>
                  <a:pt x="18767" y="38345"/>
                  <a:pt x="18598" y="38345"/>
                </a:cubicBezTo>
                <a:cubicBezTo>
                  <a:pt x="18478" y="38345"/>
                  <a:pt x="18369" y="38397"/>
                  <a:pt x="18284" y="38575"/>
                </a:cubicBezTo>
                <a:cubicBezTo>
                  <a:pt x="18558" y="38918"/>
                  <a:pt x="18855" y="39237"/>
                  <a:pt x="19083" y="39488"/>
                </a:cubicBezTo>
                <a:cubicBezTo>
                  <a:pt x="19037" y="39853"/>
                  <a:pt x="19014" y="40173"/>
                  <a:pt x="18969" y="40561"/>
                </a:cubicBezTo>
                <a:lnTo>
                  <a:pt x="20544" y="40561"/>
                </a:lnTo>
                <a:cubicBezTo>
                  <a:pt x="20612" y="40766"/>
                  <a:pt x="20658" y="40903"/>
                  <a:pt x="20658" y="40949"/>
                </a:cubicBezTo>
                <a:cubicBezTo>
                  <a:pt x="20955" y="41154"/>
                  <a:pt x="21160" y="41314"/>
                  <a:pt x="21365" y="41497"/>
                </a:cubicBezTo>
                <a:cubicBezTo>
                  <a:pt x="21251" y="41634"/>
                  <a:pt x="21183" y="41748"/>
                  <a:pt x="21092" y="41839"/>
                </a:cubicBezTo>
                <a:cubicBezTo>
                  <a:pt x="21114" y="41976"/>
                  <a:pt x="21160" y="42113"/>
                  <a:pt x="21206" y="42319"/>
                </a:cubicBezTo>
                <a:cubicBezTo>
                  <a:pt x="21333" y="42106"/>
                  <a:pt x="21243" y="41835"/>
                  <a:pt x="21543" y="41835"/>
                </a:cubicBezTo>
                <a:cubicBezTo>
                  <a:pt x="21565" y="41835"/>
                  <a:pt x="21589" y="41836"/>
                  <a:pt x="21616" y="41839"/>
                </a:cubicBezTo>
                <a:cubicBezTo>
                  <a:pt x="21571" y="42022"/>
                  <a:pt x="21525" y="42227"/>
                  <a:pt x="21502" y="42364"/>
                </a:cubicBezTo>
                <a:cubicBezTo>
                  <a:pt x="21251" y="42547"/>
                  <a:pt x="21046" y="42707"/>
                  <a:pt x="20863" y="42844"/>
                </a:cubicBezTo>
                <a:lnTo>
                  <a:pt x="20521" y="42844"/>
                </a:lnTo>
                <a:cubicBezTo>
                  <a:pt x="20955" y="43528"/>
                  <a:pt x="21343" y="44190"/>
                  <a:pt x="21753" y="44852"/>
                </a:cubicBezTo>
                <a:cubicBezTo>
                  <a:pt x="21571" y="44898"/>
                  <a:pt x="21457" y="44943"/>
                  <a:pt x="21343" y="44989"/>
                </a:cubicBezTo>
                <a:cubicBezTo>
                  <a:pt x="21480" y="45126"/>
                  <a:pt x="21594" y="45240"/>
                  <a:pt x="21731" y="45331"/>
                </a:cubicBezTo>
                <a:cubicBezTo>
                  <a:pt x="22096" y="45560"/>
                  <a:pt x="22347" y="45971"/>
                  <a:pt x="22781" y="46130"/>
                </a:cubicBezTo>
                <a:cubicBezTo>
                  <a:pt x="22857" y="46158"/>
                  <a:pt x="22924" y="46173"/>
                  <a:pt x="22986" y="46173"/>
                </a:cubicBezTo>
                <a:cubicBezTo>
                  <a:pt x="23128" y="46173"/>
                  <a:pt x="23240" y="46093"/>
                  <a:pt x="23351" y="45902"/>
                </a:cubicBezTo>
                <a:lnTo>
                  <a:pt x="23351" y="45902"/>
                </a:lnTo>
                <a:cubicBezTo>
                  <a:pt x="23169" y="45925"/>
                  <a:pt x="23032" y="45948"/>
                  <a:pt x="22872" y="45971"/>
                </a:cubicBezTo>
                <a:cubicBezTo>
                  <a:pt x="22826" y="45834"/>
                  <a:pt x="22781" y="45697"/>
                  <a:pt x="22735" y="45583"/>
                </a:cubicBezTo>
                <a:cubicBezTo>
                  <a:pt x="22918" y="45423"/>
                  <a:pt x="23077" y="45286"/>
                  <a:pt x="23260" y="45126"/>
                </a:cubicBezTo>
                <a:cubicBezTo>
                  <a:pt x="23283" y="45263"/>
                  <a:pt x="23306" y="45423"/>
                  <a:pt x="23328" y="45605"/>
                </a:cubicBezTo>
                <a:cubicBezTo>
                  <a:pt x="23488" y="45788"/>
                  <a:pt x="23648" y="45993"/>
                  <a:pt x="23831" y="46222"/>
                </a:cubicBezTo>
                <a:cubicBezTo>
                  <a:pt x="23739" y="46290"/>
                  <a:pt x="23671" y="46336"/>
                  <a:pt x="23625" y="46381"/>
                </a:cubicBezTo>
                <a:cubicBezTo>
                  <a:pt x="23557" y="46290"/>
                  <a:pt x="23488" y="46222"/>
                  <a:pt x="23443" y="46153"/>
                </a:cubicBezTo>
                <a:cubicBezTo>
                  <a:pt x="23420" y="46176"/>
                  <a:pt x="23397" y="46176"/>
                  <a:pt x="23374" y="46199"/>
                </a:cubicBezTo>
                <a:cubicBezTo>
                  <a:pt x="23420" y="46313"/>
                  <a:pt x="23443" y="46427"/>
                  <a:pt x="23488" y="46518"/>
                </a:cubicBezTo>
                <a:cubicBezTo>
                  <a:pt x="23671" y="46473"/>
                  <a:pt x="23831" y="46450"/>
                  <a:pt x="24059" y="46427"/>
                </a:cubicBezTo>
                <a:lnTo>
                  <a:pt x="24059" y="46427"/>
                </a:lnTo>
                <a:cubicBezTo>
                  <a:pt x="23967" y="46633"/>
                  <a:pt x="24264" y="46884"/>
                  <a:pt x="23876" y="46952"/>
                </a:cubicBezTo>
                <a:cubicBezTo>
                  <a:pt x="23853" y="46861"/>
                  <a:pt x="23831" y="46792"/>
                  <a:pt x="23808" y="46610"/>
                </a:cubicBezTo>
                <a:cubicBezTo>
                  <a:pt x="23739" y="46815"/>
                  <a:pt x="23694" y="46906"/>
                  <a:pt x="23625" y="47043"/>
                </a:cubicBezTo>
                <a:cubicBezTo>
                  <a:pt x="23853" y="47089"/>
                  <a:pt x="24013" y="47112"/>
                  <a:pt x="24173" y="47158"/>
                </a:cubicBezTo>
                <a:cubicBezTo>
                  <a:pt x="24150" y="47203"/>
                  <a:pt x="24150" y="47272"/>
                  <a:pt x="24127" y="47340"/>
                </a:cubicBezTo>
                <a:cubicBezTo>
                  <a:pt x="24196" y="47340"/>
                  <a:pt x="24264" y="47363"/>
                  <a:pt x="24356" y="47363"/>
                </a:cubicBezTo>
                <a:cubicBezTo>
                  <a:pt x="24287" y="47568"/>
                  <a:pt x="24241" y="47705"/>
                  <a:pt x="24196" y="47888"/>
                </a:cubicBezTo>
                <a:cubicBezTo>
                  <a:pt x="24104" y="47842"/>
                  <a:pt x="24036" y="47797"/>
                  <a:pt x="23922" y="47751"/>
                </a:cubicBezTo>
                <a:cubicBezTo>
                  <a:pt x="23899" y="47865"/>
                  <a:pt x="23876" y="47956"/>
                  <a:pt x="23853" y="48071"/>
                </a:cubicBezTo>
                <a:cubicBezTo>
                  <a:pt x="24036" y="48048"/>
                  <a:pt x="24173" y="48048"/>
                  <a:pt x="24378" y="48025"/>
                </a:cubicBezTo>
                <a:lnTo>
                  <a:pt x="24378" y="48025"/>
                </a:lnTo>
                <a:cubicBezTo>
                  <a:pt x="24196" y="48230"/>
                  <a:pt x="24082" y="48390"/>
                  <a:pt x="23945" y="48550"/>
                </a:cubicBezTo>
                <a:cubicBezTo>
                  <a:pt x="23922" y="48413"/>
                  <a:pt x="23876" y="48322"/>
                  <a:pt x="23831" y="48116"/>
                </a:cubicBezTo>
                <a:cubicBezTo>
                  <a:pt x="23648" y="48344"/>
                  <a:pt x="23511" y="48504"/>
                  <a:pt x="23306" y="48732"/>
                </a:cubicBezTo>
                <a:cubicBezTo>
                  <a:pt x="24036" y="49052"/>
                  <a:pt x="24652" y="49326"/>
                  <a:pt x="25291" y="49623"/>
                </a:cubicBezTo>
                <a:cubicBezTo>
                  <a:pt x="25428" y="49691"/>
                  <a:pt x="25634" y="49851"/>
                  <a:pt x="25611" y="49897"/>
                </a:cubicBezTo>
                <a:cubicBezTo>
                  <a:pt x="25520" y="50193"/>
                  <a:pt x="25816" y="50307"/>
                  <a:pt x="25885" y="50536"/>
                </a:cubicBezTo>
                <a:cubicBezTo>
                  <a:pt x="25816" y="50718"/>
                  <a:pt x="25725" y="50924"/>
                  <a:pt x="25976" y="51061"/>
                </a:cubicBezTo>
                <a:cubicBezTo>
                  <a:pt x="26136" y="51015"/>
                  <a:pt x="26296" y="50969"/>
                  <a:pt x="26501" y="50901"/>
                </a:cubicBezTo>
                <a:lnTo>
                  <a:pt x="26501" y="50901"/>
                </a:lnTo>
                <a:cubicBezTo>
                  <a:pt x="26433" y="51106"/>
                  <a:pt x="26364" y="51220"/>
                  <a:pt x="26364" y="51335"/>
                </a:cubicBezTo>
                <a:cubicBezTo>
                  <a:pt x="26387" y="51471"/>
                  <a:pt x="26478" y="51608"/>
                  <a:pt x="26547" y="51723"/>
                </a:cubicBezTo>
                <a:cubicBezTo>
                  <a:pt x="26524" y="51745"/>
                  <a:pt x="26501" y="51768"/>
                  <a:pt x="26478" y="51791"/>
                </a:cubicBezTo>
                <a:cubicBezTo>
                  <a:pt x="26364" y="51723"/>
                  <a:pt x="26227" y="51654"/>
                  <a:pt x="26045" y="51563"/>
                </a:cubicBezTo>
                <a:cubicBezTo>
                  <a:pt x="26022" y="51723"/>
                  <a:pt x="25999" y="51860"/>
                  <a:pt x="25953" y="52019"/>
                </a:cubicBezTo>
                <a:lnTo>
                  <a:pt x="27232" y="52019"/>
                </a:lnTo>
                <a:cubicBezTo>
                  <a:pt x="27437" y="52430"/>
                  <a:pt x="27597" y="52773"/>
                  <a:pt x="27779" y="53161"/>
                </a:cubicBezTo>
                <a:cubicBezTo>
                  <a:pt x="27871" y="53183"/>
                  <a:pt x="28008" y="53229"/>
                  <a:pt x="28145" y="53297"/>
                </a:cubicBezTo>
                <a:cubicBezTo>
                  <a:pt x="28099" y="53412"/>
                  <a:pt x="28076" y="53503"/>
                  <a:pt x="28053" y="53594"/>
                </a:cubicBezTo>
                <a:cubicBezTo>
                  <a:pt x="28030" y="53686"/>
                  <a:pt x="28053" y="53777"/>
                  <a:pt x="28053" y="53868"/>
                </a:cubicBezTo>
                <a:cubicBezTo>
                  <a:pt x="28076" y="53891"/>
                  <a:pt x="28122" y="53891"/>
                  <a:pt x="28190" y="53937"/>
                </a:cubicBezTo>
                <a:cubicBezTo>
                  <a:pt x="28099" y="54051"/>
                  <a:pt x="28008" y="54165"/>
                  <a:pt x="27939" y="54256"/>
                </a:cubicBezTo>
                <a:cubicBezTo>
                  <a:pt x="27985" y="54302"/>
                  <a:pt x="28076" y="54370"/>
                  <a:pt x="28190" y="54439"/>
                </a:cubicBezTo>
                <a:cubicBezTo>
                  <a:pt x="28030" y="54758"/>
                  <a:pt x="28167" y="55032"/>
                  <a:pt x="28373" y="55260"/>
                </a:cubicBezTo>
                <a:cubicBezTo>
                  <a:pt x="28533" y="55443"/>
                  <a:pt x="28692" y="55603"/>
                  <a:pt x="28875" y="55785"/>
                </a:cubicBezTo>
                <a:cubicBezTo>
                  <a:pt x="28943" y="55740"/>
                  <a:pt x="29058" y="55671"/>
                  <a:pt x="29126" y="55626"/>
                </a:cubicBezTo>
                <a:cubicBezTo>
                  <a:pt x="29309" y="55717"/>
                  <a:pt x="29468" y="55808"/>
                  <a:pt x="29628" y="55877"/>
                </a:cubicBezTo>
                <a:cubicBezTo>
                  <a:pt x="29697" y="56402"/>
                  <a:pt x="29719" y="56950"/>
                  <a:pt x="29856" y="57452"/>
                </a:cubicBezTo>
                <a:cubicBezTo>
                  <a:pt x="29948" y="57771"/>
                  <a:pt x="29902" y="58000"/>
                  <a:pt x="29651" y="58205"/>
                </a:cubicBezTo>
                <a:cubicBezTo>
                  <a:pt x="29697" y="58205"/>
                  <a:pt x="29719" y="58228"/>
                  <a:pt x="29765" y="58228"/>
                </a:cubicBezTo>
                <a:cubicBezTo>
                  <a:pt x="29719" y="58388"/>
                  <a:pt x="29697" y="58547"/>
                  <a:pt x="29651" y="58730"/>
                </a:cubicBezTo>
                <a:cubicBezTo>
                  <a:pt x="29834" y="58890"/>
                  <a:pt x="30039" y="59049"/>
                  <a:pt x="30244" y="59164"/>
                </a:cubicBezTo>
                <a:cubicBezTo>
                  <a:pt x="30473" y="59301"/>
                  <a:pt x="30724" y="59369"/>
                  <a:pt x="30952" y="59483"/>
                </a:cubicBezTo>
                <a:cubicBezTo>
                  <a:pt x="30952" y="59460"/>
                  <a:pt x="30975" y="59437"/>
                  <a:pt x="30975" y="59415"/>
                </a:cubicBezTo>
                <a:cubicBezTo>
                  <a:pt x="31043" y="59529"/>
                  <a:pt x="31112" y="59620"/>
                  <a:pt x="31203" y="59757"/>
                </a:cubicBezTo>
                <a:cubicBezTo>
                  <a:pt x="31228" y="59732"/>
                  <a:pt x="31251" y="59709"/>
                  <a:pt x="31273" y="59687"/>
                </a:cubicBezTo>
                <a:lnTo>
                  <a:pt x="31273" y="59687"/>
                </a:lnTo>
                <a:cubicBezTo>
                  <a:pt x="31272" y="59688"/>
                  <a:pt x="31272" y="59688"/>
                  <a:pt x="31272" y="59689"/>
                </a:cubicBezTo>
                <a:cubicBezTo>
                  <a:pt x="31386" y="59689"/>
                  <a:pt x="31500" y="59711"/>
                  <a:pt x="31614" y="59734"/>
                </a:cubicBezTo>
                <a:cubicBezTo>
                  <a:pt x="31591" y="59871"/>
                  <a:pt x="31591" y="60031"/>
                  <a:pt x="31568" y="60145"/>
                </a:cubicBezTo>
                <a:cubicBezTo>
                  <a:pt x="31682" y="60214"/>
                  <a:pt x="31774" y="60236"/>
                  <a:pt x="31819" y="60259"/>
                </a:cubicBezTo>
                <a:cubicBezTo>
                  <a:pt x="31705" y="60442"/>
                  <a:pt x="31591" y="60579"/>
                  <a:pt x="31500" y="60716"/>
                </a:cubicBezTo>
                <a:cubicBezTo>
                  <a:pt x="31728" y="60944"/>
                  <a:pt x="31888" y="61127"/>
                  <a:pt x="32048" y="61286"/>
                </a:cubicBezTo>
                <a:cubicBezTo>
                  <a:pt x="32048" y="61583"/>
                  <a:pt x="32070" y="61857"/>
                  <a:pt x="32093" y="62108"/>
                </a:cubicBezTo>
                <a:cubicBezTo>
                  <a:pt x="32344" y="62199"/>
                  <a:pt x="32527" y="62245"/>
                  <a:pt x="32710" y="62336"/>
                </a:cubicBezTo>
                <a:cubicBezTo>
                  <a:pt x="32915" y="62405"/>
                  <a:pt x="33098" y="62496"/>
                  <a:pt x="33280" y="62587"/>
                </a:cubicBezTo>
                <a:cubicBezTo>
                  <a:pt x="33257" y="62702"/>
                  <a:pt x="33212" y="62838"/>
                  <a:pt x="33143" y="63090"/>
                </a:cubicBezTo>
                <a:cubicBezTo>
                  <a:pt x="33349" y="62953"/>
                  <a:pt x="33440" y="62861"/>
                  <a:pt x="33577" y="62770"/>
                </a:cubicBezTo>
                <a:cubicBezTo>
                  <a:pt x="33623" y="62861"/>
                  <a:pt x="33668" y="62930"/>
                  <a:pt x="33714" y="63021"/>
                </a:cubicBezTo>
                <a:cubicBezTo>
                  <a:pt x="33600" y="63067"/>
                  <a:pt x="33508" y="63112"/>
                  <a:pt x="33394" y="63181"/>
                </a:cubicBezTo>
                <a:cubicBezTo>
                  <a:pt x="33440" y="63295"/>
                  <a:pt x="33463" y="63386"/>
                  <a:pt x="33486" y="63523"/>
                </a:cubicBezTo>
                <a:cubicBezTo>
                  <a:pt x="33714" y="63523"/>
                  <a:pt x="33919" y="63546"/>
                  <a:pt x="34216" y="63569"/>
                </a:cubicBezTo>
                <a:cubicBezTo>
                  <a:pt x="34262" y="63751"/>
                  <a:pt x="34353" y="63957"/>
                  <a:pt x="34399" y="64139"/>
                </a:cubicBezTo>
                <a:cubicBezTo>
                  <a:pt x="34262" y="64254"/>
                  <a:pt x="34193" y="64322"/>
                  <a:pt x="34102" y="64391"/>
                </a:cubicBezTo>
                <a:cubicBezTo>
                  <a:pt x="34125" y="64505"/>
                  <a:pt x="34170" y="64596"/>
                  <a:pt x="34193" y="64687"/>
                </a:cubicBezTo>
                <a:cubicBezTo>
                  <a:pt x="33874" y="65075"/>
                  <a:pt x="33805" y="65235"/>
                  <a:pt x="33942" y="65509"/>
                </a:cubicBezTo>
                <a:cubicBezTo>
                  <a:pt x="33874" y="65030"/>
                  <a:pt x="34193" y="64916"/>
                  <a:pt x="34536" y="64870"/>
                </a:cubicBezTo>
                <a:cubicBezTo>
                  <a:pt x="34513" y="64756"/>
                  <a:pt x="34490" y="64687"/>
                  <a:pt x="34490" y="64642"/>
                </a:cubicBezTo>
                <a:cubicBezTo>
                  <a:pt x="34513" y="64619"/>
                  <a:pt x="34536" y="64596"/>
                  <a:pt x="34581" y="64573"/>
                </a:cubicBezTo>
                <a:cubicBezTo>
                  <a:pt x="34673" y="64687"/>
                  <a:pt x="34764" y="64779"/>
                  <a:pt x="34855" y="64893"/>
                </a:cubicBezTo>
                <a:cubicBezTo>
                  <a:pt x="34924" y="64961"/>
                  <a:pt x="34946" y="65098"/>
                  <a:pt x="35015" y="65121"/>
                </a:cubicBezTo>
                <a:cubicBezTo>
                  <a:pt x="35380" y="65258"/>
                  <a:pt x="35357" y="65623"/>
                  <a:pt x="35517" y="65874"/>
                </a:cubicBezTo>
                <a:cubicBezTo>
                  <a:pt x="35517" y="65897"/>
                  <a:pt x="35540" y="65920"/>
                  <a:pt x="35563" y="65920"/>
                </a:cubicBezTo>
                <a:cubicBezTo>
                  <a:pt x="35631" y="65874"/>
                  <a:pt x="35700" y="65829"/>
                  <a:pt x="35768" y="65783"/>
                </a:cubicBezTo>
                <a:cubicBezTo>
                  <a:pt x="36019" y="66011"/>
                  <a:pt x="36270" y="66217"/>
                  <a:pt x="36111" y="66605"/>
                </a:cubicBezTo>
                <a:lnTo>
                  <a:pt x="36704" y="66605"/>
                </a:lnTo>
                <a:cubicBezTo>
                  <a:pt x="36750" y="66490"/>
                  <a:pt x="36772" y="66376"/>
                  <a:pt x="36795" y="66262"/>
                </a:cubicBezTo>
                <a:cubicBezTo>
                  <a:pt x="36932" y="66285"/>
                  <a:pt x="37024" y="66285"/>
                  <a:pt x="37138" y="66285"/>
                </a:cubicBezTo>
                <a:cubicBezTo>
                  <a:pt x="37138" y="66262"/>
                  <a:pt x="37138" y="66239"/>
                  <a:pt x="37138" y="66194"/>
                </a:cubicBezTo>
                <a:cubicBezTo>
                  <a:pt x="37046" y="66171"/>
                  <a:pt x="36955" y="66148"/>
                  <a:pt x="36864" y="66125"/>
                </a:cubicBezTo>
                <a:cubicBezTo>
                  <a:pt x="37297" y="65258"/>
                  <a:pt x="37297" y="65258"/>
                  <a:pt x="37686" y="65098"/>
                </a:cubicBezTo>
                <a:cubicBezTo>
                  <a:pt x="37891" y="65144"/>
                  <a:pt x="38096" y="65189"/>
                  <a:pt x="38279" y="65235"/>
                </a:cubicBezTo>
                <a:cubicBezTo>
                  <a:pt x="38302" y="65304"/>
                  <a:pt x="38325" y="65372"/>
                  <a:pt x="38347" y="65463"/>
                </a:cubicBezTo>
                <a:cubicBezTo>
                  <a:pt x="38599" y="65349"/>
                  <a:pt x="38850" y="65235"/>
                  <a:pt x="39146" y="65098"/>
                </a:cubicBezTo>
                <a:cubicBezTo>
                  <a:pt x="39221" y="65128"/>
                  <a:pt x="39315" y="65206"/>
                  <a:pt x="39428" y="65206"/>
                </a:cubicBezTo>
                <a:cubicBezTo>
                  <a:pt x="39489" y="65206"/>
                  <a:pt x="39554" y="65184"/>
                  <a:pt x="39626" y="65121"/>
                </a:cubicBezTo>
                <a:cubicBezTo>
                  <a:pt x="39763" y="64984"/>
                  <a:pt x="39945" y="64893"/>
                  <a:pt x="40082" y="64824"/>
                </a:cubicBezTo>
                <a:cubicBezTo>
                  <a:pt x="40265" y="64893"/>
                  <a:pt x="40379" y="64938"/>
                  <a:pt x="40539" y="65007"/>
                </a:cubicBezTo>
                <a:lnTo>
                  <a:pt x="40539" y="64528"/>
                </a:lnTo>
                <a:cubicBezTo>
                  <a:pt x="40693" y="64612"/>
                  <a:pt x="40838" y="64730"/>
                  <a:pt x="40991" y="64730"/>
                </a:cubicBezTo>
                <a:cubicBezTo>
                  <a:pt x="41087" y="64730"/>
                  <a:pt x="41186" y="64683"/>
                  <a:pt x="41292" y="64550"/>
                </a:cubicBezTo>
                <a:cubicBezTo>
                  <a:pt x="41292" y="64413"/>
                  <a:pt x="41269" y="64254"/>
                  <a:pt x="41269" y="64071"/>
                </a:cubicBezTo>
                <a:lnTo>
                  <a:pt x="41269" y="64071"/>
                </a:lnTo>
                <a:cubicBezTo>
                  <a:pt x="41269" y="64071"/>
                  <a:pt x="41292" y="64094"/>
                  <a:pt x="41315" y="64094"/>
                </a:cubicBezTo>
                <a:cubicBezTo>
                  <a:pt x="41383" y="63797"/>
                  <a:pt x="41452" y="63500"/>
                  <a:pt x="41520" y="63204"/>
                </a:cubicBezTo>
                <a:cubicBezTo>
                  <a:pt x="41657" y="63158"/>
                  <a:pt x="41771" y="63112"/>
                  <a:pt x="41863" y="63090"/>
                </a:cubicBezTo>
                <a:cubicBezTo>
                  <a:pt x="41885" y="62884"/>
                  <a:pt x="41885" y="62702"/>
                  <a:pt x="41885" y="62542"/>
                </a:cubicBezTo>
                <a:cubicBezTo>
                  <a:pt x="42022" y="62450"/>
                  <a:pt x="42136" y="62405"/>
                  <a:pt x="42228" y="62336"/>
                </a:cubicBezTo>
                <a:cubicBezTo>
                  <a:pt x="42273" y="62313"/>
                  <a:pt x="42251" y="62222"/>
                  <a:pt x="42251" y="62108"/>
                </a:cubicBezTo>
                <a:lnTo>
                  <a:pt x="42251" y="62108"/>
                </a:lnTo>
                <a:cubicBezTo>
                  <a:pt x="42136" y="62199"/>
                  <a:pt x="42045" y="62268"/>
                  <a:pt x="41908" y="62382"/>
                </a:cubicBezTo>
                <a:cubicBezTo>
                  <a:pt x="41840" y="62131"/>
                  <a:pt x="41794" y="61948"/>
                  <a:pt x="41748" y="61743"/>
                </a:cubicBezTo>
                <a:cubicBezTo>
                  <a:pt x="41908" y="61652"/>
                  <a:pt x="42022" y="61606"/>
                  <a:pt x="42136" y="61537"/>
                </a:cubicBezTo>
                <a:cubicBezTo>
                  <a:pt x="42296" y="61677"/>
                  <a:pt x="42299" y="61992"/>
                  <a:pt x="42511" y="61992"/>
                </a:cubicBezTo>
                <a:cubicBezTo>
                  <a:pt x="42541" y="61992"/>
                  <a:pt x="42576" y="61985"/>
                  <a:pt x="42616" y="61971"/>
                </a:cubicBezTo>
                <a:cubicBezTo>
                  <a:pt x="42502" y="61766"/>
                  <a:pt x="42410" y="61560"/>
                  <a:pt x="42296" y="61355"/>
                </a:cubicBezTo>
                <a:cubicBezTo>
                  <a:pt x="42365" y="61264"/>
                  <a:pt x="42410" y="61195"/>
                  <a:pt x="42479" y="61127"/>
                </a:cubicBezTo>
                <a:cubicBezTo>
                  <a:pt x="42616" y="61264"/>
                  <a:pt x="42730" y="61378"/>
                  <a:pt x="42821" y="61492"/>
                </a:cubicBezTo>
                <a:cubicBezTo>
                  <a:pt x="42730" y="61537"/>
                  <a:pt x="42661" y="61583"/>
                  <a:pt x="42570" y="61652"/>
                </a:cubicBezTo>
                <a:cubicBezTo>
                  <a:pt x="42753" y="61697"/>
                  <a:pt x="42867" y="61743"/>
                  <a:pt x="43004" y="61788"/>
                </a:cubicBezTo>
                <a:cubicBezTo>
                  <a:pt x="43072" y="61720"/>
                  <a:pt x="43141" y="61652"/>
                  <a:pt x="43232" y="61560"/>
                </a:cubicBezTo>
                <a:cubicBezTo>
                  <a:pt x="43141" y="61515"/>
                  <a:pt x="43095" y="61492"/>
                  <a:pt x="43004" y="61446"/>
                </a:cubicBezTo>
                <a:cubicBezTo>
                  <a:pt x="43141" y="61286"/>
                  <a:pt x="43232" y="61172"/>
                  <a:pt x="43301" y="61081"/>
                </a:cubicBezTo>
                <a:cubicBezTo>
                  <a:pt x="43392" y="60396"/>
                  <a:pt x="43460" y="59780"/>
                  <a:pt x="43734" y="59278"/>
                </a:cubicBezTo>
                <a:cubicBezTo>
                  <a:pt x="44077" y="59141"/>
                  <a:pt x="44350" y="59049"/>
                  <a:pt x="44624" y="58935"/>
                </a:cubicBezTo>
                <a:cubicBezTo>
                  <a:pt x="44670" y="58798"/>
                  <a:pt x="44693" y="58684"/>
                  <a:pt x="44716" y="58547"/>
                </a:cubicBezTo>
                <a:cubicBezTo>
                  <a:pt x="44967" y="58410"/>
                  <a:pt x="45218" y="58251"/>
                  <a:pt x="45469" y="58114"/>
                </a:cubicBezTo>
                <a:cubicBezTo>
                  <a:pt x="45606" y="58205"/>
                  <a:pt x="45720" y="58296"/>
                  <a:pt x="45811" y="58365"/>
                </a:cubicBezTo>
                <a:cubicBezTo>
                  <a:pt x="46017" y="58205"/>
                  <a:pt x="46154" y="58068"/>
                  <a:pt x="46313" y="57931"/>
                </a:cubicBezTo>
                <a:cubicBezTo>
                  <a:pt x="46313" y="57954"/>
                  <a:pt x="46336" y="57977"/>
                  <a:pt x="46336" y="58022"/>
                </a:cubicBezTo>
                <a:cubicBezTo>
                  <a:pt x="46633" y="57977"/>
                  <a:pt x="46953" y="57954"/>
                  <a:pt x="47249" y="57908"/>
                </a:cubicBezTo>
                <a:cubicBezTo>
                  <a:pt x="47249" y="57885"/>
                  <a:pt x="47249" y="57863"/>
                  <a:pt x="47249" y="57840"/>
                </a:cubicBezTo>
                <a:lnTo>
                  <a:pt x="46450" y="57840"/>
                </a:lnTo>
                <a:cubicBezTo>
                  <a:pt x="46428" y="57794"/>
                  <a:pt x="46405" y="57771"/>
                  <a:pt x="46405" y="57726"/>
                </a:cubicBezTo>
                <a:cubicBezTo>
                  <a:pt x="46519" y="57634"/>
                  <a:pt x="46633" y="57543"/>
                  <a:pt x="46747" y="57452"/>
                </a:cubicBezTo>
                <a:cubicBezTo>
                  <a:pt x="46953" y="57269"/>
                  <a:pt x="47135" y="57132"/>
                  <a:pt x="47341" y="56950"/>
                </a:cubicBezTo>
                <a:cubicBezTo>
                  <a:pt x="47341" y="56950"/>
                  <a:pt x="47318" y="56904"/>
                  <a:pt x="47295" y="56835"/>
                </a:cubicBezTo>
                <a:cubicBezTo>
                  <a:pt x="47181" y="56858"/>
                  <a:pt x="47067" y="56858"/>
                  <a:pt x="46907" y="56881"/>
                </a:cubicBezTo>
                <a:cubicBezTo>
                  <a:pt x="46975" y="56767"/>
                  <a:pt x="46998" y="56698"/>
                  <a:pt x="47044" y="56607"/>
                </a:cubicBezTo>
                <a:cubicBezTo>
                  <a:pt x="47114" y="56645"/>
                  <a:pt x="47171" y="56661"/>
                  <a:pt x="47217" y="56661"/>
                </a:cubicBezTo>
                <a:cubicBezTo>
                  <a:pt x="47366" y="56661"/>
                  <a:pt x="47413" y="56495"/>
                  <a:pt x="47500" y="56356"/>
                </a:cubicBezTo>
                <a:cubicBezTo>
                  <a:pt x="47432" y="56242"/>
                  <a:pt x="47386" y="56128"/>
                  <a:pt x="47318" y="56014"/>
                </a:cubicBezTo>
                <a:lnTo>
                  <a:pt x="47615" y="56014"/>
                </a:lnTo>
                <a:cubicBezTo>
                  <a:pt x="47729" y="55580"/>
                  <a:pt x="47843" y="55124"/>
                  <a:pt x="47957" y="54667"/>
                </a:cubicBezTo>
                <a:cubicBezTo>
                  <a:pt x="47820" y="54530"/>
                  <a:pt x="47706" y="54393"/>
                  <a:pt x="47523" y="54211"/>
                </a:cubicBezTo>
                <a:lnTo>
                  <a:pt x="47523" y="54211"/>
                </a:lnTo>
                <a:cubicBezTo>
                  <a:pt x="47585" y="54219"/>
                  <a:pt x="47642" y="54223"/>
                  <a:pt x="47693" y="54223"/>
                </a:cubicBezTo>
                <a:cubicBezTo>
                  <a:pt x="47926" y="54223"/>
                  <a:pt x="48048" y="54130"/>
                  <a:pt x="48048" y="53868"/>
                </a:cubicBezTo>
                <a:cubicBezTo>
                  <a:pt x="47957" y="53822"/>
                  <a:pt x="47888" y="53777"/>
                  <a:pt x="47820" y="53754"/>
                </a:cubicBezTo>
                <a:cubicBezTo>
                  <a:pt x="48117" y="53731"/>
                  <a:pt x="48276" y="53594"/>
                  <a:pt x="48322" y="53252"/>
                </a:cubicBezTo>
                <a:cubicBezTo>
                  <a:pt x="48459" y="53480"/>
                  <a:pt x="48573" y="53640"/>
                  <a:pt x="48664" y="53777"/>
                </a:cubicBezTo>
                <a:cubicBezTo>
                  <a:pt x="48779" y="53686"/>
                  <a:pt x="48870" y="53617"/>
                  <a:pt x="48961" y="53549"/>
                </a:cubicBezTo>
                <a:cubicBezTo>
                  <a:pt x="48528" y="53183"/>
                  <a:pt x="48528" y="53138"/>
                  <a:pt x="48779" y="52795"/>
                </a:cubicBezTo>
                <a:lnTo>
                  <a:pt x="48779" y="52795"/>
                </a:lnTo>
                <a:cubicBezTo>
                  <a:pt x="48961" y="52955"/>
                  <a:pt x="49121" y="53092"/>
                  <a:pt x="49326" y="53297"/>
                </a:cubicBezTo>
                <a:cubicBezTo>
                  <a:pt x="49395" y="53252"/>
                  <a:pt x="49486" y="53161"/>
                  <a:pt x="49600" y="53092"/>
                </a:cubicBezTo>
                <a:cubicBezTo>
                  <a:pt x="49714" y="53024"/>
                  <a:pt x="49829" y="52955"/>
                  <a:pt x="49943" y="52909"/>
                </a:cubicBezTo>
                <a:cubicBezTo>
                  <a:pt x="49999" y="52985"/>
                  <a:pt x="50040" y="53029"/>
                  <a:pt x="50053" y="53029"/>
                </a:cubicBezTo>
                <a:cubicBezTo>
                  <a:pt x="50055" y="53029"/>
                  <a:pt x="50057" y="53028"/>
                  <a:pt x="50057" y="53024"/>
                </a:cubicBezTo>
                <a:cubicBezTo>
                  <a:pt x="50331" y="52841"/>
                  <a:pt x="50559" y="52681"/>
                  <a:pt x="50787" y="52521"/>
                </a:cubicBezTo>
                <a:cubicBezTo>
                  <a:pt x="50605" y="52521"/>
                  <a:pt x="50422" y="52544"/>
                  <a:pt x="50171" y="52544"/>
                </a:cubicBezTo>
                <a:cubicBezTo>
                  <a:pt x="50376" y="51951"/>
                  <a:pt x="50856" y="51837"/>
                  <a:pt x="51358" y="51654"/>
                </a:cubicBezTo>
                <a:cubicBezTo>
                  <a:pt x="50810" y="51540"/>
                  <a:pt x="50582" y="51289"/>
                  <a:pt x="50719" y="51038"/>
                </a:cubicBezTo>
                <a:cubicBezTo>
                  <a:pt x="50810" y="51038"/>
                  <a:pt x="50924" y="51061"/>
                  <a:pt x="50970" y="51061"/>
                </a:cubicBezTo>
                <a:cubicBezTo>
                  <a:pt x="51472" y="50422"/>
                  <a:pt x="51951" y="49828"/>
                  <a:pt x="52476" y="49166"/>
                </a:cubicBezTo>
                <a:cubicBezTo>
                  <a:pt x="52568" y="49303"/>
                  <a:pt x="52636" y="49394"/>
                  <a:pt x="52659" y="49417"/>
                </a:cubicBezTo>
                <a:cubicBezTo>
                  <a:pt x="52408" y="49737"/>
                  <a:pt x="52202" y="50011"/>
                  <a:pt x="51997" y="50285"/>
                </a:cubicBezTo>
                <a:cubicBezTo>
                  <a:pt x="52043" y="50353"/>
                  <a:pt x="52088" y="50422"/>
                  <a:pt x="52157" y="50490"/>
                </a:cubicBezTo>
                <a:cubicBezTo>
                  <a:pt x="52271" y="50285"/>
                  <a:pt x="52385" y="50102"/>
                  <a:pt x="52499" y="49919"/>
                </a:cubicBezTo>
                <a:cubicBezTo>
                  <a:pt x="52613" y="49919"/>
                  <a:pt x="52727" y="49919"/>
                  <a:pt x="52819" y="49942"/>
                </a:cubicBezTo>
                <a:cubicBezTo>
                  <a:pt x="52910" y="49805"/>
                  <a:pt x="52978" y="49691"/>
                  <a:pt x="53070" y="49577"/>
                </a:cubicBezTo>
                <a:cubicBezTo>
                  <a:pt x="52978" y="49509"/>
                  <a:pt x="52910" y="49440"/>
                  <a:pt x="52819" y="49394"/>
                </a:cubicBezTo>
                <a:cubicBezTo>
                  <a:pt x="52864" y="49349"/>
                  <a:pt x="52910" y="49303"/>
                  <a:pt x="52956" y="49257"/>
                </a:cubicBezTo>
                <a:cubicBezTo>
                  <a:pt x="53047" y="49303"/>
                  <a:pt x="53115" y="49349"/>
                  <a:pt x="53161" y="49394"/>
                </a:cubicBezTo>
                <a:cubicBezTo>
                  <a:pt x="53549" y="48938"/>
                  <a:pt x="53755" y="48390"/>
                  <a:pt x="54257" y="48048"/>
                </a:cubicBezTo>
                <a:cubicBezTo>
                  <a:pt x="54120" y="47934"/>
                  <a:pt x="54006" y="47842"/>
                  <a:pt x="53823" y="47705"/>
                </a:cubicBezTo>
                <a:cubicBezTo>
                  <a:pt x="53960" y="47363"/>
                  <a:pt x="54074" y="46998"/>
                  <a:pt x="54211" y="46655"/>
                </a:cubicBezTo>
                <a:cubicBezTo>
                  <a:pt x="54416" y="46633"/>
                  <a:pt x="54553" y="46610"/>
                  <a:pt x="54576" y="46610"/>
                </a:cubicBezTo>
                <a:cubicBezTo>
                  <a:pt x="54850" y="46381"/>
                  <a:pt x="55056" y="46222"/>
                  <a:pt x="55238" y="46062"/>
                </a:cubicBezTo>
                <a:lnTo>
                  <a:pt x="55215" y="46062"/>
                </a:lnTo>
                <a:cubicBezTo>
                  <a:pt x="55329" y="45811"/>
                  <a:pt x="55444" y="45537"/>
                  <a:pt x="55581" y="45240"/>
                </a:cubicBezTo>
                <a:cubicBezTo>
                  <a:pt x="55581" y="45217"/>
                  <a:pt x="55535" y="45126"/>
                  <a:pt x="55489" y="45012"/>
                </a:cubicBezTo>
                <a:cubicBezTo>
                  <a:pt x="55649" y="44989"/>
                  <a:pt x="55763" y="44966"/>
                  <a:pt x="55809" y="44966"/>
                </a:cubicBezTo>
                <a:cubicBezTo>
                  <a:pt x="55854" y="44761"/>
                  <a:pt x="55900" y="44578"/>
                  <a:pt x="55923" y="44441"/>
                </a:cubicBezTo>
                <a:cubicBezTo>
                  <a:pt x="56516" y="44122"/>
                  <a:pt x="56699" y="43505"/>
                  <a:pt x="57110" y="43095"/>
                </a:cubicBezTo>
                <a:cubicBezTo>
                  <a:pt x="57178" y="43026"/>
                  <a:pt x="57133" y="42889"/>
                  <a:pt x="57133" y="42775"/>
                </a:cubicBezTo>
                <a:cubicBezTo>
                  <a:pt x="57064" y="42752"/>
                  <a:pt x="56996" y="42752"/>
                  <a:pt x="56950" y="42729"/>
                </a:cubicBezTo>
                <a:cubicBezTo>
                  <a:pt x="56927" y="42707"/>
                  <a:pt x="56904" y="42638"/>
                  <a:pt x="56836" y="42570"/>
                </a:cubicBezTo>
                <a:cubicBezTo>
                  <a:pt x="57041" y="42364"/>
                  <a:pt x="57247" y="42159"/>
                  <a:pt x="57475" y="41931"/>
                </a:cubicBezTo>
                <a:cubicBezTo>
                  <a:pt x="57589" y="42090"/>
                  <a:pt x="57658" y="42204"/>
                  <a:pt x="57726" y="42296"/>
                </a:cubicBezTo>
                <a:cubicBezTo>
                  <a:pt x="57772" y="42296"/>
                  <a:pt x="57795" y="42296"/>
                  <a:pt x="57817" y="42273"/>
                </a:cubicBezTo>
                <a:cubicBezTo>
                  <a:pt x="57795" y="42136"/>
                  <a:pt x="57749" y="41999"/>
                  <a:pt x="57749" y="41908"/>
                </a:cubicBezTo>
                <a:cubicBezTo>
                  <a:pt x="57932" y="41794"/>
                  <a:pt x="58069" y="41702"/>
                  <a:pt x="58251" y="41588"/>
                </a:cubicBezTo>
                <a:cubicBezTo>
                  <a:pt x="58457" y="41611"/>
                  <a:pt x="58685" y="41634"/>
                  <a:pt x="58845" y="41657"/>
                </a:cubicBezTo>
                <a:cubicBezTo>
                  <a:pt x="58890" y="41383"/>
                  <a:pt x="58913" y="41109"/>
                  <a:pt x="58936" y="40789"/>
                </a:cubicBezTo>
                <a:cubicBezTo>
                  <a:pt x="59096" y="40881"/>
                  <a:pt x="59210" y="40949"/>
                  <a:pt x="59324" y="41018"/>
                </a:cubicBezTo>
                <a:cubicBezTo>
                  <a:pt x="59529" y="40584"/>
                  <a:pt x="59735" y="40150"/>
                  <a:pt x="59963" y="39671"/>
                </a:cubicBezTo>
                <a:cubicBezTo>
                  <a:pt x="59940" y="39443"/>
                  <a:pt x="59940" y="39443"/>
                  <a:pt x="60123" y="39306"/>
                </a:cubicBezTo>
                <a:cubicBezTo>
                  <a:pt x="60123" y="39397"/>
                  <a:pt x="60123" y="39465"/>
                  <a:pt x="60123" y="39511"/>
                </a:cubicBezTo>
                <a:cubicBezTo>
                  <a:pt x="60488" y="39237"/>
                  <a:pt x="60830" y="38986"/>
                  <a:pt x="61150" y="38758"/>
                </a:cubicBezTo>
                <a:cubicBezTo>
                  <a:pt x="61424" y="38119"/>
                  <a:pt x="61903" y="37685"/>
                  <a:pt x="62314" y="37274"/>
                </a:cubicBezTo>
                <a:cubicBezTo>
                  <a:pt x="62748" y="37434"/>
                  <a:pt x="63113" y="37571"/>
                  <a:pt x="63501" y="37708"/>
                </a:cubicBezTo>
                <a:cubicBezTo>
                  <a:pt x="63455" y="37274"/>
                  <a:pt x="63478" y="37251"/>
                  <a:pt x="63889" y="36863"/>
                </a:cubicBezTo>
                <a:cubicBezTo>
                  <a:pt x="64026" y="36909"/>
                  <a:pt x="64163" y="36955"/>
                  <a:pt x="64323" y="37000"/>
                </a:cubicBezTo>
                <a:cubicBezTo>
                  <a:pt x="64323" y="37137"/>
                  <a:pt x="64323" y="37274"/>
                  <a:pt x="64345" y="37388"/>
                </a:cubicBezTo>
                <a:lnTo>
                  <a:pt x="64414" y="37388"/>
                </a:lnTo>
                <a:cubicBezTo>
                  <a:pt x="64642" y="37000"/>
                  <a:pt x="64870" y="36612"/>
                  <a:pt x="65144" y="36156"/>
                </a:cubicBezTo>
                <a:lnTo>
                  <a:pt x="65144" y="36156"/>
                </a:lnTo>
                <a:cubicBezTo>
                  <a:pt x="64781" y="36309"/>
                  <a:pt x="64738" y="36813"/>
                  <a:pt x="64359" y="36813"/>
                </a:cubicBezTo>
                <a:cubicBezTo>
                  <a:pt x="64285" y="36813"/>
                  <a:pt x="64199" y="36794"/>
                  <a:pt x="64094" y="36749"/>
                </a:cubicBezTo>
                <a:cubicBezTo>
                  <a:pt x="64254" y="36544"/>
                  <a:pt x="64368" y="36384"/>
                  <a:pt x="64482" y="36201"/>
                </a:cubicBezTo>
                <a:cubicBezTo>
                  <a:pt x="64505" y="35927"/>
                  <a:pt x="64437" y="35631"/>
                  <a:pt x="64733" y="35494"/>
                </a:cubicBezTo>
                <a:cubicBezTo>
                  <a:pt x="64574" y="35334"/>
                  <a:pt x="64711" y="35197"/>
                  <a:pt x="64733" y="35083"/>
                </a:cubicBezTo>
                <a:cubicBezTo>
                  <a:pt x="64848" y="35037"/>
                  <a:pt x="64939" y="34992"/>
                  <a:pt x="65030" y="34946"/>
                </a:cubicBezTo>
                <a:cubicBezTo>
                  <a:pt x="64893" y="34809"/>
                  <a:pt x="64779" y="34695"/>
                  <a:pt x="64688" y="34604"/>
                </a:cubicBezTo>
                <a:cubicBezTo>
                  <a:pt x="64848" y="34398"/>
                  <a:pt x="64962" y="34238"/>
                  <a:pt x="65099" y="34056"/>
                </a:cubicBezTo>
                <a:cubicBezTo>
                  <a:pt x="65190" y="34170"/>
                  <a:pt x="65258" y="34261"/>
                  <a:pt x="65395" y="34421"/>
                </a:cubicBezTo>
                <a:cubicBezTo>
                  <a:pt x="65441" y="33987"/>
                  <a:pt x="65487" y="33668"/>
                  <a:pt x="65532" y="33303"/>
                </a:cubicBezTo>
                <a:cubicBezTo>
                  <a:pt x="65783" y="33371"/>
                  <a:pt x="65966" y="33417"/>
                  <a:pt x="66149" y="33462"/>
                </a:cubicBezTo>
                <a:cubicBezTo>
                  <a:pt x="66149" y="33462"/>
                  <a:pt x="66171" y="33440"/>
                  <a:pt x="66171" y="33417"/>
                </a:cubicBezTo>
                <a:cubicBezTo>
                  <a:pt x="66057" y="33348"/>
                  <a:pt x="65943" y="33280"/>
                  <a:pt x="65852" y="33211"/>
                </a:cubicBezTo>
                <a:cubicBezTo>
                  <a:pt x="65875" y="33166"/>
                  <a:pt x="65898" y="33120"/>
                  <a:pt x="65920" y="33074"/>
                </a:cubicBezTo>
                <a:cubicBezTo>
                  <a:pt x="66149" y="33188"/>
                  <a:pt x="66400" y="33280"/>
                  <a:pt x="66651" y="33394"/>
                </a:cubicBezTo>
                <a:cubicBezTo>
                  <a:pt x="66582" y="33257"/>
                  <a:pt x="66491" y="33097"/>
                  <a:pt x="66423" y="32937"/>
                </a:cubicBezTo>
                <a:cubicBezTo>
                  <a:pt x="66468" y="32846"/>
                  <a:pt x="66537" y="32732"/>
                  <a:pt x="66605" y="32641"/>
                </a:cubicBezTo>
                <a:lnTo>
                  <a:pt x="67450" y="32641"/>
                </a:lnTo>
                <a:cubicBezTo>
                  <a:pt x="67221" y="32527"/>
                  <a:pt x="67062" y="32458"/>
                  <a:pt x="66902" y="32390"/>
                </a:cubicBezTo>
                <a:cubicBezTo>
                  <a:pt x="67016" y="32230"/>
                  <a:pt x="67085" y="32093"/>
                  <a:pt x="67176" y="31956"/>
                </a:cubicBezTo>
                <a:cubicBezTo>
                  <a:pt x="67290" y="31933"/>
                  <a:pt x="67450" y="31933"/>
                  <a:pt x="67587" y="31910"/>
                </a:cubicBezTo>
                <a:cubicBezTo>
                  <a:pt x="67716" y="31609"/>
                  <a:pt x="67906" y="31429"/>
                  <a:pt x="68177" y="31429"/>
                </a:cubicBezTo>
                <a:cubicBezTo>
                  <a:pt x="68193" y="31429"/>
                  <a:pt x="68209" y="31430"/>
                  <a:pt x="68226" y="31431"/>
                </a:cubicBezTo>
                <a:cubicBezTo>
                  <a:pt x="68340" y="31225"/>
                  <a:pt x="68431" y="31066"/>
                  <a:pt x="68523" y="30860"/>
                </a:cubicBezTo>
                <a:cubicBezTo>
                  <a:pt x="68591" y="30974"/>
                  <a:pt x="68614" y="31043"/>
                  <a:pt x="68614" y="31066"/>
                </a:cubicBezTo>
                <a:cubicBezTo>
                  <a:pt x="68682" y="30837"/>
                  <a:pt x="68751" y="30609"/>
                  <a:pt x="68819" y="30381"/>
                </a:cubicBezTo>
                <a:cubicBezTo>
                  <a:pt x="68728" y="30335"/>
                  <a:pt x="68637" y="30267"/>
                  <a:pt x="68477" y="30153"/>
                </a:cubicBezTo>
                <a:cubicBezTo>
                  <a:pt x="68728" y="30107"/>
                  <a:pt x="68888" y="30084"/>
                  <a:pt x="69093" y="30039"/>
                </a:cubicBezTo>
                <a:lnTo>
                  <a:pt x="69093" y="30039"/>
                </a:lnTo>
                <a:cubicBezTo>
                  <a:pt x="69047" y="30198"/>
                  <a:pt x="69025" y="30312"/>
                  <a:pt x="69002" y="30358"/>
                </a:cubicBezTo>
                <a:cubicBezTo>
                  <a:pt x="69139" y="30564"/>
                  <a:pt x="69230" y="30746"/>
                  <a:pt x="69344" y="30906"/>
                </a:cubicBezTo>
                <a:cubicBezTo>
                  <a:pt x="69299" y="30997"/>
                  <a:pt x="69253" y="31089"/>
                  <a:pt x="69230" y="31134"/>
                </a:cubicBezTo>
                <a:cubicBezTo>
                  <a:pt x="69116" y="31111"/>
                  <a:pt x="69025" y="31089"/>
                  <a:pt x="68842" y="31066"/>
                </a:cubicBezTo>
                <a:lnTo>
                  <a:pt x="68842" y="31066"/>
                </a:lnTo>
                <a:cubicBezTo>
                  <a:pt x="68969" y="31205"/>
                  <a:pt x="69082" y="31267"/>
                  <a:pt x="69177" y="31267"/>
                </a:cubicBezTo>
                <a:cubicBezTo>
                  <a:pt x="69252" y="31267"/>
                  <a:pt x="69316" y="31228"/>
                  <a:pt x="69367" y="31157"/>
                </a:cubicBezTo>
                <a:cubicBezTo>
                  <a:pt x="69687" y="30815"/>
                  <a:pt x="69983" y="30427"/>
                  <a:pt x="70280" y="30061"/>
                </a:cubicBezTo>
                <a:cubicBezTo>
                  <a:pt x="70280" y="30039"/>
                  <a:pt x="70257" y="29993"/>
                  <a:pt x="70234" y="29970"/>
                </a:cubicBezTo>
                <a:cubicBezTo>
                  <a:pt x="70143" y="29993"/>
                  <a:pt x="70052" y="30016"/>
                  <a:pt x="69983" y="30039"/>
                </a:cubicBezTo>
                <a:cubicBezTo>
                  <a:pt x="69892" y="29924"/>
                  <a:pt x="69801" y="29810"/>
                  <a:pt x="69687" y="29696"/>
                </a:cubicBezTo>
                <a:cubicBezTo>
                  <a:pt x="69824" y="29628"/>
                  <a:pt x="69915" y="29582"/>
                  <a:pt x="70120" y="29491"/>
                </a:cubicBezTo>
                <a:cubicBezTo>
                  <a:pt x="69892" y="29354"/>
                  <a:pt x="69732" y="29285"/>
                  <a:pt x="69550" y="29194"/>
                </a:cubicBezTo>
                <a:cubicBezTo>
                  <a:pt x="69595" y="29148"/>
                  <a:pt x="69618" y="29103"/>
                  <a:pt x="69664" y="29057"/>
                </a:cubicBezTo>
                <a:lnTo>
                  <a:pt x="70668" y="29057"/>
                </a:lnTo>
                <a:cubicBezTo>
                  <a:pt x="70691" y="28852"/>
                  <a:pt x="70691" y="28669"/>
                  <a:pt x="70714" y="28509"/>
                </a:cubicBezTo>
                <a:cubicBezTo>
                  <a:pt x="70851" y="28418"/>
                  <a:pt x="70965" y="28349"/>
                  <a:pt x="71102" y="28258"/>
                </a:cubicBezTo>
                <a:cubicBezTo>
                  <a:pt x="71182" y="28330"/>
                  <a:pt x="71256" y="28357"/>
                  <a:pt x="71329" y="28357"/>
                </a:cubicBezTo>
                <a:cubicBezTo>
                  <a:pt x="71464" y="28357"/>
                  <a:pt x="71593" y="28264"/>
                  <a:pt x="71741" y="28190"/>
                </a:cubicBezTo>
                <a:lnTo>
                  <a:pt x="71741" y="28190"/>
                </a:lnTo>
                <a:cubicBezTo>
                  <a:pt x="71741" y="28327"/>
                  <a:pt x="71695" y="28418"/>
                  <a:pt x="71650" y="28509"/>
                </a:cubicBezTo>
                <a:cubicBezTo>
                  <a:pt x="71627" y="28532"/>
                  <a:pt x="71627" y="28578"/>
                  <a:pt x="71604" y="28669"/>
                </a:cubicBezTo>
                <a:cubicBezTo>
                  <a:pt x="71764" y="28623"/>
                  <a:pt x="71878" y="28578"/>
                  <a:pt x="71992" y="28532"/>
                </a:cubicBezTo>
                <a:cubicBezTo>
                  <a:pt x="71969" y="28167"/>
                  <a:pt x="71946" y="27802"/>
                  <a:pt x="71923" y="27482"/>
                </a:cubicBezTo>
                <a:cubicBezTo>
                  <a:pt x="72083" y="27368"/>
                  <a:pt x="72197" y="27277"/>
                  <a:pt x="72289" y="27208"/>
                </a:cubicBezTo>
                <a:cubicBezTo>
                  <a:pt x="72334" y="26957"/>
                  <a:pt x="72357" y="26752"/>
                  <a:pt x="72380" y="26546"/>
                </a:cubicBezTo>
                <a:cubicBezTo>
                  <a:pt x="72461" y="26528"/>
                  <a:pt x="72543" y="26521"/>
                  <a:pt x="72626" y="26521"/>
                </a:cubicBezTo>
                <a:cubicBezTo>
                  <a:pt x="72827" y="26521"/>
                  <a:pt x="73030" y="26560"/>
                  <a:pt x="73228" y="26560"/>
                </a:cubicBezTo>
                <a:cubicBezTo>
                  <a:pt x="73453" y="26560"/>
                  <a:pt x="73670" y="26510"/>
                  <a:pt x="73864" y="26295"/>
                </a:cubicBezTo>
                <a:lnTo>
                  <a:pt x="73864" y="25725"/>
                </a:lnTo>
                <a:lnTo>
                  <a:pt x="73818" y="25725"/>
                </a:lnTo>
                <a:cubicBezTo>
                  <a:pt x="73818" y="25862"/>
                  <a:pt x="73795" y="26021"/>
                  <a:pt x="73772" y="26135"/>
                </a:cubicBezTo>
                <a:cubicBezTo>
                  <a:pt x="73658" y="26181"/>
                  <a:pt x="73567" y="26227"/>
                  <a:pt x="73521" y="26250"/>
                </a:cubicBezTo>
                <a:cubicBezTo>
                  <a:pt x="73293" y="26113"/>
                  <a:pt x="73088" y="25998"/>
                  <a:pt x="72905" y="25884"/>
                </a:cubicBezTo>
                <a:cubicBezTo>
                  <a:pt x="72905" y="25839"/>
                  <a:pt x="72928" y="25816"/>
                  <a:pt x="72951" y="25793"/>
                </a:cubicBezTo>
                <a:cubicBezTo>
                  <a:pt x="73110" y="25839"/>
                  <a:pt x="73270" y="25907"/>
                  <a:pt x="73430" y="25953"/>
                </a:cubicBezTo>
                <a:lnTo>
                  <a:pt x="73430" y="25177"/>
                </a:lnTo>
                <a:cubicBezTo>
                  <a:pt x="73567" y="25177"/>
                  <a:pt x="73704" y="25154"/>
                  <a:pt x="73864" y="25154"/>
                </a:cubicBezTo>
                <a:cubicBezTo>
                  <a:pt x="73886" y="25108"/>
                  <a:pt x="73932" y="25040"/>
                  <a:pt x="73978" y="24971"/>
                </a:cubicBezTo>
                <a:cubicBezTo>
                  <a:pt x="73864" y="24926"/>
                  <a:pt x="73795" y="24903"/>
                  <a:pt x="73704" y="24857"/>
                </a:cubicBezTo>
                <a:cubicBezTo>
                  <a:pt x="73795" y="24789"/>
                  <a:pt x="73886" y="24743"/>
                  <a:pt x="74001" y="24697"/>
                </a:cubicBezTo>
                <a:cubicBezTo>
                  <a:pt x="73932" y="24606"/>
                  <a:pt x="73886" y="24538"/>
                  <a:pt x="73841" y="24492"/>
                </a:cubicBezTo>
                <a:cubicBezTo>
                  <a:pt x="74023" y="24287"/>
                  <a:pt x="74183" y="24081"/>
                  <a:pt x="74389" y="23853"/>
                </a:cubicBezTo>
                <a:cubicBezTo>
                  <a:pt x="74252" y="23784"/>
                  <a:pt x="74160" y="23739"/>
                  <a:pt x="74001" y="23647"/>
                </a:cubicBezTo>
                <a:cubicBezTo>
                  <a:pt x="74160" y="23533"/>
                  <a:pt x="74252" y="23442"/>
                  <a:pt x="74389" y="23351"/>
                </a:cubicBezTo>
                <a:cubicBezTo>
                  <a:pt x="74457" y="23396"/>
                  <a:pt x="74571" y="23419"/>
                  <a:pt x="74731" y="23488"/>
                </a:cubicBezTo>
                <a:cubicBezTo>
                  <a:pt x="74640" y="23305"/>
                  <a:pt x="74594" y="23214"/>
                  <a:pt x="74526" y="23123"/>
                </a:cubicBezTo>
                <a:cubicBezTo>
                  <a:pt x="74617" y="23054"/>
                  <a:pt x="74685" y="22986"/>
                  <a:pt x="74777" y="22940"/>
                </a:cubicBezTo>
                <a:cubicBezTo>
                  <a:pt x="74822" y="23054"/>
                  <a:pt x="74845" y="23145"/>
                  <a:pt x="74914" y="23259"/>
                </a:cubicBezTo>
                <a:cubicBezTo>
                  <a:pt x="75096" y="23100"/>
                  <a:pt x="75256" y="22963"/>
                  <a:pt x="75416" y="22803"/>
                </a:cubicBezTo>
                <a:cubicBezTo>
                  <a:pt x="75484" y="22849"/>
                  <a:pt x="75576" y="22894"/>
                  <a:pt x="75690" y="22940"/>
                </a:cubicBezTo>
                <a:cubicBezTo>
                  <a:pt x="75735" y="22734"/>
                  <a:pt x="75781" y="22575"/>
                  <a:pt x="75827" y="22392"/>
                </a:cubicBezTo>
                <a:cubicBezTo>
                  <a:pt x="75849" y="22415"/>
                  <a:pt x="75872" y="22438"/>
                  <a:pt x="75895" y="22461"/>
                </a:cubicBezTo>
                <a:cubicBezTo>
                  <a:pt x="76055" y="22392"/>
                  <a:pt x="76192" y="22301"/>
                  <a:pt x="76306" y="22232"/>
                </a:cubicBezTo>
                <a:cubicBezTo>
                  <a:pt x="76306" y="22073"/>
                  <a:pt x="76306" y="21958"/>
                  <a:pt x="76306" y="21821"/>
                </a:cubicBezTo>
                <a:cubicBezTo>
                  <a:pt x="76557" y="21776"/>
                  <a:pt x="76831" y="21707"/>
                  <a:pt x="77082" y="21662"/>
                </a:cubicBezTo>
                <a:cubicBezTo>
                  <a:pt x="77082" y="21639"/>
                  <a:pt x="77059" y="21639"/>
                  <a:pt x="77059" y="21616"/>
                </a:cubicBezTo>
                <a:cubicBezTo>
                  <a:pt x="77173" y="21548"/>
                  <a:pt x="77265" y="21479"/>
                  <a:pt x="77379" y="21411"/>
                </a:cubicBezTo>
                <a:cubicBezTo>
                  <a:pt x="77402" y="21137"/>
                  <a:pt x="77447" y="20863"/>
                  <a:pt x="77470" y="20566"/>
                </a:cubicBezTo>
                <a:cubicBezTo>
                  <a:pt x="77630" y="20657"/>
                  <a:pt x="77767" y="20749"/>
                  <a:pt x="77927" y="20840"/>
                </a:cubicBezTo>
                <a:cubicBezTo>
                  <a:pt x="77835" y="20543"/>
                  <a:pt x="77767" y="20269"/>
                  <a:pt x="77721" y="20087"/>
                </a:cubicBezTo>
                <a:cubicBezTo>
                  <a:pt x="77827" y="19876"/>
                  <a:pt x="77947" y="19779"/>
                  <a:pt x="78088" y="19779"/>
                </a:cubicBezTo>
                <a:cubicBezTo>
                  <a:pt x="78190" y="19779"/>
                  <a:pt x="78303" y="19831"/>
                  <a:pt x="78429" y="19927"/>
                </a:cubicBezTo>
                <a:cubicBezTo>
                  <a:pt x="78383" y="19722"/>
                  <a:pt x="78360" y="19630"/>
                  <a:pt x="78315" y="19470"/>
                </a:cubicBezTo>
                <a:cubicBezTo>
                  <a:pt x="78543" y="19470"/>
                  <a:pt x="78748" y="19493"/>
                  <a:pt x="78840" y="19493"/>
                </a:cubicBezTo>
                <a:cubicBezTo>
                  <a:pt x="79045" y="19265"/>
                  <a:pt x="79182" y="19128"/>
                  <a:pt x="79365" y="18945"/>
                </a:cubicBezTo>
                <a:cubicBezTo>
                  <a:pt x="79365" y="18923"/>
                  <a:pt x="79342" y="18831"/>
                  <a:pt x="79319" y="18694"/>
                </a:cubicBezTo>
                <a:cubicBezTo>
                  <a:pt x="79753" y="18398"/>
                  <a:pt x="80209" y="18078"/>
                  <a:pt x="80688" y="17736"/>
                </a:cubicBezTo>
                <a:cubicBezTo>
                  <a:pt x="80551" y="17667"/>
                  <a:pt x="80414" y="17576"/>
                  <a:pt x="80163" y="17462"/>
                </a:cubicBezTo>
                <a:cubicBezTo>
                  <a:pt x="80414" y="17393"/>
                  <a:pt x="80574" y="17348"/>
                  <a:pt x="80757" y="17302"/>
                </a:cubicBezTo>
                <a:cubicBezTo>
                  <a:pt x="80666" y="17188"/>
                  <a:pt x="80620" y="17097"/>
                  <a:pt x="80574" y="17028"/>
                </a:cubicBezTo>
                <a:cubicBezTo>
                  <a:pt x="80688" y="16914"/>
                  <a:pt x="80780" y="16800"/>
                  <a:pt x="80871" y="16686"/>
                </a:cubicBezTo>
                <a:cubicBezTo>
                  <a:pt x="80939" y="16754"/>
                  <a:pt x="80985" y="16800"/>
                  <a:pt x="81008" y="16823"/>
                </a:cubicBezTo>
                <a:lnTo>
                  <a:pt x="81738" y="16823"/>
                </a:lnTo>
                <a:cubicBezTo>
                  <a:pt x="81830" y="16663"/>
                  <a:pt x="81944" y="16503"/>
                  <a:pt x="82035" y="16343"/>
                </a:cubicBezTo>
                <a:cubicBezTo>
                  <a:pt x="82126" y="16435"/>
                  <a:pt x="82195" y="16503"/>
                  <a:pt x="82332" y="16640"/>
                </a:cubicBezTo>
                <a:cubicBezTo>
                  <a:pt x="82263" y="15978"/>
                  <a:pt x="82263" y="15978"/>
                  <a:pt x="81852" y="15933"/>
                </a:cubicBezTo>
                <a:cubicBezTo>
                  <a:pt x="81830" y="16024"/>
                  <a:pt x="81807" y="16115"/>
                  <a:pt x="81738" y="16275"/>
                </a:cubicBezTo>
                <a:cubicBezTo>
                  <a:pt x="81579" y="16069"/>
                  <a:pt x="81487" y="15933"/>
                  <a:pt x="81350" y="15750"/>
                </a:cubicBezTo>
                <a:cubicBezTo>
                  <a:pt x="81533" y="15704"/>
                  <a:pt x="81624" y="15681"/>
                  <a:pt x="81693" y="15681"/>
                </a:cubicBezTo>
                <a:cubicBezTo>
                  <a:pt x="81738" y="15545"/>
                  <a:pt x="81784" y="15453"/>
                  <a:pt x="81830" y="15362"/>
                </a:cubicBezTo>
                <a:lnTo>
                  <a:pt x="82172" y="15362"/>
                </a:lnTo>
                <a:cubicBezTo>
                  <a:pt x="82081" y="15248"/>
                  <a:pt x="82012" y="15134"/>
                  <a:pt x="81944" y="15065"/>
                </a:cubicBezTo>
                <a:lnTo>
                  <a:pt x="81944" y="14654"/>
                </a:lnTo>
                <a:cubicBezTo>
                  <a:pt x="82104" y="14563"/>
                  <a:pt x="82241" y="14472"/>
                  <a:pt x="82309" y="14426"/>
                </a:cubicBezTo>
                <a:cubicBezTo>
                  <a:pt x="82400" y="14038"/>
                  <a:pt x="82469" y="13718"/>
                  <a:pt x="82537" y="13376"/>
                </a:cubicBezTo>
                <a:cubicBezTo>
                  <a:pt x="82674" y="13467"/>
                  <a:pt x="82743" y="13513"/>
                  <a:pt x="82857" y="13582"/>
                </a:cubicBezTo>
                <a:cubicBezTo>
                  <a:pt x="82834" y="13376"/>
                  <a:pt x="82834" y="13239"/>
                  <a:pt x="82811" y="13057"/>
                </a:cubicBezTo>
                <a:cubicBezTo>
                  <a:pt x="82971" y="13034"/>
                  <a:pt x="83108" y="12988"/>
                  <a:pt x="83245" y="12965"/>
                </a:cubicBezTo>
                <a:cubicBezTo>
                  <a:pt x="83245" y="12920"/>
                  <a:pt x="83245" y="12897"/>
                  <a:pt x="83245" y="12851"/>
                </a:cubicBezTo>
                <a:cubicBezTo>
                  <a:pt x="83039" y="12805"/>
                  <a:pt x="82811" y="12760"/>
                  <a:pt x="82583" y="12714"/>
                </a:cubicBezTo>
                <a:cubicBezTo>
                  <a:pt x="82583" y="12623"/>
                  <a:pt x="82560" y="12486"/>
                  <a:pt x="82537" y="12349"/>
                </a:cubicBezTo>
                <a:cubicBezTo>
                  <a:pt x="82400" y="12281"/>
                  <a:pt x="82309" y="12235"/>
                  <a:pt x="82172" y="12189"/>
                </a:cubicBezTo>
                <a:cubicBezTo>
                  <a:pt x="82195" y="12007"/>
                  <a:pt x="82218" y="11847"/>
                  <a:pt x="82241" y="11596"/>
                </a:cubicBezTo>
                <a:lnTo>
                  <a:pt x="82241" y="11596"/>
                </a:lnTo>
                <a:cubicBezTo>
                  <a:pt x="82126" y="11778"/>
                  <a:pt x="82081" y="11870"/>
                  <a:pt x="82035" y="11961"/>
                </a:cubicBezTo>
                <a:cubicBezTo>
                  <a:pt x="82263" y="12258"/>
                  <a:pt x="81967" y="12509"/>
                  <a:pt x="82012" y="12783"/>
                </a:cubicBezTo>
                <a:cubicBezTo>
                  <a:pt x="81967" y="12783"/>
                  <a:pt x="81944" y="12783"/>
                  <a:pt x="81898" y="12805"/>
                </a:cubicBezTo>
                <a:cubicBezTo>
                  <a:pt x="81852" y="12600"/>
                  <a:pt x="81784" y="12417"/>
                  <a:pt x="81716" y="12212"/>
                </a:cubicBezTo>
                <a:lnTo>
                  <a:pt x="81647" y="12212"/>
                </a:lnTo>
                <a:lnTo>
                  <a:pt x="81647" y="12965"/>
                </a:lnTo>
                <a:cubicBezTo>
                  <a:pt x="81520" y="12951"/>
                  <a:pt x="81446" y="12815"/>
                  <a:pt x="81348" y="12815"/>
                </a:cubicBezTo>
                <a:cubicBezTo>
                  <a:pt x="81288" y="12815"/>
                  <a:pt x="81218" y="12868"/>
                  <a:pt x="81122" y="13034"/>
                </a:cubicBezTo>
                <a:cubicBezTo>
                  <a:pt x="81076" y="12600"/>
                  <a:pt x="81054" y="12303"/>
                  <a:pt x="81031" y="12007"/>
                </a:cubicBezTo>
                <a:lnTo>
                  <a:pt x="80962" y="12007"/>
                </a:lnTo>
                <a:cubicBezTo>
                  <a:pt x="81054" y="11870"/>
                  <a:pt x="81145" y="11710"/>
                  <a:pt x="81259" y="11550"/>
                </a:cubicBezTo>
                <a:cubicBezTo>
                  <a:pt x="81327" y="11619"/>
                  <a:pt x="81373" y="11664"/>
                  <a:pt x="81442" y="11710"/>
                </a:cubicBezTo>
                <a:cubicBezTo>
                  <a:pt x="81373" y="11824"/>
                  <a:pt x="81305" y="11938"/>
                  <a:pt x="81236" y="12075"/>
                </a:cubicBezTo>
                <a:lnTo>
                  <a:pt x="81305" y="12098"/>
                </a:lnTo>
                <a:cubicBezTo>
                  <a:pt x="81419" y="11984"/>
                  <a:pt x="81533" y="11870"/>
                  <a:pt x="81670" y="11710"/>
                </a:cubicBezTo>
                <a:cubicBezTo>
                  <a:pt x="81784" y="11801"/>
                  <a:pt x="81898" y="11847"/>
                  <a:pt x="81989" y="11915"/>
                </a:cubicBezTo>
                <a:cubicBezTo>
                  <a:pt x="82012" y="11596"/>
                  <a:pt x="82035" y="11276"/>
                  <a:pt x="82081" y="10911"/>
                </a:cubicBezTo>
                <a:cubicBezTo>
                  <a:pt x="81475" y="10646"/>
                  <a:pt x="80853" y="10585"/>
                  <a:pt x="80242" y="10585"/>
                </a:cubicBezTo>
                <a:cubicBezTo>
                  <a:pt x="80116" y="10585"/>
                  <a:pt x="79991" y="10588"/>
                  <a:pt x="79867" y="10591"/>
                </a:cubicBezTo>
                <a:cubicBezTo>
                  <a:pt x="79730" y="10477"/>
                  <a:pt x="79593" y="10386"/>
                  <a:pt x="79456" y="10272"/>
                </a:cubicBezTo>
                <a:cubicBezTo>
                  <a:pt x="79410" y="10386"/>
                  <a:pt x="79410" y="10477"/>
                  <a:pt x="79365" y="10591"/>
                </a:cubicBezTo>
                <a:cubicBezTo>
                  <a:pt x="79273" y="10546"/>
                  <a:pt x="79205" y="10500"/>
                  <a:pt x="79159" y="10477"/>
                </a:cubicBezTo>
                <a:cubicBezTo>
                  <a:pt x="79182" y="10340"/>
                  <a:pt x="79182" y="10226"/>
                  <a:pt x="79182" y="10112"/>
                </a:cubicBezTo>
                <a:lnTo>
                  <a:pt x="78703" y="10112"/>
                </a:lnTo>
                <a:cubicBezTo>
                  <a:pt x="78703" y="10021"/>
                  <a:pt x="78725" y="9884"/>
                  <a:pt x="78725" y="9724"/>
                </a:cubicBezTo>
                <a:cubicBezTo>
                  <a:pt x="78908" y="9724"/>
                  <a:pt x="79068" y="9747"/>
                  <a:pt x="79273" y="9747"/>
                </a:cubicBezTo>
                <a:cubicBezTo>
                  <a:pt x="79187" y="9560"/>
                  <a:pt x="79082" y="9464"/>
                  <a:pt x="78937" y="9464"/>
                </a:cubicBezTo>
                <a:cubicBezTo>
                  <a:pt x="78852" y="9464"/>
                  <a:pt x="78752" y="9497"/>
                  <a:pt x="78634" y="9564"/>
                </a:cubicBezTo>
                <a:cubicBezTo>
                  <a:pt x="78725" y="9336"/>
                  <a:pt x="78771" y="9222"/>
                  <a:pt x="78817" y="9153"/>
                </a:cubicBezTo>
                <a:cubicBezTo>
                  <a:pt x="78976" y="9153"/>
                  <a:pt x="79113" y="9176"/>
                  <a:pt x="79228" y="9176"/>
                </a:cubicBezTo>
                <a:cubicBezTo>
                  <a:pt x="79250" y="9153"/>
                  <a:pt x="79250" y="9108"/>
                  <a:pt x="79273" y="9085"/>
                </a:cubicBezTo>
                <a:cubicBezTo>
                  <a:pt x="79159" y="8971"/>
                  <a:pt x="79068" y="8857"/>
                  <a:pt x="78954" y="8743"/>
                </a:cubicBezTo>
                <a:cubicBezTo>
                  <a:pt x="78725" y="8902"/>
                  <a:pt x="78543" y="9016"/>
                  <a:pt x="78315" y="9176"/>
                </a:cubicBezTo>
                <a:cubicBezTo>
                  <a:pt x="78178" y="9131"/>
                  <a:pt x="78018" y="9085"/>
                  <a:pt x="77858" y="9039"/>
                </a:cubicBezTo>
                <a:cubicBezTo>
                  <a:pt x="77790" y="9108"/>
                  <a:pt x="77675" y="9176"/>
                  <a:pt x="77561" y="9268"/>
                </a:cubicBezTo>
                <a:lnTo>
                  <a:pt x="77561" y="8948"/>
                </a:lnTo>
                <a:cubicBezTo>
                  <a:pt x="77470" y="8994"/>
                  <a:pt x="77402" y="9016"/>
                  <a:pt x="77379" y="9039"/>
                </a:cubicBezTo>
                <a:cubicBezTo>
                  <a:pt x="77287" y="8857"/>
                  <a:pt x="77219" y="8720"/>
                  <a:pt x="77150" y="8606"/>
                </a:cubicBezTo>
                <a:cubicBezTo>
                  <a:pt x="76945" y="8765"/>
                  <a:pt x="76785" y="8902"/>
                  <a:pt x="76671" y="9016"/>
                </a:cubicBezTo>
                <a:cubicBezTo>
                  <a:pt x="76329" y="8811"/>
                  <a:pt x="76032" y="8606"/>
                  <a:pt x="75621" y="8355"/>
                </a:cubicBezTo>
                <a:cubicBezTo>
                  <a:pt x="75849" y="8309"/>
                  <a:pt x="75964" y="8286"/>
                  <a:pt x="76078" y="8240"/>
                </a:cubicBezTo>
                <a:cubicBezTo>
                  <a:pt x="76101" y="8240"/>
                  <a:pt x="76101" y="8195"/>
                  <a:pt x="76101" y="8149"/>
                </a:cubicBezTo>
                <a:cubicBezTo>
                  <a:pt x="76009" y="8103"/>
                  <a:pt x="75895" y="8058"/>
                  <a:pt x="75781" y="7989"/>
                </a:cubicBezTo>
                <a:cubicBezTo>
                  <a:pt x="75461" y="8492"/>
                  <a:pt x="75187" y="8971"/>
                  <a:pt x="74868" y="9496"/>
                </a:cubicBezTo>
                <a:cubicBezTo>
                  <a:pt x="74777" y="9405"/>
                  <a:pt x="74731" y="9359"/>
                  <a:pt x="74663" y="9290"/>
                </a:cubicBezTo>
                <a:cubicBezTo>
                  <a:pt x="74731" y="9222"/>
                  <a:pt x="74777" y="9176"/>
                  <a:pt x="74822" y="9131"/>
                </a:cubicBezTo>
                <a:cubicBezTo>
                  <a:pt x="74640" y="8834"/>
                  <a:pt x="74503" y="8492"/>
                  <a:pt x="74069" y="8492"/>
                </a:cubicBezTo>
                <a:cubicBezTo>
                  <a:pt x="74092" y="8583"/>
                  <a:pt x="74138" y="8674"/>
                  <a:pt x="74183" y="8788"/>
                </a:cubicBezTo>
                <a:lnTo>
                  <a:pt x="73841" y="8788"/>
                </a:lnTo>
                <a:cubicBezTo>
                  <a:pt x="73818" y="8902"/>
                  <a:pt x="73795" y="9039"/>
                  <a:pt x="73772" y="9131"/>
                </a:cubicBezTo>
                <a:cubicBezTo>
                  <a:pt x="73613" y="9176"/>
                  <a:pt x="73498" y="9222"/>
                  <a:pt x="73361" y="9268"/>
                </a:cubicBezTo>
                <a:cubicBezTo>
                  <a:pt x="73110" y="8925"/>
                  <a:pt x="72745" y="8697"/>
                  <a:pt x="72517" y="8355"/>
                </a:cubicBezTo>
                <a:cubicBezTo>
                  <a:pt x="72456" y="8273"/>
                  <a:pt x="72285" y="8191"/>
                  <a:pt x="72233" y="8191"/>
                </a:cubicBezTo>
                <a:cubicBezTo>
                  <a:pt x="72227" y="8191"/>
                  <a:pt x="72223" y="8192"/>
                  <a:pt x="72220" y="8195"/>
                </a:cubicBezTo>
                <a:cubicBezTo>
                  <a:pt x="72176" y="8239"/>
                  <a:pt x="72139" y="8255"/>
                  <a:pt x="72106" y="8255"/>
                </a:cubicBezTo>
                <a:cubicBezTo>
                  <a:pt x="72010" y="8255"/>
                  <a:pt x="71944" y="8121"/>
                  <a:pt x="71843" y="8121"/>
                </a:cubicBezTo>
                <a:cubicBezTo>
                  <a:pt x="71832" y="8121"/>
                  <a:pt x="71821" y="8123"/>
                  <a:pt x="71809" y="8126"/>
                </a:cubicBezTo>
                <a:cubicBezTo>
                  <a:pt x="71787" y="8195"/>
                  <a:pt x="71764" y="8286"/>
                  <a:pt x="71741" y="8355"/>
                </a:cubicBezTo>
                <a:cubicBezTo>
                  <a:pt x="71543" y="8355"/>
                  <a:pt x="71355" y="8324"/>
                  <a:pt x="71178" y="8324"/>
                </a:cubicBezTo>
                <a:cubicBezTo>
                  <a:pt x="71089" y="8324"/>
                  <a:pt x="71003" y="8332"/>
                  <a:pt x="70919" y="8355"/>
                </a:cubicBezTo>
                <a:cubicBezTo>
                  <a:pt x="70771" y="8393"/>
                  <a:pt x="70632" y="8414"/>
                  <a:pt x="70497" y="8414"/>
                </a:cubicBezTo>
                <a:cubicBezTo>
                  <a:pt x="70237" y="8414"/>
                  <a:pt x="69996" y="8338"/>
                  <a:pt x="69755" y="8172"/>
                </a:cubicBezTo>
                <a:cubicBezTo>
                  <a:pt x="69504" y="8012"/>
                  <a:pt x="69230" y="7852"/>
                  <a:pt x="68933" y="7715"/>
                </a:cubicBezTo>
                <a:cubicBezTo>
                  <a:pt x="68842" y="7670"/>
                  <a:pt x="68728" y="7670"/>
                  <a:pt x="68591" y="7647"/>
                </a:cubicBezTo>
                <a:lnTo>
                  <a:pt x="68591" y="7647"/>
                </a:lnTo>
                <a:cubicBezTo>
                  <a:pt x="68842" y="8081"/>
                  <a:pt x="68842" y="8149"/>
                  <a:pt x="68614" y="8446"/>
                </a:cubicBezTo>
                <a:cubicBezTo>
                  <a:pt x="68568" y="8355"/>
                  <a:pt x="68523" y="8286"/>
                  <a:pt x="68477" y="8218"/>
                </a:cubicBezTo>
                <a:cubicBezTo>
                  <a:pt x="68454" y="8218"/>
                  <a:pt x="68431" y="8218"/>
                  <a:pt x="68408" y="8240"/>
                </a:cubicBezTo>
                <a:cubicBezTo>
                  <a:pt x="68454" y="8400"/>
                  <a:pt x="68477" y="8583"/>
                  <a:pt x="68523" y="8765"/>
                </a:cubicBezTo>
                <a:cubicBezTo>
                  <a:pt x="68443" y="8805"/>
                  <a:pt x="68361" y="8826"/>
                  <a:pt x="68281" y="8826"/>
                </a:cubicBezTo>
                <a:cubicBezTo>
                  <a:pt x="68133" y="8826"/>
                  <a:pt x="67995" y="8754"/>
                  <a:pt x="67906" y="8606"/>
                </a:cubicBezTo>
                <a:cubicBezTo>
                  <a:pt x="67883" y="8492"/>
                  <a:pt x="67861" y="8355"/>
                  <a:pt x="67861" y="8218"/>
                </a:cubicBezTo>
                <a:cubicBezTo>
                  <a:pt x="67572" y="8012"/>
                  <a:pt x="67414" y="7657"/>
                  <a:pt x="67050" y="7657"/>
                </a:cubicBezTo>
                <a:cubicBezTo>
                  <a:pt x="67011" y="7657"/>
                  <a:pt x="66969" y="7661"/>
                  <a:pt x="66925" y="7670"/>
                </a:cubicBezTo>
                <a:cubicBezTo>
                  <a:pt x="66948" y="7533"/>
                  <a:pt x="66970" y="7442"/>
                  <a:pt x="66970" y="7305"/>
                </a:cubicBezTo>
                <a:lnTo>
                  <a:pt x="66970" y="7305"/>
                </a:lnTo>
                <a:cubicBezTo>
                  <a:pt x="66788" y="7350"/>
                  <a:pt x="66651" y="7396"/>
                  <a:pt x="66537" y="7419"/>
                </a:cubicBezTo>
                <a:cubicBezTo>
                  <a:pt x="66445" y="7350"/>
                  <a:pt x="66354" y="7282"/>
                  <a:pt x="66240" y="7190"/>
                </a:cubicBezTo>
                <a:cubicBezTo>
                  <a:pt x="66012" y="7305"/>
                  <a:pt x="65783" y="7419"/>
                  <a:pt x="65578" y="7533"/>
                </a:cubicBezTo>
                <a:cubicBezTo>
                  <a:pt x="65510" y="7419"/>
                  <a:pt x="65418" y="7259"/>
                  <a:pt x="65327" y="7122"/>
                </a:cubicBezTo>
                <a:cubicBezTo>
                  <a:pt x="65076" y="7190"/>
                  <a:pt x="64848" y="7236"/>
                  <a:pt x="64642" y="7282"/>
                </a:cubicBezTo>
                <a:cubicBezTo>
                  <a:pt x="64642" y="7601"/>
                  <a:pt x="64345" y="7670"/>
                  <a:pt x="64163" y="7830"/>
                </a:cubicBezTo>
                <a:cubicBezTo>
                  <a:pt x="64117" y="7944"/>
                  <a:pt x="64460" y="8035"/>
                  <a:pt x="64140" y="8172"/>
                </a:cubicBezTo>
                <a:cubicBezTo>
                  <a:pt x="63980" y="7967"/>
                  <a:pt x="63820" y="7738"/>
                  <a:pt x="63684" y="7510"/>
                </a:cubicBezTo>
                <a:cubicBezTo>
                  <a:pt x="63524" y="7259"/>
                  <a:pt x="63432" y="6962"/>
                  <a:pt x="63090" y="6825"/>
                </a:cubicBezTo>
                <a:cubicBezTo>
                  <a:pt x="63022" y="6894"/>
                  <a:pt x="62930" y="6962"/>
                  <a:pt x="62862" y="7031"/>
                </a:cubicBezTo>
                <a:cubicBezTo>
                  <a:pt x="62725" y="6848"/>
                  <a:pt x="62611" y="6688"/>
                  <a:pt x="62497" y="6506"/>
                </a:cubicBezTo>
                <a:cubicBezTo>
                  <a:pt x="62200" y="6917"/>
                  <a:pt x="61561" y="6871"/>
                  <a:pt x="61401" y="7487"/>
                </a:cubicBezTo>
                <a:cubicBezTo>
                  <a:pt x="61561" y="7442"/>
                  <a:pt x="61698" y="7419"/>
                  <a:pt x="61812" y="7396"/>
                </a:cubicBezTo>
                <a:cubicBezTo>
                  <a:pt x="61949" y="7533"/>
                  <a:pt x="62063" y="7670"/>
                  <a:pt x="62200" y="7807"/>
                </a:cubicBezTo>
                <a:cubicBezTo>
                  <a:pt x="62291" y="7693"/>
                  <a:pt x="62360" y="7601"/>
                  <a:pt x="62428" y="7510"/>
                </a:cubicBezTo>
                <a:cubicBezTo>
                  <a:pt x="62839" y="7670"/>
                  <a:pt x="63227" y="7830"/>
                  <a:pt x="63684" y="7989"/>
                </a:cubicBezTo>
                <a:cubicBezTo>
                  <a:pt x="63615" y="8149"/>
                  <a:pt x="63569" y="8332"/>
                  <a:pt x="63501" y="8514"/>
                </a:cubicBezTo>
                <a:cubicBezTo>
                  <a:pt x="64144" y="8551"/>
                  <a:pt x="64757" y="8677"/>
                  <a:pt x="65389" y="8677"/>
                </a:cubicBezTo>
                <a:cubicBezTo>
                  <a:pt x="65542" y="8677"/>
                  <a:pt x="65696" y="8669"/>
                  <a:pt x="65852" y="8651"/>
                </a:cubicBezTo>
                <a:cubicBezTo>
                  <a:pt x="65715" y="8537"/>
                  <a:pt x="65578" y="8446"/>
                  <a:pt x="65441" y="8355"/>
                </a:cubicBezTo>
                <a:cubicBezTo>
                  <a:pt x="65373" y="8400"/>
                  <a:pt x="65327" y="8446"/>
                  <a:pt x="65281" y="8492"/>
                </a:cubicBezTo>
                <a:cubicBezTo>
                  <a:pt x="65258" y="8469"/>
                  <a:pt x="65236" y="8446"/>
                  <a:pt x="65213" y="8446"/>
                </a:cubicBezTo>
                <a:cubicBezTo>
                  <a:pt x="65258" y="8309"/>
                  <a:pt x="65327" y="8195"/>
                  <a:pt x="65373" y="8081"/>
                </a:cubicBezTo>
                <a:cubicBezTo>
                  <a:pt x="65532" y="8081"/>
                  <a:pt x="65624" y="8103"/>
                  <a:pt x="65783" y="8103"/>
                </a:cubicBezTo>
                <a:cubicBezTo>
                  <a:pt x="65852" y="8195"/>
                  <a:pt x="65966" y="8286"/>
                  <a:pt x="66126" y="8423"/>
                </a:cubicBezTo>
                <a:cubicBezTo>
                  <a:pt x="66012" y="8537"/>
                  <a:pt x="65943" y="8606"/>
                  <a:pt x="65875" y="8674"/>
                </a:cubicBezTo>
                <a:cubicBezTo>
                  <a:pt x="65943" y="8948"/>
                  <a:pt x="66217" y="8857"/>
                  <a:pt x="66377" y="8925"/>
                </a:cubicBezTo>
                <a:cubicBezTo>
                  <a:pt x="66418" y="8941"/>
                  <a:pt x="66463" y="8947"/>
                  <a:pt x="66510" y="8947"/>
                </a:cubicBezTo>
                <a:cubicBezTo>
                  <a:pt x="66673" y="8947"/>
                  <a:pt x="66867" y="8874"/>
                  <a:pt x="67062" y="8857"/>
                </a:cubicBezTo>
                <a:cubicBezTo>
                  <a:pt x="67176" y="8925"/>
                  <a:pt x="67358" y="9062"/>
                  <a:pt x="67473" y="9131"/>
                </a:cubicBezTo>
                <a:cubicBezTo>
                  <a:pt x="67975" y="9108"/>
                  <a:pt x="68454" y="9085"/>
                  <a:pt x="69002" y="9062"/>
                </a:cubicBezTo>
                <a:cubicBezTo>
                  <a:pt x="68842" y="8994"/>
                  <a:pt x="68751" y="8948"/>
                  <a:pt x="68659" y="8902"/>
                </a:cubicBezTo>
                <a:cubicBezTo>
                  <a:pt x="68659" y="8811"/>
                  <a:pt x="68682" y="8743"/>
                  <a:pt x="68728" y="8583"/>
                </a:cubicBezTo>
                <a:cubicBezTo>
                  <a:pt x="68819" y="8697"/>
                  <a:pt x="68865" y="8765"/>
                  <a:pt x="68911" y="8811"/>
                </a:cubicBezTo>
                <a:cubicBezTo>
                  <a:pt x="69070" y="8788"/>
                  <a:pt x="69253" y="8765"/>
                  <a:pt x="69436" y="8743"/>
                </a:cubicBezTo>
                <a:cubicBezTo>
                  <a:pt x="69436" y="8857"/>
                  <a:pt x="69436" y="8925"/>
                  <a:pt x="69458" y="9016"/>
                </a:cubicBezTo>
                <a:lnTo>
                  <a:pt x="69025" y="9016"/>
                </a:lnTo>
                <a:cubicBezTo>
                  <a:pt x="69381" y="9234"/>
                  <a:pt x="69717" y="9324"/>
                  <a:pt x="70067" y="9324"/>
                </a:cubicBezTo>
                <a:cubicBezTo>
                  <a:pt x="70233" y="9324"/>
                  <a:pt x="70401" y="9304"/>
                  <a:pt x="70577" y="9268"/>
                </a:cubicBezTo>
                <a:cubicBezTo>
                  <a:pt x="70988" y="9633"/>
                  <a:pt x="71604" y="9405"/>
                  <a:pt x="72106" y="9656"/>
                </a:cubicBezTo>
                <a:cubicBezTo>
                  <a:pt x="72106" y="9656"/>
                  <a:pt x="72129" y="9633"/>
                  <a:pt x="72152" y="9633"/>
                </a:cubicBezTo>
                <a:cubicBezTo>
                  <a:pt x="72197" y="9587"/>
                  <a:pt x="72243" y="9519"/>
                  <a:pt x="72243" y="9519"/>
                </a:cubicBezTo>
                <a:cubicBezTo>
                  <a:pt x="72540" y="9587"/>
                  <a:pt x="72814" y="9656"/>
                  <a:pt x="73110" y="9701"/>
                </a:cubicBezTo>
                <a:cubicBezTo>
                  <a:pt x="73430" y="9747"/>
                  <a:pt x="73772" y="9770"/>
                  <a:pt x="74092" y="9793"/>
                </a:cubicBezTo>
                <a:cubicBezTo>
                  <a:pt x="74389" y="9815"/>
                  <a:pt x="74708" y="9838"/>
                  <a:pt x="74982" y="9861"/>
                </a:cubicBezTo>
                <a:cubicBezTo>
                  <a:pt x="75028" y="9952"/>
                  <a:pt x="75073" y="10066"/>
                  <a:pt x="75096" y="10181"/>
                </a:cubicBezTo>
                <a:cubicBezTo>
                  <a:pt x="74905" y="10410"/>
                  <a:pt x="74666" y="10511"/>
                  <a:pt x="74378" y="10511"/>
                </a:cubicBezTo>
                <a:cubicBezTo>
                  <a:pt x="74323" y="10511"/>
                  <a:pt x="74265" y="10508"/>
                  <a:pt x="74206" y="10500"/>
                </a:cubicBezTo>
                <a:cubicBezTo>
                  <a:pt x="74160" y="10386"/>
                  <a:pt x="74138" y="10295"/>
                  <a:pt x="74115" y="10181"/>
                </a:cubicBezTo>
                <a:cubicBezTo>
                  <a:pt x="74023" y="10272"/>
                  <a:pt x="73978" y="10340"/>
                  <a:pt x="73886" y="10432"/>
                </a:cubicBezTo>
                <a:cubicBezTo>
                  <a:pt x="73795" y="10363"/>
                  <a:pt x="73727" y="10295"/>
                  <a:pt x="73658" y="10226"/>
                </a:cubicBezTo>
                <a:cubicBezTo>
                  <a:pt x="73544" y="10295"/>
                  <a:pt x="73430" y="10340"/>
                  <a:pt x="73316" y="10409"/>
                </a:cubicBezTo>
                <a:cubicBezTo>
                  <a:pt x="73225" y="10226"/>
                  <a:pt x="73133" y="10089"/>
                  <a:pt x="73042" y="9907"/>
                </a:cubicBezTo>
                <a:cubicBezTo>
                  <a:pt x="72836" y="10044"/>
                  <a:pt x="72631" y="10181"/>
                  <a:pt x="72380" y="10340"/>
                </a:cubicBezTo>
                <a:cubicBezTo>
                  <a:pt x="72289" y="10249"/>
                  <a:pt x="72152" y="10135"/>
                  <a:pt x="72015" y="10021"/>
                </a:cubicBezTo>
                <a:cubicBezTo>
                  <a:pt x="71969" y="10044"/>
                  <a:pt x="71923" y="10089"/>
                  <a:pt x="71855" y="10112"/>
                </a:cubicBezTo>
                <a:cubicBezTo>
                  <a:pt x="71672" y="10021"/>
                  <a:pt x="71490" y="9907"/>
                  <a:pt x="71284" y="9815"/>
                </a:cubicBezTo>
                <a:cubicBezTo>
                  <a:pt x="71193" y="9907"/>
                  <a:pt x="71125" y="10021"/>
                  <a:pt x="70988" y="10181"/>
                </a:cubicBezTo>
                <a:cubicBezTo>
                  <a:pt x="70828" y="10066"/>
                  <a:pt x="70691" y="9952"/>
                  <a:pt x="70577" y="9861"/>
                </a:cubicBezTo>
                <a:cubicBezTo>
                  <a:pt x="69709" y="9770"/>
                  <a:pt x="68888" y="9678"/>
                  <a:pt x="68043" y="9587"/>
                </a:cubicBezTo>
                <a:cubicBezTo>
                  <a:pt x="68020" y="9678"/>
                  <a:pt x="67998" y="9747"/>
                  <a:pt x="67975" y="9770"/>
                </a:cubicBezTo>
                <a:cubicBezTo>
                  <a:pt x="67838" y="9656"/>
                  <a:pt x="67746" y="9473"/>
                  <a:pt x="67632" y="9473"/>
                </a:cubicBezTo>
                <a:cubicBezTo>
                  <a:pt x="67238" y="9455"/>
                  <a:pt x="66844" y="9325"/>
                  <a:pt x="66438" y="9325"/>
                </a:cubicBezTo>
                <a:cubicBezTo>
                  <a:pt x="66328" y="9325"/>
                  <a:pt x="66216" y="9334"/>
                  <a:pt x="66103" y="9359"/>
                </a:cubicBezTo>
                <a:cubicBezTo>
                  <a:pt x="66083" y="9366"/>
                  <a:pt x="66061" y="9368"/>
                  <a:pt x="66038" y="9368"/>
                </a:cubicBezTo>
                <a:cubicBezTo>
                  <a:pt x="65981" y="9368"/>
                  <a:pt x="65916" y="9352"/>
                  <a:pt x="65852" y="9336"/>
                </a:cubicBezTo>
                <a:cubicBezTo>
                  <a:pt x="65806" y="9405"/>
                  <a:pt x="65761" y="9450"/>
                  <a:pt x="65692" y="9541"/>
                </a:cubicBezTo>
                <a:cubicBezTo>
                  <a:pt x="65669" y="9427"/>
                  <a:pt x="65647" y="9359"/>
                  <a:pt x="65624" y="9290"/>
                </a:cubicBezTo>
                <a:cubicBezTo>
                  <a:pt x="65562" y="9319"/>
                  <a:pt x="65504" y="9331"/>
                  <a:pt x="65450" y="9331"/>
                </a:cubicBezTo>
                <a:cubicBezTo>
                  <a:pt x="65199" y="9331"/>
                  <a:pt x="65012" y="9085"/>
                  <a:pt x="64825" y="9085"/>
                </a:cubicBezTo>
                <a:cubicBezTo>
                  <a:pt x="64528" y="9199"/>
                  <a:pt x="64300" y="9268"/>
                  <a:pt x="64026" y="9359"/>
                </a:cubicBezTo>
                <a:cubicBezTo>
                  <a:pt x="63957" y="9176"/>
                  <a:pt x="63912" y="9039"/>
                  <a:pt x="63843" y="8880"/>
                </a:cubicBezTo>
                <a:cubicBezTo>
                  <a:pt x="63820" y="8880"/>
                  <a:pt x="63820" y="8902"/>
                  <a:pt x="63798" y="8902"/>
                </a:cubicBezTo>
                <a:cubicBezTo>
                  <a:pt x="63798" y="8971"/>
                  <a:pt x="63775" y="9062"/>
                  <a:pt x="63775" y="9131"/>
                </a:cubicBezTo>
                <a:cubicBezTo>
                  <a:pt x="63569" y="9108"/>
                  <a:pt x="63364" y="9062"/>
                  <a:pt x="63159" y="9016"/>
                </a:cubicBezTo>
                <a:cubicBezTo>
                  <a:pt x="63159" y="8925"/>
                  <a:pt x="63181" y="8857"/>
                  <a:pt x="63181" y="8765"/>
                </a:cubicBezTo>
                <a:cubicBezTo>
                  <a:pt x="63181" y="8765"/>
                  <a:pt x="63159" y="8765"/>
                  <a:pt x="63159" y="8743"/>
                </a:cubicBezTo>
                <a:cubicBezTo>
                  <a:pt x="63113" y="8857"/>
                  <a:pt x="63044" y="8971"/>
                  <a:pt x="62999" y="9085"/>
                </a:cubicBezTo>
                <a:cubicBezTo>
                  <a:pt x="62907" y="9039"/>
                  <a:pt x="62839" y="9039"/>
                  <a:pt x="62771" y="9016"/>
                </a:cubicBezTo>
                <a:cubicBezTo>
                  <a:pt x="62839" y="8788"/>
                  <a:pt x="62930" y="8606"/>
                  <a:pt x="62999" y="8400"/>
                </a:cubicBezTo>
                <a:lnTo>
                  <a:pt x="62999" y="8400"/>
                </a:lnTo>
                <a:cubicBezTo>
                  <a:pt x="62954" y="8411"/>
                  <a:pt x="62914" y="8415"/>
                  <a:pt x="62878" y="8415"/>
                </a:cubicBezTo>
                <a:cubicBezTo>
                  <a:pt x="62598" y="8415"/>
                  <a:pt x="62544" y="8133"/>
                  <a:pt x="62382" y="8012"/>
                </a:cubicBezTo>
                <a:cubicBezTo>
                  <a:pt x="62084" y="8036"/>
                  <a:pt x="61891" y="8052"/>
                  <a:pt x="61758" y="8052"/>
                </a:cubicBezTo>
                <a:cubicBezTo>
                  <a:pt x="61515" y="8052"/>
                  <a:pt x="61473" y="8000"/>
                  <a:pt x="61355" y="7852"/>
                </a:cubicBezTo>
                <a:cubicBezTo>
                  <a:pt x="61333" y="7921"/>
                  <a:pt x="61333" y="7989"/>
                  <a:pt x="61310" y="8103"/>
                </a:cubicBezTo>
                <a:cubicBezTo>
                  <a:pt x="61218" y="7989"/>
                  <a:pt x="61150" y="7898"/>
                  <a:pt x="61059" y="7784"/>
                </a:cubicBezTo>
                <a:cubicBezTo>
                  <a:pt x="61013" y="7898"/>
                  <a:pt x="60990" y="7989"/>
                  <a:pt x="60922" y="8126"/>
                </a:cubicBezTo>
                <a:cubicBezTo>
                  <a:pt x="61173" y="8195"/>
                  <a:pt x="61355" y="8240"/>
                  <a:pt x="61584" y="8309"/>
                </a:cubicBezTo>
                <a:cubicBezTo>
                  <a:pt x="61515" y="8400"/>
                  <a:pt x="61447" y="8469"/>
                  <a:pt x="61401" y="8514"/>
                </a:cubicBezTo>
                <a:cubicBezTo>
                  <a:pt x="61196" y="8469"/>
                  <a:pt x="60990" y="8423"/>
                  <a:pt x="60785" y="8377"/>
                </a:cubicBezTo>
                <a:lnTo>
                  <a:pt x="60785" y="8811"/>
                </a:lnTo>
                <a:cubicBezTo>
                  <a:pt x="60899" y="8811"/>
                  <a:pt x="60967" y="8834"/>
                  <a:pt x="61036" y="8834"/>
                </a:cubicBezTo>
                <a:cubicBezTo>
                  <a:pt x="61036" y="8880"/>
                  <a:pt x="61036" y="8902"/>
                  <a:pt x="61036" y="8925"/>
                </a:cubicBezTo>
                <a:cubicBezTo>
                  <a:pt x="60876" y="8948"/>
                  <a:pt x="60739" y="8948"/>
                  <a:pt x="60648" y="8971"/>
                </a:cubicBezTo>
                <a:cubicBezTo>
                  <a:pt x="60602" y="8720"/>
                  <a:pt x="60556" y="8537"/>
                  <a:pt x="60534" y="8423"/>
                </a:cubicBezTo>
                <a:cubicBezTo>
                  <a:pt x="60394" y="8326"/>
                  <a:pt x="60268" y="8290"/>
                  <a:pt x="60149" y="8290"/>
                </a:cubicBezTo>
                <a:cubicBezTo>
                  <a:pt x="59819" y="8290"/>
                  <a:pt x="59545" y="8566"/>
                  <a:pt x="59210" y="8583"/>
                </a:cubicBezTo>
                <a:cubicBezTo>
                  <a:pt x="59187" y="8423"/>
                  <a:pt x="59164" y="8309"/>
                  <a:pt x="59141" y="8218"/>
                </a:cubicBezTo>
                <a:cubicBezTo>
                  <a:pt x="58776" y="8126"/>
                  <a:pt x="58457" y="8035"/>
                  <a:pt x="58091" y="7944"/>
                </a:cubicBezTo>
                <a:cubicBezTo>
                  <a:pt x="58137" y="7761"/>
                  <a:pt x="58183" y="7624"/>
                  <a:pt x="58228" y="7510"/>
                </a:cubicBezTo>
                <a:cubicBezTo>
                  <a:pt x="58571" y="7533"/>
                  <a:pt x="58867" y="7510"/>
                  <a:pt x="58959" y="7921"/>
                </a:cubicBezTo>
                <a:cubicBezTo>
                  <a:pt x="59096" y="7373"/>
                  <a:pt x="58411" y="7510"/>
                  <a:pt x="58342" y="7145"/>
                </a:cubicBezTo>
                <a:lnTo>
                  <a:pt x="58342" y="7145"/>
                </a:lnTo>
                <a:cubicBezTo>
                  <a:pt x="58563" y="7168"/>
                  <a:pt x="58743" y="7180"/>
                  <a:pt x="58895" y="7180"/>
                </a:cubicBezTo>
                <a:cubicBezTo>
                  <a:pt x="59200" y="7180"/>
                  <a:pt x="59392" y="7130"/>
                  <a:pt x="59575" y="7008"/>
                </a:cubicBezTo>
                <a:cubicBezTo>
                  <a:pt x="59210" y="6917"/>
                  <a:pt x="58867" y="6848"/>
                  <a:pt x="58548" y="6734"/>
                </a:cubicBezTo>
                <a:cubicBezTo>
                  <a:pt x="58365" y="6688"/>
                  <a:pt x="58183" y="6620"/>
                  <a:pt x="58023" y="6551"/>
                </a:cubicBezTo>
                <a:cubicBezTo>
                  <a:pt x="57909" y="6483"/>
                  <a:pt x="57840" y="6369"/>
                  <a:pt x="57726" y="6277"/>
                </a:cubicBezTo>
                <a:cubicBezTo>
                  <a:pt x="57589" y="6392"/>
                  <a:pt x="57475" y="6483"/>
                  <a:pt x="57407" y="6551"/>
                </a:cubicBezTo>
                <a:cubicBezTo>
                  <a:pt x="56797" y="6481"/>
                  <a:pt x="56429" y="6447"/>
                  <a:pt x="56170" y="6447"/>
                </a:cubicBezTo>
                <a:cubicBezTo>
                  <a:pt x="55838" y="6447"/>
                  <a:pt x="55688" y="6504"/>
                  <a:pt x="55444" y="6620"/>
                </a:cubicBezTo>
                <a:cubicBezTo>
                  <a:pt x="55740" y="6643"/>
                  <a:pt x="56037" y="6597"/>
                  <a:pt x="56128" y="6939"/>
                </a:cubicBezTo>
                <a:cubicBezTo>
                  <a:pt x="56215" y="6918"/>
                  <a:pt x="56299" y="6903"/>
                  <a:pt x="56377" y="6903"/>
                </a:cubicBezTo>
                <a:cubicBezTo>
                  <a:pt x="56545" y="6903"/>
                  <a:pt x="56682" y="6972"/>
                  <a:pt x="56745" y="7190"/>
                </a:cubicBezTo>
                <a:cubicBezTo>
                  <a:pt x="56836" y="7122"/>
                  <a:pt x="56882" y="7076"/>
                  <a:pt x="56973" y="7031"/>
                </a:cubicBezTo>
                <a:cubicBezTo>
                  <a:pt x="56996" y="7190"/>
                  <a:pt x="56996" y="7305"/>
                  <a:pt x="57019" y="7419"/>
                </a:cubicBezTo>
                <a:cubicBezTo>
                  <a:pt x="57178" y="7350"/>
                  <a:pt x="57292" y="7282"/>
                  <a:pt x="57429" y="7213"/>
                </a:cubicBezTo>
                <a:cubicBezTo>
                  <a:pt x="57475" y="7373"/>
                  <a:pt x="57521" y="7510"/>
                  <a:pt x="57566" y="7647"/>
                </a:cubicBezTo>
                <a:cubicBezTo>
                  <a:pt x="57407" y="7738"/>
                  <a:pt x="57292" y="7830"/>
                  <a:pt x="57133" y="7921"/>
                </a:cubicBezTo>
                <a:cubicBezTo>
                  <a:pt x="57041" y="7807"/>
                  <a:pt x="56950" y="7715"/>
                  <a:pt x="56882" y="7624"/>
                </a:cubicBezTo>
                <a:cubicBezTo>
                  <a:pt x="56767" y="7693"/>
                  <a:pt x="56653" y="7761"/>
                  <a:pt x="56539" y="7830"/>
                </a:cubicBezTo>
                <a:cubicBezTo>
                  <a:pt x="56448" y="7693"/>
                  <a:pt x="56357" y="7579"/>
                  <a:pt x="56265" y="7464"/>
                </a:cubicBezTo>
                <a:cubicBezTo>
                  <a:pt x="56220" y="7556"/>
                  <a:pt x="56197" y="7624"/>
                  <a:pt x="56151" y="7715"/>
                </a:cubicBezTo>
                <a:cubicBezTo>
                  <a:pt x="56028" y="7620"/>
                  <a:pt x="55905" y="7587"/>
                  <a:pt x="55782" y="7587"/>
                </a:cubicBezTo>
                <a:cubicBezTo>
                  <a:pt x="55530" y="7587"/>
                  <a:pt x="55281" y="7724"/>
                  <a:pt x="55040" y="7724"/>
                </a:cubicBezTo>
                <a:cubicBezTo>
                  <a:pt x="55007" y="7724"/>
                  <a:pt x="54974" y="7721"/>
                  <a:pt x="54941" y="7715"/>
                </a:cubicBezTo>
                <a:cubicBezTo>
                  <a:pt x="54873" y="7784"/>
                  <a:pt x="54804" y="7830"/>
                  <a:pt x="54690" y="7921"/>
                </a:cubicBezTo>
                <a:cubicBezTo>
                  <a:pt x="54645" y="7761"/>
                  <a:pt x="54622" y="7647"/>
                  <a:pt x="54576" y="7533"/>
                </a:cubicBezTo>
                <a:cubicBezTo>
                  <a:pt x="54463" y="7583"/>
                  <a:pt x="54355" y="7604"/>
                  <a:pt x="54250" y="7604"/>
                </a:cubicBezTo>
                <a:cubicBezTo>
                  <a:pt x="53975" y="7604"/>
                  <a:pt x="53722" y="7460"/>
                  <a:pt x="53458" y="7327"/>
                </a:cubicBezTo>
                <a:cubicBezTo>
                  <a:pt x="53435" y="7373"/>
                  <a:pt x="53389" y="7419"/>
                  <a:pt x="53389" y="7442"/>
                </a:cubicBezTo>
                <a:cubicBezTo>
                  <a:pt x="53184" y="7396"/>
                  <a:pt x="53001" y="7350"/>
                  <a:pt x="52842" y="7327"/>
                </a:cubicBezTo>
                <a:cubicBezTo>
                  <a:pt x="52682" y="7305"/>
                  <a:pt x="52499" y="7327"/>
                  <a:pt x="52362" y="7282"/>
                </a:cubicBezTo>
                <a:cubicBezTo>
                  <a:pt x="51792" y="7190"/>
                  <a:pt x="51221" y="7076"/>
                  <a:pt x="50650" y="6985"/>
                </a:cubicBezTo>
                <a:cubicBezTo>
                  <a:pt x="50559" y="6977"/>
                  <a:pt x="50465" y="6975"/>
                  <a:pt x="50372" y="6975"/>
                </a:cubicBezTo>
                <a:cubicBezTo>
                  <a:pt x="50186" y="6975"/>
                  <a:pt x="50004" y="6985"/>
                  <a:pt x="49851" y="6985"/>
                </a:cubicBezTo>
                <a:cubicBezTo>
                  <a:pt x="49623" y="6939"/>
                  <a:pt x="49441" y="6848"/>
                  <a:pt x="49258" y="6848"/>
                </a:cubicBezTo>
                <a:cubicBezTo>
                  <a:pt x="48322" y="6848"/>
                  <a:pt x="47386" y="6734"/>
                  <a:pt x="46473" y="6551"/>
                </a:cubicBezTo>
                <a:cubicBezTo>
                  <a:pt x="46305" y="6509"/>
                  <a:pt x="46116" y="6389"/>
                  <a:pt x="45963" y="6389"/>
                </a:cubicBezTo>
                <a:cubicBezTo>
                  <a:pt x="45950" y="6389"/>
                  <a:pt x="45938" y="6390"/>
                  <a:pt x="45925" y="6392"/>
                </a:cubicBezTo>
                <a:cubicBezTo>
                  <a:pt x="45895" y="6398"/>
                  <a:pt x="45868" y="6400"/>
                  <a:pt x="45845" y="6400"/>
                </a:cubicBezTo>
                <a:cubicBezTo>
                  <a:pt x="45689" y="6400"/>
                  <a:pt x="45656" y="6279"/>
                  <a:pt x="45537" y="6141"/>
                </a:cubicBezTo>
                <a:cubicBezTo>
                  <a:pt x="45788" y="6072"/>
                  <a:pt x="45994" y="6026"/>
                  <a:pt x="46222" y="5981"/>
                </a:cubicBezTo>
                <a:cubicBezTo>
                  <a:pt x="46359" y="6026"/>
                  <a:pt x="46496" y="6095"/>
                  <a:pt x="46633" y="6141"/>
                </a:cubicBezTo>
                <a:cubicBezTo>
                  <a:pt x="46838" y="6011"/>
                  <a:pt x="46951" y="5943"/>
                  <a:pt x="47049" y="5943"/>
                </a:cubicBezTo>
                <a:cubicBezTo>
                  <a:pt x="47159" y="5943"/>
                  <a:pt x="47251" y="6028"/>
                  <a:pt x="47432" y="6209"/>
                </a:cubicBezTo>
                <a:cubicBezTo>
                  <a:pt x="47491" y="6228"/>
                  <a:pt x="47549" y="6235"/>
                  <a:pt x="47607" y="6235"/>
                </a:cubicBezTo>
                <a:cubicBezTo>
                  <a:pt x="47882" y="6235"/>
                  <a:pt x="48151" y="6064"/>
                  <a:pt x="48433" y="6064"/>
                </a:cubicBezTo>
                <a:cubicBezTo>
                  <a:pt x="48531" y="6064"/>
                  <a:pt x="48631" y="6084"/>
                  <a:pt x="48733" y="6141"/>
                </a:cubicBezTo>
                <a:cubicBezTo>
                  <a:pt x="48733" y="6232"/>
                  <a:pt x="48710" y="6300"/>
                  <a:pt x="48710" y="6369"/>
                </a:cubicBezTo>
                <a:cubicBezTo>
                  <a:pt x="48824" y="6414"/>
                  <a:pt x="48961" y="6460"/>
                  <a:pt x="49030" y="6483"/>
                </a:cubicBezTo>
                <a:cubicBezTo>
                  <a:pt x="49281" y="6392"/>
                  <a:pt x="49486" y="6323"/>
                  <a:pt x="49714" y="6232"/>
                </a:cubicBezTo>
                <a:cubicBezTo>
                  <a:pt x="49760" y="6392"/>
                  <a:pt x="49806" y="6506"/>
                  <a:pt x="49874" y="6665"/>
                </a:cubicBezTo>
                <a:cubicBezTo>
                  <a:pt x="49958" y="6597"/>
                  <a:pt x="50043" y="6574"/>
                  <a:pt x="50129" y="6574"/>
                </a:cubicBezTo>
                <a:cubicBezTo>
                  <a:pt x="50321" y="6574"/>
                  <a:pt x="50516" y="6691"/>
                  <a:pt x="50708" y="6691"/>
                </a:cubicBezTo>
                <a:cubicBezTo>
                  <a:pt x="50804" y="6691"/>
                  <a:pt x="50899" y="6662"/>
                  <a:pt x="50993" y="6574"/>
                </a:cubicBezTo>
                <a:cubicBezTo>
                  <a:pt x="51472" y="6665"/>
                  <a:pt x="51951" y="6734"/>
                  <a:pt x="52545" y="6825"/>
                </a:cubicBezTo>
                <a:cubicBezTo>
                  <a:pt x="52773" y="6871"/>
                  <a:pt x="53115" y="6917"/>
                  <a:pt x="53458" y="6939"/>
                </a:cubicBezTo>
                <a:cubicBezTo>
                  <a:pt x="53481" y="6734"/>
                  <a:pt x="53389" y="6688"/>
                  <a:pt x="53230" y="6643"/>
                </a:cubicBezTo>
                <a:cubicBezTo>
                  <a:pt x="53024" y="6597"/>
                  <a:pt x="52956" y="6483"/>
                  <a:pt x="53024" y="6300"/>
                </a:cubicBezTo>
                <a:cubicBezTo>
                  <a:pt x="53093" y="6255"/>
                  <a:pt x="53161" y="6232"/>
                  <a:pt x="53252" y="6209"/>
                </a:cubicBezTo>
                <a:cubicBezTo>
                  <a:pt x="53156" y="6049"/>
                  <a:pt x="53060" y="5988"/>
                  <a:pt x="52966" y="5988"/>
                </a:cubicBezTo>
                <a:cubicBezTo>
                  <a:pt x="52860" y="5988"/>
                  <a:pt x="52756" y="6066"/>
                  <a:pt x="52659" y="6163"/>
                </a:cubicBezTo>
                <a:cubicBezTo>
                  <a:pt x="52613" y="6072"/>
                  <a:pt x="52590" y="6026"/>
                  <a:pt x="52568" y="5958"/>
                </a:cubicBezTo>
                <a:cubicBezTo>
                  <a:pt x="52453" y="5958"/>
                  <a:pt x="52339" y="5981"/>
                  <a:pt x="52225" y="5981"/>
                </a:cubicBezTo>
                <a:cubicBezTo>
                  <a:pt x="52180" y="6072"/>
                  <a:pt x="52134" y="6141"/>
                  <a:pt x="52088" y="6232"/>
                </a:cubicBezTo>
                <a:cubicBezTo>
                  <a:pt x="51814" y="6049"/>
                  <a:pt x="51563" y="5889"/>
                  <a:pt x="51335" y="5730"/>
                </a:cubicBezTo>
                <a:lnTo>
                  <a:pt x="49943" y="5730"/>
                </a:lnTo>
                <a:cubicBezTo>
                  <a:pt x="49874" y="5775"/>
                  <a:pt x="49737" y="5867"/>
                  <a:pt x="49577" y="5958"/>
                </a:cubicBezTo>
                <a:cubicBezTo>
                  <a:pt x="49532" y="5867"/>
                  <a:pt x="49486" y="5798"/>
                  <a:pt x="49441" y="5752"/>
                </a:cubicBezTo>
                <a:cubicBezTo>
                  <a:pt x="49349" y="5798"/>
                  <a:pt x="49281" y="5844"/>
                  <a:pt x="49189" y="5889"/>
                </a:cubicBezTo>
                <a:cubicBezTo>
                  <a:pt x="49144" y="5775"/>
                  <a:pt x="49098" y="5684"/>
                  <a:pt x="49030" y="5547"/>
                </a:cubicBezTo>
                <a:cubicBezTo>
                  <a:pt x="48984" y="5752"/>
                  <a:pt x="48938" y="5889"/>
                  <a:pt x="48893" y="6026"/>
                </a:cubicBezTo>
                <a:cubicBezTo>
                  <a:pt x="48459" y="5889"/>
                  <a:pt x="47980" y="5981"/>
                  <a:pt x="47660" y="5638"/>
                </a:cubicBezTo>
                <a:cubicBezTo>
                  <a:pt x="47523" y="5707"/>
                  <a:pt x="47386" y="5775"/>
                  <a:pt x="47249" y="5867"/>
                </a:cubicBezTo>
                <a:cubicBezTo>
                  <a:pt x="47112" y="5775"/>
                  <a:pt x="46998" y="5707"/>
                  <a:pt x="46907" y="5638"/>
                </a:cubicBezTo>
                <a:cubicBezTo>
                  <a:pt x="46930" y="5479"/>
                  <a:pt x="46953" y="5387"/>
                  <a:pt x="46975" y="5296"/>
                </a:cubicBezTo>
                <a:cubicBezTo>
                  <a:pt x="46702" y="5273"/>
                  <a:pt x="46450" y="5250"/>
                  <a:pt x="46199" y="5227"/>
                </a:cubicBezTo>
                <a:cubicBezTo>
                  <a:pt x="46177" y="5319"/>
                  <a:pt x="46131" y="5387"/>
                  <a:pt x="46108" y="5479"/>
                </a:cubicBezTo>
                <a:lnTo>
                  <a:pt x="45880" y="5479"/>
                </a:lnTo>
                <a:lnTo>
                  <a:pt x="45880" y="5159"/>
                </a:lnTo>
                <a:cubicBezTo>
                  <a:pt x="45788" y="5319"/>
                  <a:pt x="45743" y="5410"/>
                  <a:pt x="45606" y="5593"/>
                </a:cubicBezTo>
                <a:cubicBezTo>
                  <a:pt x="45583" y="5364"/>
                  <a:pt x="45560" y="5273"/>
                  <a:pt x="45537" y="5113"/>
                </a:cubicBezTo>
                <a:cubicBezTo>
                  <a:pt x="45423" y="5227"/>
                  <a:pt x="45355" y="5319"/>
                  <a:pt x="45241" y="5456"/>
                </a:cubicBezTo>
                <a:cubicBezTo>
                  <a:pt x="45195" y="5250"/>
                  <a:pt x="45172" y="5136"/>
                  <a:pt x="45127" y="4976"/>
                </a:cubicBezTo>
                <a:lnTo>
                  <a:pt x="43803" y="4976"/>
                </a:lnTo>
                <a:cubicBezTo>
                  <a:pt x="43757" y="5045"/>
                  <a:pt x="43689" y="5136"/>
                  <a:pt x="43620" y="5250"/>
                </a:cubicBezTo>
                <a:cubicBezTo>
                  <a:pt x="43574" y="5113"/>
                  <a:pt x="43552" y="5045"/>
                  <a:pt x="43529" y="4976"/>
                </a:cubicBezTo>
                <a:cubicBezTo>
                  <a:pt x="43460" y="5068"/>
                  <a:pt x="43392" y="5136"/>
                  <a:pt x="43323" y="5250"/>
                </a:cubicBezTo>
                <a:cubicBezTo>
                  <a:pt x="43255" y="5091"/>
                  <a:pt x="43209" y="4999"/>
                  <a:pt x="43209" y="4976"/>
                </a:cubicBezTo>
                <a:cubicBezTo>
                  <a:pt x="42981" y="5045"/>
                  <a:pt x="42798" y="5068"/>
                  <a:pt x="42639" y="5113"/>
                </a:cubicBezTo>
                <a:cubicBezTo>
                  <a:pt x="42588" y="5029"/>
                  <a:pt x="42538" y="4970"/>
                  <a:pt x="42524" y="4954"/>
                </a:cubicBezTo>
                <a:lnTo>
                  <a:pt x="42524" y="4954"/>
                </a:lnTo>
                <a:cubicBezTo>
                  <a:pt x="42182" y="5022"/>
                  <a:pt x="41885" y="5091"/>
                  <a:pt x="41611" y="5159"/>
                </a:cubicBezTo>
                <a:cubicBezTo>
                  <a:pt x="41611" y="5182"/>
                  <a:pt x="41611" y="5205"/>
                  <a:pt x="41611" y="5250"/>
                </a:cubicBezTo>
                <a:cubicBezTo>
                  <a:pt x="41726" y="5296"/>
                  <a:pt x="41840" y="5342"/>
                  <a:pt x="41931" y="5387"/>
                </a:cubicBezTo>
                <a:cubicBezTo>
                  <a:pt x="41999" y="5342"/>
                  <a:pt x="42045" y="5296"/>
                  <a:pt x="42114" y="5250"/>
                </a:cubicBezTo>
                <a:cubicBezTo>
                  <a:pt x="42159" y="5364"/>
                  <a:pt x="42205" y="5456"/>
                  <a:pt x="42251" y="5570"/>
                </a:cubicBezTo>
                <a:cubicBezTo>
                  <a:pt x="42365" y="5501"/>
                  <a:pt x="42456" y="5433"/>
                  <a:pt x="42524" y="5387"/>
                </a:cubicBezTo>
                <a:cubicBezTo>
                  <a:pt x="43027" y="5661"/>
                  <a:pt x="43027" y="5684"/>
                  <a:pt x="42821" y="6072"/>
                </a:cubicBezTo>
                <a:cubicBezTo>
                  <a:pt x="41794" y="6026"/>
                  <a:pt x="40744" y="5912"/>
                  <a:pt x="39740" y="5616"/>
                </a:cubicBezTo>
                <a:cubicBezTo>
                  <a:pt x="39694" y="5707"/>
                  <a:pt x="39671" y="5775"/>
                  <a:pt x="39626" y="5844"/>
                </a:cubicBezTo>
                <a:cubicBezTo>
                  <a:pt x="39557" y="5752"/>
                  <a:pt x="39512" y="5684"/>
                  <a:pt x="39443" y="5616"/>
                </a:cubicBezTo>
                <a:cubicBezTo>
                  <a:pt x="39260" y="5661"/>
                  <a:pt x="39101" y="5707"/>
                  <a:pt x="38918" y="5752"/>
                </a:cubicBezTo>
                <a:cubicBezTo>
                  <a:pt x="38872" y="5684"/>
                  <a:pt x="38804" y="5616"/>
                  <a:pt x="38758" y="5547"/>
                </a:cubicBezTo>
                <a:cubicBezTo>
                  <a:pt x="38690" y="5570"/>
                  <a:pt x="38621" y="5616"/>
                  <a:pt x="38553" y="5638"/>
                </a:cubicBezTo>
                <a:cubicBezTo>
                  <a:pt x="38553" y="5616"/>
                  <a:pt x="38553" y="5593"/>
                  <a:pt x="38553" y="5570"/>
                </a:cubicBezTo>
                <a:lnTo>
                  <a:pt x="37594" y="5570"/>
                </a:lnTo>
                <a:cubicBezTo>
                  <a:pt x="37526" y="5479"/>
                  <a:pt x="37480" y="5410"/>
                  <a:pt x="37412" y="5342"/>
                </a:cubicBezTo>
                <a:cubicBezTo>
                  <a:pt x="37366" y="5433"/>
                  <a:pt x="37343" y="5501"/>
                  <a:pt x="37275" y="5661"/>
                </a:cubicBezTo>
                <a:cubicBezTo>
                  <a:pt x="37183" y="5410"/>
                  <a:pt x="37115" y="5250"/>
                  <a:pt x="37069" y="5091"/>
                </a:cubicBezTo>
                <a:lnTo>
                  <a:pt x="37069" y="5113"/>
                </a:lnTo>
                <a:cubicBezTo>
                  <a:pt x="37001" y="5227"/>
                  <a:pt x="36932" y="5342"/>
                  <a:pt x="36887" y="5456"/>
                </a:cubicBezTo>
                <a:cubicBezTo>
                  <a:pt x="36801" y="5443"/>
                  <a:pt x="36714" y="5438"/>
                  <a:pt x="36626" y="5438"/>
                </a:cubicBezTo>
                <a:cubicBezTo>
                  <a:pt x="36427" y="5438"/>
                  <a:pt x="36226" y="5462"/>
                  <a:pt x="36031" y="5462"/>
                </a:cubicBezTo>
                <a:cubicBezTo>
                  <a:pt x="35721" y="5462"/>
                  <a:pt x="35426" y="5402"/>
                  <a:pt x="35175" y="5091"/>
                </a:cubicBezTo>
                <a:cubicBezTo>
                  <a:pt x="35083" y="5319"/>
                  <a:pt x="35061" y="5593"/>
                  <a:pt x="34901" y="5730"/>
                </a:cubicBezTo>
                <a:cubicBezTo>
                  <a:pt x="34764" y="5889"/>
                  <a:pt x="34513" y="5889"/>
                  <a:pt x="34330" y="5958"/>
                </a:cubicBezTo>
                <a:cubicBezTo>
                  <a:pt x="34330" y="5684"/>
                  <a:pt x="34307" y="5456"/>
                  <a:pt x="34285" y="5182"/>
                </a:cubicBezTo>
                <a:cubicBezTo>
                  <a:pt x="34182" y="5203"/>
                  <a:pt x="34084" y="5213"/>
                  <a:pt x="33991" y="5213"/>
                </a:cubicBezTo>
                <a:cubicBezTo>
                  <a:pt x="33482" y="5213"/>
                  <a:pt x="33102" y="4923"/>
                  <a:pt x="32755" y="4634"/>
                </a:cubicBezTo>
                <a:cubicBezTo>
                  <a:pt x="32637" y="4634"/>
                  <a:pt x="32606" y="4846"/>
                  <a:pt x="32488" y="4846"/>
                </a:cubicBezTo>
                <a:cubicBezTo>
                  <a:pt x="32446" y="4846"/>
                  <a:pt x="32393" y="4820"/>
                  <a:pt x="32322" y="4748"/>
                </a:cubicBezTo>
                <a:cubicBezTo>
                  <a:pt x="32421" y="4657"/>
                  <a:pt x="32477" y="4562"/>
                  <a:pt x="32501" y="4466"/>
                </a:cubicBezTo>
                <a:lnTo>
                  <a:pt x="32501" y="4466"/>
                </a:lnTo>
                <a:cubicBezTo>
                  <a:pt x="32265" y="4595"/>
                  <a:pt x="32112" y="4681"/>
                  <a:pt x="32002" y="4725"/>
                </a:cubicBezTo>
                <a:cubicBezTo>
                  <a:pt x="31819" y="4611"/>
                  <a:pt x="31682" y="4520"/>
                  <a:pt x="31545" y="4451"/>
                </a:cubicBezTo>
                <a:cubicBezTo>
                  <a:pt x="31523" y="4474"/>
                  <a:pt x="31500" y="4474"/>
                  <a:pt x="31477" y="4497"/>
                </a:cubicBezTo>
                <a:cubicBezTo>
                  <a:pt x="31431" y="4383"/>
                  <a:pt x="31386" y="4292"/>
                  <a:pt x="31340" y="4155"/>
                </a:cubicBezTo>
                <a:lnTo>
                  <a:pt x="31340" y="4155"/>
                </a:lnTo>
                <a:cubicBezTo>
                  <a:pt x="31477" y="4178"/>
                  <a:pt x="31591" y="4200"/>
                  <a:pt x="31682" y="4223"/>
                </a:cubicBezTo>
                <a:cubicBezTo>
                  <a:pt x="31705" y="4200"/>
                  <a:pt x="31705" y="4200"/>
                  <a:pt x="31705" y="4178"/>
                </a:cubicBezTo>
                <a:cubicBezTo>
                  <a:pt x="31523" y="4063"/>
                  <a:pt x="31317" y="3972"/>
                  <a:pt x="31021" y="3790"/>
                </a:cubicBezTo>
                <a:lnTo>
                  <a:pt x="31021" y="3790"/>
                </a:lnTo>
                <a:cubicBezTo>
                  <a:pt x="31112" y="4086"/>
                  <a:pt x="31180" y="4269"/>
                  <a:pt x="31249" y="4474"/>
                </a:cubicBezTo>
                <a:cubicBezTo>
                  <a:pt x="31226" y="4520"/>
                  <a:pt x="31157" y="4611"/>
                  <a:pt x="31135" y="4680"/>
                </a:cubicBezTo>
                <a:cubicBezTo>
                  <a:pt x="30610" y="4611"/>
                  <a:pt x="30130" y="4543"/>
                  <a:pt x="29628" y="4451"/>
                </a:cubicBezTo>
                <a:cubicBezTo>
                  <a:pt x="29674" y="4269"/>
                  <a:pt x="29719" y="4132"/>
                  <a:pt x="29765" y="3995"/>
                </a:cubicBezTo>
                <a:cubicBezTo>
                  <a:pt x="29856" y="4018"/>
                  <a:pt x="29925" y="4018"/>
                  <a:pt x="29993" y="4041"/>
                </a:cubicBezTo>
                <a:cubicBezTo>
                  <a:pt x="30016" y="4132"/>
                  <a:pt x="30016" y="4200"/>
                  <a:pt x="30039" y="4292"/>
                </a:cubicBezTo>
                <a:cubicBezTo>
                  <a:pt x="30108" y="4155"/>
                  <a:pt x="30153" y="4041"/>
                  <a:pt x="30199" y="3949"/>
                </a:cubicBezTo>
                <a:cubicBezTo>
                  <a:pt x="30039" y="3835"/>
                  <a:pt x="29902" y="3721"/>
                  <a:pt x="29765" y="3607"/>
                </a:cubicBezTo>
                <a:cubicBezTo>
                  <a:pt x="29608" y="3699"/>
                  <a:pt x="29449" y="3730"/>
                  <a:pt x="29288" y="3730"/>
                </a:cubicBezTo>
                <a:cubicBezTo>
                  <a:pt x="28933" y="3730"/>
                  <a:pt x="28568" y="3576"/>
                  <a:pt x="28194" y="3576"/>
                </a:cubicBezTo>
                <a:cubicBezTo>
                  <a:pt x="28147" y="3576"/>
                  <a:pt x="28100" y="3579"/>
                  <a:pt x="28053" y="3584"/>
                </a:cubicBezTo>
                <a:cubicBezTo>
                  <a:pt x="27942" y="3484"/>
                  <a:pt x="27847" y="3433"/>
                  <a:pt x="27740" y="3433"/>
                </a:cubicBezTo>
                <a:cubicBezTo>
                  <a:pt x="27626" y="3433"/>
                  <a:pt x="27499" y="3490"/>
                  <a:pt x="27323" y="3607"/>
                </a:cubicBezTo>
                <a:cubicBezTo>
                  <a:pt x="27186" y="3538"/>
                  <a:pt x="27049" y="3470"/>
                  <a:pt x="26958" y="3424"/>
                </a:cubicBezTo>
                <a:cubicBezTo>
                  <a:pt x="26866" y="3242"/>
                  <a:pt x="26798" y="3105"/>
                  <a:pt x="26729" y="2945"/>
                </a:cubicBezTo>
                <a:cubicBezTo>
                  <a:pt x="26661" y="3059"/>
                  <a:pt x="26638" y="3105"/>
                  <a:pt x="26592" y="3150"/>
                </a:cubicBezTo>
                <a:cubicBezTo>
                  <a:pt x="26570" y="3219"/>
                  <a:pt x="26547" y="3265"/>
                  <a:pt x="26501" y="3333"/>
                </a:cubicBezTo>
                <a:cubicBezTo>
                  <a:pt x="26433" y="3310"/>
                  <a:pt x="26387" y="3287"/>
                  <a:pt x="26319" y="3287"/>
                </a:cubicBezTo>
                <a:cubicBezTo>
                  <a:pt x="26273" y="3287"/>
                  <a:pt x="26227" y="3310"/>
                  <a:pt x="26159" y="3333"/>
                </a:cubicBezTo>
                <a:cubicBezTo>
                  <a:pt x="26136" y="3196"/>
                  <a:pt x="26136" y="3082"/>
                  <a:pt x="26113" y="2945"/>
                </a:cubicBezTo>
                <a:cubicBezTo>
                  <a:pt x="25957" y="3018"/>
                  <a:pt x="25872" y="3057"/>
                  <a:pt x="25807" y="3057"/>
                </a:cubicBezTo>
                <a:cubicBezTo>
                  <a:pt x="25728" y="3057"/>
                  <a:pt x="25677" y="3001"/>
                  <a:pt x="25565" y="2876"/>
                </a:cubicBezTo>
                <a:cubicBezTo>
                  <a:pt x="25337" y="2876"/>
                  <a:pt x="25109" y="2876"/>
                  <a:pt x="24881" y="2899"/>
                </a:cubicBezTo>
                <a:cubicBezTo>
                  <a:pt x="24858" y="2899"/>
                  <a:pt x="24858" y="2899"/>
                  <a:pt x="24835" y="2922"/>
                </a:cubicBezTo>
                <a:cubicBezTo>
                  <a:pt x="24903" y="2991"/>
                  <a:pt x="24995" y="3036"/>
                  <a:pt x="25063" y="3105"/>
                </a:cubicBezTo>
                <a:cubicBezTo>
                  <a:pt x="25017" y="3150"/>
                  <a:pt x="24972" y="3196"/>
                  <a:pt x="24903" y="3265"/>
                </a:cubicBezTo>
                <a:cubicBezTo>
                  <a:pt x="25017" y="3424"/>
                  <a:pt x="25132" y="3561"/>
                  <a:pt x="25246" y="3698"/>
                </a:cubicBezTo>
                <a:cubicBezTo>
                  <a:pt x="25117" y="3788"/>
                  <a:pt x="24975" y="3829"/>
                  <a:pt x="24833" y="3829"/>
                </a:cubicBezTo>
                <a:cubicBezTo>
                  <a:pt x="24649" y="3829"/>
                  <a:pt x="24465" y="3759"/>
                  <a:pt x="24310" y="3630"/>
                </a:cubicBezTo>
                <a:cubicBezTo>
                  <a:pt x="24264" y="3653"/>
                  <a:pt x="24196" y="3675"/>
                  <a:pt x="24082" y="3721"/>
                </a:cubicBezTo>
                <a:cubicBezTo>
                  <a:pt x="24127" y="3493"/>
                  <a:pt x="24150" y="3333"/>
                  <a:pt x="24173" y="3128"/>
                </a:cubicBezTo>
                <a:cubicBezTo>
                  <a:pt x="23990" y="3128"/>
                  <a:pt x="23853" y="3150"/>
                  <a:pt x="23671" y="3173"/>
                </a:cubicBezTo>
                <a:cubicBezTo>
                  <a:pt x="23557" y="3013"/>
                  <a:pt x="23420" y="2876"/>
                  <a:pt x="23306" y="2717"/>
                </a:cubicBezTo>
                <a:cubicBezTo>
                  <a:pt x="22712" y="2671"/>
                  <a:pt x="22141" y="2625"/>
                  <a:pt x="21548" y="2557"/>
                </a:cubicBezTo>
                <a:cubicBezTo>
                  <a:pt x="21513" y="2628"/>
                  <a:pt x="21465" y="2674"/>
                  <a:pt x="21409" y="2674"/>
                </a:cubicBezTo>
                <a:cubicBezTo>
                  <a:pt x="21356" y="2674"/>
                  <a:pt x="21295" y="2633"/>
                  <a:pt x="21228" y="2534"/>
                </a:cubicBezTo>
                <a:cubicBezTo>
                  <a:pt x="21274" y="2443"/>
                  <a:pt x="21343" y="2352"/>
                  <a:pt x="21411" y="2192"/>
                </a:cubicBezTo>
                <a:lnTo>
                  <a:pt x="21411" y="2192"/>
                </a:lnTo>
                <a:cubicBezTo>
                  <a:pt x="21069" y="2283"/>
                  <a:pt x="20795" y="2352"/>
                  <a:pt x="20498" y="2443"/>
                </a:cubicBezTo>
                <a:cubicBezTo>
                  <a:pt x="19768" y="2329"/>
                  <a:pt x="18992" y="2215"/>
                  <a:pt x="18216" y="2100"/>
                </a:cubicBezTo>
                <a:cubicBezTo>
                  <a:pt x="18216" y="1918"/>
                  <a:pt x="18193" y="1804"/>
                  <a:pt x="18170" y="1621"/>
                </a:cubicBezTo>
                <a:cubicBezTo>
                  <a:pt x="18067" y="1890"/>
                  <a:pt x="17836" y="2022"/>
                  <a:pt x="17563" y="2022"/>
                </a:cubicBezTo>
                <a:cubicBezTo>
                  <a:pt x="17350" y="2022"/>
                  <a:pt x="17112" y="1941"/>
                  <a:pt x="16892" y="1781"/>
                </a:cubicBezTo>
                <a:cubicBezTo>
                  <a:pt x="17029" y="1735"/>
                  <a:pt x="17188" y="1667"/>
                  <a:pt x="17348" y="1575"/>
                </a:cubicBezTo>
                <a:cubicBezTo>
                  <a:pt x="17295" y="1461"/>
                  <a:pt x="17239" y="1426"/>
                  <a:pt x="17182" y="1426"/>
                </a:cubicBezTo>
                <a:cubicBezTo>
                  <a:pt x="17089" y="1426"/>
                  <a:pt x="16994" y="1522"/>
                  <a:pt x="16903" y="1522"/>
                </a:cubicBezTo>
                <a:cubicBezTo>
                  <a:pt x="16884" y="1522"/>
                  <a:pt x="16865" y="1518"/>
                  <a:pt x="16846" y="1507"/>
                </a:cubicBezTo>
                <a:cubicBezTo>
                  <a:pt x="16709" y="1187"/>
                  <a:pt x="16412" y="1233"/>
                  <a:pt x="16161" y="1142"/>
                </a:cubicBezTo>
                <a:cubicBezTo>
                  <a:pt x="16070" y="1104"/>
                  <a:pt x="15975" y="1091"/>
                  <a:pt x="15879" y="1091"/>
                </a:cubicBezTo>
                <a:cubicBezTo>
                  <a:pt x="15709" y="1091"/>
                  <a:pt x="15534" y="1129"/>
                  <a:pt x="15366" y="1129"/>
                </a:cubicBezTo>
                <a:cubicBezTo>
                  <a:pt x="15174" y="1129"/>
                  <a:pt x="14991" y="1080"/>
                  <a:pt x="14837" y="868"/>
                </a:cubicBezTo>
                <a:cubicBezTo>
                  <a:pt x="14792" y="1028"/>
                  <a:pt x="14769" y="1119"/>
                  <a:pt x="14746" y="1210"/>
                </a:cubicBezTo>
                <a:cubicBezTo>
                  <a:pt x="14586" y="1165"/>
                  <a:pt x="14449" y="1096"/>
                  <a:pt x="14335" y="1050"/>
                </a:cubicBezTo>
                <a:cubicBezTo>
                  <a:pt x="14130" y="1119"/>
                  <a:pt x="13947" y="1187"/>
                  <a:pt x="13742" y="1279"/>
                </a:cubicBezTo>
                <a:cubicBezTo>
                  <a:pt x="13719" y="1187"/>
                  <a:pt x="13673" y="1096"/>
                  <a:pt x="13628" y="982"/>
                </a:cubicBezTo>
                <a:cubicBezTo>
                  <a:pt x="13559" y="1096"/>
                  <a:pt x="13514" y="1187"/>
                  <a:pt x="13422" y="1324"/>
                </a:cubicBezTo>
                <a:cubicBezTo>
                  <a:pt x="13377" y="1165"/>
                  <a:pt x="13331" y="1050"/>
                  <a:pt x="13285" y="914"/>
                </a:cubicBezTo>
                <a:cubicBezTo>
                  <a:pt x="13034" y="1028"/>
                  <a:pt x="12806" y="1142"/>
                  <a:pt x="12623" y="1210"/>
                </a:cubicBezTo>
                <a:cubicBezTo>
                  <a:pt x="12418" y="1005"/>
                  <a:pt x="12258" y="822"/>
                  <a:pt x="12098" y="662"/>
                </a:cubicBezTo>
                <a:cubicBezTo>
                  <a:pt x="12144" y="617"/>
                  <a:pt x="12190" y="571"/>
                  <a:pt x="12327" y="434"/>
                </a:cubicBezTo>
                <a:lnTo>
                  <a:pt x="12327" y="434"/>
                </a:lnTo>
                <a:cubicBezTo>
                  <a:pt x="12257" y="453"/>
                  <a:pt x="12197" y="462"/>
                  <a:pt x="12144" y="462"/>
                </a:cubicBezTo>
                <a:cubicBezTo>
                  <a:pt x="11885" y="462"/>
                  <a:pt x="11809" y="247"/>
                  <a:pt x="11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609375">
            <a:off x="8307305" y="-233538"/>
            <a:ext cx="2058255" cy="2075824"/>
          </a:xfrm>
          <a:custGeom>
            <a:avLst/>
            <a:gdLst/>
            <a:ahLst/>
            <a:cxnLst/>
            <a:rect l="l" t="t" r="r" b="b"/>
            <a:pathLst>
              <a:path w="60922" h="61442" extrusionOk="0">
                <a:moveTo>
                  <a:pt x="54279" y="3602"/>
                </a:moveTo>
                <a:cubicBezTo>
                  <a:pt x="54256" y="3716"/>
                  <a:pt x="54233" y="3830"/>
                  <a:pt x="54211" y="3967"/>
                </a:cubicBezTo>
                <a:cubicBezTo>
                  <a:pt x="54553" y="4196"/>
                  <a:pt x="54644" y="4515"/>
                  <a:pt x="54553" y="4926"/>
                </a:cubicBezTo>
                <a:cubicBezTo>
                  <a:pt x="54416" y="4698"/>
                  <a:pt x="54302" y="4470"/>
                  <a:pt x="54165" y="4241"/>
                </a:cubicBezTo>
                <a:cubicBezTo>
                  <a:pt x="54074" y="4287"/>
                  <a:pt x="54005" y="4310"/>
                  <a:pt x="53868" y="4378"/>
                </a:cubicBezTo>
                <a:cubicBezTo>
                  <a:pt x="53914" y="4104"/>
                  <a:pt x="53959" y="3876"/>
                  <a:pt x="54005" y="3602"/>
                </a:cubicBezTo>
                <a:close/>
                <a:moveTo>
                  <a:pt x="34604" y="9446"/>
                </a:moveTo>
                <a:cubicBezTo>
                  <a:pt x="34741" y="9491"/>
                  <a:pt x="34832" y="9537"/>
                  <a:pt x="34900" y="9560"/>
                </a:cubicBezTo>
                <a:cubicBezTo>
                  <a:pt x="34923" y="9605"/>
                  <a:pt x="34923" y="9651"/>
                  <a:pt x="34923" y="9674"/>
                </a:cubicBezTo>
                <a:cubicBezTo>
                  <a:pt x="34626" y="10359"/>
                  <a:pt x="33691" y="11545"/>
                  <a:pt x="33234" y="11751"/>
                </a:cubicBezTo>
                <a:cubicBezTo>
                  <a:pt x="33280" y="11591"/>
                  <a:pt x="33097" y="11431"/>
                  <a:pt x="33394" y="11386"/>
                </a:cubicBezTo>
                <a:cubicBezTo>
                  <a:pt x="33645" y="10861"/>
                  <a:pt x="34033" y="10404"/>
                  <a:pt x="34421" y="9970"/>
                </a:cubicBezTo>
                <a:cubicBezTo>
                  <a:pt x="34512" y="9856"/>
                  <a:pt x="34535" y="9651"/>
                  <a:pt x="34604" y="9446"/>
                </a:cubicBezTo>
                <a:close/>
                <a:moveTo>
                  <a:pt x="24948" y="14764"/>
                </a:moveTo>
                <a:cubicBezTo>
                  <a:pt x="24971" y="14878"/>
                  <a:pt x="24994" y="14992"/>
                  <a:pt x="25017" y="15083"/>
                </a:cubicBezTo>
                <a:cubicBezTo>
                  <a:pt x="24880" y="15197"/>
                  <a:pt x="24766" y="15266"/>
                  <a:pt x="24629" y="15380"/>
                </a:cubicBezTo>
                <a:cubicBezTo>
                  <a:pt x="24560" y="15289"/>
                  <a:pt x="24492" y="15243"/>
                  <a:pt x="24401" y="15152"/>
                </a:cubicBezTo>
                <a:cubicBezTo>
                  <a:pt x="24446" y="15038"/>
                  <a:pt x="24469" y="14924"/>
                  <a:pt x="24515" y="14809"/>
                </a:cubicBezTo>
                <a:cubicBezTo>
                  <a:pt x="24652" y="14787"/>
                  <a:pt x="24789" y="14787"/>
                  <a:pt x="24948" y="14764"/>
                </a:cubicBezTo>
                <a:close/>
                <a:moveTo>
                  <a:pt x="23305" y="15038"/>
                </a:moveTo>
                <a:cubicBezTo>
                  <a:pt x="23374" y="15220"/>
                  <a:pt x="23442" y="15403"/>
                  <a:pt x="23533" y="15631"/>
                </a:cubicBezTo>
                <a:cubicBezTo>
                  <a:pt x="23533" y="15654"/>
                  <a:pt x="23465" y="15745"/>
                  <a:pt x="23419" y="15882"/>
                </a:cubicBezTo>
                <a:cubicBezTo>
                  <a:pt x="23374" y="15814"/>
                  <a:pt x="23328" y="15768"/>
                  <a:pt x="23305" y="15745"/>
                </a:cubicBezTo>
                <a:cubicBezTo>
                  <a:pt x="23282" y="15837"/>
                  <a:pt x="23237" y="15974"/>
                  <a:pt x="23214" y="16088"/>
                </a:cubicBezTo>
                <a:cubicBezTo>
                  <a:pt x="23168" y="16065"/>
                  <a:pt x="23145" y="16065"/>
                  <a:pt x="23100" y="16042"/>
                </a:cubicBezTo>
                <a:cubicBezTo>
                  <a:pt x="23100" y="15700"/>
                  <a:pt x="22985" y="15334"/>
                  <a:pt x="23305" y="15038"/>
                </a:cubicBezTo>
                <a:close/>
                <a:moveTo>
                  <a:pt x="23670" y="15791"/>
                </a:moveTo>
                <a:cubicBezTo>
                  <a:pt x="23625" y="16065"/>
                  <a:pt x="23739" y="16225"/>
                  <a:pt x="23602" y="16430"/>
                </a:cubicBezTo>
                <a:cubicBezTo>
                  <a:pt x="23510" y="16544"/>
                  <a:pt x="23579" y="16750"/>
                  <a:pt x="23556" y="16909"/>
                </a:cubicBezTo>
                <a:lnTo>
                  <a:pt x="23488" y="16909"/>
                </a:lnTo>
                <a:cubicBezTo>
                  <a:pt x="23442" y="16818"/>
                  <a:pt x="23396" y="16727"/>
                  <a:pt x="23351" y="16635"/>
                </a:cubicBezTo>
                <a:cubicBezTo>
                  <a:pt x="23328" y="16635"/>
                  <a:pt x="23305" y="16658"/>
                  <a:pt x="23282" y="16658"/>
                </a:cubicBezTo>
                <a:lnTo>
                  <a:pt x="23282" y="17183"/>
                </a:lnTo>
                <a:cubicBezTo>
                  <a:pt x="23212" y="17195"/>
                  <a:pt x="23160" y="17204"/>
                  <a:pt x="23120" y="17204"/>
                </a:cubicBezTo>
                <a:cubicBezTo>
                  <a:pt x="23002" y="17204"/>
                  <a:pt x="22985" y="17130"/>
                  <a:pt x="22917" y="16841"/>
                </a:cubicBezTo>
                <a:cubicBezTo>
                  <a:pt x="23168" y="16499"/>
                  <a:pt x="23374" y="16202"/>
                  <a:pt x="23670" y="15791"/>
                </a:cubicBezTo>
                <a:close/>
                <a:moveTo>
                  <a:pt x="21045" y="17777"/>
                </a:moveTo>
                <a:cubicBezTo>
                  <a:pt x="21114" y="17868"/>
                  <a:pt x="21205" y="17959"/>
                  <a:pt x="21319" y="18073"/>
                </a:cubicBezTo>
                <a:cubicBezTo>
                  <a:pt x="21479" y="18005"/>
                  <a:pt x="21616" y="17959"/>
                  <a:pt x="21844" y="17845"/>
                </a:cubicBezTo>
                <a:lnTo>
                  <a:pt x="21844" y="17845"/>
                </a:lnTo>
                <a:cubicBezTo>
                  <a:pt x="21684" y="18096"/>
                  <a:pt x="21570" y="18256"/>
                  <a:pt x="21411" y="18461"/>
                </a:cubicBezTo>
                <a:cubicBezTo>
                  <a:pt x="21319" y="18461"/>
                  <a:pt x="21159" y="18439"/>
                  <a:pt x="21000" y="18439"/>
                </a:cubicBezTo>
                <a:cubicBezTo>
                  <a:pt x="21000" y="18233"/>
                  <a:pt x="20589" y="18028"/>
                  <a:pt x="21045" y="17777"/>
                </a:cubicBezTo>
                <a:close/>
                <a:moveTo>
                  <a:pt x="22643" y="17115"/>
                </a:moveTo>
                <a:cubicBezTo>
                  <a:pt x="22689" y="17297"/>
                  <a:pt x="22689" y="17412"/>
                  <a:pt x="22734" y="17594"/>
                </a:cubicBezTo>
                <a:lnTo>
                  <a:pt x="23008" y="17594"/>
                </a:lnTo>
                <a:lnTo>
                  <a:pt x="23008" y="18439"/>
                </a:lnTo>
                <a:cubicBezTo>
                  <a:pt x="22963" y="18461"/>
                  <a:pt x="22940" y="18484"/>
                  <a:pt x="22894" y="18507"/>
                </a:cubicBezTo>
                <a:cubicBezTo>
                  <a:pt x="22876" y="18273"/>
                  <a:pt x="22773" y="18195"/>
                  <a:pt x="22618" y="18195"/>
                </a:cubicBezTo>
                <a:cubicBezTo>
                  <a:pt x="22577" y="18195"/>
                  <a:pt x="22532" y="18201"/>
                  <a:pt x="22483" y="18210"/>
                </a:cubicBezTo>
                <a:cubicBezTo>
                  <a:pt x="22483" y="17822"/>
                  <a:pt x="22346" y="17457"/>
                  <a:pt x="22643" y="17115"/>
                </a:cubicBezTo>
                <a:close/>
                <a:moveTo>
                  <a:pt x="20543" y="18439"/>
                </a:moveTo>
                <a:cubicBezTo>
                  <a:pt x="20886" y="18621"/>
                  <a:pt x="20794" y="18986"/>
                  <a:pt x="20977" y="19238"/>
                </a:cubicBezTo>
                <a:cubicBezTo>
                  <a:pt x="20908" y="19352"/>
                  <a:pt x="20840" y="19466"/>
                  <a:pt x="20771" y="19580"/>
                </a:cubicBezTo>
                <a:cubicBezTo>
                  <a:pt x="20657" y="19397"/>
                  <a:pt x="20589" y="19283"/>
                  <a:pt x="20498" y="19169"/>
                </a:cubicBezTo>
                <a:cubicBezTo>
                  <a:pt x="20475" y="19192"/>
                  <a:pt x="20429" y="19192"/>
                  <a:pt x="20406" y="19215"/>
                </a:cubicBezTo>
                <a:cubicBezTo>
                  <a:pt x="20429" y="19420"/>
                  <a:pt x="20452" y="19626"/>
                  <a:pt x="20498" y="19854"/>
                </a:cubicBezTo>
                <a:cubicBezTo>
                  <a:pt x="20087" y="19740"/>
                  <a:pt x="20155" y="19397"/>
                  <a:pt x="20064" y="19101"/>
                </a:cubicBezTo>
                <a:cubicBezTo>
                  <a:pt x="20178" y="19055"/>
                  <a:pt x="20292" y="19009"/>
                  <a:pt x="20475" y="18941"/>
                </a:cubicBezTo>
                <a:cubicBezTo>
                  <a:pt x="20361" y="18827"/>
                  <a:pt x="20269" y="18735"/>
                  <a:pt x="20155" y="18621"/>
                </a:cubicBezTo>
                <a:cubicBezTo>
                  <a:pt x="20292" y="18553"/>
                  <a:pt x="20429" y="18484"/>
                  <a:pt x="20543" y="18439"/>
                </a:cubicBezTo>
                <a:close/>
                <a:moveTo>
                  <a:pt x="17348" y="23300"/>
                </a:moveTo>
                <a:cubicBezTo>
                  <a:pt x="17507" y="23460"/>
                  <a:pt x="17507" y="23620"/>
                  <a:pt x="17416" y="23803"/>
                </a:cubicBezTo>
                <a:cubicBezTo>
                  <a:pt x="17348" y="23940"/>
                  <a:pt x="17279" y="24099"/>
                  <a:pt x="17188" y="24282"/>
                </a:cubicBezTo>
                <a:lnTo>
                  <a:pt x="16960" y="24282"/>
                </a:lnTo>
                <a:cubicBezTo>
                  <a:pt x="16937" y="24122"/>
                  <a:pt x="16960" y="23962"/>
                  <a:pt x="16914" y="23825"/>
                </a:cubicBezTo>
                <a:cubicBezTo>
                  <a:pt x="16891" y="23666"/>
                  <a:pt x="16823" y="23529"/>
                  <a:pt x="16754" y="23323"/>
                </a:cubicBezTo>
                <a:lnTo>
                  <a:pt x="16754" y="23323"/>
                </a:lnTo>
                <a:cubicBezTo>
                  <a:pt x="16914" y="23392"/>
                  <a:pt x="17051" y="23437"/>
                  <a:pt x="17211" y="23506"/>
                </a:cubicBezTo>
                <a:cubicBezTo>
                  <a:pt x="17256" y="23437"/>
                  <a:pt x="17279" y="23369"/>
                  <a:pt x="17348" y="23300"/>
                </a:cubicBezTo>
                <a:close/>
                <a:moveTo>
                  <a:pt x="16298" y="25195"/>
                </a:moveTo>
                <a:cubicBezTo>
                  <a:pt x="16389" y="25355"/>
                  <a:pt x="16503" y="25514"/>
                  <a:pt x="16640" y="25766"/>
                </a:cubicBezTo>
                <a:lnTo>
                  <a:pt x="16275" y="25766"/>
                </a:lnTo>
                <a:cubicBezTo>
                  <a:pt x="16252" y="25788"/>
                  <a:pt x="16206" y="25834"/>
                  <a:pt x="16161" y="25903"/>
                </a:cubicBezTo>
                <a:cubicBezTo>
                  <a:pt x="16069" y="25720"/>
                  <a:pt x="15955" y="25537"/>
                  <a:pt x="15864" y="25332"/>
                </a:cubicBezTo>
                <a:cubicBezTo>
                  <a:pt x="15978" y="25286"/>
                  <a:pt x="16115" y="25263"/>
                  <a:pt x="16298" y="25195"/>
                </a:cubicBezTo>
                <a:close/>
                <a:moveTo>
                  <a:pt x="15248" y="25446"/>
                </a:moveTo>
                <a:cubicBezTo>
                  <a:pt x="15476" y="25537"/>
                  <a:pt x="15476" y="25537"/>
                  <a:pt x="15659" y="25903"/>
                </a:cubicBezTo>
                <a:cubicBezTo>
                  <a:pt x="15773" y="25925"/>
                  <a:pt x="15864" y="25948"/>
                  <a:pt x="15978" y="25971"/>
                </a:cubicBezTo>
                <a:cubicBezTo>
                  <a:pt x="15910" y="26291"/>
                  <a:pt x="15841" y="26542"/>
                  <a:pt x="15773" y="26884"/>
                </a:cubicBezTo>
                <a:cubicBezTo>
                  <a:pt x="15681" y="26724"/>
                  <a:pt x="15613" y="26587"/>
                  <a:pt x="15522" y="26428"/>
                </a:cubicBezTo>
                <a:cubicBezTo>
                  <a:pt x="15499" y="26679"/>
                  <a:pt x="15453" y="26930"/>
                  <a:pt x="15430" y="27181"/>
                </a:cubicBezTo>
                <a:cubicBezTo>
                  <a:pt x="15407" y="27181"/>
                  <a:pt x="15362" y="27181"/>
                  <a:pt x="15339" y="27204"/>
                </a:cubicBezTo>
                <a:cubicBezTo>
                  <a:pt x="15293" y="27112"/>
                  <a:pt x="15225" y="27021"/>
                  <a:pt x="15156" y="26884"/>
                </a:cubicBezTo>
                <a:cubicBezTo>
                  <a:pt x="15111" y="26998"/>
                  <a:pt x="15042" y="27089"/>
                  <a:pt x="14974" y="27204"/>
                </a:cubicBezTo>
                <a:lnTo>
                  <a:pt x="14654" y="27204"/>
                </a:lnTo>
                <a:cubicBezTo>
                  <a:pt x="14654" y="27226"/>
                  <a:pt x="14654" y="27249"/>
                  <a:pt x="14654" y="27272"/>
                </a:cubicBezTo>
                <a:cubicBezTo>
                  <a:pt x="14768" y="27455"/>
                  <a:pt x="14883" y="27660"/>
                  <a:pt x="14997" y="27865"/>
                </a:cubicBezTo>
                <a:cubicBezTo>
                  <a:pt x="14928" y="27888"/>
                  <a:pt x="14860" y="27911"/>
                  <a:pt x="14677" y="27934"/>
                </a:cubicBezTo>
                <a:cubicBezTo>
                  <a:pt x="14586" y="28117"/>
                  <a:pt x="14449" y="28368"/>
                  <a:pt x="14289" y="28664"/>
                </a:cubicBezTo>
                <a:cubicBezTo>
                  <a:pt x="14106" y="28345"/>
                  <a:pt x="14038" y="27957"/>
                  <a:pt x="13947" y="27546"/>
                </a:cubicBezTo>
                <a:cubicBezTo>
                  <a:pt x="13924" y="27614"/>
                  <a:pt x="13878" y="27683"/>
                  <a:pt x="13855" y="27751"/>
                </a:cubicBezTo>
                <a:cubicBezTo>
                  <a:pt x="13787" y="27683"/>
                  <a:pt x="13741" y="27637"/>
                  <a:pt x="13673" y="27592"/>
                </a:cubicBezTo>
                <a:cubicBezTo>
                  <a:pt x="13650" y="27614"/>
                  <a:pt x="13627" y="27614"/>
                  <a:pt x="13604" y="27637"/>
                </a:cubicBezTo>
                <a:cubicBezTo>
                  <a:pt x="13673" y="27797"/>
                  <a:pt x="13741" y="27934"/>
                  <a:pt x="13810" y="28139"/>
                </a:cubicBezTo>
                <a:lnTo>
                  <a:pt x="13262" y="28139"/>
                </a:lnTo>
                <a:cubicBezTo>
                  <a:pt x="13148" y="28025"/>
                  <a:pt x="13011" y="27888"/>
                  <a:pt x="12805" y="27706"/>
                </a:cubicBezTo>
                <a:cubicBezTo>
                  <a:pt x="13011" y="27683"/>
                  <a:pt x="13125" y="27683"/>
                  <a:pt x="13308" y="27660"/>
                </a:cubicBezTo>
                <a:cubicBezTo>
                  <a:pt x="13376" y="27455"/>
                  <a:pt x="13467" y="27226"/>
                  <a:pt x="13536" y="26998"/>
                </a:cubicBezTo>
                <a:cubicBezTo>
                  <a:pt x="13696" y="26952"/>
                  <a:pt x="13878" y="26907"/>
                  <a:pt x="14106" y="26861"/>
                </a:cubicBezTo>
                <a:cubicBezTo>
                  <a:pt x="14015" y="26656"/>
                  <a:pt x="13947" y="26496"/>
                  <a:pt x="13855" y="26291"/>
                </a:cubicBezTo>
                <a:cubicBezTo>
                  <a:pt x="13924" y="26108"/>
                  <a:pt x="14038" y="25857"/>
                  <a:pt x="14152" y="25606"/>
                </a:cubicBezTo>
                <a:lnTo>
                  <a:pt x="14266" y="25651"/>
                </a:lnTo>
                <a:cubicBezTo>
                  <a:pt x="14221" y="25880"/>
                  <a:pt x="14175" y="26108"/>
                  <a:pt x="14129" y="26336"/>
                </a:cubicBezTo>
                <a:cubicBezTo>
                  <a:pt x="14175" y="26359"/>
                  <a:pt x="14221" y="26359"/>
                  <a:pt x="14266" y="26382"/>
                </a:cubicBezTo>
                <a:cubicBezTo>
                  <a:pt x="14312" y="26176"/>
                  <a:pt x="14335" y="25971"/>
                  <a:pt x="14358" y="25766"/>
                </a:cubicBezTo>
                <a:cubicBezTo>
                  <a:pt x="14540" y="25788"/>
                  <a:pt x="14700" y="25834"/>
                  <a:pt x="14883" y="25857"/>
                </a:cubicBezTo>
                <a:cubicBezTo>
                  <a:pt x="14951" y="26039"/>
                  <a:pt x="15042" y="26199"/>
                  <a:pt x="15111" y="26382"/>
                </a:cubicBezTo>
                <a:lnTo>
                  <a:pt x="15202" y="26382"/>
                </a:lnTo>
                <a:cubicBezTo>
                  <a:pt x="15225" y="26062"/>
                  <a:pt x="15225" y="25766"/>
                  <a:pt x="15248" y="25446"/>
                </a:cubicBezTo>
                <a:close/>
                <a:moveTo>
                  <a:pt x="11462" y="28931"/>
                </a:moveTo>
                <a:cubicBezTo>
                  <a:pt x="11530" y="28931"/>
                  <a:pt x="11606" y="28942"/>
                  <a:pt x="11687" y="28961"/>
                </a:cubicBezTo>
                <a:cubicBezTo>
                  <a:pt x="11755" y="29052"/>
                  <a:pt x="11801" y="29167"/>
                  <a:pt x="11870" y="29303"/>
                </a:cubicBezTo>
                <a:cubicBezTo>
                  <a:pt x="11824" y="29395"/>
                  <a:pt x="11755" y="29509"/>
                  <a:pt x="11641" y="29714"/>
                </a:cubicBezTo>
                <a:cubicBezTo>
                  <a:pt x="11596" y="29532"/>
                  <a:pt x="11596" y="29440"/>
                  <a:pt x="11573" y="29326"/>
                </a:cubicBezTo>
                <a:cubicBezTo>
                  <a:pt x="11527" y="29326"/>
                  <a:pt x="11436" y="29326"/>
                  <a:pt x="11345" y="29349"/>
                </a:cubicBezTo>
                <a:lnTo>
                  <a:pt x="11345" y="29646"/>
                </a:lnTo>
                <a:cubicBezTo>
                  <a:pt x="11162" y="29669"/>
                  <a:pt x="10979" y="29692"/>
                  <a:pt x="10797" y="29714"/>
                </a:cubicBezTo>
                <a:cubicBezTo>
                  <a:pt x="10774" y="29555"/>
                  <a:pt x="10774" y="29418"/>
                  <a:pt x="10774" y="29281"/>
                </a:cubicBezTo>
                <a:lnTo>
                  <a:pt x="11116" y="29281"/>
                </a:lnTo>
                <a:cubicBezTo>
                  <a:pt x="11150" y="29015"/>
                  <a:pt x="11279" y="28931"/>
                  <a:pt x="11462" y="28931"/>
                </a:cubicBezTo>
                <a:close/>
                <a:moveTo>
                  <a:pt x="11824" y="30650"/>
                </a:moveTo>
                <a:cubicBezTo>
                  <a:pt x="11847" y="30833"/>
                  <a:pt x="11870" y="31015"/>
                  <a:pt x="11892" y="31198"/>
                </a:cubicBezTo>
                <a:cubicBezTo>
                  <a:pt x="12007" y="31130"/>
                  <a:pt x="12143" y="31084"/>
                  <a:pt x="12280" y="31015"/>
                </a:cubicBezTo>
                <a:lnTo>
                  <a:pt x="12280" y="31015"/>
                </a:lnTo>
                <a:cubicBezTo>
                  <a:pt x="12486" y="31403"/>
                  <a:pt x="12075" y="31403"/>
                  <a:pt x="12007" y="31609"/>
                </a:cubicBezTo>
                <a:cubicBezTo>
                  <a:pt x="11870" y="31472"/>
                  <a:pt x="11710" y="31358"/>
                  <a:pt x="11573" y="31221"/>
                </a:cubicBezTo>
                <a:cubicBezTo>
                  <a:pt x="11778" y="31084"/>
                  <a:pt x="11436" y="30741"/>
                  <a:pt x="11824" y="30650"/>
                </a:cubicBezTo>
                <a:close/>
                <a:moveTo>
                  <a:pt x="10820" y="31974"/>
                </a:moveTo>
                <a:cubicBezTo>
                  <a:pt x="10979" y="32157"/>
                  <a:pt x="11094" y="32294"/>
                  <a:pt x="11230" y="32453"/>
                </a:cubicBezTo>
                <a:lnTo>
                  <a:pt x="11230" y="32773"/>
                </a:lnTo>
                <a:cubicBezTo>
                  <a:pt x="11139" y="32796"/>
                  <a:pt x="11048" y="32819"/>
                  <a:pt x="10934" y="32841"/>
                </a:cubicBezTo>
                <a:cubicBezTo>
                  <a:pt x="10865" y="32956"/>
                  <a:pt x="10774" y="33070"/>
                  <a:pt x="10683" y="33184"/>
                </a:cubicBezTo>
                <a:cubicBezTo>
                  <a:pt x="10660" y="33184"/>
                  <a:pt x="10637" y="33161"/>
                  <a:pt x="10614" y="33161"/>
                </a:cubicBezTo>
                <a:cubicBezTo>
                  <a:pt x="10660" y="32910"/>
                  <a:pt x="10728" y="32659"/>
                  <a:pt x="10797" y="32408"/>
                </a:cubicBezTo>
                <a:cubicBezTo>
                  <a:pt x="10683" y="32316"/>
                  <a:pt x="10591" y="32248"/>
                  <a:pt x="10432" y="32111"/>
                </a:cubicBezTo>
                <a:cubicBezTo>
                  <a:pt x="10614" y="32043"/>
                  <a:pt x="10728" y="32020"/>
                  <a:pt x="10820" y="31974"/>
                </a:cubicBezTo>
                <a:close/>
                <a:moveTo>
                  <a:pt x="10066" y="33138"/>
                </a:moveTo>
                <a:cubicBezTo>
                  <a:pt x="10226" y="33184"/>
                  <a:pt x="10363" y="33229"/>
                  <a:pt x="10477" y="33275"/>
                </a:cubicBezTo>
                <a:cubicBezTo>
                  <a:pt x="10523" y="33503"/>
                  <a:pt x="10546" y="33709"/>
                  <a:pt x="10591" y="33891"/>
                </a:cubicBezTo>
                <a:cubicBezTo>
                  <a:pt x="10454" y="33960"/>
                  <a:pt x="10317" y="34005"/>
                  <a:pt x="10158" y="34051"/>
                </a:cubicBezTo>
                <a:cubicBezTo>
                  <a:pt x="10066" y="33937"/>
                  <a:pt x="9998" y="33823"/>
                  <a:pt x="9929" y="33686"/>
                </a:cubicBezTo>
                <a:cubicBezTo>
                  <a:pt x="9975" y="33526"/>
                  <a:pt x="10021" y="33344"/>
                  <a:pt x="10066" y="33138"/>
                </a:cubicBezTo>
                <a:close/>
                <a:moveTo>
                  <a:pt x="44989" y="39232"/>
                </a:moveTo>
                <a:lnTo>
                  <a:pt x="44989" y="39232"/>
                </a:lnTo>
                <a:cubicBezTo>
                  <a:pt x="45400" y="39301"/>
                  <a:pt x="45765" y="39278"/>
                  <a:pt x="46062" y="39621"/>
                </a:cubicBezTo>
                <a:cubicBezTo>
                  <a:pt x="45856" y="39712"/>
                  <a:pt x="45697" y="39780"/>
                  <a:pt x="45560" y="39849"/>
                </a:cubicBezTo>
                <a:cubicBezTo>
                  <a:pt x="45377" y="39666"/>
                  <a:pt x="45217" y="39484"/>
                  <a:pt x="44989" y="39232"/>
                </a:cubicBezTo>
                <a:close/>
                <a:moveTo>
                  <a:pt x="9473" y="38502"/>
                </a:moveTo>
                <a:lnTo>
                  <a:pt x="9473" y="38502"/>
                </a:lnTo>
                <a:cubicBezTo>
                  <a:pt x="9610" y="38959"/>
                  <a:pt x="9153" y="39004"/>
                  <a:pt x="9085" y="39301"/>
                </a:cubicBezTo>
                <a:cubicBezTo>
                  <a:pt x="9016" y="39575"/>
                  <a:pt x="8811" y="39826"/>
                  <a:pt x="8651" y="40123"/>
                </a:cubicBezTo>
                <a:cubicBezTo>
                  <a:pt x="8469" y="39872"/>
                  <a:pt x="8606" y="39643"/>
                  <a:pt x="8583" y="39392"/>
                </a:cubicBezTo>
                <a:cubicBezTo>
                  <a:pt x="8697" y="39324"/>
                  <a:pt x="8788" y="39255"/>
                  <a:pt x="8879" y="39210"/>
                </a:cubicBezTo>
                <a:cubicBezTo>
                  <a:pt x="8925" y="38844"/>
                  <a:pt x="9290" y="38799"/>
                  <a:pt x="9473" y="38502"/>
                </a:cubicBezTo>
                <a:close/>
                <a:moveTo>
                  <a:pt x="5364" y="39757"/>
                </a:moveTo>
                <a:cubicBezTo>
                  <a:pt x="5433" y="39940"/>
                  <a:pt x="5501" y="40077"/>
                  <a:pt x="5547" y="40191"/>
                </a:cubicBezTo>
                <a:cubicBezTo>
                  <a:pt x="5456" y="40305"/>
                  <a:pt x="5364" y="40419"/>
                  <a:pt x="5250" y="40534"/>
                </a:cubicBezTo>
                <a:cubicBezTo>
                  <a:pt x="5364" y="40693"/>
                  <a:pt x="5433" y="40853"/>
                  <a:pt x="5524" y="41013"/>
                </a:cubicBezTo>
                <a:cubicBezTo>
                  <a:pt x="5501" y="41036"/>
                  <a:pt x="5478" y="41058"/>
                  <a:pt x="5433" y="41081"/>
                </a:cubicBezTo>
                <a:cubicBezTo>
                  <a:pt x="5364" y="41013"/>
                  <a:pt x="5296" y="40967"/>
                  <a:pt x="5205" y="40899"/>
                </a:cubicBezTo>
                <a:cubicBezTo>
                  <a:pt x="5159" y="40944"/>
                  <a:pt x="5113" y="41013"/>
                  <a:pt x="5045" y="41081"/>
                </a:cubicBezTo>
                <a:cubicBezTo>
                  <a:pt x="4976" y="41058"/>
                  <a:pt x="4908" y="41013"/>
                  <a:pt x="4817" y="40967"/>
                </a:cubicBezTo>
                <a:cubicBezTo>
                  <a:pt x="4999" y="40602"/>
                  <a:pt x="5159" y="40214"/>
                  <a:pt x="5364" y="39757"/>
                </a:cubicBezTo>
                <a:close/>
                <a:moveTo>
                  <a:pt x="8354" y="40237"/>
                </a:moveTo>
                <a:cubicBezTo>
                  <a:pt x="8423" y="40305"/>
                  <a:pt x="8491" y="40351"/>
                  <a:pt x="8560" y="40397"/>
                </a:cubicBezTo>
                <a:cubicBezTo>
                  <a:pt x="8354" y="40602"/>
                  <a:pt x="8195" y="40785"/>
                  <a:pt x="7989" y="40990"/>
                </a:cubicBezTo>
                <a:cubicBezTo>
                  <a:pt x="7921" y="40967"/>
                  <a:pt x="7829" y="40922"/>
                  <a:pt x="7715" y="40876"/>
                </a:cubicBezTo>
                <a:lnTo>
                  <a:pt x="7715" y="41469"/>
                </a:lnTo>
                <a:cubicBezTo>
                  <a:pt x="7533" y="41447"/>
                  <a:pt x="7396" y="41424"/>
                  <a:pt x="7259" y="41378"/>
                </a:cubicBezTo>
                <a:cubicBezTo>
                  <a:pt x="7259" y="41401"/>
                  <a:pt x="7236" y="41424"/>
                  <a:pt x="7236" y="41447"/>
                </a:cubicBezTo>
                <a:cubicBezTo>
                  <a:pt x="7305" y="41469"/>
                  <a:pt x="7350" y="41492"/>
                  <a:pt x="7464" y="41538"/>
                </a:cubicBezTo>
                <a:cubicBezTo>
                  <a:pt x="7373" y="41606"/>
                  <a:pt x="7305" y="41629"/>
                  <a:pt x="7259" y="41675"/>
                </a:cubicBezTo>
                <a:cubicBezTo>
                  <a:pt x="7190" y="41789"/>
                  <a:pt x="7145" y="41926"/>
                  <a:pt x="7076" y="42040"/>
                </a:cubicBezTo>
                <a:cubicBezTo>
                  <a:pt x="7031" y="42017"/>
                  <a:pt x="6985" y="41994"/>
                  <a:pt x="6985" y="41994"/>
                </a:cubicBezTo>
                <a:cubicBezTo>
                  <a:pt x="6916" y="42108"/>
                  <a:pt x="6802" y="42268"/>
                  <a:pt x="6665" y="42496"/>
                </a:cubicBezTo>
                <a:cubicBezTo>
                  <a:pt x="6688" y="42542"/>
                  <a:pt x="6757" y="42679"/>
                  <a:pt x="6802" y="42816"/>
                </a:cubicBezTo>
                <a:cubicBezTo>
                  <a:pt x="6711" y="42862"/>
                  <a:pt x="6597" y="42907"/>
                  <a:pt x="6483" y="42953"/>
                </a:cubicBezTo>
                <a:cubicBezTo>
                  <a:pt x="6528" y="43021"/>
                  <a:pt x="6574" y="43113"/>
                  <a:pt x="6620" y="43158"/>
                </a:cubicBezTo>
                <a:cubicBezTo>
                  <a:pt x="6597" y="43250"/>
                  <a:pt x="6369" y="43204"/>
                  <a:pt x="6528" y="43364"/>
                </a:cubicBezTo>
                <a:cubicBezTo>
                  <a:pt x="6460" y="43409"/>
                  <a:pt x="6391" y="43455"/>
                  <a:pt x="6255" y="43546"/>
                </a:cubicBezTo>
                <a:cubicBezTo>
                  <a:pt x="6255" y="43544"/>
                  <a:pt x="6255" y="43543"/>
                  <a:pt x="6255" y="43543"/>
                </a:cubicBezTo>
                <a:cubicBezTo>
                  <a:pt x="6254" y="43543"/>
                  <a:pt x="6252" y="43622"/>
                  <a:pt x="6232" y="43683"/>
                </a:cubicBezTo>
                <a:cubicBezTo>
                  <a:pt x="6095" y="43729"/>
                  <a:pt x="5958" y="43775"/>
                  <a:pt x="5844" y="43798"/>
                </a:cubicBezTo>
                <a:cubicBezTo>
                  <a:pt x="5752" y="43706"/>
                  <a:pt x="5661" y="43615"/>
                  <a:pt x="5547" y="43524"/>
                </a:cubicBezTo>
                <a:cubicBezTo>
                  <a:pt x="5775" y="43250"/>
                  <a:pt x="6003" y="42976"/>
                  <a:pt x="6232" y="42702"/>
                </a:cubicBezTo>
                <a:cubicBezTo>
                  <a:pt x="6346" y="42451"/>
                  <a:pt x="6391" y="42154"/>
                  <a:pt x="6620" y="41949"/>
                </a:cubicBezTo>
                <a:cubicBezTo>
                  <a:pt x="6711" y="41835"/>
                  <a:pt x="6802" y="41720"/>
                  <a:pt x="6916" y="41583"/>
                </a:cubicBezTo>
                <a:cubicBezTo>
                  <a:pt x="6780" y="41150"/>
                  <a:pt x="7213" y="41013"/>
                  <a:pt x="7419" y="40716"/>
                </a:cubicBezTo>
                <a:cubicBezTo>
                  <a:pt x="7670" y="40328"/>
                  <a:pt x="8035" y="40397"/>
                  <a:pt x="8354" y="40237"/>
                </a:cubicBezTo>
                <a:close/>
                <a:moveTo>
                  <a:pt x="4177" y="42245"/>
                </a:moveTo>
                <a:cubicBezTo>
                  <a:pt x="4177" y="42245"/>
                  <a:pt x="4246" y="42245"/>
                  <a:pt x="4314" y="42268"/>
                </a:cubicBezTo>
                <a:cubicBezTo>
                  <a:pt x="4314" y="42337"/>
                  <a:pt x="4337" y="42382"/>
                  <a:pt x="4314" y="42382"/>
                </a:cubicBezTo>
                <a:cubicBezTo>
                  <a:pt x="3858" y="42885"/>
                  <a:pt x="3835" y="43569"/>
                  <a:pt x="3561" y="44140"/>
                </a:cubicBezTo>
                <a:cubicBezTo>
                  <a:pt x="3516" y="44208"/>
                  <a:pt x="3470" y="44300"/>
                  <a:pt x="3424" y="44368"/>
                </a:cubicBezTo>
                <a:cubicBezTo>
                  <a:pt x="3105" y="44231"/>
                  <a:pt x="3333" y="44026"/>
                  <a:pt x="3379" y="43889"/>
                </a:cubicBezTo>
                <a:cubicBezTo>
                  <a:pt x="3493" y="43478"/>
                  <a:pt x="3652" y="43067"/>
                  <a:pt x="3812" y="42611"/>
                </a:cubicBezTo>
                <a:cubicBezTo>
                  <a:pt x="3904" y="42542"/>
                  <a:pt x="4018" y="42405"/>
                  <a:pt x="4177" y="42245"/>
                </a:cubicBezTo>
                <a:close/>
                <a:moveTo>
                  <a:pt x="2945" y="44619"/>
                </a:moveTo>
                <a:cubicBezTo>
                  <a:pt x="3150" y="44825"/>
                  <a:pt x="3310" y="45007"/>
                  <a:pt x="3447" y="45167"/>
                </a:cubicBezTo>
                <a:cubicBezTo>
                  <a:pt x="3287" y="45350"/>
                  <a:pt x="3173" y="45487"/>
                  <a:pt x="3059" y="45601"/>
                </a:cubicBezTo>
                <a:cubicBezTo>
                  <a:pt x="2876" y="45578"/>
                  <a:pt x="2739" y="45555"/>
                  <a:pt x="2557" y="45509"/>
                </a:cubicBezTo>
                <a:cubicBezTo>
                  <a:pt x="2671" y="45213"/>
                  <a:pt x="2808" y="44939"/>
                  <a:pt x="2945" y="44619"/>
                </a:cubicBezTo>
                <a:close/>
                <a:moveTo>
                  <a:pt x="2922" y="48728"/>
                </a:moveTo>
                <a:cubicBezTo>
                  <a:pt x="3196" y="48979"/>
                  <a:pt x="2922" y="49116"/>
                  <a:pt x="2922" y="49344"/>
                </a:cubicBezTo>
                <a:cubicBezTo>
                  <a:pt x="2580" y="49184"/>
                  <a:pt x="2306" y="49047"/>
                  <a:pt x="1986" y="48910"/>
                </a:cubicBezTo>
                <a:cubicBezTo>
                  <a:pt x="2054" y="48847"/>
                  <a:pt x="2125" y="48825"/>
                  <a:pt x="2197" y="48825"/>
                </a:cubicBezTo>
                <a:cubicBezTo>
                  <a:pt x="2358" y="48825"/>
                  <a:pt x="2522" y="48933"/>
                  <a:pt x="2667" y="48933"/>
                </a:cubicBezTo>
                <a:cubicBezTo>
                  <a:pt x="2763" y="48933"/>
                  <a:pt x="2850" y="48885"/>
                  <a:pt x="2922" y="48728"/>
                </a:cubicBezTo>
                <a:close/>
                <a:moveTo>
                  <a:pt x="2483" y="49284"/>
                </a:moveTo>
                <a:cubicBezTo>
                  <a:pt x="2612" y="49284"/>
                  <a:pt x="2740" y="49363"/>
                  <a:pt x="2876" y="49458"/>
                </a:cubicBezTo>
                <a:cubicBezTo>
                  <a:pt x="2922" y="49892"/>
                  <a:pt x="2397" y="49892"/>
                  <a:pt x="2260" y="50303"/>
                </a:cubicBezTo>
                <a:cubicBezTo>
                  <a:pt x="2260" y="50326"/>
                  <a:pt x="2283" y="50463"/>
                  <a:pt x="2283" y="50599"/>
                </a:cubicBezTo>
                <a:cubicBezTo>
                  <a:pt x="2214" y="50645"/>
                  <a:pt x="2146" y="50691"/>
                  <a:pt x="2055" y="50714"/>
                </a:cubicBezTo>
                <a:cubicBezTo>
                  <a:pt x="1941" y="50622"/>
                  <a:pt x="1826" y="50508"/>
                  <a:pt x="1689" y="50394"/>
                </a:cubicBezTo>
                <a:cubicBezTo>
                  <a:pt x="1708" y="50153"/>
                  <a:pt x="1802" y="50032"/>
                  <a:pt x="2032" y="50032"/>
                </a:cubicBezTo>
                <a:cubicBezTo>
                  <a:pt x="2086" y="50032"/>
                  <a:pt x="2146" y="50039"/>
                  <a:pt x="2214" y="50052"/>
                </a:cubicBezTo>
                <a:lnTo>
                  <a:pt x="2214" y="49413"/>
                </a:lnTo>
                <a:cubicBezTo>
                  <a:pt x="2307" y="49320"/>
                  <a:pt x="2395" y="49284"/>
                  <a:pt x="2483" y="49284"/>
                </a:cubicBezTo>
                <a:close/>
                <a:moveTo>
                  <a:pt x="33188" y="51558"/>
                </a:moveTo>
                <a:cubicBezTo>
                  <a:pt x="33280" y="51786"/>
                  <a:pt x="33325" y="51923"/>
                  <a:pt x="33394" y="52129"/>
                </a:cubicBezTo>
                <a:cubicBezTo>
                  <a:pt x="33554" y="52174"/>
                  <a:pt x="33759" y="52266"/>
                  <a:pt x="34010" y="52357"/>
                </a:cubicBezTo>
                <a:cubicBezTo>
                  <a:pt x="33919" y="52517"/>
                  <a:pt x="33828" y="52699"/>
                  <a:pt x="33691" y="52973"/>
                </a:cubicBezTo>
                <a:cubicBezTo>
                  <a:pt x="33622" y="52745"/>
                  <a:pt x="33599" y="52585"/>
                  <a:pt x="33554" y="52425"/>
                </a:cubicBezTo>
                <a:cubicBezTo>
                  <a:pt x="33531" y="52425"/>
                  <a:pt x="33462" y="52425"/>
                  <a:pt x="33394" y="52403"/>
                </a:cubicBezTo>
                <a:cubicBezTo>
                  <a:pt x="33371" y="52494"/>
                  <a:pt x="33348" y="52585"/>
                  <a:pt x="33325" y="52677"/>
                </a:cubicBezTo>
                <a:cubicBezTo>
                  <a:pt x="32823" y="52608"/>
                  <a:pt x="33029" y="52129"/>
                  <a:pt x="32846" y="51855"/>
                </a:cubicBezTo>
                <a:cubicBezTo>
                  <a:pt x="32914" y="51855"/>
                  <a:pt x="32983" y="51878"/>
                  <a:pt x="33051" y="51878"/>
                </a:cubicBezTo>
                <a:cubicBezTo>
                  <a:pt x="33097" y="51809"/>
                  <a:pt x="33120" y="51718"/>
                  <a:pt x="33188" y="51558"/>
                </a:cubicBezTo>
                <a:close/>
                <a:moveTo>
                  <a:pt x="26455" y="55050"/>
                </a:moveTo>
                <a:cubicBezTo>
                  <a:pt x="26683" y="55187"/>
                  <a:pt x="26866" y="55324"/>
                  <a:pt x="27026" y="55416"/>
                </a:cubicBezTo>
                <a:cubicBezTo>
                  <a:pt x="26889" y="55689"/>
                  <a:pt x="26797" y="55918"/>
                  <a:pt x="26660" y="56192"/>
                </a:cubicBezTo>
                <a:cubicBezTo>
                  <a:pt x="26569" y="56169"/>
                  <a:pt x="26455" y="56123"/>
                  <a:pt x="26295" y="56055"/>
                </a:cubicBezTo>
                <a:cubicBezTo>
                  <a:pt x="26386" y="55918"/>
                  <a:pt x="26432" y="55826"/>
                  <a:pt x="26501" y="55689"/>
                </a:cubicBezTo>
                <a:cubicBezTo>
                  <a:pt x="26455" y="55598"/>
                  <a:pt x="26386" y="55484"/>
                  <a:pt x="26295" y="55301"/>
                </a:cubicBezTo>
                <a:cubicBezTo>
                  <a:pt x="26318" y="55256"/>
                  <a:pt x="26364" y="55165"/>
                  <a:pt x="26455" y="55050"/>
                </a:cubicBezTo>
                <a:close/>
                <a:moveTo>
                  <a:pt x="25861" y="55804"/>
                </a:moveTo>
                <a:lnTo>
                  <a:pt x="25861" y="55804"/>
                </a:lnTo>
                <a:cubicBezTo>
                  <a:pt x="25839" y="55895"/>
                  <a:pt x="25839" y="55986"/>
                  <a:pt x="25816" y="56100"/>
                </a:cubicBezTo>
                <a:cubicBezTo>
                  <a:pt x="25884" y="56146"/>
                  <a:pt x="25930" y="56192"/>
                  <a:pt x="25998" y="56237"/>
                </a:cubicBezTo>
                <a:cubicBezTo>
                  <a:pt x="26135" y="56222"/>
                  <a:pt x="26214" y="56204"/>
                  <a:pt x="26261" y="56204"/>
                </a:cubicBezTo>
                <a:cubicBezTo>
                  <a:pt x="26356" y="56204"/>
                  <a:pt x="26326" y="56275"/>
                  <a:pt x="26386" y="56580"/>
                </a:cubicBezTo>
                <a:cubicBezTo>
                  <a:pt x="26592" y="56717"/>
                  <a:pt x="26866" y="56854"/>
                  <a:pt x="26706" y="57219"/>
                </a:cubicBezTo>
                <a:cubicBezTo>
                  <a:pt x="26523" y="57150"/>
                  <a:pt x="26318" y="57082"/>
                  <a:pt x="26090" y="56991"/>
                </a:cubicBezTo>
                <a:cubicBezTo>
                  <a:pt x="26067" y="56945"/>
                  <a:pt x="26021" y="56854"/>
                  <a:pt x="25953" y="56762"/>
                </a:cubicBezTo>
                <a:cubicBezTo>
                  <a:pt x="25747" y="56808"/>
                  <a:pt x="25542" y="56854"/>
                  <a:pt x="25382" y="56876"/>
                </a:cubicBezTo>
                <a:cubicBezTo>
                  <a:pt x="25336" y="57036"/>
                  <a:pt x="25291" y="57150"/>
                  <a:pt x="25245" y="57264"/>
                </a:cubicBezTo>
                <a:cubicBezTo>
                  <a:pt x="24766" y="57036"/>
                  <a:pt x="25291" y="56602"/>
                  <a:pt x="25063" y="56466"/>
                </a:cubicBezTo>
                <a:cubicBezTo>
                  <a:pt x="25131" y="56306"/>
                  <a:pt x="25222" y="56169"/>
                  <a:pt x="25291" y="56032"/>
                </a:cubicBezTo>
                <a:cubicBezTo>
                  <a:pt x="25314" y="56055"/>
                  <a:pt x="25314" y="56055"/>
                  <a:pt x="25336" y="56078"/>
                </a:cubicBezTo>
                <a:lnTo>
                  <a:pt x="25336" y="56260"/>
                </a:lnTo>
                <a:cubicBezTo>
                  <a:pt x="25359" y="56283"/>
                  <a:pt x="25382" y="56283"/>
                  <a:pt x="25405" y="56283"/>
                </a:cubicBezTo>
                <a:cubicBezTo>
                  <a:pt x="25451" y="56146"/>
                  <a:pt x="25473" y="56032"/>
                  <a:pt x="25519" y="55895"/>
                </a:cubicBezTo>
                <a:cubicBezTo>
                  <a:pt x="25610" y="55872"/>
                  <a:pt x="25702" y="55849"/>
                  <a:pt x="25861" y="55804"/>
                </a:cubicBezTo>
                <a:close/>
                <a:moveTo>
                  <a:pt x="20931" y="54115"/>
                </a:moveTo>
                <a:cubicBezTo>
                  <a:pt x="20931" y="54251"/>
                  <a:pt x="20954" y="54388"/>
                  <a:pt x="20886" y="54434"/>
                </a:cubicBezTo>
                <a:cubicBezTo>
                  <a:pt x="20703" y="54617"/>
                  <a:pt x="20634" y="54891"/>
                  <a:pt x="20383" y="55050"/>
                </a:cubicBezTo>
                <a:cubicBezTo>
                  <a:pt x="20246" y="55119"/>
                  <a:pt x="20201" y="55301"/>
                  <a:pt x="20132" y="55416"/>
                </a:cubicBezTo>
                <a:cubicBezTo>
                  <a:pt x="20041" y="55324"/>
                  <a:pt x="19927" y="55233"/>
                  <a:pt x="19790" y="55119"/>
                </a:cubicBezTo>
                <a:lnTo>
                  <a:pt x="19790" y="55119"/>
                </a:lnTo>
                <a:cubicBezTo>
                  <a:pt x="19858" y="55233"/>
                  <a:pt x="19927" y="55347"/>
                  <a:pt x="20018" y="55507"/>
                </a:cubicBezTo>
                <a:cubicBezTo>
                  <a:pt x="19790" y="55689"/>
                  <a:pt x="19539" y="55872"/>
                  <a:pt x="19311" y="56032"/>
                </a:cubicBezTo>
                <a:cubicBezTo>
                  <a:pt x="19470" y="56100"/>
                  <a:pt x="19607" y="56146"/>
                  <a:pt x="19790" y="56214"/>
                </a:cubicBezTo>
                <a:cubicBezTo>
                  <a:pt x="19721" y="56580"/>
                  <a:pt x="20155" y="56968"/>
                  <a:pt x="19744" y="57447"/>
                </a:cubicBezTo>
                <a:cubicBezTo>
                  <a:pt x="19699" y="57082"/>
                  <a:pt x="19653" y="56785"/>
                  <a:pt x="19607" y="56511"/>
                </a:cubicBezTo>
                <a:cubicBezTo>
                  <a:pt x="19356" y="56466"/>
                  <a:pt x="19151" y="56443"/>
                  <a:pt x="19196" y="56169"/>
                </a:cubicBezTo>
                <a:cubicBezTo>
                  <a:pt x="19151" y="55941"/>
                  <a:pt x="19242" y="55781"/>
                  <a:pt x="19470" y="55712"/>
                </a:cubicBezTo>
                <a:lnTo>
                  <a:pt x="19470" y="55370"/>
                </a:lnTo>
                <a:cubicBezTo>
                  <a:pt x="19562" y="55279"/>
                  <a:pt x="19676" y="55187"/>
                  <a:pt x="19767" y="55096"/>
                </a:cubicBezTo>
                <a:cubicBezTo>
                  <a:pt x="20087" y="54776"/>
                  <a:pt x="20612" y="54685"/>
                  <a:pt x="20749" y="54183"/>
                </a:cubicBezTo>
                <a:cubicBezTo>
                  <a:pt x="20749" y="54160"/>
                  <a:pt x="20840" y="54137"/>
                  <a:pt x="20931" y="54115"/>
                </a:cubicBezTo>
                <a:close/>
                <a:moveTo>
                  <a:pt x="14106" y="55553"/>
                </a:moveTo>
                <a:cubicBezTo>
                  <a:pt x="14243" y="55621"/>
                  <a:pt x="14335" y="55667"/>
                  <a:pt x="14449" y="55712"/>
                </a:cubicBezTo>
                <a:cubicBezTo>
                  <a:pt x="14426" y="55735"/>
                  <a:pt x="14426" y="55781"/>
                  <a:pt x="14426" y="55804"/>
                </a:cubicBezTo>
                <a:cubicBezTo>
                  <a:pt x="14106" y="56100"/>
                  <a:pt x="14175" y="56602"/>
                  <a:pt x="13924" y="56922"/>
                </a:cubicBezTo>
                <a:cubicBezTo>
                  <a:pt x="13901" y="56922"/>
                  <a:pt x="13855" y="56899"/>
                  <a:pt x="13787" y="56876"/>
                </a:cubicBezTo>
                <a:lnTo>
                  <a:pt x="13787" y="56876"/>
                </a:lnTo>
                <a:cubicBezTo>
                  <a:pt x="13924" y="57219"/>
                  <a:pt x="13581" y="57538"/>
                  <a:pt x="13878" y="57904"/>
                </a:cubicBezTo>
                <a:cubicBezTo>
                  <a:pt x="13718" y="57949"/>
                  <a:pt x="13559" y="57995"/>
                  <a:pt x="13399" y="58040"/>
                </a:cubicBezTo>
                <a:cubicBezTo>
                  <a:pt x="13353" y="57858"/>
                  <a:pt x="13308" y="57698"/>
                  <a:pt x="13239" y="57470"/>
                </a:cubicBezTo>
                <a:cubicBezTo>
                  <a:pt x="13125" y="57698"/>
                  <a:pt x="13056" y="57835"/>
                  <a:pt x="12988" y="57972"/>
                </a:cubicBezTo>
                <a:lnTo>
                  <a:pt x="12737" y="57972"/>
                </a:lnTo>
                <a:cubicBezTo>
                  <a:pt x="12668" y="57767"/>
                  <a:pt x="12600" y="57538"/>
                  <a:pt x="12509" y="57287"/>
                </a:cubicBezTo>
                <a:cubicBezTo>
                  <a:pt x="12760" y="57059"/>
                  <a:pt x="12988" y="56808"/>
                  <a:pt x="13216" y="56557"/>
                </a:cubicBezTo>
                <a:cubicBezTo>
                  <a:pt x="13193" y="56488"/>
                  <a:pt x="13148" y="56443"/>
                  <a:pt x="13102" y="56351"/>
                </a:cubicBezTo>
                <a:cubicBezTo>
                  <a:pt x="13399" y="56169"/>
                  <a:pt x="13718" y="55963"/>
                  <a:pt x="14061" y="55758"/>
                </a:cubicBezTo>
                <a:cubicBezTo>
                  <a:pt x="14061" y="55758"/>
                  <a:pt x="14084" y="55667"/>
                  <a:pt x="14106" y="55553"/>
                </a:cubicBezTo>
                <a:close/>
                <a:moveTo>
                  <a:pt x="52856" y="1"/>
                </a:moveTo>
                <a:cubicBezTo>
                  <a:pt x="52552" y="1"/>
                  <a:pt x="52284" y="125"/>
                  <a:pt x="52042" y="315"/>
                </a:cubicBezTo>
                <a:cubicBezTo>
                  <a:pt x="51745" y="544"/>
                  <a:pt x="51471" y="772"/>
                  <a:pt x="51198" y="1000"/>
                </a:cubicBezTo>
                <a:cubicBezTo>
                  <a:pt x="50832" y="1320"/>
                  <a:pt x="50490" y="1639"/>
                  <a:pt x="50148" y="1959"/>
                </a:cubicBezTo>
                <a:cubicBezTo>
                  <a:pt x="49828" y="2233"/>
                  <a:pt x="49554" y="2552"/>
                  <a:pt x="49257" y="2826"/>
                </a:cubicBezTo>
                <a:cubicBezTo>
                  <a:pt x="49075" y="2986"/>
                  <a:pt x="48892" y="3123"/>
                  <a:pt x="48687" y="3260"/>
                </a:cubicBezTo>
                <a:cubicBezTo>
                  <a:pt x="48550" y="3351"/>
                  <a:pt x="48390" y="3420"/>
                  <a:pt x="48230" y="3511"/>
                </a:cubicBezTo>
                <a:cubicBezTo>
                  <a:pt x="48071" y="3579"/>
                  <a:pt x="47888" y="3671"/>
                  <a:pt x="47728" y="3762"/>
                </a:cubicBezTo>
                <a:cubicBezTo>
                  <a:pt x="47568" y="3830"/>
                  <a:pt x="47409" y="3922"/>
                  <a:pt x="47249" y="4013"/>
                </a:cubicBezTo>
                <a:cubicBezTo>
                  <a:pt x="47226" y="3990"/>
                  <a:pt x="47203" y="3967"/>
                  <a:pt x="47203" y="3945"/>
                </a:cubicBezTo>
                <a:cubicBezTo>
                  <a:pt x="47226" y="3853"/>
                  <a:pt x="47272" y="3785"/>
                  <a:pt x="47317" y="3694"/>
                </a:cubicBezTo>
                <a:cubicBezTo>
                  <a:pt x="47180" y="3648"/>
                  <a:pt x="47043" y="3579"/>
                  <a:pt x="46929" y="3534"/>
                </a:cubicBezTo>
                <a:cubicBezTo>
                  <a:pt x="46861" y="2917"/>
                  <a:pt x="46633" y="2689"/>
                  <a:pt x="45719" y="2461"/>
                </a:cubicBezTo>
                <a:lnTo>
                  <a:pt x="45719" y="3123"/>
                </a:lnTo>
                <a:lnTo>
                  <a:pt x="45651" y="3123"/>
                </a:lnTo>
                <a:cubicBezTo>
                  <a:pt x="45583" y="3009"/>
                  <a:pt x="45537" y="2895"/>
                  <a:pt x="45468" y="2781"/>
                </a:cubicBezTo>
                <a:cubicBezTo>
                  <a:pt x="45354" y="2849"/>
                  <a:pt x="45240" y="2917"/>
                  <a:pt x="45126" y="3009"/>
                </a:cubicBezTo>
                <a:cubicBezTo>
                  <a:pt x="45103" y="2917"/>
                  <a:pt x="45103" y="2826"/>
                  <a:pt x="45080" y="2735"/>
                </a:cubicBezTo>
                <a:cubicBezTo>
                  <a:pt x="45012" y="2758"/>
                  <a:pt x="44943" y="2758"/>
                  <a:pt x="44875" y="2758"/>
                </a:cubicBezTo>
                <a:cubicBezTo>
                  <a:pt x="44692" y="3100"/>
                  <a:pt x="45035" y="3146"/>
                  <a:pt x="45126" y="3306"/>
                </a:cubicBezTo>
                <a:cubicBezTo>
                  <a:pt x="45058" y="3488"/>
                  <a:pt x="45012" y="3648"/>
                  <a:pt x="44966" y="3762"/>
                </a:cubicBezTo>
                <a:lnTo>
                  <a:pt x="44396" y="3762"/>
                </a:lnTo>
                <a:cubicBezTo>
                  <a:pt x="44350" y="3625"/>
                  <a:pt x="44282" y="3511"/>
                  <a:pt x="44236" y="3374"/>
                </a:cubicBezTo>
                <a:cubicBezTo>
                  <a:pt x="44167" y="3397"/>
                  <a:pt x="44122" y="3420"/>
                  <a:pt x="44099" y="3442"/>
                </a:cubicBezTo>
                <a:cubicBezTo>
                  <a:pt x="44145" y="3488"/>
                  <a:pt x="44190" y="3511"/>
                  <a:pt x="44282" y="3602"/>
                </a:cubicBezTo>
                <a:lnTo>
                  <a:pt x="43300" y="3602"/>
                </a:lnTo>
                <a:cubicBezTo>
                  <a:pt x="43300" y="3625"/>
                  <a:pt x="43277" y="3694"/>
                  <a:pt x="43254" y="3762"/>
                </a:cubicBezTo>
                <a:cubicBezTo>
                  <a:pt x="43078" y="3841"/>
                  <a:pt x="42905" y="3898"/>
                  <a:pt x="42739" y="3898"/>
                </a:cubicBezTo>
                <a:cubicBezTo>
                  <a:pt x="42518" y="3898"/>
                  <a:pt x="42308" y="3797"/>
                  <a:pt x="42113" y="3511"/>
                </a:cubicBezTo>
                <a:lnTo>
                  <a:pt x="42113" y="3511"/>
                </a:lnTo>
                <a:cubicBezTo>
                  <a:pt x="42136" y="3716"/>
                  <a:pt x="42159" y="3808"/>
                  <a:pt x="42159" y="3922"/>
                </a:cubicBezTo>
                <a:cubicBezTo>
                  <a:pt x="41976" y="3990"/>
                  <a:pt x="41816" y="4036"/>
                  <a:pt x="41611" y="4104"/>
                </a:cubicBezTo>
                <a:cubicBezTo>
                  <a:pt x="41634" y="3945"/>
                  <a:pt x="41634" y="3808"/>
                  <a:pt x="41657" y="3694"/>
                </a:cubicBezTo>
                <a:cubicBezTo>
                  <a:pt x="41474" y="3511"/>
                  <a:pt x="41063" y="3762"/>
                  <a:pt x="41040" y="3328"/>
                </a:cubicBezTo>
                <a:cubicBezTo>
                  <a:pt x="41177" y="3283"/>
                  <a:pt x="41314" y="3237"/>
                  <a:pt x="41451" y="3191"/>
                </a:cubicBezTo>
                <a:cubicBezTo>
                  <a:pt x="41565" y="3260"/>
                  <a:pt x="41679" y="3351"/>
                  <a:pt x="41748" y="3374"/>
                </a:cubicBezTo>
                <a:cubicBezTo>
                  <a:pt x="41816" y="3191"/>
                  <a:pt x="41908" y="2963"/>
                  <a:pt x="42022" y="2644"/>
                </a:cubicBezTo>
                <a:cubicBezTo>
                  <a:pt x="42136" y="2849"/>
                  <a:pt x="42204" y="2963"/>
                  <a:pt x="42273" y="3054"/>
                </a:cubicBezTo>
                <a:cubicBezTo>
                  <a:pt x="42455" y="2917"/>
                  <a:pt x="42638" y="2781"/>
                  <a:pt x="42752" y="2712"/>
                </a:cubicBezTo>
                <a:cubicBezTo>
                  <a:pt x="42729" y="2393"/>
                  <a:pt x="42729" y="2096"/>
                  <a:pt x="42729" y="1822"/>
                </a:cubicBezTo>
                <a:cubicBezTo>
                  <a:pt x="42729" y="1525"/>
                  <a:pt x="42729" y="1228"/>
                  <a:pt x="42570" y="977"/>
                </a:cubicBezTo>
                <a:cubicBezTo>
                  <a:pt x="42547" y="932"/>
                  <a:pt x="42478" y="932"/>
                  <a:pt x="42433" y="909"/>
                </a:cubicBezTo>
                <a:cubicBezTo>
                  <a:pt x="42364" y="1023"/>
                  <a:pt x="42319" y="1137"/>
                  <a:pt x="42273" y="1251"/>
                </a:cubicBezTo>
                <a:lnTo>
                  <a:pt x="41976" y="1251"/>
                </a:lnTo>
                <a:cubicBezTo>
                  <a:pt x="41862" y="1046"/>
                  <a:pt x="41748" y="863"/>
                  <a:pt x="41634" y="658"/>
                </a:cubicBezTo>
                <a:cubicBezTo>
                  <a:pt x="41497" y="749"/>
                  <a:pt x="41314" y="840"/>
                  <a:pt x="41200" y="932"/>
                </a:cubicBezTo>
                <a:cubicBezTo>
                  <a:pt x="41109" y="1160"/>
                  <a:pt x="41040" y="1365"/>
                  <a:pt x="40949" y="1594"/>
                </a:cubicBezTo>
                <a:cubicBezTo>
                  <a:pt x="40858" y="1502"/>
                  <a:pt x="40812" y="1457"/>
                  <a:pt x="40744" y="1411"/>
                </a:cubicBezTo>
                <a:cubicBezTo>
                  <a:pt x="40699" y="1654"/>
                  <a:pt x="40442" y="1960"/>
                  <a:pt x="40260" y="1960"/>
                </a:cubicBezTo>
                <a:cubicBezTo>
                  <a:pt x="40254" y="1960"/>
                  <a:pt x="40248" y="1960"/>
                  <a:pt x="40241" y="1959"/>
                </a:cubicBezTo>
                <a:cubicBezTo>
                  <a:pt x="40219" y="1890"/>
                  <a:pt x="40173" y="1822"/>
                  <a:pt x="40150" y="1708"/>
                </a:cubicBezTo>
                <a:cubicBezTo>
                  <a:pt x="40059" y="1708"/>
                  <a:pt x="39945" y="1685"/>
                  <a:pt x="39831" y="1685"/>
                </a:cubicBezTo>
                <a:cubicBezTo>
                  <a:pt x="39831" y="1708"/>
                  <a:pt x="39831" y="1731"/>
                  <a:pt x="39831" y="1753"/>
                </a:cubicBezTo>
                <a:cubicBezTo>
                  <a:pt x="39899" y="1753"/>
                  <a:pt x="39968" y="1753"/>
                  <a:pt x="40082" y="1776"/>
                </a:cubicBezTo>
                <a:cubicBezTo>
                  <a:pt x="40104" y="1982"/>
                  <a:pt x="40127" y="2210"/>
                  <a:pt x="40150" y="2461"/>
                </a:cubicBezTo>
                <a:cubicBezTo>
                  <a:pt x="39831" y="2393"/>
                  <a:pt x="39785" y="2164"/>
                  <a:pt x="39648" y="1959"/>
                </a:cubicBezTo>
                <a:cubicBezTo>
                  <a:pt x="39625" y="2073"/>
                  <a:pt x="39579" y="2210"/>
                  <a:pt x="39534" y="2347"/>
                </a:cubicBezTo>
                <a:cubicBezTo>
                  <a:pt x="39465" y="2347"/>
                  <a:pt x="39397" y="2347"/>
                  <a:pt x="39283" y="2324"/>
                </a:cubicBezTo>
                <a:cubicBezTo>
                  <a:pt x="39306" y="2233"/>
                  <a:pt x="39328" y="2141"/>
                  <a:pt x="39328" y="2073"/>
                </a:cubicBezTo>
                <a:cubicBezTo>
                  <a:pt x="39237" y="2050"/>
                  <a:pt x="39146" y="2050"/>
                  <a:pt x="39055" y="2050"/>
                </a:cubicBezTo>
                <a:cubicBezTo>
                  <a:pt x="39032" y="2141"/>
                  <a:pt x="38986" y="2256"/>
                  <a:pt x="38963" y="2370"/>
                </a:cubicBezTo>
                <a:cubicBezTo>
                  <a:pt x="39032" y="2415"/>
                  <a:pt x="39123" y="2438"/>
                  <a:pt x="39191" y="2461"/>
                </a:cubicBezTo>
                <a:cubicBezTo>
                  <a:pt x="39214" y="2598"/>
                  <a:pt x="39191" y="2758"/>
                  <a:pt x="39260" y="2872"/>
                </a:cubicBezTo>
                <a:cubicBezTo>
                  <a:pt x="39306" y="3009"/>
                  <a:pt x="39374" y="3123"/>
                  <a:pt x="39191" y="3237"/>
                </a:cubicBezTo>
                <a:cubicBezTo>
                  <a:pt x="39077" y="3009"/>
                  <a:pt x="38986" y="2803"/>
                  <a:pt x="38918" y="2598"/>
                </a:cubicBezTo>
                <a:cubicBezTo>
                  <a:pt x="38758" y="2529"/>
                  <a:pt x="38644" y="2461"/>
                  <a:pt x="38507" y="2370"/>
                </a:cubicBezTo>
                <a:lnTo>
                  <a:pt x="38507" y="1571"/>
                </a:lnTo>
                <a:cubicBezTo>
                  <a:pt x="38415" y="1799"/>
                  <a:pt x="38347" y="1959"/>
                  <a:pt x="38278" y="2096"/>
                </a:cubicBezTo>
                <a:cubicBezTo>
                  <a:pt x="38210" y="1913"/>
                  <a:pt x="38164" y="1731"/>
                  <a:pt x="38096" y="1571"/>
                </a:cubicBezTo>
                <a:lnTo>
                  <a:pt x="38050" y="1571"/>
                </a:lnTo>
                <a:lnTo>
                  <a:pt x="38050" y="1845"/>
                </a:lnTo>
                <a:cubicBezTo>
                  <a:pt x="37457" y="2004"/>
                  <a:pt x="37046" y="2415"/>
                  <a:pt x="36681" y="2895"/>
                </a:cubicBezTo>
                <a:cubicBezTo>
                  <a:pt x="36658" y="2940"/>
                  <a:pt x="36589" y="2963"/>
                  <a:pt x="36521" y="2986"/>
                </a:cubicBezTo>
                <a:cubicBezTo>
                  <a:pt x="35585" y="3465"/>
                  <a:pt x="34786" y="4104"/>
                  <a:pt x="34079" y="4903"/>
                </a:cubicBezTo>
                <a:cubicBezTo>
                  <a:pt x="33919" y="5086"/>
                  <a:pt x="33736" y="5268"/>
                  <a:pt x="33531" y="5451"/>
                </a:cubicBezTo>
                <a:cubicBezTo>
                  <a:pt x="33211" y="5771"/>
                  <a:pt x="32869" y="6045"/>
                  <a:pt x="32572" y="6387"/>
                </a:cubicBezTo>
                <a:cubicBezTo>
                  <a:pt x="31956" y="7049"/>
                  <a:pt x="31385" y="7756"/>
                  <a:pt x="30792" y="8441"/>
                </a:cubicBezTo>
                <a:cubicBezTo>
                  <a:pt x="30335" y="8966"/>
                  <a:pt x="29856" y="9468"/>
                  <a:pt x="29399" y="9993"/>
                </a:cubicBezTo>
                <a:cubicBezTo>
                  <a:pt x="29240" y="10199"/>
                  <a:pt x="29125" y="10450"/>
                  <a:pt x="28943" y="10724"/>
                </a:cubicBezTo>
                <a:cubicBezTo>
                  <a:pt x="28715" y="10747"/>
                  <a:pt x="28715" y="10747"/>
                  <a:pt x="28509" y="11135"/>
                </a:cubicBezTo>
                <a:cubicBezTo>
                  <a:pt x="28555" y="11249"/>
                  <a:pt x="28623" y="11363"/>
                  <a:pt x="28669" y="11500"/>
                </a:cubicBezTo>
                <a:cubicBezTo>
                  <a:pt x="28555" y="11614"/>
                  <a:pt x="28441" y="11728"/>
                  <a:pt x="28327" y="11819"/>
                </a:cubicBezTo>
                <a:cubicBezTo>
                  <a:pt x="27665" y="11888"/>
                  <a:pt x="27596" y="11979"/>
                  <a:pt x="27619" y="12687"/>
                </a:cubicBezTo>
                <a:cubicBezTo>
                  <a:pt x="27619" y="12778"/>
                  <a:pt x="27573" y="12892"/>
                  <a:pt x="27551" y="13006"/>
                </a:cubicBezTo>
                <a:cubicBezTo>
                  <a:pt x="27414" y="12938"/>
                  <a:pt x="27322" y="12892"/>
                  <a:pt x="27231" y="12846"/>
                </a:cubicBezTo>
                <a:cubicBezTo>
                  <a:pt x="27254" y="12755"/>
                  <a:pt x="27277" y="12710"/>
                  <a:pt x="27277" y="12618"/>
                </a:cubicBezTo>
                <a:lnTo>
                  <a:pt x="27277" y="12618"/>
                </a:lnTo>
                <a:cubicBezTo>
                  <a:pt x="27140" y="12687"/>
                  <a:pt x="27048" y="12710"/>
                  <a:pt x="26957" y="12755"/>
                </a:cubicBezTo>
                <a:cubicBezTo>
                  <a:pt x="26911" y="12595"/>
                  <a:pt x="26866" y="12458"/>
                  <a:pt x="26843" y="12344"/>
                </a:cubicBezTo>
                <a:cubicBezTo>
                  <a:pt x="26781" y="12319"/>
                  <a:pt x="26726" y="12309"/>
                  <a:pt x="26677" y="12309"/>
                </a:cubicBezTo>
                <a:cubicBezTo>
                  <a:pt x="26455" y="12309"/>
                  <a:pt x="26345" y="12525"/>
                  <a:pt x="26158" y="12618"/>
                </a:cubicBezTo>
                <a:cubicBezTo>
                  <a:pt x="26041" y="12525"/>
                  <a:pt x="25935" y="12490"/>
                  <a:pt x="25835" y="12490"/>
                </a:cubicBezTo>
                <a:cubicBezTo>
                  <a:pt x="25642" y="12490"/>
                  <a:pt x="25471" y="12619"/>
                  <a:pt x="25291" y="12710"/>
                </a:cubicBezTo>
                <a:cubicBezTo>
                  <a:pt x="25017" y="12801"/>
                  <a:pt x="24720" y="12915"/>
                  <a:pt x="24469" y="13006"/>
                </a:cubicBezTo>
                <a:cubicBezTo>
                  <a:pt x="24355" y="13166"/>
                  <a:pt x="24241" y="13303"/>
                  <a:pt x="24172" y="13417"/>
                </a:cubicBezTo>
                <a:cubicBezTo>
                  <a:pt x="24158" y="13416"/>
                  <a:pt x="24144" y="13416"/>
                  <a:pt x="24130" y="13416"/>
                </a:cubicBezTo>
                <a:cubicBezTo>
                  <a:pt x="23646" y="13416"/>
                  <a:pt x="23233" y="13796"/>
                  <a:pt x="23122" y="14284"/>
                </a:cubicBezTo>
                <a:cubicBezTo>
                  <a:pt x="23045" y="14262"/>
                  <a:pt x="22975" y="14250"/>
                  <a:pt x="22909" y="14250"/>
                </a:cubicBezTo>
                <a:cubicBezTo>
                  <a:pt x="22643" y="14250"/>
                  <a:pt x="22456" y="14443"/>
                  <a:pt x="22255" y="14901"/>
                </a:cubicBezTo>
                <a:cubicBezTo>
                  <a:pt x="22213" y="14890"/>
                  <a:pt x="22177" y="14886"/>
                  <a:pt x="22145" y="14886"/>
                </a:cubicBezTo>
                <a:cubicBezTo>
                  <a:pt x="21898" y="14886"/>
                  <a:pt x="21922" y="15173"/>
                  <a:pt x="21821" y="15334"/>
                </a:cubicBezTo>
                <a:cubicBezTo>
                  <a:pt x="21707" y="15403"/>
                  <a:pt x="21570" y="15471"/>
                  <a:pt x="21456" y="15540"/>
                </a:cubicBezTo>
                <a:lnTo>
                  <a:pt x="21456" y="16088"/>
                </a:lnTo>
                <a:cubicBezTo>
                  <a:pt x="21547" y="16110"/>
                  <a:pt x="21593" y="16133"/>
                  <a:pt x="21707" y="16179"/>
                </a:cubicBezTo>
                <a:cubicBezTo>
                  <a:pt x="21570" y="16293"/>
                  <a:pt x="21799" y="16521"/>
                  <a:pt x="21547" y="16613"/>
                </a:cubicBezTo>
                <a:cubicBezTo>
                  <a:pt x="21593" y="16635"/>
                  <a:pt x="21662" y="16658"/>
                  <a:pt x="21730" y="16681"/>
                </a:cubicBezTo>
                <a:cubicBezTo>
                  <a:pt x="21570" y="17023"/>
                  <a:pt x="21411" y="17343"/>
                  <a:pt x="21228" y="17663"/>
                </a:cubicBezTo>
                <a:cubicBezTo>
                  <a:pt x="21228" y="17685"/>
                  <a:pt x="21159" y="17685"/>
                  <a:pt x="21114" y="17708"/>
                </a:cubicBezTo>
                <a:cubicBezTo>
                  <a:pt x="20863" y="17434"/>
                  <a:pt x="21274" y="17366"/>
                  <a:pt x="21274" y="17183"/>
                </a:cubicBezTo>
                <a:cubicBezTo>
                  <a:pt x="21251" y="16955"/>
                  <a:pt x="21296" y="16772"/>
                  <a:pt x="21479" y="16658"/>
                </a:cubicBezTo>
                <a:cubicBezTo>
                  <a:pt x="21365" y="16613"/>
                  <a:pt x="21228" y="16567"/>
                  <a:pt x="21091" y="16521"/>
                </a:cubicBezTo>
                <a:cubicBezTo>
                  <a:pt x="21068" y="16704"/>
                  <a:pt x="21045" y="16841"/>
                  <a:pt x="21000" y="17069"/>
                </a:cubicBezTo>
                <a:cubicBezTo>
                  <a:pt x="20863" y="16772"/>
                  <a:pt x="20771" y="16521"/>
                  <a:pt x="20680" y="16293"/>
                </a:cubicBezTo>
                <a:cubicBezTo>
                  <a:pt x="20657" y="16293"/>
                  <a:pt x="20634" y="16293"/>
                  <a:pt x="20612" y="16316"/>
                </a:cubicBezTo>
                <a:cubicBezTo>
                  <a:pt x="20634" y="16430"/>
                  <a:pt x="20657" y="16567"/>
                  <a:pt x="20680" y="16727"/>
                </a:cubicBezTo>
                <a:cubicBezTo>
                  <a:pt x="20585" y="16679"/>
                  <a:pt x="20496" y="16656"/>
                  <a:pt x="20416" y="16656"/>
                </a:cubicBezTo>
                <a:cubicBezTo>
                  <a:pt x="20267" y="16656"/>
                  <a:pt x="20154" y="16737"/>
                  <a:pt x="20110" y="16887"/>
                </a:cubicBezTo>
                <a:cubicBezTo>
                  <a:pt x="20041" y="17183"/>
                  <a:pt x="19813" y="17297"/>
                  <a:pt x="19630" y="17457"/>
                </a:cubicBezTo>
                <a:cubicBezTo>
                  <a:pt x="19585" y="17480"/>
                  <a:pt x="19562" y="17526"/>
                  <a:pt x="19539" y="17548"/>
                </a:cubicBezTo>
                <a:cubicBezTo>
                  <a:pt x="19630" y="17571"/>
                  <a:pt x="19676" y="17594"/>
                  <a:pt x="19767" y="17617"/>
                </a:cubicBezTo>
                <a:cubicBezTo>
                  <a:pt x="19790" y="17731"/>
                  <a:pt x="19836" y="17868"/>
                  <a:pt x="19858" y="18005"/>
                </a:cubicBezTo>
                <a:cubicBezTo>
                  <a:pt x="19653" y="18051"/>
                  <a:pt x="19448" y="18096"/>
                  <a:pt x="19196" y="18142"/>
                </a:cubicBezTo>
                <a:cubicBezTo>
                  <a:pt x="19151" y="18119"/>
                  <a:pt x="19060" y="18051"/>
                  <a:pt x="18877" y="17937"/>
                </a:cubicBezTo>
                <a:lnTo>
                  <a:pt x="18877" y="18827"/>
                </a:lnTo>
                <a:cubicBezTo>
                  <a:pt x="18763" y="18644"/>
                  <a:pt x="18694" y="18553"/>
                  <a:pt x="18626" y="18461"/>
                </a:cubicBezTo>
                <a:cubicBezTo>
                  <a:pt x="18512" y="18621"/>
                  <a:pt x="18420" y="18758"/>
                  <a:pt x="18306" y="18895"/>
                </a:cubicBezTo>
                <a:cubicBezTo>
                  <a:pt x="18010" y="19238"/>
                  <a:pt x="17690" y="19580"/>
                  <a:pt x="17393" y="19922"/>
                </a:cubicBezTo>
                <a:cubicBezTo>
                  <a:pt x="17234" y="20128"/>
                  <a:pt x="17142" y="20424"/>
                  <a:pt x="16937" y="20584"/>
                </a:cubicBezTo>
                <a:cubicBezTo>
                  <a:pt x="16389" y="20995"/>
                  <a:pt x="16001" y="21543"/>
                  <a:pt x="15704" y="22136"/>
                </a:cubicBezTo>
                <a:cubicBezTo>
                  <a:pt x="15681" y="22182"/>
                  <a:pt x="15659" y="22228"/>
                  <a:pt x="15659" y="22273"/>
                </a:cubicBezTo>
                <a:cubicBezTo>
                  <a:pt x="15727" y="22387"/>
                  <a:pt x="15796" y="22479"/>
                  <a:pt x="15864" y="22570"/>
                </a:cubicBezTo>
                <a:cubicBezTo>
                  <a:pt x="15796" y="22730"/>
                  <a:pt x="15727" y="22867"/>
                  <a:pt x="15659" y="23072"/>
                </a:cubicBezTo>
                <a:cubicBezTo>
                  <a:pt x="15476" y="22958"/>
                  <a:pt x="15316" y="22844"/>
                  <a:pt x="15111" y="22730"/>
                </a:cubicBezTo>
                <a:lnTo>
                  <a:pt x="15111" y="22730"/>
                </a:lnTo>
                <a:cubicBezTo>
                  <a:pt x="15134" y="22867"/>
                  <a:pt x="15134" y="22958"/>
                  <a:pt x="15156" y="23072"/>
                </a:cubicBezTo>
                <a:cubicBezTo>
                  <a:pt x="14860" y="23506"/>
                  <a:pt x="14358" y="23757"/>
                  <a:pt x="14061" y="24213"/>
                </a:cubicBezTo>
                <a:cubicBezTo>
                  <a:pt x="13878" y="24487"/>
                  <a:pt x="13741" y="24716"/>
                  <a:pt x="13673" y="25012"/>
                </a:cubicBezTo>
                <a:cubicBezTo>
                  <a:pt x="13604" y="24990"/>
                  <a:pt x="13559" y="24944"/>
                  <a:pt x="13445" y="24875"/>
                </a:cubicBezTo>
                <a:cubicBezTo>
                  <a:pt x="13308" y="25126"/>
                  <a:pt x="13171" y="25355"/>
                  <a:pt x="13079" y="25492"/>
                </a:cubicBezTo>
                <a:cubicBezTo>
                  <a:pt x="13056" y="25720"/>
                  <a:pt x="13056" y="25857"/>
                  <a:pt x="13034" y="26017"/>
                </a:cubicBezTo>
                <a:cubicBezTo>
                  <a:pt x="12851" y="26039"/>
                  <a:pt x="12737" y="26039"/>
                  <a:pt x="12577" y="26062"/>
                </a:cubicBezTo>
                <a:cubicBezTo>
                  <a:pt x="12143" y="26679"/>
                  <a:pt x="11710" y="27295"/>
                  <a:pt x="11299" y="27888"/>
                </a:cubicBezTo>
                <a:cubicBezTo>
                  <a:pt x="11322" y="28025"/>
                  <a:pt x="11345" y="28139"/>
                  <a:pt x="11367" y="28254"/>
                </a:cubicBezTo>
                <a:cubicBezTo>
                  <a:pt x="11094" y="28345"/>
                  <a:pt x="10888" y="28505"/>
                  <a:pt x="10865" y="28801"/>
                </a:cubicBezTo>
                <a:cubicBezTo>
                  <a:pt x="10523" y="28893"/>
                  <a:pt x="10477" y="29144"/>
                  <a:pt x="10569" y="29463"/>
                </a:cubicBezTo>
                <a:lnTo>
                  <a:pt x="10066" y="29463"/>
                </a:lnTo>
                <a:cubicBezTo>
                  <a:pt x="10203" y="29692"/>
                  <a:pt x="10363" y="29806"/>
                  <a:pt x="10409" y="29965"/>
                </a:cubicBezTo>
                <a:cubicBezTo>
                  <a:pt x="10432" y="30102"/>
                  <a:pt x="10660" y="30308"/>
                  <a:pt x="10340" y="30445"/>
                </a:cubicBezTo>
                <a:cubicBezTo>
                  <a:pt x="10317" y="30376"/>
                  <a:pt x="10272" y="30285"/>
                  <a:pt x="10272" y="30239"/>
                </a:cubicBezTo>
                <a:cubicBezTo>
                  <a:pt x="10158" y="30285"/>
                  <a:pt x="10066" y="30331"/>
                  <a:pt x="9884" y="30399"/>
                </a:cubicBezTo>
                <a:cubicBezTo>
                  <a:pt x="9929" y="30216"/>
                  <a:pt x="9975" y="30102"/>
                  <a:pt x="9998" y="29988"/>
                </a:cubicBezTo>
                <a:cubicBezTo>
                  <a:pt x="9975" y="29988"/>
                  <a:pt x="9975" y="29965"/>
                  <a:pt x="9952" y="29965"/>
                </a:cubicBezTo>
                <a:cubicBezTo>
                  <a:pt x="9861" y="30125"/>
                  <a:pt x="9770" y="30285"/>
                  <a:pt x="9724" y="30399"/>
                </a:cubicBezTo>
                <a:cubicBezTo>
                  <a:pt x="9792" y="30673"/>
                  <a:pt x="9861" y="30924"/>
                  <a:pt x="9929" y="31152"/>
                </a:cubicBezTo>
                <a:cubicBezTo>
                  <a:pt x="9815" y="31335"/>
                  <a:pt x="9724" y="31495"/>
                  <a:pt x="9610" y="31723"/>
                </a:cubicBezTo>
                <a:cubicBezTo>
                  <a:pt x="9587" y="31518"/>
                  <a:pt x="9564" y="31426"/>
                  <a:pt x="9541" y="31289"/>
                </a:cubicBezTo>
                <a:cubicBezTo>
                  <a:pt x="9427" y="31312"/>
                  <a:pt x="9359" y="31335"/>
                  <a:pt x="9313" y="31358"/>
                </a:cubicBezTo>
                <a:cubicBezTo>
                  <a:pt x="9382" y="31654"/>
                  <a:pt x="9427" y="31906"/>
                  <a:pt x="9496" y="32134"/>
                </a:cubicBezTo>
                <a:cubicBezTo>
                  <a:pt x="9313" y="32316"/>
                  <a:pt x="9153" y="32499"/>
                  <a:pt x="8948" y="32704"/>
                </a:cubicBezTo>
                <a:cubicBezTo>
                  <a:pt x="9108" y="32750"/>
                  <a:pt x="9222" y="32796"/>
                  <a:pt x="9359" y="32864"/>
                </a:cubicBezTo>
                <a:cubicBezTo>
                  <a:pt x="9359" y="32978"/>
                  <a:pt x="9336" y="33092"/>
                  <a:pt x="9290" y="33321"/>
                </a:cubicBezTo>
                <a:cubicBezTo>
                  <a:pt x="9219" y="33230"/>
                  <a:pt x="9164" y="33198"/>
                  <a:pt x="9117" y="33198"/>
                </a:cubicBezTo>
                <a:cubicBezTo>
                  <a:pt x="9009" y="33198"/>
                  <a:pt x="8945" y="33370"/>
                  <a:pt x="8820" y="33370"/>
                </a:cubicBezTo>
                <a:cubicBezTo>
                  <a:pt x="8810" y="33370"/>
                  <a:pt x="8799" y="33369"/>
                  <a:pt x="8788" y="33366"/>
                </a:cubicBezTo>
                <a:cubicBezTo>
                  <a:pt x="8811" y="33252"/>
                  <a:pt x="8811" y="33138"/>
                  <a:pt x="8834" y="33024"/>
                </a:cubicBezTo>
                <a:cubicBezTo>
                  <a:pt x="8743" y="33001"/>
                  <a:pt x="8651" y="32978"/>
                  <a:pt x="8583" y="32956"/>
                </a:cubicBezTo>
                <a:cubicBezTo>
                  <a:pt x="8560" y="32841"/>
                  <a:pt x="8560" y="32773"/>
                  <a:pt x="8537" y="32613"/>
                </a:cubicBezTo>
                <a:cubicBezTo>
                  <a:pt x="8423" y="32750"/>
                  <a:pt x="8377" y="32796"/>
                  <a:pt x="8309" y="32864"/>
                </a:cubicBezTo>
                <a:cubicBezTo>
                  <a:pt x="8263" y="32796"/>
                  <a:pt x="8218" y="32750"/>
                  <a:pt x="8126" y="32636"/>
                </a:cubicBezTo>
                <a:cubicBezTo>
                  <a:pt x="7829" y="33115"/>
                  <a:pt x="7533" y="33549"/>
                  <a:pt x="7259" y="33983"/>
                </a:cubicBezTo>
                <a:cubicBezTo>
                  <a:pt x="7305" y="34348"/>
                  <a:pt x="7350" y="34736"/>
                  <a:pt x="7419" y="35192"/>
                </a:cubicBezTo>
                <a:cubicBezTo>
                  <a:pt x="7236" y="35078"/>
                  <a:pt x="7145" y="35010"/>
                  <a:pt x="7053" y="34941"/>
                </a:cubicBezTo>
                <a:lnTo>
                  <a:pt x="7053" y="34941"/>
                </a:lnTo>
                <a:cubicBezTo>
                  <a:pt x="7099" y="35215"/>
                  <a:pt x="7213" y="35398"/>
                  <a:pt x="7419" y="35535"/>
                </a:cubicBezTo>
                <a:cubicBezTo>
                  <a:pt x="7533" y="35603"/>
                  <a:pt x="7670" y="35695"/>
                  <a:pt x="7601" y="35900"/>
                </a:cubicBezTo>
                <a:cubicBezTo>
                  <a:pt x="7578" y="35923"/>
                  <a:pt x="7647" y="35991"/>
                  <a:pt x="7693" y="36037"/>
                </a:cubicBezTo>
                <a:cubicBezTo>
                  <a:pt x="7715" y="35877"/>
                  <a:pt x="7738" y="35717"/>
                  <a:pt x="7784" y="35489"/>
                </a:cubicBezTo>
                <a:cubicBezTo>
                  <a:pt x="7989" y="35649"/>
                  <a:pt x="8103" y="35740"/>
                  <a:pt x="8240" y="35832"/>
                </a:cubicBezTo>
                <a:cubicBezTo>
                  <a:pt x="8372" y="35744"/>
                  <a:pt x="8144" y="35465"/>
                  <a:pt x="8413" y="35465"/>
                </a:cubicBezTo>
                <a:cubicBezTo>
                  <a:pt x="8423" y="35465"/>
                  <a:pt x="8434" y="35465"/>
                  <a:pt x="8446" y="35466"/>
                </a:cubicBezTo>
                <a:cubicBezTo>
                  <a:pt x="8423" y="35238"/>
                  <a:pt x="8377" y="35010"/>
                  <a:pt x="8354" y="34850"/>
                </a:cubicBezTo>
                <a:cubicBezTo>
                  <a:pt x="8651" y="34553"/>
                  <a:pt x="8902" y="34279"/>
                  <a:pt x="9153" y="34005"/>
                </a:cubicBezTo>
                <a:cubicBezTo>
                  <a:pt x="9085" y="33754"/>
                  <a:pt x="9062" y="33526"/>
                  <a:pt x="9313" y="33344"/>
                </a:cubicBezTo>
                <a:cubicBezTo>
                  <a:pt x="9450" y="33435"/>
                  <a:pt x="9564" y="33503"/>
                  <a:pt x="9701" y="33595"/>
                </a:cubicBezTo>
                <a:cubicBezTo>
                  <a:pt x="9747" y="33777"/>
                  <a:pt x="9815" y="33960"/>
                  <a:pt x="9861" y="34188"/>
                </a:cubicBezTo>
                <a:cubicBezTo>
                  <a:pt x="9998" y="34165"/>
                  <a:pt x="10089" y="34165"/>
                  <a:pt x="10295" y="34142"/>
                </a:cubicBezTo>
                <a:lnTo>
                  <a:pt x="10295" y="34142"/>
                </a:lnTo>
                <a:cubicBezTo>
                  <a:pt x="9929" y="34690"/>
                  <a:pt x="9633" y="35170"/>
                  <a:pt x="9290" y="35695"/>
                </a:cubicBezTo>
                <a:cubicBezTo>
                  <a:pt x="9153" y="35695"/>
                  <a:pt x="8994" y="35717"/>
                  <a:pt x="8811" y="35740"/>
                </a:cubicBezTo>
                <a:cubicBezTo>
                  <a:pt x="8788" y="35580"/>
                  <a:pt x="8765" y="35466"/>
                  <a:pt x="8743" y="35375"/>
                </a:cubicBezTo>
                <a:cubicBezTo>
                  <a:pt x="8674" y="35421"/>
                  <a:pt x="8583" y="35466"/>
                  <a:pt x="8491" y="35512"/>
                </a:cubicBezTo>
                <a:cubicBezTo>
                  <a:pt x="8560" y="35603"/>
                  <a:pt x="8628" y="35695"/>
                  <a:pt x="8697" y="35809"/>
                </a:cubicBezTo>
                <a:cubicBezTo>
                  <a:pt x="8743" y="35900"/>
                  <a:pt x="8765" y="36014"/>
                  <a:pt x="8811" y="36174"/>
                </a:cubicBezTo>
                <a:cubicBezTo>
                  <a:pt x="8788" y="36265"/>
                  <a:pt x="8743" y="36402"/>
                  <a:pt x="8651" y="36608"/>
                </a:cubicBezTo>
                <a:cubicBezTo>
                  <a:pt x="8583" y="36471"/>
                  <a:pt x="8537" y="36379"/>
                  <a:pt x="8491" y="36311"/>
                </a:cubicBezTo>
                <a:cubicBezTo>
                  <a:pt x="8377" y="36334"/>
                  <a:pt x="8263" y="36356"/>
                  <a:pt x="8103" y="36379"/>
                </a:cubicBezTo>
                <a:cubicBezTo>
                  <a:pt x="8035" y="36265"/>
                  <a:pt x="7989" y="36151"/>
                  <a:pt x="7921" y="36037"/>
                </a:cubicBezTo>
                <a:cubicBezTo>
                  <a:pt x="7898" y="36083"/>
                  <a:pt x="7875" y="36128"/>
                  <a:pt x="7829" y="36174"/>
                </a:cubicBezTo>
                <a:cubicBezTo>
                  <a:pt x="7852" y="36334"/>
                  <a:pt x="7898" y="36471"/>
                  <a:pt x="7921" y="36653"/>
                </a:cubicBezTo>
                <a:cubicBezTo>
                  <a:pt x="8058" y="36562"/>
                  <a:pt x="8172" y="36516"/>
                  <a:pt x="8286" y="36425"/>
                </a:cubicBezTo>
                <a:cubicBezTo>
                  <a:pt x="8377" y="36493"/>
                  <a:pt x="8469" y="36585"/>
                  <a:pt x="8606" y="36699"/>
                </a:cubicBezTo>
                <a:cubicBezTo>
                  <a:pt x="8469" y="36767"/>
                  <a:pt x="8377" y="36813"/>
                  <a:pt x="8240" y="36881"/>
                </a:cubicBezTo>
                <a:cubicBezTo>
                  <a:pt x="8195" y="37018"/>
                  <a:pt x="8149" y="37201"/>
                  <a:pt x="8103" y="37406"/>
                </a:cubicBezTo>
                <a:cubicBezTo>
                  <a:pt x="7989" y="37361"/>
                  <a:pt x="7898" y="37338"/>
                  <a:pt x="7784" y="37292"/>
                </a:cubicBezTo>
                <a:lnTo>
                  <a:pt x="7784" y="37292"/>
                </a:lnTo>
                <a:cubicBezTo>
                  <a:pt x="7784" y="37498"/>
                  <a:pt x="7807" y="37658"/>
                  <a:pt x="7829" y="37840"/>
                </a:cubicBezTo>
                <a:cubicBezTo>
                  <a:pt x="7738" y="37931"/>
                  <a:pt x="7647" y="38046"/>
                  <a:pt x="7556" y="38137"/>
                </a:cubicBezTo>
                <a:cubicBezTo>
                  <a:pt x="7624" y="38205"/>
                  <a:pt x="7693" y="38274"/>
                  <a:pt x="7761" y="38342"/>
                </a:cubicBezTo>
                <a:cubicBezTo>
                  <a:pt x="7510" y="38434"/>
                  <a:pt x="7282" y="38548"/>
                  <a:pt x="7076" y="38616"/>
                </a:cubicBezTo>
                <a:cubicBezTo>
                  <a:pt x="6939" y="38890"/>
                  <a:pt x="6802" y="39118"/>
                  <a:pt x="6688" y="39369"/>
                </a:cubicBezTo>
                <a:cubicBezTo>
                  <a:pt x="6597" y="39347"/>
                  <a:pt x="6528" y="39347"/>
                  <a:pt x="6460" y="39347"/>
                </a:cubicBezTo>
                <a:cubicBezTo>
                  <a:pt x="6460" y="39564"/>
                  <a:pt x="6426" y="39748"/>
                  <a:pt x="6178" y="39748"/>
                </a:cubicBezTo>
                <a:cubicBezTo>
                  <a:pt x="6140" y="39748"/>
                  <a:pt x="6097" y="39744"/>
                  <a:pt x="6049" y="39735"/>
                </a:cubicBezTo>
                <a:cubicBezTo>
                  <a:pt x="6095" y="39392"/>
                  <a:pt x="6140" y="39073"/>
                  <a:pt x="6186" y="38730"/>
                </a:cubicBezTo>
                <a:lnTo>
                  <a:pt x="5889" y="38730"/>
                </a:lnTo>
                <a:cubicBezTo>
                  <a:pt x="5752" y="38548"/>
                  <a:pt x="5615" y="38365"/>
                  <a:pt x="5478" y="38183"/>
                </a:cubicBezTo>
                <a:cubicBezTo>
                  <a:pt x="5410" y="38205"/>
                  <a:pt x="5342" y="38251"/>
                  <a:pt x="5296" y="38274"/>
                </a:cubicBezTo>
                <a:cubicBezTo>
                  <a:pt x="5068" y="38068"/>
                  <a:pt x="5227" y="37931"/>
                  <a:pt x="5319" y="37749"/>
                </a:cubicBezTo>
                <a:cubicBezTo>
                  <a:pt x="5410" y="37612"/>
                  <a:pt x="5456" y="37429"/>
                  <a:pt x="5547" y="37155"/>
                </a:cubicBezTo>
                <a:cubicBezTo>
                  <a:pt x="5684" y="37384"/>
                  <a:pt x="5798" y="37543"/>
                  <a:pt x="5912" y="37749"/>
                </a:cubicBezTo>
                <a:cubicBezTo>
                  <a:pt x="5798" y="37840"/>
                  <a:pt x="5684" y="37909"/>
                  <a:pt x="5570" y="37977"/>
                </a:cubicBezTo>
                <a:cubicBezTo>
                  <a:pt x="5638" y="38046"/>
                  <a:pt x="5684" y="38114"/>
                  <a:pt x="5775" y="38251"/>
                </a:cubicBezTo>
                <a:cubicBezTo>
                  <a:pt x="5844" y="38160"/>
                  <a:pt x="5867" y="38091"/>
                  <a:pt x="5889" y="38091"/>
                </a:cubicBezTo>
                <a:cubicBezTo>
                  <a:pt x="6049" y="38251"/>
                  <a:pt x="6232" y="38411"/>
                  <a:pt x="6460" y="38616"/>
                </a:cubicBezTo>
                <a:lnTo>
                  <a:pt x="6460" y="38981"/>
                </a:lnTo>
                <a:cubicBezTo>
                  <a:pt x="6597" y="38867"/>
                  <a:pt x="6711" y="38799"/>
                  <a:pt x="6802" y="38730"/>
                </a:cubicBezTo>
                <a:cubicBezTo>
                  <a:pt x="6734" y="38456"/>
                  <a:pt x="6665" y="38205"/>
                  <a:pt x="6551" y="37863"/>
                </a:cubicBezTo>
                <a:cubicBezTo>
                  <a:pt x="6597" y="37794"/>
                  <a:pt x="6688" y="37635"/>
                  <a:pt x="6802" y="37475"/>
                </a:cubicBezTo>
                <a:cubicBezTo>
                  <a:pt x="6825" y="37498"/>
                  <a:pt x="6848" y="37498"/>
                  <a:pt x="6871" y="37521"/>
                </a:cubicBezTo>
                <a:lnTo>
                  <a:pt x="6871" y="37703"/>
                </a:lnTo>
                <a:cubicBezTo>
                  <a:pt x="6939" y="37703"/>
                  <a:pt x="7008" y="37680"/>
                  <a:pt x="7099" y="37658"/>
                </a:cubicBezTo>
                <a:cubicBezTo>
                  <a:pt x="7008" y="37338"/>
                  <a:pt x="6620" y="37292"/>
                  <a:pt x="6506" y="36973"/>
                </a:cubicBezTo>
                <a:cubicBezTo>
                  <a:pt x="6620" y="36859"/>
                  <a:pt x="6757" y="36722"/>
                  <a:pt x="6894" y="36585"/>
                </a:cubicBezTo>
                <a:cubicBezTo>
                  <a:pt x="6894" y="36493"/>
                  <a:pt x="6871" y="36379"/>
                  <a:pt x="6871" y="36265"/>
                </a:cubicBezTo>
                <a:cubicBezTo>
                  <a:pt x="6885" y="36263"/>
                  <a:pt x="6898" y="36262"/>
                  <a:pt x="6912" y="36262"/>
                </a:cubicBezTo>
                <a:cubicBezTo>
                  <a:pt x="7053" y="36262"/>
                  <a:pt x="7164" y="36366"/>
                  <a:pt x="7122" y="36471"/>
                </a:cubicBezTo>
                <a:cubicBezTo>
                  <a:pt x="7008" y="36699"/>
                  <a:pt x="7122" y="36836"/>
                  <a:pt x="7236" y="36973"/>
                </a:cubicBezTo>
                <a:lnTo>
                  <a:pt x="7738" y="36973"/>
                </a:lnTo>
                <a:cubicBezTo>
                  <a:pt x="7578" y="36881"/>
                  <a:pt x="7487" y="36836"/>
                  <a:pt x="7350" y="36767"/>
                </a:cubicBezTo>
                <a:cubicBezTo>
                  <a:pt x="7396" y="36676"/>
                  <a:pt x="7441" y="36562"/>
                  <a:pt x="7464" y="36471"/>
                </a:cubicBezTo>
                <a:cubicBezTo>
                  <a:pt x="7396" y="36402"/>
                  <a:pt x="7327" y="36356"/>
                  <a:pt x="7259" y="36265"/>
                </a:cubicBezTo>
                <a:cubicBezTo>
                  <a:pt x="7168" y="36174"/>
                  <a:pt x="7122" y="36083"/>
                  <a:pt x="7031" y="35946"/>
                </a:cubicBezTo>
                <a:cubicBezTo>
                  <a:pt x="7031" y="35923"/>
                  <a:pt x="7053" y="35854"/>
                  <a:pt x="7076" y="35786"/>
                </a:cubicBezTo>
                <a:cubicBezTo>
                  <a:pt x="6734" y="35398"/>
                  <a:pt x="6734" y="35329"/>
                  <a:pt x="7008" y="34896"/>
                </a:cubicBezTo>
                <a:lnTo>
                  <a:pt x="7008" y="34690"/>
                </a:lnTo>
                <a:cubicBezTo>
                  <a:pt x="6962" y="34690"/>
                  <a:pt x="6939" y="34667"/>
                  <a:pt x="6916" y="34667"/>
                </a:cubicBezTo>
                <a:cubicBezTo>
                  <a:pt x="6848" y="34873"/>
                  <a:pt x="6757" y="35055"/>
                  <a:pt x="6665" y="35307"/>
                </a:cubicBezTo>
                <a:cubicBezTo>
                  <a:pt x="6323" y="35375"/>
                  <a:pt x="6026" y="35558"/>
                  <a:pt x="6003" y="35991"/>
                </a:cubicBezTo>
                <a:cubicBezTo>
                  <a:pt x="6049" y="36083"/>
                  <a:pt x="6095" y="36151"/>
                  <a:pt x="6140" y="36220"/>
                </a:cubicBezTo>
                <a:cubicBezTo>
                  <a:pt x="6072" y="36288"/>
                  <a:pt x="6026" y="36356"/>
                  <a:pt x="5958" y="36425"/>
                </a:cubicBezTo>
                <a:cubicBezTo>
                  <a:pt x="6072" y="36516"/>
                  <a:pt x="6163" y="36608"/>
                  <a:pt x="6232" y="36699"/>
                </a:cubicBezTo>
                <a:cubicBezTo>
                  <a:pt x="5935" y="36767"/>
                  <a:pt x="5661" y="36836"/>
                  <a:pt x="5364" y="36904"/>
                </a:cubicBezTo>
                <a:cubicBezTo>
                  <a:pt x="5319" y="37155"/>
                  <a:pt x="5250" y="37384"/>
                  <a:pt x="5205" y="37612"/>
                </a:cubicBezTo>
                <a:cubicBezTo>
                  <a:pt x="5136" y="37635"/>
                  <a:pt x="5068" y="37658"/>
                  <a:pt x="5045" y="37658"/>
                </a:cubicBezTo>
                <a:cubicBezTo>
                  <a:pt x="4976" y="37886"/>
                  <a:pt x="4931" y="38068"/>
                  <a:pt x="4908" y="38160"/>
                </a:cubicBezTo>
                <a:cubicBezTo>
                  <a:pt x="4588" y="38456"/>
                  <a:pt x="4269" y="38639"/>
                  <a:pt x="4132" y="38936"/>
                </a:cubicBezTo>
                <a:cubicBezTo>
                  <a:pt x="3972" y="39255"/>
                  <a:pt x="3767" y="39506"/>
                  <a:pt x="3561" y="39780"/>
                </a:cubicBezTo>
                <a:cubicBezTo>
                  <a:pt x="3356" y="40031"/>
                  <a:pt x="3242" y="40351"/>
                  <a:pt x="3105" y="40625"/>
                </a:cubicBezTo>
                <a:cubicBezTo>
                  <a:pt x="3127" y="40648"/>
                  <a:pt x="3150" y="40670"/>
                  <a:pt x="3173" y="40693"/>
                </a:cubicBezTo>
                <a:cubicBezTo>
                  <a:pt x="3036" y="40807"/>
                  <a:pt x="2876" y="40922"/>
                  <a:pt x="2717" y="41058"/>
                </a:cubicBezTo>
                <a:cubicBezTo>
                  <a:pt x="2671" y="41195"/>
                  <a:pt x="2625" y="41378"/>
                  <a:pt x="2580" y="41538"/>
                </a:cubicBezTo>
                <a:cubicBezTo>
                  <a:pt x="2717" y="41743"/>
                  <a:pt x="2854" y="41949"/>
                  <a:pt x="2991" y="42154"/>
                </a:cubicBezTo>
                <a:cubicBezTo>
                  <a:pt x="2945" y="42245"/>
                  <a:pt x="2876" y="42337"/>
                  <a:pt x="2831" y="42428"/>
                </a:cubicBezTo>
                <a:lnTo>
                  <a:pt x="3082" y="42428"/>
                </a:lnTo>
                <a:cubicBezTo>
                  <a:pt x="3127" y="42291"/>
                  <a:pt x="3173" y="42177"/>
                  <a:pt x="3264" y="41949"/>
                </a:cubicBezTo>
                <a:lnTo>
                  <a:pt x="3264" y="41949"/>
                </a:lnTo>
                <a:cubicBezTo>
                  <a:pt x="3493" y="42405"/>
                  <a:pt x="3013" y="42679"/>
                  <a:pt x="3310" y="43113"/>
                </a:cubicBezTo>
                <a:cubicBezTo>
                  <a:pt x="3036" y="42999"/>
                  <a:pt x="2899" y="42930"/>
                  <a:pt x="2739" y="42862"/>
                </a:cubicBezTo>
                <a:cubicBezTo>
                  <a:pt x="2694" y="42862"/>
                  <a:pt x="2625" y="42885"/>
                  <a:pt x="2488" y="42930"/>
                </a:cubicBezTo>
                <a:cubicBezTo>
                  <a:pt x="2511" y="42770"/>
                  <a:pt x="2534" y="42679"/>
                  <a:pt x="2580" y="42496"/>
                </a:cubicBezTo>
                <a:lnTo>
                  <a:pt x="2580" y="42496"/>
                </a:lnTo>
                <a:cubicBezTo>
                  <a:pt x="2466" y="42611"/>
                  <a:pt x="2397" y="42656"/>
                  <a:pt x="2329" y="42725"/>
                </a:cubicBezTo>
                <a:cubicBezTo>
                  <a:pt x="2237" y="42656"/>
                  <a:pt x="2146" y="42588"/>
                  <a:pt x="2032" y="42496"/>
                </a:cubicBezTo>
                <a:cubicBezTo>
                  <a:pt x="1986" y="42611"/>
                  <a:pt x="1941" y="42679"/>
                  <a:pt x="1895" y="42770"/>
                </a:cubicBezTo>
                <a:cubicBezTo>
                  <a:pt x="2009" y="42839"/>
                  <a:pt x="2100" y="42885"/>
                  <a:pt x="2146" y="42907"/>
                </a:cubicBezTo>
                <a:cubicBezTo>
                  <a:pt x="2078" y="43113"/>
                  <a:pt x="2032" y="43273"/>
                  <a:pt x="1963" y="43432"/>
                </a:cubicBezTo>
                <a:cubicBezTo>
                  <a:pt x="1849" y="43273"/>
                  <a:pt x="1758" y="43136"/>
                  <a:pt x="1667" y="43021"/>
                </a:cubicBezTo>
                <a:cubicBezTo>
                  <a:pt x="1301" y="43273"/>
                  <a:pt x="1598" y="43569"/>
                  <a:pt x="1507" y="43843"/>
                </a:cubicBezTo>
                <a:cubicBezTo>
                  <a:pt x="1393" y="43912"/>
                  <a:pt x="1279" y="43980"/>
                  <a:pt x="1142" y="44071"/>
                </a:cubicBezTo>
                <a:cubicBezTo>
                  <a:pt x="1187" y="44163"/>
                  <a:pt x="1210" y="44254"/>
                  <a:pt x="1279" y="44414"/>
                </a:cubicBezTo>
                <a:cubicBezTo>
                  <a:pt x="1370" y="44300"/>
                  <a:pt x="1416" y="44254"/>
                  <a:pt x="1484" y="44163"/>
                </a:cubicBezTo>
                <a:cubicBezTo>
                  <a:pt x="1575" y="44231"/>
                  <a:pt x="1644" y="44323"/>
                  <a:pt x="1758" y="44414"/>
                </a:cubicBezTo>
                <a:cubicBezTo>
                  <a:pt x="1621" y="44482"/>
                  <a:pt x="1530" y="44505"/>
                  <a:pt x="1438" y="44551"/>
                </a:cubicBezTo>
                <a:cubicBezTo>
                  <a:pt x="1507" y="44665"/>
                  <a:pt x="1553" y="44733"/>
                  <a:pt x="1644" y="44916"/>
                </a:cubicBezTo>
                <a:cubicBezTo>
                  <a:pt x="1461" y="44847"/>
                  <a:pt x="1370" y="44802"/>
                  <a:pt x="1256" y="44756"/>
                </a:cubicBezTo>
                <a:cubicBezTo>
                  <a:pt x="1233" y="44825"/>
                  <a:pt x="1210" y="44870"/>
                  <a:pt x="1187" y="44939"/>
                </a:cubicBezTo>
                <a:cubicBezTo>
                  <a:pt x="1301" y="44962"/>
                  <a:pt x="1416" y="44962"/>
                  <a:pt x="1484" y="44962"/>
                </a:cubicBezTo>
                <a:cubicBezTo>
                  <a:pt x="1507" y="45167"/>
                  <a:pt x="1530" y="45327"/>
                  <a:pt x="1553" y="45509"/>
                </a:cubicBezTo>
                <a:cubicBezTo>
                  <a:pt x="1598" y="45532"/>
                  <a:pt x="1667" y="45555"/>
                  <a:pt x="1758" y="45601"/>
                </a:cubicBezTo>
                <a:cubicBezTo>
                  <a:pt x="1621" y="45783"/>
                  <a:pt x="1507" y="45943"/>
                  <a:pt x="1393" y="46080"/>
                </a:cubicBezTo>
                <a:cubicBezTo>
                  <a:pt x="1461" y="46103"/>
                  <a:pt x="1530" y="46126"/>
                  <a:pt x="1621" y="46149"/>
                </a:cubicBezTo>
                <a:cubicBezTo>
                  <a:pt x="1598" y="46240"/>
                  <a:pt x="1598" y="46308"/>
                  <a:pt x="1575" y="46377"/>
                </a:cubicBezTo>
                <a:cubicBezTo>
                  <a:pt x="1598" y="46377"/>
                  <a:pt x="1621" y="46377"/>
                  <a:pt x="1621" y="46400"/>
                </a:cubicBezTo>
                <a:cubicBezTo>
                  <a:pt x="1667" y="46308"/>
                  <a:pt x="1689" y="46240"/>
                  <a:pt x="1735" y="46149"/>
                </a:cubicBezTo>
                <a:cubicBezTo>
                  <a:pt x="1895" y="46171"/>
                  <a:pt x="2032" y="46171"/>
                  <a:pt x="2260" y="46194"/>
                </a:cubicBezTo>
                <a:cubicBezTo>
                  <a:pt x="1986" y="46788"/>
                  <a:pt x="1735" y="47335"/>
                  <a:pt x="1461" y="47906"/>
                </a:cubicBezTo>
                <a:cubicBezTo>
                  <a:pt x="1484" y="47952"/>
                  <a:pt x="1507" y="48020"/>
                  <a:pt x="1530" y="48111"/>
                </a:cubicBezTo>
                <a:cubicBezTo>
                  <a:pt x="1512" y="48110"/>
                  <a:pt x="1495" y="48109"/>
                  <a:pt x="1479" y="48109"/>
                </a:cubicBezTo>
                <a:cubicBezTo>
                  <a:pt x="1124" y="48109"/>
                  <a:pt x="1173" y="48571"/>
                  <a:pt x="868" y="48636"/>
                </a:cubicBezTo>
                <a:cubicBezTo>
                  <a:pt x="799" y="48636"/>
                  <a:pt x="776" y="48842"/>
                  <a:pt x="754" y="48979"/>
                </a:cubicBezTo>
                <a:cubicBezTo>
                  <a:pt x="754" y="49070"/>
                  <a:pt x="799" y="49184"/>
                  <a:pt x="776" y="49298"/>
                </a:cubicBezTo>
                <a:cubicBezTo>
                  <a:pt x="754" y="49435"/>
                  <a:pt x="708" y="49572"/>
                  <a:pt x="662" y="49709"/>
                </a:cubicBezTo>
                <a:cubicBezTo>
                  <a:pt x="548" y="49618"/>
                  <a:pt x="480" y="49572"/>
                  <a:pt x="343" y="49481"/>
                </a:cubicBezTo>
                <a:cubicBezTo>
                  <a:pt x="274" y="49846"/>
                  <a:pt x="206" y="50166"/>
                  <a:pt x="137" y="50485"/>
                </a:cubicBezTo>
                <a:cubicBezTo>
                  <a:pt x="206" y="50531"/>
                  <a:pt x="274" y="50554"/>
                  <a:pt x="343" y="50599"/>
                </a:cubicBezTo>
                <a:cubicBezTo>
                  <a:pt x="229" y="50759"/>
                  <a:pt x="137" y="50919"/>
                  <a:pt x="0" y="51102"/>
                </a:cubicBezTo>
                <a:cubicBezTo>
                  <a:pt x="251" y="51193"/>
                  <a:pt x="480" y="51261"/>
                  <a:pt x="708" y="51353"/>
                </a:cubicBezTo>
                <a:cubicBezTo>
                  <a:pt x="754" y="51239"/>
                  <a:pt x="776" y="51147"/>
                  <a:pt x="799" y="51056"/>
                </a:cubicBezTo>
                <a:lnTo>
                  <a:pt x="868" y="51056"/>
                </a:lnTo>
                <a:cubicBezTo>
                  <a:pt x="982" y="51307"/>
                  <a:pt x="1096" y="51535"/>
                  <a:pt x="1233" y="51809"/>
                </a:cubicBezTo>
                <a:cubicBezTo>
                  <a:pt x="1484" y="51512"/>
                  <a:pt x="1210" y="51307"/>
                  <a:pt x="1119" y="50965"/>
                </a:cubicBezTo>
                <a:lnTo>
                  <a:pt x="1119" y="50965"/>
                </a:lnTo>
                <a:cubicBezTo>
                  <a:pt x="1370" y="51056"/>
                  <a:pt x="1553" y="51147"/>
                  <a:pt x="1735" y="51216"/>
                </a:cubicBezTo>
                <a:cubicBezTo>
                  <a:pt x="1712" y="51649"/>
                  <a:pt x="1644" y="52015"/>
                  <a:pt x="1324" y="52289"/>
                </a:cubicBezTo>
                <a:cubicBezTo>
                  <a:pt x="1370" y="52425"/>
                  <a:pt x="1393" y="52517"/>
                  <a:pt x="1393" y="52540"/>
                </a:cubicBezTo>
                <a:cubicBezTo>
                  <a:pt x="1279" y="52791"/>
                  <a:pt x="1210" y="52950"/>
                  <a:pt x="1119" y="53133"/>
                </a:cubicBezTo>
                <a:cubicBezTo>
                  <a:pt x="1028" y="53202"/>
                  <a:pt x="891" y="53270"/>
                  <a:pt x="799" y="53316"/>
                </a:cubicBezTo>
                <a:cubicBezTo>
                  <a:pt x="776" y="53727"/>
                  <a:pt x="548" y="54000"/>
                  <a:pt x="388" y="54320"/>
                </a:cubicBezTo>
                <a:cubicBezTo>
                  <a:pt x="297" y="54457"/>
                  <a:pt x="229" y="54617"/>
                  <a:pt x="183" y="54731"/>
                </a:cubicBezTo>
                <a:cubicBezTo>
                  <a:pt x="503" y="54936"/>
                  <a:pt x="845" y="55119"/>
                  <a:pt x="1164" y="55324"/>
                </a:cubicBezTo>
                <a:cubicBezTo>
                  <a:pt x="1164" y="55256"/>
                  <a:pt x="1164" y="55187"/>
                  <a:pt x="1164" y="55096"/>
                </a:cubicBezTo>
                <a:cubicBezTo>
                  <a:pt x="1370" y="55119"/>
                  <a:pt x="1575" y="55142"/>
                  <a:pt x="1804" y="55165"/>
                </a:cubicBezTo>
                <a:cubicBezTo>
                  <a:pt x="1758" y="55347"/>
                  <a:pt x="1712" y="55484"/>
                  <a:pt x="1689" y="55598"/>
                </a:cubicBezTo>
                <a:cubicBezTo>
                  <a:pt x="1530" y="55689"/>
                  <a:pt x="1370" y="55781"/>
                  <a:pt x="1233" y="55872"/>
                </a:cubicBezTo>
                <a:lnTo>
                  <a:pt x="1804" y="55872"/>
                </a:lnTo>
                <a:cubicBezTo>
                  <a:pt x="1826" y="56146"/>
                  <a:pt x="1872" y="56374"/>
                  <a:pt x="1895" y="56717"/>
                </a:cubicBezTo>
                <a:cubicBezTo>
                  <a:pt x="1963" y="56443"/>
                  <a:pt x="2032" y="56260"/>
                  <a:pt x="2078" y="56100"/>
                </a:cubicBezTo>
                <a:cubicBezTo>
                  <a:pt x="2192" y="56100"/>
                  <a:pt x="2306" y="56123"/>
                  <a:pt x="2443" y="56146"/>
                </a:cubicBezTo>
                <a:cubicBezTo>
                  <a:pt x="2466" y="55918"/>
                  <a:pt x="2488" y="55689"/>
                  <a:pt x="2534" y="55461"/>
                </a:cubicBezTo>
                <a:cubicBezTo>
                  <a:pt x="2648" y="55484"/>
                  <a:pt x="2739" y="55507"/>
                  <a:pt x="2831" y="55507"/>
                </a:cubicBezTo>
                <a:cubicBezTo>
                  <a:pt x="2808" y="55689"/>
                  <a:pt x="2785" y="55826"/>
                  <a:pt x="2762" y="55986"/>
                </a:cubicBezTo>
                <a:cubicBezTo>
                  <a:pt x="2922" y="55986"/>
                  <a:pt x="3013" y="55963"/>
                  <a:pt x="3150" y="55963"/>
                </a:cubicBezTo>
                <a:cubicBezTo>
                  <a:pt x="3082" y="55735"/>
                  <a:pt x="3013" y="55553"/>
                  <a:pt x="2968" y="55347"/>
                </a:cubicBezTo>
                <a:cubicBezTo>
                  <a:pt x="2831" y="55370"/>
                  <a:pt x="2717" y="55370"/>
                  <a:pt x="2602" y="55393"/>
                </a:cubicBezTo>
                <a:cubicBezTo>
                  <a:pt x="2580" y="55233"/>
                  <a:pt x="2557" y="55096"/>
                  <a:pt x="2534" y="54959"/>
                </a:cubicBezTo>
                <a:cubicBezTo>
                  <a:pt x="2397" y="54913"/>
                  <a:pt x="2237" y="54891"/>
                  <a:pt x="2055" y="54845"/>
                </a:cubicBezTo>
                <a:cubicBezTo>
                  <a:pt x="2283" y="54640"/>
                  <a:pt x="2488" y="54457"/>
                  <a:pt x="2671" y="54274"/>
                </a:cubicBezTo>
                <a:cubicBezTo>
                  <a:pt x="2899" y="54388"/>
                  <a:pt x="3059" y="54480"/>
                  <a:pt x="3219" y="54571"/>
                </a:cubicBezTo>
                <a:cubicBezTo>
                  <a:pt x="3516" y="54434"/>
                  <a:pt x="3789" y="54320"/>
                  <a:pt x="4040" y="54137"/>
                </a:cubicBezTo>
                <a:cubicBezTo>
                  <a:pt x="4292" y="53955"/>
                  <a:pt x="4474" y="53727"/>
                  <a:pt x="4748" y="53453"/>
                </a:cubicBezTo>
                <a:lnTo>
                  <a:pt x="4748" y="53453"/>
                </a:lnTo>
                <a:cubicBezTo>
                  <a:pt x="4702" y="54000"/>
                  <a:pt x="4657" y="54411"/>
                  <a:pt x="4976" y="54754"/>
                </a:cubicBezTo>
                <a:cubicBezTo>
                  <a:pt x="4931" y="54913"/>
                  <a:pt x="4885" y="55050"/>
                  <a:pt x="4862" y="55142"/>
                </a:cubicBezTo>
                <a:cubicBezTo>
                  <a:pt x="4999" y="55210"/>
                  <a:pt x="5090" y="55256"/>
                  <a:pt x="5227" y="55347"/>
                </a:cubicBezTo>
                <a:cubicBezTo>
                  <a:pt x="5113" y="55484"/>
                  <a:pt x="5022" y="55553"/>
                  <a:pt x="4908" y="55644"/>
                </a:cubicBezTo>
                <a:cubicBezTo>
                  <a:pt x="4931" y="55667"/>
                  <a:pt x="4953" y="55712"/>
                  <a:pt x="4953" y="55712"/>
                </a:cubicBezTo>
                <a:cubicBezTo>
                  <a:pt x="4839" y="55849"/>
                  <a:pt x="4725" y="55963"/>
                  <a:pt x="4634" y="56100"/>
                </a:cubicBezTo>
                <a:cubicBezTo>
                  <a:pt x="4520" y="56237"/>
                  <a:pt x="4474" y="56420"/>
                  <a:pt x="4406" y="56580"/>
                </a:cubicBezTo>
                <a:cubicBezTo>
                  <a:pt x="4337" y="57036"/>
                  <a:pt x="4269" y="57493"/>
                  <a:pt x="4018" y="57926"/>
                </a:cubicBezTo>
                <a:cubicBezTo>
                  <a:pt x="4063" y="57972"/>
                  <a:pt x="4086" y="58040"/>
                  <a:pt x="4132" y="58086"/>
                </a:cubicBezTo>
                <a:cubicBezTo>
                  <a:pt x="4177" y="58383"/>
                  <a:pt x="4063" y="58611"/>
                  <a:pt x="3949" y="58839"/>
                </a:cubicBezTo>
                <a:cubicBezTo>
                  <a:pt x="4246" y="58839"/>
                  <a:pt x="4109" y="58497"/>
                  <a:pt x="4269" y="58383"/>
                </a:cubicBezTo>
                <a:cubicBezTo>
                  <a:pt x="4297" y="58378"/>
                  <a:pt x="4324" y="58376"/>
                  <a:pt x="4348" y="58376"/>
                </a:cubicBezTo>
                <a:cubicBezTo>
                  <a:pt x="4574" y="58376"/>
                  <a:pt x="4618" y="58558"/>
                  <a:pt x="4680" y="58702"/>
                </a:cubicBezTo>
                <a:cubicBezTo>
                  <a:pt x="4451" y="59045"/>
                  <a:pt x="4246" y="59342"/>
                  <a:pt x="4086" y="59615"/>
                </a:cubicBezTo>
                <a:cubicBezTo>
                  <a:pt x="4177" y="59821"/>
                  <a:pt x="4223" y="60026"/>
                  <a:pt x="4314" y="60163"/>
                </a:cubicBezTo>
                <a:cubicBezTo>
                  <a:pt x="4451" y="60300"/>
                  <a:pt x="4634" y="60414"/>
                  <a:pt x="4817" y="60551"/>
                </a:cubicBezTo>
                <a:cubicBezTo>
                  <a:pt x="4748" y="60643"/>
                  <a:pt x="4680" y="60711"/>
                  <a:pt x="4588" y="60802"/>
                </a:cubicBezTo>
                <a:cubicBezTo>
                  <a:pt x="4725" y="60985"/>
                  <a:pt x="4839" y="61190"/>
                  <a:pt x="4999" y="61441"/>
                </a:cubicBezTo>
                <a:cubicBezTo>
                  <a:pt x="5113" y="61282"/>
                  <a:pt x="5182" y="61190"/>
                  <a:pt x="5250" y="61099"/>
                </a:cubicBezTo>
                <a:cubicBezTo>
                  <a:pt x="5433" y="61168"/>
                  <a:pt x="5615" y="61236"/>
                  <a:pt x="5821" y="61304"/>
                </a:cubicBezTo>
                <a:cubicBezTo>
                  <a:pt x="5798" y="61099"/>
                  <a:pt x="5775" y="60962"/>
                  <a:pt x="5752" y="60802"/>
                </a:cubicBezTo>
                <a:lnTo>
                  <a:pt x="5752" y="60802"/>
                </a:lnTo>
                <a:cubicBezTo>
                  <a:pt x="5912" y="60825"/>
                  <a:pt x="6026" y="60848"/>
                  <a:pt x="6095" y="60871"/>
                </a:cubicBezTo>
                <a:cubicBezTo>
                  <a:pt x="6072" y="60711"/>
                  <a:pt x="6049" y="60574"/>
                  <a:pt x="6049" y="60437"/>
                </a:cubicBezTo>
                <a:cubicBezTo>
                  <a:pt x="6232" y="60437"/>
                  <a:pt x="6391" y="60460"/>
                  <a:pt x="6551" y="60483"/>
                </a:cubicBezTo>
                <a:cubicBezTo>
                  <a:pt x="6506" y="60597"/>
                  <a:pt x="6460" y="60734"/>
                  <a:pt x="6437" y="60848"/>
                </a:cubicBezTo>
                <a:cubicBezTo>
                  <a:pt x="6461" y="60852"/>
                  <a:pt x="6484" y="60854"/>
                  <a:pt x="6505" y="60854"/>
                </a:cubicBezTo>
                <a:cubicBezTo>
                  <a:pt x="6604" y="60854"/>
                  <a:pt x="6669" y="60813"/>
                  <a:pt x="6688" y="60757"/>
                </a:cubicBezTo>
                <a:cubicBezTo>
                  <a:pt x="6778" y="60524"/>
                  <a:pt x="6797" y="60474"/>
                  <a:pt x="6944" y="60474"/>
                </a:cubicBezTo>
                <a:cubicBezTo>
                  <a:pt x="6984" y="60474"/>
                  <a:pt x="7035" y="60478"/>
                  <a:pt x="7099" y="60483"/>
                </a:cubicBezTo>
                <a:lnTo>
                  <a:pt x="7259" y="60483"/>
                </a:lnTo>
                <a:cubicBezTo>
                  <a:pt x="7373" y="60346"/>
                  <a:pt x="7441" y="60232"/>
                  <a:pt x="7510" y="60140"/>
                </a:cubicBezTo>
                <a:cubicBezTo>
                  <a:pt x="7829" y="60049"/>
                  <a:pt x="8103" y="59958"/>
                  <a:pt x="8377" y="59867"/>
                </a:cubicBezTo>
                <a:cubicBezTo>
                  <a:pt x="8481" y="59722"/>
                  <a:pt x="8397" y="59446"/>
                  <a:pt x="8651" y="59446"/>
                </a:cubicBezTo>
                <a:cubicBezTo>
                  <a:pt x="8678" y="59446"/>
                  <a:pt x="8708" y="59449"/>
                  <a:pt x="8743" y="59456"/>
                </a:cubicBezTo>
                <a:lnTo>
                  <a:pt x="8743" y="59752"/>
                </a:lnTo>
                <a:cubicBezTo>
                  <a:pt x="9131" y="59707"/>
                  <a:pt x="8811" y="59410"/>
                  <a:pt x="8879" y="59342"/>
                </a:cubicBezTo>
                <a:cubicBezTo>
                  <a:pt x="9131" y="59182"/>
                  <a:pt x="9290" y="59068"/>
                  <a:pt x="9450" y="58976"/>
                </a:cubicBezTo>
                <a:cubicBezTo>
                  <a:pt x="9519" y="59022"/>
                  <a:pt x="9587" y="59068"/>
                  <a:pt x="9633" y="59113"/>
                </a:cubicBezTo>
                <a:cubicBezTo>
                  <a:pt x="9747" y="58976"/>
                  <a:pt x="9838" y="58862"/>
                  <a:pt x="9929" y="58771"/>
                </a:cubicBezTo>
                <a:lnTo>
                  <a:pt x="9907" y="58771"/>
                </a:lnTo>
                <a:cubicBezTo>
                  <a:pt x="9975" y="58451"/>
                  <a:pt x="9952" y="58177"/>
                  <a:pt x="9564" y="57949"/>
                </a:cubicBezTo>
                <a:cubicBezTo>
                  <a:pt x="9815" y="57812"/>
                  <a:pt x="10021" y="57721"/>
                  <a:pt x="10249" y="57607"/>
                </a:cubicBezTo>
                <a:cubicBezTo>
                  <a:pt x="10386" y="57721"/>
                  <a:pt x="10546" y="57835"/>
                  <a:pt x="10705" y="57972"/>
                </a:cubicBezTo>
                <a:cubicBezTo>
                  <a:pt x="10774" y="57949"/>
                  <a:pt x="10842" y="57926"/>
                  <a:pt x="10934" y="57881"/>
                </a:cubicBezTo>
                <a:cubicBezTo>
                  <a:pt x="10979" y="57972"/>
                  <a:pt x="11025" y="58063"/>
                  <a:pt x="11048" y="58109"/>
                </a:cubicBezTo>
                <a:cubicBezTo>
                  <a:pt x="11230" y="58040"/>
                  <a:pt x="11345" y="58018"/>
                  <a:pt x="11413" y="58018"/>
                </a:cubicBezTo>
                <a:cubicBezTo>
                  <a:pt x="11436" y="58223"/>
                  <a:pt x="11482" y="58383"/>
                  <a:pt x="11504" y="58611"/>
                </a:cubicBezTo>
                <a:cubicBezTo>
                  <a:pt x="11596" y="58451"/>
                  <a:pt x="11641" y="58383"/>
                  <a:pt x="11664" y="58314"/>
                </a:cubicBezTo>
                <a:cubicBezTo>
                  <a:pt x="11641" y="58200"/>
                  <a:pt x="11596" y="58063"/>
                  <a:pt x="11527" y="57904"/>
                </a:cubicBezTo>
                <a:lnTo>
                  <a:pt x="11527" y="57904"/>
                </a:lnTo>
                <a:cubicBezTo>
                  <a:pt x="12052" y="57926"/>
                  <a:pt x="11847" y="58429"/>
                  <a:pt x="12098" y="58611"/>
                </a:cubicBezTo>
                <a:cubicBezTo>
                  <a:pt x="12121" y="58383"/>
                  <a:pt x="12121" y="58177"/>
                  <a:pt x="12143" y="57949"/>
                </a:cubicBezTo>
                <a:cubicBezTo>
                  <a:pt x="12052" y="57926"/>
                  <a:pt x="11961" y="57904"/>
                  <a:pt x="11778" y="57858"/>
                </a:cubicBezTo>
                <a:cubicBezTo>
                  <a:pt x="11984" y="57744"/>
                  <a:pt x="12121" y="57675"/>
                  <a:pt x="12258" y="57584"/>
                </a:cubicBezTo>
                <a:cubicBezTo>
                  <a:pt x="12395" y="57721"/>
                  <a:pt x="12509" y="57858"/>
                  <a:pt x="12577" y="57926"/>
                </a:cubicBezTo>
                <a:cubicBezTo>
                  <a:pt x="12623" y="58109"/>
                  <a:pt x="12623" y="58246"/>
                  <a:pt x="12668" y="58451"/>
                </a:cubicBezTo>
                <a:cubicBezTo>
                  <a:pt x="12851" y="58292"/>
                  <a:pt x="12965" y="58200"/>
                  <a:pt x="13102" y="58086"/>
                </a:cubicBezTo>
                <a:cubicBezTo>
                  <a:pt x="13308" y="58132"/>
                  <a:pt x="13536" y="58177"/>
                  <a:pt x="13787" y="58246"/>
                </a:cubicBezTo>
                <a:cubicBezTo>
                  <a:pt x="13855" y="58200"/>
                  <a:pt x="13924" y="58109"/>
                  <a:pt x="13992" y="58040"/>
                </a:cubicBezTo>
                <a:cubicBezTo>
                  <a:pt x="14152" y="58132"/>
                  <a:pt x="14289" y="58223"/>
                  <a:pt x="14449" y="58314"/>
                </a:cubicBezTo>
                <a:cubicBezTo>
                  <a:pt x="14403" y="58474"/>
                  <a:pt x="14380" y="58611"/>
                  <a:pt x="14358" y="58771"/>
                </a:cubicBezTo>
                <a:cubicBezTo>
                  <a:pt x="14272" y="58738"/>
                  <a:pt x="14202" y="58722"/>
                  <a:pt x="14147" y="58722"/>
                </a:cubicBezTo>
                <a:cubicBezTo>
                  <a:pt x="14008" y="58722"/>
                  <a:pt x="13960" y="58820"/>
                  <a:pt x="13992" y="58999"/>
                </a:cubicBezTo>
                <a:cubicBezTo>
                  <a:pt x="14061" y="59045"/>
                  <a:pt x="14129" y="59090"/>
                  <a:pt x="14198" y="59113"/>
                </a:cubicBezTo>
                <a:cubicBezTo>
                  <a:pt x="14266" y="59159"/>
                  <a:pt x="14358" y="59205"/>
                  <a:pt x="14358" y="59227"/>
                </a:cubicBezTo>
                <a:cubicBezTo>
                  <a:pt x="14449" y="58976"/>
                  <a:pt x="14517" y="58771"/>
                  <a:pt x="14586" y="58520"/>
                </a:cubicBezTo>
                <a:cubicBezTo>
                  <a:pt x="14723" y="58611"/>
                  <a:pt x="14791" y="58680"/>
                  <a:pt x="14860" y="58725"/>
                </a:cubicBezTo>
                <a:cubicBezTo>
                  <a:pt x="14837" y="58839"/>
                  <a:pt x="14814" y="58931"/>
                  <a:pt x="14768" y="59090"/>
                </a:cubicBezTo>
                <a:cubicBezTo>
                  <a:pt x="14883" y="59045"/>
                  <a:pt x="14951" y="59022"/>
                  <a:pt x="15019" y="58999"/>
                </a:cubicBezTo>
                <a:cubicBezTo>
                  <a:pt x="14997" y="58839"/>
                  <a:pt x="14974" y="58725"/>
                  <a:pt x="14928" y="58588"/>
                </a:cubicBezTo>
                <a:cubicBezTo>
                  <a:pt x="15293" y="58451"/>
                  <a:pt x="15636" y="58337"/>
                  <a:pt x="16024" y="58200"/>
                </a:cubicBezTo>
                <a:lnTo>
                  <a:pt x="16024" y="58200"/>
                </a:lnTo>
                <a:cubicBezTo>
                  <a:pt x="15978" y="58497"/>
                  <a:pt x="15932" y="58748"/>
                  <a:pt x="15887" y="59022"/>
                </a:cubicBezTo>
                <a:lnTo>
                  <a:pt x="16731" y="59022"/>
                </a:lnTo>
                <a:cubicBezTo>
                  <a:pt x="16970" y="58684"/>
                  <a:pt x="17313" y="58484"/>
                  <a:pt x="17579" y="58484"/>
                </a:cubicBezTo>
                <a:cubicBezTo>
                  <a:pt x="17618" y="58484"/>
                  <a:pt x="17655" y="58488"/>
                  <a:pt x="17690" y="58497"/>
                </a:cubicBezTo>
                <a:cubicBezTo>
                  <a:pt x="17827" y="58200"/>
                  <a:pt x="17964" y="57904"/>
                  <a:pt x="18124" y="57561"/>
                </a:cubicBezTo>
                <a:cubicBezTo>
                  <a:pt x="18253" y="57691"/>
                  <a:pt x="18338" y="57895"/>
                  <a:pt x="18511" y="57895"/>
                </a:cubicBezTo>
                <a:cubicBezTo>
                  <a:pt x="18551" y="57895"/>
                  <a:pt x="18597" y="57884"/>
                  <a:pt x="18649" y="57858"/>
                </a:cubicBezTo>
                <a:cubicBezTo>
                  <a:pt x="18694" y="57767"/>
                  <a:pt x="18717" y="57675"/>
                  <a:pt x="18763" y="57584"/>
                </a:cubicBezTo>
                <a:cubicBezTo>
                  <a:pt x="18786" y="57561"/>
                  <a:pt x="18831" y="57538"/>
                  <a:pt x="18877" y="57538"/>
                </a:cubicBezTo>
                <a:cubicBezTo>
                  <a:pt x="18900" y="57630"/>
                  <a:pt x="18945" y="57744"/>
                  <a:pt x="19014" y="57881"/>
                </a:cubicBezTo>
                <a:cubicBezTo>
                  <a:pt x="19128" y="57698"/>
                  <a:pt x="19174" y="57607"/>
                  <a:pt x="19219" y="57561"/>
                </a:cubicBezTo>
                <a:cubicBezTo>
                  <a:pt x="19562" y="57538"/>
                  <a:pt x="19858" y="57516"/>
                  <a:pt x="20201" y="57493"/>
                </a:cubicBezTo>
                <a:cubicBezTo>
                  <a:pt x="20269" y="57630"/>
                  <a:pt x="20338" y="57812"/>
                  <a:pt x="20383" y="57972"/>
                </a:cubicBezTo>
                <a:cubicBezTo>
                  <a:pt x="20315" y="58132"/>
                  <a:pt x="20269" y="58292"/>
                  <a:pt x="20178" y="58383"/>
                </a:cubicBezTo>
                <a:cubicBezTo>
                  <a:pt x="19927" y="58657"/>
                  <a:pt x="19904" y="58657"/>
                  <a:pt x="20155" y="58931"/>
                </a:cubicBezTo>
                <a:cubicBezTo>
                  <a:pt x="20064" y="58976"/>
                  <a:pt x="19973" y="59022"/>
                  <a:pt x="19881" y="59068"/>
                </a:cubicBezTo>
                <a:cubicBezTo>
                  <a:pt x="19904" y="59182"/>
                  <a:pt x="19950" y="59250"/>
                  <a:pt x="19973" y="59342"/>
                </a:cubicBezTo>
                <a:cubicBezTo>
                  <a:pt x="19973" y="59433"/>
                  <a:pt x="19973" y="59547"/>
                  <a:pt x="19995" y="59638"/>
                </a:cubicBezTo>
                <a:cubicBezTo>
                  <a:pt x="19995" y="59661"/>
                  <a:pt x="20064" y="59684"/>
                  <a:pt x="20110" y="59730"/>
                </a:cubicBezTo>
                <a:cubicBezTo>
                  <a:pt x="20087" y="59570"/>
                  <a:pt x="20087" y="59433"/>
                  <a:pt x="20064" y="59273"/>
                </a:cubicBezTo>
                <a:lnTo>
                  <a:pt x="20064" y="59273"/>
                </a:lnTo>
                <a:cubicBezTo>
                  <a:pt x="20224" y="59319"/>
                  <a:pt x="20315" y="59342"/>
                  <a:pt x="20383" y="59364"/>
                </a:cubicBezTo>
                <a:cubicBezTo>
                  <a:pt x="20406" y="59615"/>
                  <a:pt x="20452" y="59821"/>
                  <a:pt x="20475" y="60026"/>
                </a:cubicBezTo>
                <a:cubicBezTo>
                  <a:pt x="20657" y="60049"/>
                  <a:pt x="20771" y="60095"/>
                  <a:pt x="20908" y="60118"/>
                </a:cubicBezTo>
                <a:cubicBezTo>
                  <a:pt x="20931" y="60026"/>
                  <a:pt x="20954" y="59935"/>
                  <a:pt x="20977" y="59821"/>
                </a:cubicBezTo>
                <a:cubicBezTo>
                  <a:pt x="21091" y="59935"/>
                  <a:pt x="21205" y="60026"/>
                  <a:pt x="21274" y="60072"/>
                </a:cubicBezTo>
                <a:cubicBezTo>
                  <a:pt x="21286" y="60073"/>
                  <a:pt x="21298" y="60073"/>
                  <a:pt x="21310" y="60073"/>
                </a:cubicBezTo>
                <a:cubicBezTo>
                  <a:pt x="21663" y="60073"/>
                  <a:pt x="21690" y="59747"/>
                  <a:pt x="21844" y="59570"/>
                </a:cubicBezTo>
                <a:cubicBezTo>
                  <a:pt x="21958" y="59615"/>
                  <a:pt x="22050" y="59684"/>
                  <a:pt x="22141" y="59730"/>
                </a:cubicBezTo>
                <a:cubicBezTo>
                  <a:pt x="22232" y="59661"/>
                  <a:pt x="22301" y="59615"/>
                  <a:pt x="22369" y="59547"/>
                </a:cubicBezTo>
                <a:cubicBezTo>
                  <a:pt x="22438" y="59615"/>
                  <a:pt x="22506" y="59661"/>
                  <a:pt x="22597" y="59707"/>
                </a:cubicBezTo>
                <a:cubicBezTo>
                  <a:pt x="22643" y="59615"/>
                  <a:pt x="22666" y="59524"/>
                  <a:pt x="22689" y="59456"/>
                </a:cubicBezTo>
                <a:lnTo>
                  <a:pt x="22985" y="59456"/>
                </a:lnTo>
                <a:cubicBezTo>
                  <a:pt x="22940" y="59227"/>
                  <a:pt x="22917" y="58999"/>
                  <a:pt x="22871" y="58771"/>
                </a:cubicBezTo>
                <a:lnTo>
                  <a:pt x="23305" y="58771"/>
                </a:lnTo>
                <a:cubicBezTo>
                  <a:pt x="23351" y="58497"/>
                  <a:pt x="23579" y="58292"/>
                  <a:pt x="23374" y="57972"/>
                </a:cubicBezTo>
                <a:lnTo>
                  <a:pt x="23374" y="57972"/>
                </a:lnTo>
                <a:cubicBezTo>
                  <a:pt x="23647" y="58155"/>
                  <a:pt x="23853" y="58292"/>
                  <a:pt x="24035" y="58429"/>
                </a:cubicBezTo>
                <a:cubicBezTo>
                  <a:pt x="24515" y="58223"/>
                  <a:pt x="24926" y="57995"/>
                  <a:pt x="24903" y="57401"/>
                </a:cubicBezTo>
                <a:lnTo>
                  <a:pt x="24903" y="57401"/>
                </a:lnTo>
                <a:cubicBezTo>
                  <a:pt x="25108" y="57470"/>
                  <a:pt x="25268" y="57516"/>
                  <a:pt x="25451" y="57561"/>
                </a:cubicBezTo>
                <a:cubicBezTo>
                  <a:pt x="25610" y="57470"/>
                  <a:pt x="25747" y="57401"/>
                  <a:pt x="25930" y="57287"/>
                </a:cubicBezTo>
                <a:cubicBezTo>
                  <a:pt x="25953" y="57516"/>
                  <a:pt x="25953" y="57721"/>
                  <a:pt x="25976" y="57972"/>
                </a:cubicBezTo>
                <a:cubicBezTo>
                  <a:pt x="26227" y="57835"/>
                  <a:pt x="26409" y="57721"/>
                  <a:pt x="26615" y="57630"/>
                </a:cubicBezTo>
                <a:lnTo>
                  <a:pt x="26615" y="57630"/>
                </a:lnTo>
                <a:cubicBezTo>
                  <a:pt x="26752" y="57995"/>
                  <a:pt x="26432" y="57995"/>
                  <a:pt x="26204" y="58132"/>
                </a:cubicBezTo>
                <a:cubicBezTo>
                  <a:pt x="26409" y="58246"/>
                  <a:pt x="26546" y="58360"/>
                  <a:pt x="26660" y="58406"/>
                </a:cubicBezTo>
                <a:cubicBezTo>
                  <a:pt x="27185" y="58292"/>
                  <a:pt x="27642" y="58177"/>
                  <a:pt x="28121" y="58063"/>
                </a:cubicBezTo>
                <a:cubicBezTo>
                  <a:pt x="28144" y="57904"/>
                  <a:pt x="28167" y="57789"/>
                  <a:pt x="28190" y="57675"/>
                </a:cubicBezTo>
                <a:cubicBezTo>
                  <a:pt x="28304" y="57630"/>
                  <a:pt x="28395" y="57607"/>
                  <a:pt x="28441" y="57607"/>
                </a:cubicBezTo>
                <a:cubicBezTo>
                  <a:pt x="28646" y="57675"/>
                  <a:pt x="28806" y="57744"/>
                  <a:pt x="29057" y="57835"/>
                </a:cubicBezTo>
                <a:lnTo>
                  <a:pt x="29057" y="56945"/>
                </a:lnTo>
                <a:cubicBezTo>
                  <a:pt x="28920" y="56899"/>
                  <a:pt x="28852" y="56876"/>
                  <a:pt x="28692" y="56808"/>
                </a:cubicBezTo>
                <a:cubicBezTo>
                  <a:pt x="28852" y="56717"/>
                  <a:pt x="28943" y="56648"/>
                  <a:pt x="29034" y="56648"/>
                </a:cubicBezTo>
                <a:cubicBezTo>
                  <a:pt x="29051" y="56644"/>
                  <a:pt x="29068" y="56642"/>
                  <a:pt x="29085" y="56642"/>
                </a:cubicBezTo>
                <a:cubicBezTo>
                  <a:pt x="29160" y="56642"/>
                  <a:pt x="29238" y="56679"/>
                  <a:pt x="29331" y="56717"/>
                </a:cubicBezTo>
                <a:cubicBezTo>
                  <a:pt x="29285" y="56466"/>
                  <a:pt x="29262" y="56283"/>
                  <a:pt x="29240" y="56100"/>
                </a:cubicBezTo>
                <a:cubicBezTo>
                  <a:pt x="29011" y="55918"/>
                  <a:pt x="29011" y="55918"/>
                  <a:pt x="29171" y="55781"/>
                </a:cubicBezTo>
                <a:lnTo>
                  <a:pt x="29240" y="55781"/>
                </a:lnTo>
                <a:cubicBezTo>
                  <a:pt x="29285" y="55849"/>
                  <a:pt x="29331" y="55895"/>
                  <a:pt x="29377" y="55963"/>
                </a:cubicBezTo>
                <a:lnTo>
                  <a:pt x="29719" y="55963"/>
                </a:lnTo>
                <a:cubicBezTo>
                  <a:pt x="29719" y="55872"/>
                  <a:pt x="29719" y="55804"/>
                  <a:pt x="29742" y="55735"/>
                </a:cubicBezTo>
                <a:cubicBezTo>
                  <a:pt x="29650" y="55712"/>
                  <a:pt x="29559" y="55689"/>
                  <a:pt x="29422" y="55667"/>
                </a:cubicBezTo>
                <a:cubicBezTo>
                  <a:pt x="29787" y="55233"/>
                  <a:pt x="30107" y="54822"/>
                  <a:pt x="30427" y="54411"/>
                </a:cubicBezTo>
                <a:cubicBezTo>
                  <a:pt x="30472" y="54434"/>
                  <a:pt x="30495" y="54457"/>
                  <a:pt x="30541" y="54457"/>
                </a:cubicBezTo>
                <a:cubicBezTo>
                  <a:pt x="30518" y="54594"/>
                  <a:pt x="30495" y="54731"/>
                  <a:pt x="30472" y="54891"/>
                </a:cubicBezTo>
                <a:cubicBezTo>
                  <a:pt x="30610" y="55009"/>
                  <a:pt x="30731" y="55178"/>
                  <a:pt x="30952" y="55178"/>
                </a:cubicBezTo>
                <a:cubicBezTo>
                  <a:pt x="30988" y="55178"/>
                  <a:pt x="31025" y="55174"/>
                  <a:pt x="31066" y="55165"/>
                </a:cubicBezTo>
                <a:cubicBezTo>
                  <a:pt x="30906" y="54822"/>
                  <a:pt x="30769" y="54525"/>
                  <a:pt x="30632" y="54206"/>
                </a:cubicBezTo>
                <a:cubicBezTo>
                  <a:pt x="30769" y="54137"/>
                  <a:pt x="30860" y="54092"/>
                  <a:pt x="30952" y="54069"/>
                </a:cubicBezTo>
                <a:cubicBezTo>
                  <a:pt x="30997" y="54160"/>
                  <a:pt x="31043" y="54251"/>
                  <a:pt x="31088" y="54343"/>
                </a:cubicBezTo>
                <a:lnTo>
                  <a:pt x="31180" y="54343"/>
                </a:lnTo>
                <a:lnTo>
                  <a:pt x="31180" y="53772"/>
                </a:lnTo>
                <a:cubicBezTo>
                  <a:pt x="31271" y="53658"/>
                  <a:pt x="31431" y="53475"/>
                  <a:pt x="31591" y="53270"/>
                </a:cubicBezTo>
                <a:cubicBezTo>
                  <a:pt x="31613" y="53293"/>
                  <a:pt x="31659" y="53293"/>
                  <a:pt x="31682" y="53316"/>
                </a:cubicBezTo>
                <a:cubicBezTo>
                  <a:pt x="31659" y="53453"/>
                  <a:pt x="31636" y="53567"/>
                  <a:pt x="31636" y="53727"/>
                </a:cubicBezTo>
                <a:cubicBezTo>
                  <a:pt x="31819" y="53749"/>
                  <a:pt x="32001" y="53795"/>
                  <a:pt x="32298" y="53841"/>
                </a:cubicBezTo>
                <a:cubicBezTo>
                  <a:pt x="32161" y="53612"/>
                  <a:pt x="32093" y="53475"/>
                  <a:pt x="32024" y="53316"/>
                </a:cubicBezTo>
                <a:cubicBezTo>
                  <a:pt x="32070" y="53270"/>
                  <a:pt x="32116" y="53224"/>
                  <a:pt x="32184" y="53179"/>
                </a:cubicBezTo>
                <a:cubicBezTo>
                  <a:pt x="32275" y="53224"/>
                  <a:pt x="32367" y="53247"/>
                  <a:pt x="32435" y="53293"/>
                </a:cubicBezTo>
                <a:cubicBezTo>
                  <a:pt x="32321" y="54023"/>
                  <a:pt x="32253" y="54137"/>
                  <a:pt x="31842" y="54457"/>
                </a:cubicBezTo>
                <a:cubicBezTo>
                  <a:pt x="31728" y="54434"/>
                  <a:pt x="31591" y="54388"/>
                  <a:pt x="31454" y="54366"/>
                </a:cubicBezTo>
                <a:lnTo>
                  <a:pt x="31454" y="54366"/>
                </a:lnTo>
                <a:cubicBezTo>
                  <a:pt x="31317" y="54594"/>
                  <a:pt x="31317" y="54754"/>
                  <a:pt x="31568" y="54868"/>
                </a:cubicBezTo>
                <a:cubicBezTo>
                  <a:pt x="31750" y="54822"/>
                  <a:pt x="31956" y="54799"/>
                  <a:pt x="32138" y="54754"/>
                </a:cubicBezTo>
                <a:cubicBezTo>
                  <a:pt x="32047" y="54411"/>
                  <a:pt x="32070" y="54388"/>
                  <a:pt x="32435" y="54320"/>
                </a:cubicBezTo>
                <a:cubicBezTo>
                  <a:pt x="32458" y="54229"/>
                  <a:pt x="32458" y="54137"/>
                  <a:pt x="32481" y="54000"/>
                </a:cubicBezTo>
                <a:cubicBezTo>
                  <a:pt x="32641" y="54115"/>
                  <a:pt x="32755" y="54206"/>
                  <a:pt x="32846" y="54274"/>
                </a:cubicBezTo>
                <a:cubicBezTo>
                  <a:pt x="32869" y="54069"/>
                  <a:pt x="32892" y="53886"/>
                  <a:pt x="32914" y="53635"/>
                </a:cubicBezTo>
                <a:cubicBezTo>
                  <a:pt x="33188" y="53818"/>
                  <a:pt x="33417" y="53978"/>
                  <a:pt x="33668" y="54160"/>
                </a:cubicBezTo>
                <a:cubicBezTo>
                  <a:pt x="33688" y="54058"/>
                  <a:pt x="33709" y="53974"/>
                  <a:pt x="33713" y="53974"/>
                </a:cubicBezTo>
                <a:cubicBezTo>
                  <a:pt x="33713" y="53974"/>
                  <a:pt x="33713" y="53975"/>
                  <a:pt x="33713" y="53978"/>
                </a:cubicBezTo>
                <a:cubicBezTo>
                  <a:pt x="33987" y="53749"/>
                  <a:pt x="34216" y="53567"/>
                  <a:pt x="34375" y="53430"/>
                </a:cubicBezTo>
                <a:cubicBezTo>
                  <a:pt x="34307" y="53224"/>
                  <a:pt x="34238" y="53087"/>
                  <a:pt x="34147" y="52882"/>
                </a:cubicBezTo>
                <a:cubicBezTo>
                  <a:pt x="34421" y="52814"/>
                  <a:pt x="34649" y="52768"/>
                  <a:pt x="34946" y="52722"/>
                </a:cubicBezTo>
                <a:cubicBezTo>
                  <a:pt x="35014" y="52562"/>
                  <a:pt x="35151" y="52357"/>
                  <a:pt x="35266" y="52129"/>
                </a:cubicBezTo>
                <a:cubicBezTo>
                  <a:pt x="35106" y="52083"/>
                  <a:pt x="34969" y="52015"/>
                  <a:pt x="34809" y="51946"/>
                </a:cubicBezTo>
                <a:cubicBezTo>
                  <a:pt x="34969" y="51672"/>
                  <a:pt x="35129" y="51444"/>
                  <a:pt x="35288" y="51193"/>
                </a:cubicBezTo>
                <a:cubicBezTo>
                  <a:pt x="35494" y="51353"/>
                  <a:pt x="35654" y="51467"/>
                  <a:pt x="35836" y="51627"/>
                </a:cubicBezTo>
                <a:cubicBezTo>
                  <a:pt x="35927" y="51467"/>
                  <a:pt x="36019" y="51353"/>
                  <a:pt x="36087" y="51239"/>
                </a:cubicBezTo>
                <a:cubicBezTo>
                  <a:pt x="36019" y="51170"/>
                  <a:pt x="35973" y="51124"/>
                  <a:pt x="35927" y="51079"/>
                </a:cubicBezTo>
                <a:cubicBezTo>
                  <a:pt x="36407" y="50942"/>
                  <a:pt x="36658" y="50577"/>
                  <a:pt x="36863" y="50211"/>
                </a:cubicBezTo>
                <a:cubicBezTo>
                  <a:pt x="37206" y="49641"/>
                  <a:pt x="37617" y="49139"/>
                  <a:pt x="38164" y="48796"/>
                </a:cubicBezTo>
                <a:cubicBezTo>
                  <a:pt x="38393" y="48066"/>
                  <a:pt x="39237" y="47815"/>
                  <a:pt x="39351" y="47062"/>
                </a:cubicBezTo>
                <a:lnTo>
                  <a:pt x="39716" y="47062"/>
                </a:lnTo>
                <a:cubicBezTo>
                  <a:pt x="39716" y="46856"/>
                  <a:pt x="39694" y="46674"/>
                  <a:pt x="39671" y="46491"/>
                </a:cubicBezTo>
                <a:lnTo>
                  <a:pt x="39671" y="46491"/>
                </a:lnTo>
                <a:cubicBezTo>
                  <a:pt x="39876" y="46537"/>
                  <a:pt x="40013" y="46559"/>
                  <a:pt x="40127" y="46605"/>
                </a:cubicBezTo>
                <a:cubicBezTo>
                  <a:pt x="40150" y="46468"/>
                  <a:pt x="40173" y="46400"/>
                  <a:pt x="40173" y="46285"/>
                </a:cubicBezTo>
                <a:lnTo>
                  <a:pt x="40538" y="46285"/>
                </a:lnTo>
                <a:cubicBezTo>
                  <a:pt x="40744" y="46126"/>
                  <a:pt x="40515" y="45806"/>
                  <a:pt x="40835" y="45738"/>
                </a:cubicBezTo>
                <a:cubicBezTo>
                  <a:pt x="40858" y="45829"/>
                  <a:pt x="40881" y="45920"/>
                  <a:pt x="40903" y="46034"/>
                </a:cubicBezTo>
                <a:cubicBezTo>
                  <a:pt x="40995" y="46034"/>
                  <a:pt x="41063" y="46057"/>
                  <a:pt x="41246" y="46080"/>
                </a:cubicBezTo>
                <a:cubicBezTo>
                  <a:pt x="41132" y="45943"/>
                  <a:pt x="41063" y="45875"/>
                  <a:pt x="40995" y="45783"/>
                </a:cubicBezTo>
                <a:cubicBezTo>
                  <a:pt x="41040" y="45669"/>
                  <a:pt x="41086" y="45578"/>
                  <a:pt x="41132" y="45509"/>
                </a:cubicBezTo>
                <a:cubicBezTo>
                  <a:pt x="41360" y="45601"/>
                  <a:pt x="41565" y="45646"/>
                  <a:pt x="41748" y="45715"/>
                </a:cubicBezTo>
                <a:cubicBezTo>
                  <a:pt x="41816" y="45555"/>
                  <a:pt x="41885" y="45441"/>
                  <a:pt x="41930" y="45327"/>
                </a:cubicBezTo>
                <a:cubicBezTo>
                  <a:pt x="41953" y="45304"/>
                  <a:pt x="41999" y="45304"/>
                  <a:pt x="42045" y="45281"/>
                </a:cubicBezTo>
                <a:cubicBezTo>
                  <a:pt x="42090" y="45395"/>
                  <a:pt x="42113" y="45509"/>
                  <a:pt x="42159" y="45624"/>
                </a:cubicBezTo>
                <a:cubicBezTo>
                  <a:pt x="42204" y="45601"/>
                  <a:pt x="42227" y="45578"/>
                  <a:pt x="42250" y="45555"/>
                </a:cubicBezTo>
                <a:cubicBezTo>
                  <a:pt x="42273" y="45464"/>
                  <a:pt x="42273" y="45372"/>
                  <a:pt x="42273" y="45327"/>
                </a:cubicBezTo>
                <a:cubicBezTo>
                  <a:pt x="43026" y="44870"/>
                  <a:pt x="43368" y="44117"/>
                  <a:pt x="43893" y="43592"/>
                </a:cubicBezTo>
                <a:cubicBezTo>
                  <a:pt x="43871" y="43501"/>
                  <a:pt x="43848" y="43432"/>
                  <a:pt x="43825" y="43387"/>
                </a:cubicBezTo>
                <a:cubicBezTo>
                  <a:pt x="43825" y="43341"/>
                  <a:pt x="43848" y="43295"/>
                  <a:pt x="43871" y="43250"/>
                </a:cubicBezTo>
                <a:cubicBezTo>
                  <a:pt x="44190" y="43227"/>
                  <a:pt x="44555" y="42907"/>
                  <a:pt x="44487" y="42679"/>
                </a:cubicBezTo>
                <a:lnTo>
                  <a:pt x="44122" y="42679"/>
                </a:lnTo>
                <a:cubicBezTo>
                  <a:pt x="44190" y="42519"/>
                  <a:pt x="44213" y="42382"/>
                  <a:pt x="44259" y="42291"/>
                </a:cubicBezTo>
                <a:cubicBezTo>
                  <a:pt x="44464" y="42314"/>
                  <a:pt x="44624" y="42337"/>
                  <a:pt x="44875" y="42360"/>
                </a:cubicBezTo>
                <a:cubicBezTo>
                  <a:pt x="44943" y="42177"/>
                  <a:pt x="45012" y="42017"/>
                  <a:pt x="45103" y="41766"/>
                </a:cubicBezTo>
                <a:cubicBezTo>
                  <a:pt x="45354" y="41652"/>
                  <a:pt x="45583" y="41401"/>
                  <a:pt x="45605" y="41058"/>
                </a:cubicBezTo>
                <a:cubicBezTo>
                  <a:pt x="45765" y="40967"/>
                  <a:pt x="45902" y="40922"/>
                  <a:pt x="46085" y="40830"/>
                </a:cubicBezTo>
                <a:cubicBezTo>
                  <a:pt x="45765" y="40602"/>
                  <a:pt x="45583" y="40397"/>
                  <a:pt x="45468" y="40077"/>
                </a:cubicBezTo>
                <a:cubicBezTo>
                  <a:pt x="45537" y="40031"/>
                  <a:pt x="45605" y="39963"/>
                  <a:pt x="45674" y="39894"/>
                </a:cubicBezTo>
                <a:cubicBezTo>
                  <a:pt x="45788" y="40031"/>
                  <a:pt x="45902" y="40123"/>
                  <a:pt x="45993" y="40191"/>
                </a:cubicBezTo>
                <a:cubicBezTo>
                  <a:pt x="45971" y="40282"/>
                  <a:pt x="45948" y="40328"/>
                  <a:pt x="45925" y="40374"/>
                </a:cubicBezTo>
                <a:cubicBezTo>
                  <a:pt x="45969" y="40391"/>
                  <a:pt x="46007" y="40398"/>
                  <a:pt x="46039" y="40398"/>
                </a:cubicBezTo>
                <a:cubicBezTo>
                  <a:pt x="46224" y="40398"/>
                  <a:pt x="46239" y="40158"/>
                  <a:pt x="46336" y="40100"/>
                </a:cubicBezTo>
                <a:cubicBezTo>
                  <a:pt x="46176" y="39780"/>
                  <a:pt x="46359" y="39461"/>
                  <a:pt x="46359" y="39141"/>
                </a:cubicBezTo>
                <a:cubicBezTo>
                  <a:pt x="46496" y="39164"/>
                  <a:pt x="46564" y="39187"/>
                  <a:pt x="46655" y="39210"/>
                </a:cubicBezTo>
                <a:cubicBezTo>
                  <a:pt x="46541" y="39552"/>
                  <a:pt x="46541" y="39552"/>
                  <a:pt x="46678" y="39757"/>
                </a:cubicBezTo>
                <a:cubicBezTo>
                  <a:pt x="47112" y="39484"/>
                  <a:pt x="47089" y="38936"/>
                  <a:pt x="47386" y="38571"/>
                </a:cubicBezTo>
                <a:cubicBezTo>
                  <a:pt x="47568" y="38319"/>
                  <a:pt x="47454" y="38114"/>
                  <a:pt x="47454" y="37886"/>
                </a:cubicBezTo>
                <a:cubicBezTo>
                  <a:pt x="47454" y="37817"/>
                  <a:pt x="47363" y="37749"/>
                  <a:pt x="47317" y="37680"/>
                </a:cubicBezTo>
                <a:cubicBezTo>
                  <a:pt x="47317" y="37658"/>
                  <a:pt x="47340" y="37635"/>
                  <a:pt x="47363" y="37635"/>
                </a:cubicBezTo>
                <a:cubicBezTo>
                  <a:pt x="47477" y="37680"/>
                  <a:pt x="47614" y="37749"/>
                  <a:pt x="47774" y="37817"/>
                </a:cubicBezTo>
                <a:cubicBezTo>
                  <a:pt x="47842" y="37703"/>
                  <a:pt x="47911" y="37612"/>
                  <a:pt x="47956" y="37498"/>
                </a:cubicBezTo>
                <a:cubicBezTo>
                  <a:pt x="48002" y="37384"/>
                  <a:pt x="48002" y="37247"/>
                  <a:pt x="48048" y="37087"/>
                </a:cubicBezTo>
                <a:cubicBezTo>
                  <a:pt x="48002" y="37041"/>
                  <a:pt x="47956" y="36950"/>
                  <a:pt x="47865" y="36790"/>
                </a:cubicBezTo>
                <a:lnTo>
                  <a:pt x="47865" y="36790"/>
                </a:lnTo>
                <a:cubicBezTo>
                  <a:pt x="48048" y="36813"/>
                  <a:pt x="48185" y="36813"/>
                  <a:pt x="48299" y="36836"/>
                </a:cubicBezTo>
                <a:cubicBezTo>
                  <a:pt x="48641" y="36471"/>
                  <a:pt x="49120" y="36128"/>
                  <a:pt x="48664" y="35489"/>
                </a:cubicBezTo>
                <a:cubicBezTo>
                  <a:pt x="48847" y="35375"/>
                  <a:pt x="49029" y="35284"/>
                  <a:pt x="49235" y="35147"/>
                </a:cubicBezTo>
                <a:cubicBezTo>
                  <a:pt x="49168" y="35116"/>
                  <a:pt x="49106" y="35104"/>
                  <a:pt x="49046" y="35104"/>
                </a:cubicBezTo>
                <a:cubicBezTo>
                  <a:pt x="48837" y="35104"/>
                  <a:pt x="48663" y="35254"/>
                  <a:pt x="48457" y="35254"/>
                </a:cubicBezTo>
                <a:cubicBezTo>
                  <a:pt x="48420" y="35254"/>
                  <a:pt x="48383" y="35249"/>
                  <a:pt x="48344" y="35238"/>
                </a:cubicBezTo>
                <a:cubicBezTo>
                  <a:pt x="48618" y="34782"/>
                  <a:pt x="48915" y="34325"/>
                  <a:pt x="49189" y="33891"/>
                </a:cubicBezTo>
                <a:cubicBezTo>
                  <a:pt x="49463" y="33481"/>
                  <a:pt x="49919" y="33184"/>
                  <a:pt x="49828" y="32613"/>
                </a:cubicBezTo>
                <a:cubicBezTo>
                  <a:pt x="50148" y="32590"/>
                  <a:pt x="50467" y="32385"/>
                  <a:pt x="50558" y="32134"/>
                </a:cubicBezTo>
                <a:cubicBezTo>
                  <a:pt x="50536" y="32020"/>
                  <a:pt x="50513" y="31883"/>
                  <a:pt x="50490" y="31746"/>
                </a:cubicBezTo>
                <a:cubicBezTo>
                  <a:pt x="50673" y="31677"/>
                  <a:pt x="50832" y="31632"/>
                  <a:pt x="50901" y="31586"/>
                </a:cubicBezTo>
                <a:cubicBezTo>
                  <a:pt x="51312" y="31038"/>
                  <a:pt x="51723" y="30582"/>
                  <a:pt x="51996" y="30034"/>
                </a:cubicBezTo>
                <a:cubicBezTo>
                  <a:pt x="52270" y="29486"/>
                  <a:pt x="52499" y="28915"/>
                  <a:pt x="52909" y="28505"/>
                </a:cubicBezTo>
                <a:cubicBezTo>
                  <a:pt x="52864" y="28322"/>
                  <a:pt x="52841" y="28185"/>
                  <a:pt x="52795" y="28048"/>
                </a:cubicBezTo>
                <a:cubicBezTo>
                  <a:pt x="52978" y="27843"/>
                  <a:pt x="53252" y="27683"/>
                  <a:pt x="53001" y="27363"/>
                </a:cubicBezTo>
                <a:lnTo>
                  <a:pt x="53001" y="27363"/>
                </a:lnTo>
                <a:cubicBezTo>
                  <a:pt x="52887" y="27409"/>
                  <a:pt x="52795" y="27432"/>
                  <a:pt x="52704" y="27477"/>
                </a:cubicBezTo>
                <a:cubicBezTo>
                  <a:pt x="52704" y="27181"/>
                  <a:pt x="52704" y="26930"/>
                  <a:pt x="52681" y="26679"/>
                </a:cubicBezTo>
                <a:cubicBezTo>
                  <a:pt x="52681" y="26359"/>
                  <a:pt x="52681" y="26039"/>
                  <a:pt x="52978" y="25834"/>
                </a:cubicBezTo>
                <a:cubicBezTo>
                  <a:pt x="53046" y="25788"/>
                  <a:pt x="53046" y="25697"/>
                  <a:pt x="53115" y="25560"/>
                </a:cubicBezTo>
                <a:lnTo>
                  <a:pt x="53115" y="25560"/>
                </a:lnTo>
                <a:cubicBezTo>
                  <a:pt x="52727" y="25743"/>
                  <a:pt x="52407" y="25880"/>
                  <a:pt x="52088" y="26039"/>
                </a:cubicBezTo>
                <a:cubicBezTo>
                  <a:pt x="51768" y="25811"/>
                  <a:pt x="51996" y="25309"/>
                  <a:pt x="51654" y="25035"/>
                </a:cubicBezTo>
                <a:cubicBezTo>
                  <a:pt x="51563" y="24967"/>
                  <a:pt x="51426" y="24898"/>
                  <a:pt x="51289" y="24807"/>
                </a:cubicBezTo>
                <a:cubicBezTo>
                  <a:pt x="51403" y="24738"/>
                  <a:pt x="51494" y="24693"/>
                  <a:pt x="51540" y="24670"/>
                </a:cubicBezTo>
                <a:lnTo>
                  <a:pt x="51540" y="24008"/>
                </a:lnTo>
                <a:cubicBezTo>
                  <a:pt x="51620" y="24019"/>
                  <a:pt x="51694" y="24026"/>
                  <a:pt x="51761" y="24026"/>
                </a:cubicBezTo>
                <a:cubicBezTo>
                  <a:pt x="51984" y="24026"/>
                  <a:pt x="52143" y="23951"/>
                  <a:pt x="52248" y="23688"/>
                </a:cubicBezTo>
                <a:lnTo>
                  <a:pt x="52248" y="23688"/>
                </a:lnTo>
                <a:cubicBezTo>
                  <a:pt x="52111" y="23734"/>
                  <a:pt x="51996" y="23757"/>
                  <a:pt x="51837" y="23780"/>
                </a:cubicBezTo>
                <a:cubicBezTo>
                  <a:pt x="51860" y="23666"/>
                  <a:pt x="51837" y="23529"/>
                  <a:pt x="51882" y="23483"/>
                </a:cubicBezTo>
                <a:cubicBezTo>
                  <a:pt x="52042" y="23300"/>
                  <a:pt x="52225" y="23141"/>
                  <a:pt x="52362" y="22958"/>
                </a:cubicBezTo>
                <a:cubicBezTo>
                  <a:pt x="52499" y="22753"/>
                  <a:pt x="52613" y="22524"/>
                  <a:pt x="52727" y="22296"/>
                </a:cubicBezTo>
                <a:cubicBezTo>
                  <a:pt x="52727" y="22296"/>
                  <a:pt x="52750" y="22296"/>
                  <a:pt x="52773" y="22273"/>
                </a:cubicBezTo>
                <a:cubicBezTo>
                  <a:pt x="53001" y="22022"/>
                  <a:pt x="53229" y="21748"/>
                  <a:pt x="53457" y="21474"/>
                </a:cubicBezTo>
                <a:cubicBezTo>
                  <a:pt x="53891" y="20927"/>
                  <a:pt x="54279" y="20356"/>
                  <a:pt x="54713" y="19831"/>
                </a:cubicBezTo>
                <a:cubicBezTo>
                  <a:pt x="55032" y="19420"/>
                  <a:pt x="55238" y="18941"/>
                  <a:pt x="55671" y="18644"/>
                </a:cubicBezTo>
                <a:cubicBezTo>
                  <a:pt x="55694" y="18621"/>
                  <a:pt x="55694" y="18598"/>
                  <a:pt x="55694" y="18598"/>
                </a:cubicBezTo>
                <a:cubicBezTo>
                  <a:pt x="55968" y="18028"/>
                  <a:pt x="56288" y="17503"/>
                  <a:pt x="56767" y="17092"/>
                </a:cubicBezTo>
                <a:cubicBezTo>
                  <a:pt x="56835" y="17023"/>
                  <a:pt x="56904" y="16932"/>
                  <a:pt x="56927" y="16864"/>
                </a:cubicBezTo>
                <a:cubicBezTo>
                  <a:pt x="57086" y="16384"/>
                  <a:pt x="57497" y="16065"/>
                  <a:pt x="57703" y="15608"/>
                </a:cubicBezTo>
                <a:cubicBezTo>
                  <a:pt x="57726" y="15563"/>
                  <a:pt x="57771" y="15517"/>
                  <a:pt x="57817" y="15471"/>
                </a:cubicBezTo>
                <a:cubicBezTo>
                  <a:pt x="58136" y="15220"/>
                  <a:pt x="58456" y="14969"/>
                  <a:pt x="58753" y="14741"/>
                </a:cubicBezTo>
                <a:cubicBezTo>
                  <a:pt x="58524" y="14444"/>
                  <a:pt x="58776" y="14262"/>
                  <a:pt x="58798" y="14033"/>
                </a:cubicBezTo>
                <a:cubicBezTo>
                  <a:pt x="58776" y="13942"/>
                  <a:pt x="58707" y="13828"/>
                  <a:pt x="58661" y="13691"/>
                </a:cubicBezTo>
                <a:cubicBezTo>
                  <a:pt x="58547" y="13668"/>
                  <a:pt x="58433" y="13645"/>
                  <a:pt x="58296" y="13600"/>
                </a:cubicBezTo>
                <a:cubicBezTo>
                  <a:pt x="58273" y="13508"/>
                  <a:pt x="58273" y="13417"/>
                  <a:pt x="58273" y="13326"/>
                </a:cubicBezTo>
                <a:cubicBezTo>
                  <a:pt x="58205" y="13280"/>
                  <a:pt x="58114" y="13257"/>
                  <a:pt x="58045" y="13212"/>
                </a:cubicBezTo>
                <a:cubicBezTo>
                  <a:pt x="58068" y="13052"/>
                  <a:pt x="58114" y="12915"/>
                  <a:pt x="58136" y="12801"/>
                </a:cubicBezTo>
                <a:cubicBezTo>
                  <a:pt x="57954" y="12687"/>
                  <a:pt x="57794" y="12573"/>
                  <a:pt x="57680" y="12481"/>
                </a:cubicBezTo>
                <a:cubicBezTo>
                  <a:pt x="57726" y="12276"/>
                  <a:pt x="57771" y="12116"/>
                  <a:pt x="57794" y="11933"/>
                </a:cubicBezTo>
                <a:cubicBezTo>
                  <a:pt x="57748" y="11911"/>
                  <a:pt x="57703" y="11888"/>
                  <a:pt x="57657" y="11865"/>
                </a:cubicBezTo>
                <a:cubicBezTo>
                  <a:pt x="57748" y="11774"/>
                  <a:pt x="57794" y="11705"/>
                  <a:pt x="57840" y="11637"/>
                </a:cubicBezTo>
                <a:cubicBezTo>
                  <a:pt x="57794" y="11523"/>
                  <a:pt x="57771" y="11454"/>
                  <a:pt x="57726" y="11317"/>
                </a:cubicBezTo>
                <a:lnTo>
                  <a:pt x="57726" y="11317"/>
                </a:lnTo>
                <a:cubicBezTo>
                  <a:pt x="57908" y="11340"/>
                  <a:pt x="58045" y="11340"/>
                  <a:pt x="58182" y="11363"/>
                </a:cubicBezTo>
                <a:cubicBezTo>
                  <a:pt x="58182" y="11272"/>
                  <a:pt x="58159" y="11157"/>
                  <a:pt x="58136" y="11066"/>
                </a:cubicBezTo>
                <a:lnTo>
                  <a:pt x="58136" y="11066"/>
                </a:lnTo>
                <a:cubicBezTo>
                  <a:pt x="58273" y="11089"/>
                  <a:pt x="58388" y="11089"/>
                  <a:pt x="58479" y="11112"/>
                </a:cubicBezTo>
                <a:cubicBezTo>
                  <a:pt x="58502" y="10952"/>
                  <a:pt x="58524" y="10861"/>
                  <a:pt x="58547" y="10792"/>
                </a:cubicBezTo>
                <a:cubicBezTo>
                  <a:pt x="58639" y="10747"/>
                  <a:pt x="58707" y="10724"/>
                  <a:pt x="58798" y="10701"/>
                </a:cubicBezTo>
                <a:cubicBezTo>
                  <a:pt x="58684" y="10610"/>
                  <a:pt x="58616" y="10541"/>
                  <a:pt x="58524" y="10495"/>
                </a:cubicBezTo>
                <a:cubicBezTo>
                  <a:pt x="58593" y="10427"/>
                  <a:pt x="58661" y="10381"/>
                  <a:pt x="58730" y="10313"/>
                </a:cubicBezTo>
                <a:cubicBezTo>
                  <a:pt x="58890" y="10450"/>
                  <a:pt x="59004" y="10564"/>
                  <a:pt x="59164" y="10701"/>
                </a:cubicBezTo>
                <a:cubicBezTo>
                  <a:pt x="59118" y="10861"/>
                  <a:pt x="59072" y="10998"/>
                  <a:pt x="59027" y="11180"/>
                </a:cubicBezTo>
                <a:cubicBezTo>
                  <a:pt x="59141" y="11272"/>
                  <a:pt x="59255" y="11363"/>
                  <a:pt x="59438" y="11545"/>
                </a:cubicBezTo>
                <a:cubicBezTo>
                  <a:pt x="59438" y="11363"/>
                  <a:pt x="59460" y="11294"/>
                  <a:pt x="59438" y="11249"/>
                </a:cubicBezTo>
                <a:cubicBezTo>
                  <a:pt x="59415" y="11066"/>
                  <a:pt x="59460" y="10815"/>
                  <a:pt x="59552" y="10724"/>
                </a:cubicBezTo>
                <a:cubicBezTo>
                  <a:pt x="59415" y="10541"/>
                  <a:pt x="59529" y="10404"/>
                  <a:pt x="59689" y="10222"/>
                </a:cubicBezTo>
                <a:cubicBezTo>
                  <a:pt x="59962" y="10450"/>
                  <a:pt x="60282" y="10655"/>
                  <a:pt x="60442" y="11135"/>
                </a:cubicBezTo>
                <a:cubicBezTo>
                  <a:pt x="60099" y="10998"/>
                  <a:pt x="59871" y="10884"/>
                  <a:pt x="59620" y="10769"/>
                </a:cubicBezTo>
                <a:lnTo>
                  <a:pt x="59620" y="10769"/>
                </a:lnTo>
                <a:cubicBezTo>
                  <a:pt x="59643" y="11066"/>
                  <a:pt x="59666" y="11363"/>
                  <a:pt x="59711" y="11682"/>
                </a:cubicBezTo>
                <a:cubicBezTo>
                  <a:pt x="59832" y="11562"/>
                  <a:pt x="59905" y="11499"/>
                  <a:pt x="59986" y="11499"/>
                </a:cubicBezTo>
                <a:cubicBezTo>
                  <a:pt x="60074" y="11499"/>
                  <a:pt x="60172" y="11573"/>
                  <a:pt x="60351" y="11728"/>
                </a:cubicBezTo>
                <a:cubicBezTo>
                  <a:pt x="60396" y="11591"/>
                  <a:pt x="60442" y="11454"/>
                  <a:pt x="60510" y="11340"/>
                </a:cubicBezTo>
                <a:cubicBezTo>
                  <a:pt x="60784" y="10929"/>
                  <a:pt x="60921" y="10473"/>
                  <a:pt x="60921" y="9993"/>
                </a:cubicBezTo>
                <a:cubicBezTo>
                  <a:pt x="60921" y="9742"/>
                  <a:pt x="60830" y="9514"/>
                  <a:pt x="60807" y="9286"/>
                </a:cubicBezTo>
                <a:lnTo>
                  <a:pt x="60373" y="9286"/>
                </a:lnTo>
                <a:cubicBezTo>
                  <a:pt x="60419" y="9057"/>
                  <a:pt x="60465" y="8852"/>
                  <a:pt x="60487" y="8669"/>
                </a:cubicBezTo>
                <a:cubicBezTo>
                  <a:pt x="60624" y="8601"/>
                  <a:pt x="60716" y="8578"/>
                  <a:pt x="60853" y="8510"/>
                </a:cubicBezTo>
                <a:cubicBezTo>
                  <a:pt x="60579" y="8396"/>
                  <a:pt x="60373" y="8304"/>
                  <a:pt x="60145" y="8213"/>
                </a:cubicBezTo>
                <a:cubicBezTo>
                  <a:pt x="60099" y="7825"/>
                  <a:pt x="59940" y="7505"/>
                  <a:pt x="59552" y="7323"/>
                </a:cubicBezTo>
                <a:cubicBezTo>
                  <a:pt x="59301" y="7209"/>
                  <a:pt x="59049" y="7049"/>
                  <a:pt x="58867" y="6935"/>
                </a:cubicBezTo>
                <a:cubicBezTo>
                  <a:pt x="58844" y="6729"/>
                  <a:pt x="58844" y="6615"/>
                  <a:pt x="58844" y="6478"/>
                </a:cubicBezTo>
                <a:cubicBezTo>
                  <a:pt x="58684" y="6433"/>
                  <a:pt x="58547" y="6387"/>
                  <a:pt x="58433" y="6341"/>
                </a:cubicBezTo>
                <a:cubicBezTo>
                  <a:pt x="58456" y="6113"/>
                  <a:pt x="58479" y="5908"/>
                  <a:pt x="58502" y="5702"/>
                </a:cubicBezTo>
                <a:cubicBezTo>
                  <a:pt x="58570" y="5634"/>
                  <a:pt x="58661" y="5542"/>
                  <a:pt x="58776" y="5451"/>
                </a:cubicBezTo>
                <a:cubicBezTo>
                  <a:pt x="58714" y="5416"/>
                  <a:pt x="58658" y="5403"/>
                  <a:pt x="58606" y="5403"/>
                </a:cubicBezTo>
                <a:cubicBezTo>
                  <a:pt x="58398" y="5403"/>
                  <a:pt x="58254" y="5627"/>
                  <a:pt x="58054" y="5627"/>
                </a:cubicBezTo>
                <a:cubicBezTo>
                  <a:pt x="58009" y="5627"/>
                  <a:pt x="57961" y="5616"/>
                  <a:pt x="57908" y="5588"/>
                </a:cubicBezTo>
                <a:cubicBezTo>
                  <a:pt x="57931" y="5451"/>
                  <a:pt x="57954" y="5314"/>
                  <a:pt x="57954" y="5177"/>
                </a:cubicBezTo>
                <a:cubicBezTo>
                  <a:pt x="57863" y="5177"/>
                  <a:pt x="57771" y="5177"/>
                  <a:pt x="57634" y="5200"/>
                </a:cubicBezTo>
                <a:lnTo>
                  <a:pt x="57634" y="4378"/>
                </a:lnTo>
                <a:cubicBezTo>
                  <a:pt x="57520" y="4424"/>
                  <a:pt x="57406" y="4470"/>
                  <a:pt x="57292" y="4538"/>
                </a:cubicBezTo>
                <a:cubicBezTo>
                  <a:pt x="57201" y="4515"/>
                  <a:pt x="57109" y="4470"/>
                  <a:pt x="56995" y="4447"/>
                </a:cubicBezTo>
                <a:cubicBezTo>
                  <a:pt x="57041" y="4355"/>
                  <a:pt x="57064" y="4287"/>
                  <a:pt x="57086" y="4219"/>
                </a:cubicBezTo>
                <a:lnTo>
                  <a:pt x="57086" y="4219"/>
                </a:lnTo>
                <a:cubicBezTo>
                  <a:pt x="56562" y="4310"/>
                  <a:pt x="56037" y="4401"/>
                  <a:pt x="55466" y="4492"/>
                </a:cubicBezTo>
                <a:cubicBezTo>
                  <a:pt x="55534" y="4333"/>
                  <a:pt x="55557" y="4241"/>
                  <a:pt x="55557" y="4219"/>
                </a:cubicBezTo>
                <a:cubicBezTo>
                  <a:pt x="55283" y="3899"/>
                  <a:pt x="55032" y="3602"/>
                  <a:pt x="54735" y="3283"/>
                </a:cubicBezTo>
                <a:cubicBezTo>
                  <a:pt x="54629" y="3260"/>
                  <a:pt x="54517" y="3247"/>
                  <a:pt x="54402" y="3247"/>
                </a:cubicBezTo>
                <a:cubicBezTo>
                  <a:pt x="54170" y="3247"/>
                  <a:pt x="53921" y="3298"/>
                  <a:pt x="53663" y="3420"/>
                </a:cubicBezTo>
                <a:cubicBezTo>
                  <a:pt x="53605" y="3445"/>
                  <a:pt x="53549" y="3458"/>
                  <a:pt x="53496" y="3458"/>
                </a:cubicBezTo>
                <a:cubicBezTo>
                  <a:pt x="53359" y="3458"/>
                  <a:pt x="53236" y="3372"/>
                  <a:pt x="53138" y="3191"/>
                </a:cubicBezTo>
                <a:cubicBezTo>
                  <a:pt x="53297" y="2826"/>
                  <a:pt x="53069" y="2621"/>
                  <a:pt x="52704" y="2507"/>
                </a:cubicBezTo>
                <a:cubicBezTo>
                  <a:pt x="52864" y="2187"/>
                  <a:pt x="53024" y="1913"/>
                  <a:pt x="53161" y="1616"/>
                </a:cubicBezTo>
                <a:cubicBezTo>
                  <a:pt x="53275" y="1411"/>
                  <a:pt x="53389" y="1206"/>
                  <a:pt x="53457" y="977"/>
                </a:cubicBezTo>
                <a:cubicBezTo>
                  <a:pt x="53571" y="612"/>
                  <a:pt x="53343" y="338"/>
                  <a:pt x="53161" y="41"/>
                </a:cubicBezTo>
                <a:cubicBezTo>
                  <a:pt x="53055" y="14"/>
                  <a:pt x="52953" y="1"/>
                  <a:pt x="52856" y="1"/>
                </a:cubicBezTo>
                <a:close/>
              </a:path>
            </a:pathLst>
          </a:custGeom>
          <a:no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4060000" y="687100"/>
            <a:ext cx="3374400" cy="11247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4"/>
          <p:cNvSpPr txBox="1">
            <a:spLocks noGrp="1"/>
          </p:cNvSpPr>
          <p:nvPr>
            <p:ph type="body" idx="1"/>
          </p:nvPr>
        </p:nvSpPr>
        <p:spPr>
          <a:xfrm>
            <a:off x="4060000" y="2051900"/>
            <a:ext cx="3708000" cy="24045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29" name="Google Shape;29;p4"/>
          <p:cNvSpPr/>
          <p:nvPr/>
        </p:nvSpPr>
        <p:spPr>
          <a:xfrm rot="4794224">
            <a:off x="7092364" y="4344464"/>
            <a:ext cx="2081094" cy="1665100"/>
          </a:xfrm>
          <a:custGeom>
            <a:avLst/>
            <a:gdLst/>
            <a:ahLst/>
            <a:cxnLst/>
            <a:rect l="l" t="t" r="r" b="b"/>
            <a:pathLst>
              <a:path w="83245" h="66605" extrusionOk="0">
                <a:moveTo>
                  <a:pt x="3470" y="1621"/>
                </a:moveTo>
                <a:cubicBezTo>
                  <a:pt x="3858" y="1712"/>
                  <a:pt x="4224" y="1804"/>
                  <a:pt x="4680" y="1918"/>
                </a:cubicBezTo>
                <a:cubicBezTo>
                  <a:pt x="4793" y="1886"/>
                  <a:pt x="4887" y="1869"/>
                  <a:pt x="4969" y="1869"/>
                </a:cubicBezTo>
                <a:cubicBezTo>
                  <a:pt x="5186" y="1869"/>
                  <a:pt x="5320" y="1991"/>
                  <a:pt x="5502" y="2306"/>
                </a:cubicBezTo>
                <a:cubicBezTo>
                  <a:pt x="4749" y="2192"/>
                  <a:pt x="4018" y="2169"/>
                  <a:pt x="3288" y="1941"/>
                </a:cubicBezTo>
                <a:cubicBezTo>
                  <a:pt x="3379" y="1781"/>
                  <a:pt x="3425" y="1690"/>
                  <a:pt x="3470" y="1621"/>
                </a:cubicBezTo>
                <a:close/>
                <a:moveTo>
                  <a:pt x="32367" y="3858"/>
                </a:moveTo>
                <a:lnTo>
                  <a:pt x="32367" y="3858"/>
                </a:lnTo>
                <a:cubicBezTo>
                  <a:pt x="32253" y="3995"/>
                  <a:pt x="32139" y="4109"/>
                  <a:pt x="32025" y="4246"/>
                </a:cubicBezTo>
                <a:cubicBezTo>
                  <a:pt x="32158" y="4290"/>
                  <a:pt x="32290" y="4356"/>
                  <a:pt x="32506" y="4443"/>
                </a:cubicBezTo>
                <a:lnTo>
                  <a:pt x="32506" y="4443"/>
                </a:lnTo>
                <a:cubicBezTo>
                  <a:pt x="32544" y="4257"/>
                  <a:pt x="32469" y="4062"/>
                  <a:pt x="32367" y="3858"/>
                </a:cubicBezTo>
                <a:close/>
                <a:moveTo>
                  <a:pt x="32506" y="4443"/>
                </a:moveTo>
                <a:cubicBezTo>
                  <a:pt x="32505" y="4451"/>
                  <a:pt x="32503" y="4458"/>
                  <a:pt x="32501" y="4466"/>
                </a:cubicBezTo>
                <a:lnTo>
                  <a:pt x="32501" y="4466"/>
                </a:lnTo>
                <a:cubicBezTo>
                  <a:pt x="32510" y="4461"/>
                  <a:pt x="32518" y="4456"/>
                  <a:pt x="32527" y="4451"/>
                </a:cubicBezTo>
                <a:cubicBezTo>
                  <a:pt x="32520" y="4449"/>
                  <a:pt x="32513" y="4446"/>
                  <a:pt x="32506" y="4443"/>
                </a:cubicBezTo>
                <a:close/>
                <a:moveTo>
                  <a:pt x="5955" y="4191"/>
                </a:moveTo>
                <a:cubicBezTo>
                  <a:pt x="6119" y="4191"/>
                  <a:pt x="6231" y="4342"/>
                  <a:pt x="6369" y="4429"/>
                </a:cubicBezTo>
                <a:cubicBezTo>
                  <a:pt x="6420" y="4335"/>
                  <a:pt x="6472" y="4305"/>
                  <a:pt x="6527" y="4305"/>
                </a:cubicBezTo>
                <a:cubicBezTo>
                  <a:pt x="6623" y="4305"/>
                  <a:pt x="6724" y="4399"/>
                  <a:pt x="6826" y="4399"/>
                </a:cubicBezTo>
                <a:cubicBezTo>
                  <a:pt x="6849" y="4399"/>
                  <a:pt x="6871" y="4394"/>
                  <a:pt x="6894" y="4383"/>
                </a:cubicBezTo>
                <a:cubicBezTo>
                  <a:pt x="6917" y="4520"/>
                  <a:pt x="6917" y="4634"/>
                  <a:pt x="6917" y="4748"/>
                </a:cubicBezTo>
                <a:cubicBezTo>
                  <a:pt x="6803" y="4748"/>
                  <a:pt x="6734" y="4725"/>
                  <a:pt x="6643" y="4725"/>
                </a:cubicBezTo>
                <a:cubicBezTo>
                  <a:pt x="6597" y="4817"/>
                  <a:pt x="6575" y="4885"/>
                  <a:pt x="6552" y="4954"/>
                </a:cubicBezTo>
                <a:cubicBezTo>
                  <a:pt x="6324" y="4862"/>
                  <a:pt x="6118" y="4771"/>
                  <a:pt x="5890" y="4657"/>
                </a:cubicBezTo>
                <a:cubicBezTo>
                  <a:pt x="5958" y="4566"/>
                  <a:pt x="6004" y="4497"/>
                  <a:pt x="6072" y="4429"/>
                </a:cubicBezTo>
                <a:cubicBezTo>
                  <a:pt x="5981" y="4383"/>
                  <a:pt x="5867" y="4314"/>
                  <a:pt x="5776" y="4246"/>
                </a:cubicBezTo>
                <a:cubicBezTo>
                  <a:pt x="5843" y="4207"/>
                  <a:pt x="5902" y="4191"/>
                  <a:pt x="5955" y="4191"/>
                </a:cubicBezTo>
                <a:close/>
                <a:moveTo>
                  <a:pt x="42520" y="4949"/>
                </a:moveTo>
                <a:cubicBezTo>
                  <a:pt x="42520" y="4949"/>
                  <a:pt x="42521" y="4951"/>
                  <a:pt x="42524" y="4954"/>
                </a:cubicBezTo>
                <a:lnTo>
                  <a:pt x="42524" y="4954"/>
                </a:lnTo>
                <a:cubicBezTo>
                  <a:pt x="42524" y="4954"/>
                  <a:pt x="42524" y="4954"/>
                  <a:pt x="42524" y="4954"/>
                </a:cubicBezTo>
                <a:cubicBezTo>
                  <a:pt x="42522" y="4951"/>
                  <a:pt x="42520" y="4949"/>
                  <a:pt x="42520" y="4949"/>
                </a:cubicBezTo>
                <a:close/>
                <a:moveTo>
                  <a:pt x="1553" y="3653"/>
                </a:moveTo>
                <a:cubicBezTo>
                  <a:pt x="1804" y="3881"/>
                  <a:pt x="1804" y="4178"/>
                  <a:pt x="1804" y="4497"/>
                </a:cubicBezTo>
                <a:lnTo>
                  <a:pt x="2192" y="4497"/>
                </a:lnTo>
                <a:cubicBezTo>
                  <a:pt x="2261" y="4748"/>
                  <a:pt x="2283" y="4954"/>
                  <a:pt x="2352" y="5227"/>
                </a:cubicBezTo>
                <a:cubicBezTo>
                  <a:pt x="2169" y="5159"/>
                  <a:pt x="2055" y="5068"/>
                  <a:pt x="1918" y="5045"/>
                </a:cubicBezTo>
                <a:cubicBezTo>
                  <a:pt x="1850" y="5022"/>
                  <a:pt x="1781" y="5016"/>
                  <a:pt x="1701" y="5016"/>
                </a:cubicBezTo>
                <a:cubicBezTo>
                  <a:pt x="1622" y="5016"/>
                  <a:pt x="1530" y="5022"/>
                  <a:pt x="1416" y="5022"/>
                </a:cubicBezTo>
                <a:cubicBezTo>
                  <a:pt x="1576" y="4931"/>
                  <a:pt x="1667" y="4862"/>
                  <a:pt x="1781" y="4794"/>
                </a:cubicBezTo>
                <a:lnTo>
                  <a:pt x="1781" y="4520"/>
                </a:lnTo>
                <a:cubicBezTo>
                  <a:pt x="1667" y="4520"/>
                  <a:pt x="1553" y="4520"/>
                  <a:pt x="1393" y="4497"/>
                </a:cubicBezTo>
                <a:cubicBezTo>
                  <a:pt x="1462" y="4406"/>
                  <a:pt x="1485" y="4360"/>
                  <a:pt x="1553" y="4269"/>
                </a:cubicBezTo>
                <a:cubicBezTo>
                  <a:pt x="1485" y="4223"/>
                  <a:pt x="1416" y="4178"/>
                  <a:pt x="1370" y="4155"/>
                </a:cubicBezTo>
                <a:lnTo>
                  <a:pt x="1370" y="3744"/>
                </a:lnTo>
                <a:cubicBezTo>
                  <a:pt x="1393" y="3721"/>
                  <a:pt x="1485" y="3675"/>
                  <a:pt x="1553" y="3653"/>
                </a:cubicBezTo>
                <a:close/>
                <a:moveTo>
                  <a:pt x="43360" y="5659"/>
                </a:moveTo>
                <a:cubicBezTo>
                  <a:pt x="43364" y="5659"/>
                  <a:pt x="43367" y="5659"/>
                  <a:pt x="43369" y="5661"/>
                </a:cubicBezTo>
                <a:cubicBezTo>
                  <a:pt x="43422" y="5708"/>
                  <a:pt x="43485" y="5722"/>
                  <a:pt x="43552" y="5722"/>
                </a:cubicBezTo>
                <a:cubicBezTo>
                  <a:pt x="43647" y="5722"/>
                  <a:pt x="43750" y="5694"/>
                  <a:pt x="43840" y="5694"/>
                </a:cubicBezTo>
                <a:cubicBezTo>
                  <a:pt x="43932" y="5694"/>
                  <a:pt x="44011" y="5723"/>
                  <a:pt x="44054" y="5844"/>
                </a:cubicBezTo>
                <a:cubicBezTo>
                  <a:pt x="44350" y="5798"/>
                  <a:pt x="44624" y="5775"/>
                  <a:pt x="44944" y="5730"/>
                </a:cubicBezTo>
                <a:cubicBezTo>
                  <a:pt x="44979" y="5906"/>
                  <a:pt x="45051" y="5955"/>
                  <a:pt x="45143" y="5955"/>
                </a:cubicBezTo>
                <a:cubicBezTo>
                  <a:pt x="45230" y="5955"/>
                  <a:pt x="45335" y="5912"/>
                  <a:pt x="45446" y="5889"/>
                </a:cubicBezTo>
                <a:cubicBezTo>
                  <a:pt x="45446" y="6026"/>
                  <a:pt x="45469" y="6186"/>
                  <a:pt x="45492" y="6392"/>
                </a:cubicBezTo>
                <a:cubicBezTo>
                  <a:pt x="44853" y="6323"/>
                  <a:pt x="44259" y="6255"/>
                  <a:pt x="43689" y="6186"/>
                </a:cubicBezTo>
                <a:cubicBezTo>
                  <a:pt x="43620" y="6175"/>
                  <a:pt x="43552" y="6175"/>
                  <a:pt x="43483" y="6175"/>
                </a:cubicBezTo>
                <a:cubicBezTo>
                  <a:pt x="43415" y="6175"/>
                  <a:pt x="43346" y="6175"/>
                  <a:pt x="43278" y="6163"/>
                </a:cubicBezTo>
                <a:cubicBezTo>
                  <a:pt x="43118" y="6141"/>
                  <a:pt x="43004" y="6026"/>
                  <a:pt x="43072" y="5867"/>
                </a:cubicBezTo>
                <a:cubicBezTo>
                  <a:pt x="43093" y="5782"/>
                  <a:pt x="43310" y="5659"/>
                  <a:pt x="43360" y="5659"/>
                </a:cubicBezTo>
                <a:close/>
                <a:moveTo>
                  <a:pt x="33257" y="7487"/>
                </a:moveTo>
                <a:cubicBezTo>
                  <a:pt x="33280" y="7510"/>
                  <a:pt x="33280" y="7533"/>
                  <a:pt x="33303" y="7556"/>
                </a:cubicBezTo>
                <a:cubicBezTo>
                  <a:pt x="33257" y="7624"/>
                  <a:pt x="33189" y="7693"/>
                  <a:pt x="33120" y="7807"/>
                </a:cubicBezTo>
                <a:cubicBezTo>
                  <a:pt x="33098" y="7898"/>
                  <a:pt x="33098" y="8081"/>
                  <a:pt x="33075" y="8218"/>
                </a:cubicBezTo>
                <a:cubicBezTo>
                  <a:pt x="32869" y="8263"/>
                  <a:pt x="32732" y="8286"/>
                  <a:pt x="32527" y="8309"/>
                </a:cubicBezTo>
                <a:cubicBezTo>
                  <a:pt x="32504" y="8286"/>
                  <a:pt x="32481" y="8195"/>
                  <a:pt x="32436" y="8126"/>
                </a:cubicBezTo>
                <a:cubicBezTo>
                  <a:pt x="32664" y="8012"/>
                  <a:pt x="32938" y="7989"/>
                  <a:pt x="32847" y="7624"/>
                </a:cubicBezTo>
                <a:cubicBezTo>
                  <a:pt x="32983" y="7579"/>
                  <a:pt x="33120" y="7533"/>
                  <a:pt x="33257" y="7487"/>
                </a:cubicBezTo>
                <a:close/>
                <a:moveTo>
                  <a:pt x="35859" y="7464"/>
                </a:moveTo>
                <a:lnTo>
                  <a:pt x="35859" y="7784"/>
                </a:lnTo>
                <a:cubicBezTo>
                  <a:pt x="35974" y="7830"/>
                  <a:pt x="36088" y="7898"/>
                  <a:pt x="36202" y="7944"/>
                </a:cubicBezTo>
                <a:cubicBezTo>
                  <a:pt x="36156" y="8012"/>
                  <a:pt x="36133" y="8103"/>
                  <a:pt x="36088" y="8172"/>
                </a:cubicBezTo>
                <a:cubicBezTo>
                  <a:pt x="35996" y="8103"/>
                  <a:pt x="35951" y="8058"/>
                  <a:pt x="35905" y="8035"/>
                </a:cubicBezTo>
                <a:cubicBezTo>
                  <a:pt x="35837" y="8286"/>
                  <a:pt x="35768" y="8560"/>
                  <a:pt x="35677" y="8880"/>
                </a:cubicBezTo>
                <a:cubicBezTo>
                  <a:pt x="35608" y="8697"/>
                  <a:pt x="35563" y="8583"/>
                  <a:pt x="35517" y="8423"/>
                </a:cubicBezTo>
                <a:cubicBezTo>
                  <a:pt x="35449" y="8537"/>
                  <a:pt x="35380" y="8606"/>
                  <a:pt x="35312" y="8697"/>
                </a:cubicBezTo>
                <a:cubicBezTo>
                  <a:pt x="35175" y="8240"/>
                  <a:pt x="35198" y="8218"/>
                  <a:pt x="35654" y="8149"/>
                </a:cubicBezTo>
                <a:cubicBezTo>
                  <a:pt x="35608" y="8058"/>
                  <a:pt x="35563" y="7989"/>
                  <a:pt x="35494" y="7852"/>
                </a:cubicBezTo>
                <a:cubicBezTo>
                  <a:pt x="35586" y="7761"/>
                  <a:pt x="35677" y="7647"/>
                  <a:pt x="35859" y="7464"/>
                </a:cubicBezTo>
                <a:close/>
                <a:moveTo>
                  <a:pt x="38142" y="8263"/>
                </a:moveTo>
                <a:cubicBezTo>
                  <a:pt x="38188" y="8400"/>
                  <a:pt x="38210" y="8492"/>
                  <a:pt x="38233" y="8606"/>
                </a:cubicBezTo>
                <a:lnTo>
                  <a:pt x="38644" y="8606"/>
                </a:lnTo>
                <a:cubicBezTo>
                  <a:pt x="38553" y="8788"/>
                  <a:pt x="38484" y="8925"/>
                  <a:pt x="38439" y="9039"/>
                </a:cubicBezTo>
                <a:cubicBezTo>
                  <a:pt x="38142" y="8902"/>
                  <a:pt x="37914" y="8788"/>
                  <a:pt x="37617" y="8651"/>
                </a:cubicBezTo>
                <a:cubicBezTo>
                  <a:pt x="37777" y="8537"/>
                  <a:pt x="37937" y="8423"/>
                  <a:pt x="38142" y="8263"/>
                </a:cubicBezTo>
                <a:close/>
                <a:moveTo>
                  <a:pt x="4703" y="9131"/>
                </a:moveTo>
                <a:lnTo>
                  <a:pt x="4703" y="9131"/>
                </a:lnTo>
                <a:cubicBezTo>
                  <a:pt x="4657" y="9382"/>
                  <a:pt x="4634" y="9587"/>
                  <a:pt x="4589" y="9793"/>
                </a:cubicBezTo>
                <a:cubicBezTo>
                  <a:pt x="4383" y="9815"/>
                  <a:pt x="4132" y="9838"/>
                  <a:pt x="3858" y="9884"/>
                </a:cubicBezTo>
                <a:cubicBezTo>
                  <a:pt x="3858" y="9838"/>
                  <a:pt x="3836" y="9793"/>
                  <a:pt x="3836" y="9747"/>
                </a:cubicBezTo>
                <a:cubicBezTo>
                  <a:pt x="3995" y="9678"/>
                  <a:pt x="4178" y="9610"/>
                  <a:pt x="4361" y="9564"/>
                </a:cubicBezTo>
                <a:cubicBezTo>
                  <a:pt x="4361" y="9564"/>
                  <a:pt x="4361" y="9541"/>
                  <a:pt x="4361" y="9519"/>
                </a:cubicBezTo>
                <a:cubicBezTo>
                  <a:pt x="4361" y="9473"/>
                  <a:pt x="4338" y="9427"/>
                  <a:pt x="4315" y="9382"/>
                </a:cubicBezTo>
                <a:cubicBezTo>
                  <a:pt x="4429" y="9313"/>
                  <a:pt x="4543" y="9222"/>
                  <a:pt x="4703" y="9131"/>
                </a:cubicBezTo>
                <a:close/>
                <a:moveTo>
                  <a:pt x="41999" y="8971"/>
                </a:moveTo>
                <a:lnTo>
                  <a:pt x="41999" y="8971"/>
                </a:lnTo>
                <a:cubicBezTo>
                  <a:pt x="41977" y="9131"/>
                  <a:pt x="41954" y="9199"/>
                  <a:pt x="41954" y="9268"/>
                </a:cubicBezTo>
                <a:cubicBezTo>
                  <a:pt x="41931" y="9359"/>
                  <a:pt x="41931" y="9427"/>
                  <a:pt x="41931" y="9450"/>
                </a:cubicBezTo>
                <a:cubicBezTo>
                  <a:pt x="41954" y="9724"/>
                  <a:pt x="42388" y="9473"/>
                  <a:pt x="42251" y="9930"/>
                </a:cubicBezTo>
                <a:cubicBezTo>
                  <a:pt x="42045" y="9861"/>
                  <a:pt x="41840" y="9770"/>
                  <a:pt x="41634" y="9701"/>
                </a:cubicBezTo>
                <a:cubicBezTo>
                  <a:pt x="41589" y="9564"/>
                  <a:pt x="41566" y="9427"/>
                  <a:pt x="41520" y="9245"/>
                </a:cubicBezTo>
                <a:cubicBezTo>
                  <a:pt x="41634" y="9176"/>
                  <a:pt x="41794" y="9085"/>
                  <a:pt x="41999" y="8971"/>
                </a:cubicBezTo>
                <a:close/>
                <a:moveTo>
                  <a:pt x="49645" y="11227"/>
                </a:moveTo>
                <a:cubicBezTo>
                  <a:pt x="49597" y="11292"/>
                  <a:pt x="49551" y="11354"/>
                  <a:pt x="49509" y="11413"/>
                </a:cubicBezTo>
                <a:cubicBezTo>
                  <a:pt x="49555" y="11367"/>
                  <a:pt x="49600" y="11299"/>
                  <a:pt x="49669" y="11231"/>
                </a:cubicBezTo>
                <a:cubicBezTo>
                  <a:pt x="49661" y="11229"/>
                  <a:pt x="49653" y="11228"/>
                  <a:pt x="49645" y="11227"/>
                </a:cubicBezTo>
                <a:close/>
                <a:moveTo>
                  <a:pt x="12235" y="13582"/>
                </a:moveTo>
                <a:cubicBezTo>
                  <a:pt x="12349" y="13673"/>
                  <a:pt x="12464" y="13787"/>
                  <a:pt x="12578" y="13878"/>
                </a:cubicBezTo>
                <a:cubicBezTo>
                  <a:pt x="12578" y="13947"/>
                  <a:pt x="12578" y="14038"/>
                  <a:pt x="12555" y="14129"/>
                </a:cubicBezTo>
                <a:cubicBezTo>
                  <a:pt x="12646" y="14129"/>
                  <a:pt x="12715" y="14107"/>
                  <a:pt x="12783" y="14107"/>
                </a:cubicBezTo>
                <a:cubicBezTo>
                  <a:pt x="12897" y="14358"/>
                  <a:pt x="12715" y="14380"/>
                  <a:pt x="12509" y="14449"/>
                </a:cubicBezTo>
                <a:cubicBezTo>
                  <a:pt x="12327" y="14221"/>
                  <a:pt x="12167" y="13970"/>
                  <a:pt x="11984" y="13718"/>
                </a:cubicBezTo>
                <a:cubicBezTo>
                  <a:pt x="12053" y="13673"/>
                  <a:pt x="12144" y="13627"/>
                  <a:pt x="12235" y="13582"/>
                </a:cubicBezTo>
                <a:close/>
                <a:moveTo>
                  <a:pt x="76260" y="13559"/>
                </a:moveTo>
                <a:cubicBezTo>
                  <a:pt x="76420" y="13696"/>
                  <a:pt x="76603" y="13833"/>
                  <a:pt x="76877" y="14084"/>
                </a:cubicBezTo>
                <a:cubicBezTo>
                  <a:pt x="76968" y="13947"/>
                  <a:pt x="77036" y="13833"/>
                  <a:pt x="77105" y="13741"/>
                </a:cubicBezTo>
                <a:cubicBezTo>
                  <a:pt x="77265" y="13718"/>
                  <a:pt x="77424" y="13696"/>
                  <a:pt x="77630" y="13673"/>
                </a:cubicBezTo>
                <a:cubicBezTo>
                  <a:pt x="77653" y="13855"/>
                  <a:pt x="77698" y="14038"/>
                  <a:pt x="77721" y="14221"/>
                </a:cubicBezTo>
                <a:cubicBezTo>
                  <a:pt x="77470" y="14517"/>
                  <a:pt x="77128" y="14632"/>
                  <a:pt x="76762" y="14677"/>
                </a:cubicBezTo>
                <a:cubicBezTo>
                  <a:pt x="76648" y="14540"/>
                  <a:pt x="76557" y="14403"/>
                  <a:pt x="76466" y="14289"/>
                </a:cubicBezTo>
                <a:cubicBezTo>
                  <a:pt x="76055" y="14289"/>
                  <a:pt x="76055" y="14289"/>
                  <a:pt x="75895" y="13992"/>
                </a:cubicBezTo>
                <a:cubicBezTo>
                  <a:pt x="76032" y="13855"/>
                  <a:pt x="76146" y="13696"/>
                  <a:pt x="76260" y="13559"/>
                </a:cubicBezTo>
                <a:close/>
                <a:moveTo>
                  <a:pt x="73853" y="17121"/>
                </a:moveTo>
                <a:cubicBezTo>
                  <a:pt x="74131" y="17121"/>
                  <a:pt x="74362" y="17236"/>
                  <a:pt x="74480" y="17439"/>
                </a:cubicBezTo>
                <a:cubicBezTo>
                  <a:pt x="74274" y="17462"/>
                  <a:pt x="74092" y="17485"/>
                  <a:pt x="73909" y="17507"/>
                </a:cubicBezTo>
                <a:cubicBezTo>
                  <a:pt x="73818" y="17416"/>
                  <a:pt x="73681" y="17302"/>
                  <a:pt x="73544" y="17165"/>
                </a:cubicBezTo>
                <a:cubicBezTo>
                  <a:pt x="73651" y="17135"/>
                  <a:pt x="73755" y="17121"/>
                  <a:pt x="73853" y="17121"/>
                </a:cubicBezTo>
                <a:close/>
                <a:moveTo>
                  <a:pt x="19836" y="27300"/>
                </a:moveTo>
                <a:cubicBezTo>
                  <a:pt x="19973" y="27596"/>
                  <a:pt x="20110" y="27870"/>
                  <a:pt x="20270" y="28190"/>
                </a:cubicBezTo>
                <a:lnTo>
                  <a:pt x="19836" y="28190"/>
                </a:lnTo>
                <a:cubicBezTo>
                  <a:pt x="19494" y="27802"/>
                  <a:pt x="19494" y="27779"/>
                  <a:pt x="19836" y="27300"/>
                </a:cubicBezTo>
                <a:close/>
                <a:moveTo>
                  <a:pt x="65920" y="30974"/>
                </a:moveTo>
                <a:cubicBezTo>
                  <a:pt x="66057" y="30997"/>
                  <a:pt x="66240" y="30997"/>
                  <a:pt x="66423" y="31020"/>
                </a:cubicBezTo>
                <a:cubicBezTo>
                  <a:pt x="66423" y="31066"/>
                  <a:pt x="66445" y="31111"/>
                  <a:pt x="66445" y="31157"/>
                </a:cubicBezTo>
                <a:cubicBezTo>
                  <a:pt x="66331" y="31294"/>
                  <a:pt x="66217" y="31408"/>
                  <a:pt x="66080" y="31568"/>
                </a:cubicBezTo>
                <a:cubicBezTo>
                  <a:pt x="66126" y="31613"/>
                  <a:pt x="66171" y="31682"/>
                  <a:pt x="66240" y="31750"/>
                </a:cubicBezTo>
                <a:cubicBezTo>
                  <a:pt x="66080" y="31773"/>
                  <a:pt x="65966" y="31773"/>
                  <a:pt x="65829" y="31796"/>
                </a:cubicBezTo>
                <a:cubicBezTo>
                  <a:pt x="65806" y="31865"/>
                  <a:pt x="65783" y="31933"/>
                  <a:pt x="65715" y="32047"/>
                </a:cubicBezTo>
                <a:cubicBezTo>
                  <a:pt x="65669" y="31910"/>
                  <a:pt x="65624" y="31819"/>
                  <a:pt x="65578" y="31705"/>
                </a:cubicBezTo>
                <a:cubicBezTo>
                  <a:pt x="65692" y="31477"/>
                  <a:pt x="65783" y="31248"/>
                  <a:pt x="65920" y="30974"/>
                </a:cubicBezTo>
                <a:close/>
                <a:moveTo>
                  <a:pt x="22464" y="34241"/>
                </a:moveTo>
                <a:cubicBezTo>
                  <a:pt x="22509" y="34241"/>
                  <a:pt x="22540" y="34278"/>
                  <a:pt x="22530" y="34421"/>
                </a:cubicBezTo>
                <a:cubicBezTo>
                  <a:pt x="22530" y="34467"/>
                  <a:pt x="22735" y="34535"/>
                  <a:pt x="22849" y="34581"/>
                </a:cubicBezTo>
                <a:cubicBezTo>
                  <a:pt x="22895" y="34900"/>
                  <a:pt x="22963" y="35197"/>
                  <a:pt x="23009" y="35562"/>
                </a:cubicBezTo>
                <a:cubicBezTo>
                  <a:pt x="22644" y="35288"/>
                  <a:pt x="22598" y="35174"/>
                  <a:pt x="22689" y="34900"/>
                </a:cubicBezTo>
                <a:cubicBezTo>
                  <a:pt x="22644" y="34649"/>
                  <a:pt x="22164" y="34695"/>
                  <a:pt x="22301" y="34284"/>
                </a:cubicBezTo>
                <a:cubicBezTo>
                  <a:pt x="22349" y="34284"/>
                  <a:pt x="22414" y="34241"/>
                  <a:pt x="22464" y="34241"/>
                </a:cubicBezTo>
                <a:close/>
                <a:moveTo>
                  <a:pt x="63916" y="35417"/>
                </a:moveTo>
                <a:cubicBezTo>
                  <a:pt x="64171" y="35417"/>
                  <a:pt x="64271" y="35559"/>
                  <a:pt x="64231" y="35859"/>
                </a:cubicBezTo>
                <a:cubicBezTo>
                  <a:pt x="64072" y="35927"/>
                  <a:pt x="63912" y="35996"/>
                  <a:pt x="63729" y="36087"/>
                </a:cubicBezTo>
                <a:cubicBezTo>
                  <a:pt x="63752" y="36179"/>
                  <a:pt x="63798" y="36316"/>
                  <a:pt x="63843" y="36452"/>
                </a:cubicBezTo>
                <a:cubicBezTo>
                  <a:pt x="63638" y="36384"/>
                  <a:pt x="63455" y="36316"/>
                  <a:pt x="63204" y="36224"/>
                </a:cubicBezTo>
                <a:cubicBezTo>
                  <a:pt x="63410" y="35950"/>
                  <a:pt x="63592" y="35699"/>
                  <a:pt x="63798" y="35425"/>
                </a:cubicBezTo>
                <a:cubicBezTo>
                  <a:pt x="63840" y="35420"/>
                  <a:pt x="63879" y="35417"/>
                  <a:pt x="63916" y="35417"/>
                </a:cubicBezTo>
                <a:close/>
                <a:moveTo>
                  <a:pt x="45925" y="50650"/>
                </a:moveTo>
                <a:cubicBezTo>
                  <a:pt x="45919" y="50650"/>
                  <a:pt x="45920" y="50650"/>
                  <a:pt x="45925" y="50650"/>
                </a:cubicBezTo>
                <a:lnTo>
                  <a:pt x="45925" y="50650"/>
                </a:lnTo>
                <a:cubicBezTo>
                  <a:pt x="45925" y="50650"/>
                  <a:pt x="45925" y="50650"/>
                  <a:pt x="45925" y="50650"/>
                </a:cubicBezTo>
                <a:close/>
                <a:moveTo>
                  <a:pt x="8127" y="4429"/>
                </a:moveTo>
                <a:cubicBezTo>
                  <a:pt x="8195" y="4566"/>
                  <a:pt x="8264" y="4703"/>
                  <a:pt x="8332" y="4839"/>
                </a:cubicBezTo>
                <a:cubicBezTo>
                  <a:pt x="8378" y="4771"/>
                  <a:pt x="8423" y="4703"/>
                  <a:pt x="8469" y="4588"/>
                </a:cubicBezTo>
                <a:cubicBezTo>
                  <a:pt x="8560" y="4657"/>
                  <a:pt x="8606" y="4680"/>
                  <a:pt x="8652" y="4725"/>
                </a:cubicBezTo>
                <a:cubicBezTo>
                  <a:pt x="8560" y="4976"/>
                  <a:pt x="8492" y="5205"/>
                  <a:pt x="8401" y="5479"/>
                </a:cubicBezTo>
                <a:cubicBezTo>
                  <a:pt x="8241" y="5433"/>
                  <a:pt x="8058" y="5364"/>
                  <a:pt x="7898" y="5296"/>
                </a:cubicBezTo>
                <a:lnTo>
                  <a:pt x="7898" y="5296"/>
                </a:lnTo>
                <a:cubicBezTo>
                  <a:pt x="8013" y="5479"/>
                  <a:pt x="8127" y="5684"/>
                  <a:pt x="8287" y="5912"/>
                </a:cubicBezTo>
                <a:cubicBezTo>
                  <a:pt x="8492" y="5730"/>
                  <a:pt x="8629" y="5593"/>
                  <a:pt x="8789" y="5479"/>
                </a:cubicBezTo>
                <a:cubicBezTo>
                  <a:pt x="8948" y="5342"/>
                  <a:pt x="9108" y="5250"/>
                  <a:pt x="9314" y="5113"/>
                </a:cubicBezTo>
                <a:lnTo>
                  <a:pt x="9314" y="5113"/>
                </a:lnTo>
                <a:cubicBezTo>
                  <a:pt x="9382" y="5387"/>
                  <a:pt x="9382" y="5638"/>
                  <a:pt x="9085" y="5867"/>
                </a:cubicBezTo>
                <a:cubicBezTo>
                  <a:pt x="9382" y="6072"/>
                  <a:pt x="9610" y="6232"/>
                  <a:pt x="9861" y="6414"/>
                </a:cubicBezTo>
                <a:cubicBezTo>
                  <a:pt x="9953" y="6277"/>
                  <a:pt x="10044" y="6163"/>
                  <a:pt x="10181" y="6004"/>
                </a:cubicBezTo>
                <a:cubicBezTo>
                  <a:pt x="10272" y="6255"/>
                  <a:pt x="10341" y="6483"/>
                  <a:pt x="10409" y="6711"/>
                </a:cubicBezTo>
                <a:cubicBezTo>
                  <a:pt x="10341" y="6802"/>
                  <a:pt x="10272" y="6894"/>
                  <a:pt x="10181" y="7031"/>
                </a:cubicBezTo>
                <a:cubicBezTo>
                  <a:pt x="10341" y="7076"/>
                  <a:pt x="10455" y="7099"/>
                  <a:pt x="10592" y="7145"/>
                </a:cubicBezTo>
                <a:cubicBezTo>
                  <a:pt x="10569" y="7236"/>
                  <a:pt x="10546" y="7327"/>
                  <a:pt x="10523" y="7442"/>
                </a:cubicBezTo>
                <a:cubicBezTo>
                  <a:pt x="10866" y="7556"/>
                  <a:pt x="11231" y="7670"/>
                  <a:pt x="11596" y="7761"/>
                </a:cubicBezTo>
                <a:cubicBezTo>
                  <a:pt x="11961" y="7852"/>
                  <a:pt x="12327" y="7944"/>
                  <a:pt x="12737" y="8035"/>
                </a:cubicBezTo>
                <a:cubicBezTo>
                  <a:pt x="12783" y="7921"/>
                  <a:pt x="12829" y="7784"/>
                  <a:pt x="12920" y="7579"/>
                </a:cubicBezTo>
                <a:lnTo>
                  <a:pt x="12920" y="7579"/>
                </a:lnTo>
                <a:cubicBezTo>
                  <a:pt x="12760" y="7624"/>
                  <a:pt x="12669" y="7670"/>
                  <a:pt x="12600" y="7693"/>
                </a:cubicBezTo>
                <a:cubicBezTo>
                  <a:pt x="12578" y="7419"/>
                  <a:pt x="12532" y="7190"/>
                  <a:pt x="12509" y="6939"/>
                </a:cubicBezTo>
                <a:cubicBezTo>
                  <a:pt x="12372" y="6939"/>
                  <a:pt x="12258" y="6917"/>
                  <a:pt x="12121" y="6917"/>
                </a:cubicBezTo>
                <a:cubicBezTo>
                  <a:pt x="12190" y="7054"/>
                  <a:pt x="12258" y="7168"/>
                  <a:pt x="12327" y="7305"/>
                </a:cubicBezTo>
                <a:lnTo>
                  <a:pt x="11984" y="7305"/>
                </a:lnTo>
                <a:cubicBezTo>
                  <a:pt x="11916" y="7190"/>
                  <a:pt x="11847" y="7076"/>
                  <a:pt x="11779" y="7008"/>
                </a:cubicBezTo>
                <a:cubicBezTo>
                  <a:pt x="11824" y="6894"/>
                  <a:pt x="11870" y="6825"/>
                  <a:pt x="11916" y="6757"/>
                </a:cubicBezTo>
                <a:cubicBezTo>
                  <a:pt x="11802" y="6665"/>
                  <a:pt x="11687" y="6574"/>
                  <a:pt x="11551" y="6483"/>
                </a:cubicBezTo>
                <a:lnTo>
                  <a:pt x="11551" y="6118"/>
                </a:lnTo>
                <a:cubicBezTo>
                  <a:pt x="11665" y="6232"/>
                  <a:pt x="11733" y="6277"/>
                  <a:pt x="11824" y="6369"/>
                </a:cubicBezTo>
                <a:cubicBezTo>
                  <a:pt x="11893" y="6255"/>
                  <a:pt x="12007" y="6141"/>
                  <a:pt x="12167" y="5958"/>
                </a:cubicBezTo>
                <a:cubicBezTo>
                  <a:pt x="12258" y="6049"/>
                  <a:pt x="12327" y="6118"/>
                  <a:pt x="12395" y="6186"/>
                </a:cubicBezTo>
                <a:cubicBezTo>
                  <a:pt x="12212" y="6414"/>
                  <a:pt x="12076" y="6551"/>
                  <a:pt x="11961" y="6711"/>
                </a:cubicBezTo>
                <a:cubicBezTo>
                  <a:pt x="12098" y="6665"/>
                  <a:pt x="12258" y="6620"/>
                  <a:pt x="12395" y="6574"/>
                </a:cubicBezTo>
                <a:cubicBezTo>
                  <a:pt x="12441" y="6665"/>
                  <a:pt x="12486" y="6780"/>
                  <a:pt x="12532" y="6894"/>
                </a:cubicBezTo>
                <a:cubicBezTo>
                  <a:pt x="12646" y="6734"/>
                  <a:pt x="12737" y="6551"/>
                  <a:pt x="12852" y="6369"/>
                </a:cubicBezTo>
                <a:cubicBezTo>
                  <a:pt x="12966" y="6437"/>
                  <a:pt x="13080" y="6551"/>
                  <a:pt x="13217" y="6643"/>
                </a:cubicBezTo>
                <a:lnTo>
                  <a:pt x="13696" y="6643"/>
                </a:lnTo>
                <a:cubicBezTo>
                  <a:pt x="13650" y="6780"/>
                  <a:pt x="13605" y="6871"/>
                  <a:pt x="13582" y="6985"/>
                </a:cubicBezTo>
                <a:cubicBezTo>
                  <a:pt x="13468" y="6939"/>
                  <a:pt x="13377" y="6894"/>
                  <a:pt x="13285" y="6848"/>
                </a:cubicBezTo>
                <a:lnTo>
                  <a:pt x="13285" y="6848"/>
                </a:lnTo>
                <a:cubicBezTo>
                  <a:pt x="13148" y="7008"/>
                  <a:pt x="13240" y="7122"/>
                  <a:pt x="13582" y="7282"/>
                </a:cubicBezTo>
                <a:cubicBezTo>
                  <a:pt x="13875" y="7099"/>
                  <a:pt x="13933" y="6550"/>
                  <a:pt x="14343" y="6550"/>
                </a:cubicBezTo>
                <a:cubicBezTo>
                  <a:pt x="14445" y="6550"/>
                  <a:pt x="14569" y="6584"/>
                  <a:pt x="14723" y="6665"/>
                </a:cubicBezTo>
                <a:cubicBezTo>
                  <a:pt x="14632" y="6026"/>
                  <a:pt x="14107" y="6209"/>
                  <a:pt x="13833" y="5981"/>
                </a:cubicBezTo>
                <a:cubicBezTo>
                  <a:pt x="13787" y="6095"/>
                  <a:pt x="13719" y="6209"/>
                  <a:pt x="13673" y="6346"/>
                </a:cubicBezTo>
                <a:cubicBezTo>
                  <a:pt x="13285" y="6255"/>
                  <a:pt x="12920" y="6163"/>
                  <a:pt x="12532" y="6072"/>
                </a:cubicBezTo>
                <a:cubicBezTo>
                  <a:pt x="12600" y="5821"/>
                  <a:pt x="12920" y="6004"/>
                  <a:pt x="13057" y="5752"/>
                </a:cubicBezTo>
                <a:lnTo>
                  <a:pt x="13057" y="5752"/>
                </a:lnTo>
                <a:cubicBezTo>
                  <a:pt x="12969" y="5820"/>
                  <a:pt x="12882" y="5843"/>
                  <a:pt x="12794" y="5843"/>
                </a:cubicBezTo>
                <a:cubicBezTo>
                  <a:pt x="12575" y="5843"/>
                  <a:pt x="12355" y="5696"/>
                  <a:pt x="12129" y="5696"/>
                </a:cubicBezTo>
                <a:cubicBezTo>
                  <a:pt x="12044" y="5696"/>
                  <a:pt x="11957" y="5717"/>
                  <a:pt x="11870" y="5775"/>
                </a:cubicBezTo>
                <a:cubicBezTo>
                  <a:pt x="11779" y="5730"/>
                  <a:pt x="11642" y="5684"/>
                  <a:pt x="11459" y="5616"/>
                </a:cubicBezTo>
                <a:cubicBezTo>
                  <a:pt x="11459" y="5593"/>
                  <a:pt x="11414" y="5501"/>
                  <a:pt x="11368" y="5410"/>
                </a:cubicBezTo>
                <a:cubicBezTo>
                  <a:pt x="11459" y="5364"/>
                  <a:pt x="11528" y="5342"/>
                  <a:pt x="11642" y="5273"/>
                </a:cubicBezTo>
                <a:cubicBezTo>
                  <a:pt x="11505" y="5205"/>
                  <a:pt x="11391" y="5182"/>
                  <a:pt x="11277" y="5113"/>
                </a:cubicBezTo>
                <a:cubicBezTo>
                  <a:pt x="11208" y="5045"/>
                  <a:pt x="11185" y="4954"/>
                  <a:pt x="11162" y="4862"/>
                </a:cubicBezTo>
                <a:lnTo>
                  <a:pt x="11162" y="4862"/>
                </a:lnTo>
                <a:cubicBezTo>
                  <a:pt x="11309" y="4936"/>
                  <a:pt x="11451" y="4966"/>
                  <a:pt x="11588" y="4966"/>
                </a:cubicBezTo>
                <a:cubicBezTo>
                  <a:pt x="11750" y="4966"/>
                  <a:pt x="11905" y="4924"/>
                  <a:pt x="12053" y="4862"/>
                </a:cubicBezTo>
                <a:cubicBezTo>
                  <a:pt x="12486" y="4976"/>
                  <a:pt x="12897" y="5091"/>
                  <a:pt x="13331" y="5205"/>
                </a:cubicBezTo>
                <a:cubicBezTo>
                  <a:pt x="13399" y="5068"/>
                  <a:pt x="13422" y="4976"/>
                  <a:pt x="13468" y="4862"/>
                </a:cubicBezTo>
                <a:cubicBezTo>
                  <a:pt x="13719" y="4908"/>
                  <a:pt x="13879" y="5045"/>
                  <a:pt x="13947" y="5319"/>
                </a:cubicBezTo>
                <a:cubicBezTo>
                  <a:pt x="14107" y="5159"/>
                  <a:pt x="14285" y="5086"/>
                  <a:pt x="14480" y="5086"/>
                </a:cubicBezTo>
                <a:cubicBezTo>
                  <a:pt x="14508" y="5086"/>
                  <a:pt x="14535" y="5088"/>
                  <a:pt x="14563" y="5091"/>
                </a:cubicBezTo>
                <a:cubicBezTo>
                  <a:pt x="14678" y="5182"/>
                  <a:pt x="14815" y="5296"/>
                  <a:pt x="14974" y="5410"/>
                </a:cubicBezTo>
                <a:cubicBezTo>
                  <a:pt x="15020" y="5387"/>
                  <a:pt x="15088" y="5342"/>
                  <a:pt x="15157" y="5296"/>
                </a:cubicBezTo>
                <a:cubicBezTo>
                  <a:pt x="15225" y="5342"/>
                  <a:pt x="15317" y="5364"/>
                  <a:pt x="15408" y="5433"/>
                </a:cubicBezTo>
                <a:cubicBezTo>
                  <a:pt x="15476" y="5342"/>
                  <a:pt x="15522" y="5250"/>
                  <a:pt x="15613" y="5136"/>
                </a:cubicBezTo>
                <a:cubicBezTo>
                  <a:pt x="15659" y="5227"/>
                  <a:pt x="15728" y="5273"/>
                  <a:pt x="15773" y="5342"/>
                </a:cubicBezTo>
                <a:cubicBezTo>
                  <a:pt x="16070" y="5094"/>
                  <a:pt x="16226" y="4974"/>
                  <a:pt x="16361" y="4974"/>
                </a:cubicBezTo>
                <a:cubicBezTo>
                  <a:pt x="16476" y="4974"/>
                  <a:pt x="16575" y="5060"/>
                  <a:pt x="16732" y="5227"/>
                </a:cubicBezTo>
                <a:cubicBezTo>
                  <a:pt x="16663" y="5273"/>
                  <a:pt x="16595" y="5296"/>
                  <a:pt x="16504" y="5364"/>
                </a:cubicBezTo>
                <a:lnTo>
                  <a:pt x="16800" y="5364"/>
                </a:lnTo>
                <a:cubicBezTo>
                  <a:pt x="16869" y="5456"/>
                  <a:pt x="16937" y="5547"/>
                  <a:pt x="17029" y="5661"/>
                </a:cubicBezTo>
                <a:cubicBezTo>
                  <a:pt x="17184" y="5516"/>
                  <a:pt x="17340" y="5475"/>
                  <a:pt x="17497" y="5475"/>
                </a:cubicBezTo>
                <a:cubicBezTo>
                  <a:pt x="17687" y="5475"/>
                  <a:pt x="17879" y="5535"/>
                  <a:pt x="18079" y="5547"/>
                </a:cubicBezTo>
                <a:cubicBezTo>
                  <a:pt x="18250" y="5570"/>
                  <a:pt x="18427" y="5576"/>
                  <a:pt x="18604" y="5576"/>
                </a:cubicBezTo>
                <a:cubicBezTo>
                  <a:pt x="18780" y="5576"/>
                  <a:pt x="18957" y="5570"/>
                  <a:pt x="19129" y="5570"/>
                </a:cubicBezTo>
                <a:cubicBezTo>
                  <a:pt x="19174" y="5798"/>
                  <a:pt x="19220" y="5958"/>
                  <a:pt x="19243" y="6118"/>
                </a:cubicBezTo>
                <a:lnTo>
                  <a:pt x="19311" y="6118"/>
                </a:lnTo>
                <a:cubicBezTo>
                  <a:pt x="19334" y="5981"/>
                  <a:pt x="19357" y="5844"/>
                  <a:pt x="19402" y="5684"/>
                </a:cubicBezTo>
                <a:cubicBezTo>
                  <a:pt x="19585" y="5730"/>
                  <a:pt x="19790" y="5752"/>
                  <a:pt x="19996" y="5798"/>
                </a:cubicBezTo>
                <a:cubicBezTo>
                  <a:pt x="20019" y="5752"/>
                  <a:pt x="20087" y="5707"/>
                  <a:pt x="20156" y="5616"/>
                </a:cubicBezTo>
                <a:cubicBezTo>
                  <a:pt x="20247" y="5730"/>
                  <a:pt x="20315" y="5844"/>
                  <a:pt x="20361" y="5889"/>
                </a:cubicBezTo>
                <a:lnTo>
                  <a:pt x="20749" y="5889"/>
                </a:lnTo>
                <a:cubicBezTo>
                  <a:pt x="20681" y="6095"/>
                  <a:pt x="20635" y="6255"/>
                  <a:pt x="20589" y="6392"/>
                </a:cubicBezTo>
                <a:cubicBezTo>
                  <a:pt x="20430" y="6369"/>
                  <a:pt x="20315" y="6369"/>
                  <a:pt x="20178" y="6369"/>
                </a:cubicBezTo>
                <a:lnTo>
                  <a:pt x="20178" y="6688"/>
                </a:lnTo>
                <a:lnTo>
                  <a:pt x="20840" y="6688"/>
                </a:lnTo>
                <a:cubicBezTo>
                  <a:pt x="20863" y="6711"/>
                  <a:pt x="20932" y="6780"/>
                  <a:pt x="20977" y="6871"/>
                </a:cubicBezTo>
                <a:cubicBezTo>
                  <a:pt x="21114" y="6848"/>
                  <a:pt x="21274" y="6848"/>
                  <a:pt x="21411" y="6825"/>
                </a:cubicBezTo>
                <a:cubicBezTo>
                  <a:pt x="21616" y="6643"/>
                  <a:pt x="21320" y="6255"/>
                  <a:pt x="21731" y="6141"/>
                </a:cubicBezTo>
                <a:cubicBezTo>
                  <a:pt x="21753" y="6232"/>
                  <a:pt x="21753" y="6300"/>
                  <a:pt x="21753" y="6369"/>
                </a:cubicBezTo>
                <a:cubicBezTo>
                  <a:pt x="21776" y="6414"/>
                  <a:pt x="21822" y="6437"/>
                  <a:pt x="21845" y="6483"/>
                </a:cubicBezTo>
                <a:cubicBezTo>
                  <a:pt x="21868" y="6392"/>
                  <a:pt x="21868" y="6323"/>
                  <a:pt x="21890" y="6232"/>
                </a:cubicBezTo>
                <a:cubicBezTo>
                  <a:pt x="22005" y="6346"/>
                  <a:pt x="22073" y="6414"/>
                  <a:pt x="22164" y="6483"/>
                </a:cubicBezTo>
                <a:cubicBezTo>
                  <a:pt x="22119" y="6620"/>
                  <a:pt x="22096" y="6780"/>
                  <a:pt x="22050" y="6939"/>
                </a:cubicBezTo>
                <a:cubicBezTo>
                  <a:pt x="22210" y="6985"/>
                  <a:pt x="22370" y="7031"/>
                  <a:pt x="22530" y="7099"/>
                </a:cubicBezTo>
                <a:cubicBezTo>
                  <a:pt x="22621" y="6939"/>
                  <a:pt x="22689" y="6780"/>
                  <a:pt x="22781" y="6643"/>
                </a:cubicBezTo>
                <a:cubicBezTo>
                  <a:pt x="22803" y="6643"/>
                  <a:pt x="22826" y="6643"/>
                  <a:pt x="22849" y="6665"/>
                </a:cubicBezTo>
                <a:cubicBezTo>
                  <a:pt x="22826" y="6802"/>
                  <a:pt x="22803" y="6939"/>
                  <a:pt x="22781" y="7076"/>
                </a:cubicBezTo>
                <a:lnTo>
                  <a:pt x="23511" y="7076"/>
                </a:lnTo>
                <a:cubicBezTo>
                  <a:pt x="23534" y="7099"/>
                  <a:pt x="23602" y="7168"/>
                  <a:pt x="23671" y="7259"/>
                </a:cubicBezTo>
                <a:cubicBezTo>
                  <a:pt x="23876" y="7190"/>
                  <a:pt x="24082" y="7122"/>
                  <a:pt x="24287" y="7076"/>
                </a:cubicBezTo>
                <a:cubicBezTo>
                  <a:pt x="24287" y="7054"/>
                  <a:pt x="24287" y="7008"/>
                  <a:pt x="24287" y="6985"/>
                </a:cubicBezTo>
                <a:cubicBezTo>
                  <a:pt x="24036" y="6939"/>
                  <a:pt x="23785" y="6871"/>
                  <a:pt x="23511" y="6802"/>
                </a:cubicBezTo>
                <a:cubicBezTo>
                  <a:pt x="23534" y="6620"/>
                  <a:pt x="23534" y="6483"/>
                  <a:pt x="23557" y="6323"/>
                </a:cubicBezTo>
                <a:cubicBezTo>
                  <a:pt x="23739" y="6346"/>
                  <a:pt x="23922" y="6369"/>
                  <a:pt x="24104" y="6392"/>
                </a:cubicBezTo>
                <a:cubicBezTo>
                  <a:pt x="24127" y="6483"/>
                  <a:pt x="24150" y="6574"/>
                  <a:pt x="24173" y="6665"/>
                </a:cubicBezTo>
                <a:cubicBezTo>
                  <a:pt x="24266" y="6702"/>
                  <a:pt x="24354" y="6717"/>
                  <a:pt x="24438" y="6717"/>
                </a:cubicBezTo>
                <a:cubicBezTo>
                  <a:pt x="24722" y="6717"/>
                  <a:pt x="24964" y="6543"/>
                  <a:pt x="25246" y="6437"/>
                </a:cubicBezTo>
                <a:cubicBezTo>
                  <a:pt x="25314" y="6529"/>
                  <a:pt x="25360" y="6597"/>
                  <a:pt x="25428" y="6688"/>
                </a:cubicBezTo>
                <a:cubicBezTo>
                  <a:pt x="25497" y="6643"/>
                  <a:pt x="25588" y="6574"/>
                  <a:pt x="25702" y="6483"/>
                </a:cubicBezTo>
                <a:cubicBezTo>
                  <a:pt x="25748" y="6597"/>
                  <a:pt x="25771" y="6665"/>
                  <a:pt x="25816" y="6757"/>
                </a:cubicBezTo>
                <a:cubicBezTo>
                  <a:pt x="26045" y="6825"/>
                  <a:pt x="26319" y="6917"/>
                  <a:pt x="26638" y="7008"/>
                </a:cubicBezTo>
                <a:cubicBezTo>
                  <a:pt x="26592" y="7122"/>
                  <a:pt x="26547" y="7190"/>
                  <a:pt x="26547" y="7213"/>
                </a:cubicBezTo>
                <a:lnTo>
                  <a:pt x="25428" y="7213"/>
                </a:lnTo>
                <a:cubicBezTo>
                  <a:pt x="25405" y="7259"/>
                  <a:pt x="25405" y="7282"/>
                  <a:pt x="25405" y="7305"/>
                </a:cubicBezTo>
                <a:cubicBezTo>
                  <a:pt x="25337" y="7236"/>
                  <a:pt x="25269" y="7168"/>
                  <a:pt x="25154" y="7076"/>
                </a:cubicBezTo>
                <a:cubicBezTo>
                  <a:pt x="25132" y="7190"/>
                  <a:pt x="25109" y="7259"/>
                  <a:pt x="25086" y="7373"/>
                </a:cubicBezTo>
                <a:lnTo>
                  <a:pt x="25748" y="7373"/>
                </a:lnTo>
                <a:cubicBezTo>
                  <a:pt x="25771" y="7419"/>
                  <a:pt x="25794" y="7487"/>
                  <a:pt x="25816" y="7556"/>
                </a:cubicBezTo>
                <a:cubicBezTo>
                  <a:pt x="26090" y="7510"/>
                  <a:pt x="26319" y="7464"/>
                  <a:pt x="26592" y="7396"/>
                </a:cubicBezTo>
                <a:cubicBezTo>
                  <a:pt x="26615" y="7464"/>
                  <a:pt x="26661" y="7533"/>
                  <a:pt x="26684" y="7601"/>
                </a:cubicBezTo>
                <a:cubicBezTo>
                  <a:pt x="26729" y="7579"/>
                  <a:pt x="26775" y="7556"/>
                  <a:pt x="26798" y="7556"/>
                </a:cubicBezTo>
                <a:cubicBezTo>
                  <a:pt x="26775" y="7282"/>
                  <a:pt x="26752" y="7031"/>
                  <a:pt x="26729" y="6711"/>
                </a:cubicBezTo>
                <a:lnTo>
                  <a:pt x="26729" y="6711"/>
                </a:lnTo>
                <a:cubicBezTo>
                  <a:pt x="27072" y="6962"/>
                  <a:pt x="26821" y="7327"/>
                  <a:pt x="27003" y="7579"/>
                </a:cubicBezTo>
                <a:cubicBezTo>
                  <a:pt x="27095" y="7305"/>
                  <a:pt x="27209" y="7054"/>
                  <a:pt x="27277" y="6825"/>
                </a:cubicBezTo>
                <a:cubicBezTo>
                  <a:pt x="27574" y="6985"/>
                  <a:pt x="27779" y="7099"/>
                  <a:pt x="28008" y="7213"/>
                </a:cubicBezTo>
                <a:cubicBezTo>
                  <a:pt x="28122" y="7076"/>
                  <a:pt x="28190" y="6985"/>
                  <a:pt x="28304" y="6825"/>
                </a:cubicBezTo>
                <a:cubicBezTo>
                  <a:pt x="28304" y="6985"/>
                  <a:pt x="28304" y="7076"/>
                  <a:pt x="28327" y="7190"/>
                </a:cubicBezTo>
                <a:cubicBezTo>
                  <a:pt x="28418" y="7145"/>
                  <a:pt x="28487" y="7122"/>
                  <a:pt x="28670" y="7076"/>
                </a:cubicBezTo>
                <a:cubicBezTo>
                  <a:pt x="28670" y="7076"/>
                  <a:pt x="28761" y="7122"/>
                  <a:pt x="28852" y="7168"/>
                </a:cubicBezTo>
                <a:cubicBezTo>
                  <a:pt x="28921" y="7122"/>
                  <a:pt x="28989" y="7054"/>
                  <a:pt x="29080" y="6962"/>
                </a:cubicBezTo>
                <a:cubicBezTo>
                  <a:pt x="29126" y="7122"/>
                  <a:pt x="29149" y="7259"/>
                  <a:pt x="29172" y="7373"/>
                </a:cubicBezTo>
                <a:lnTo>
                  <a:pt x="29240" y="7373"/>
                </a:lnTo>
                <a:cubicBezTo>
                  <a:pt x="29286" y="7282"/>
                  <a:pt x="29331" y="7168"/>
                  <a:pt x="29400" y="6985"/>
                </a:cubicBezTo>
                <a:cubicBezTo>
                  <a:pt x="29423" y="7190"/>
                  <a:pt x="29446" y="7305"/>
                  <a:pt x="29446" y="7442"/>
                </a:cubicBezTo>
                <a:cubicBezTo>
                  <a:pt x="29354" y="7487"/>
                  <a:pt x="29263" y="7533"/>
                  <a:pt x="29172" y="7579"/>
                </a:cubicBezTo>
                <a:lnTo>
                  <a:pt x="29172" y="7898"/>
                </a:lnTo>
                <a:cubicBezTo>
                  <a:pt x="29377" y="7944"/>
                  <a:pt x="29583" y="7967"/>
                  <a:pt x="29788" y="7989"/>
                </a:cubicBezTo>
                <a:cubicBezTo>
                  <a:pt x="30039" y="8012"/>
                  <a:pt x="30267" y="8035"/>
                  <a:pt x="30496" y="8081"/>
                </a:cubicBezTo>
                <a:cubicBezTo>
                  <a:pt x="30496" y="8081"/>
                  <a:pt x="30496" y="8103"/>
                  <a:pt x="30496" y="8126"/>
                </a:cubicBezTo>
                <a:cubicBezTo>
                  <a:pt x="30678" y="8103"/>
                  <a:pt x="30884" y="8058"/>
                  <a:pt x="31089" y="8035"/>
                </a:cubicBezTo>
                <a:cubicBezTo>
                  <a:pt x="31112" y="7830"/>
                  <a:pt x="31135" y="7647"/>
                  <a:pt x="31135" y="7442"/>
                </a:cubicBezTo>
                <a:cubicBezTo>
                  <a:pt x="31477" y="7898"/>
                  <a:pt x="31591" y="8377"/>
                  <a:pt x="31386" y="8925"/>
                </a:cubicBezTo>
                <a:cubicBezTo>
                  <a:pt x="31431" y="9062"/>
                  <a:pt x="31477" y="9245"/>
                  <a:pt x="31545" y="9450"/>
                </a:cubicBezTo>
                <a:cubicBezTo>
                  <a:pt x="31454" y="9427"/>
                  <a:pt x="31386" y="9427"/>
                  <a:pt x="31294" y="9405"/>
                </a:cubicBezTo>
                <a:lnTo>
                  <a:pt x="31294" y="9405"/>
                </a:lnTo>
                <a:cubicBezTo>
                  <a:pt x="31255" y="9503"/>
                  <a:pt x="31334" y="9770"/>
                  <a:pt x="31110" y="9770"/>
                </a:cubicBezTo>
                <a:cubicBezTo>
                  <a:pt x="31073" y="9770"/>
                  <a:pt x="31029" y="9763"/>
                  <a:pt x="30975" y="9747"/>
                </a:cubicBezTo>
                <a:lnTo>
                  <a:pt x="30975" y="9747"/>
                </a:lnTo>
                <a:cubicBezTo>
                  <a:pt x="31022" y="9854"/>
                  <a:pt x="31076" y="9893"/>
                  <a:pt x="31129" y="9893"/>
                </a:cubicBezTo>
                <a:cubicBezTo>
                  <a:pt x="31179" y="9893"/>
                  <a:pt x="31228" y="9859"/>
                  <a:pt x="31272" y="9815"/>
                </a:cubicBezTo>
                <a:cubicBezTo>
                  <a:pt x="31477" y="9633"/>
                  <a:pt x="31682" y="9427"/>
                  <a:pt x="31842" y="9245"/>
                </a:cubicBezTo>
                <a:cubicBezTo>
                  <a:pt x="32048" y="9222"/>
                  <a:pt x="32207" y="9199"/>
                  <a:pt x="32276" y="9199"/>
                </a:cubicBezTo>
                <a:cubicBezTo>
                  <a:pt x="32527" y="9313"/>
                  <a:pt x="32687" y="9473"/>
                  <a:pt x="32869" y="9473"/>
                </a:cubicBezTo>
                <a:cubicBezTo>
                  <a:pt x="32884" y="9475"/>
                  <a:pt x="32898" y="9475"/>
                  <a:pt x="32913" y="9475"/>
                </a:cubicBezTo>
                <a:cubicBezTo>
                  <a:pt x="33010" y="9475"/>
                  <a:pt x="33106" y="9444"/>
                  <a:pt x="33194" y="9444"/>
                </a:cubicBezTo>
                <a:cubicBezTo>
                  <a:pt x="33278" y="9444"/>
                  <a:pt x="33355" y="9473"/>
                  <a:pt x="33417" y="9587"/>
                </a:cubicBezTo>
                <a:cubicBezTo>
                  <a:pt x="33551" y="9551"/>
                  <a:pt x="33679" y="9501"/>
                  <a:pt x="33803" y="9501"/>
                </a:cubicBezTo>
                <a:cubicBezTo>
                  <a:pt x="33912" y="9501"/>
                  <a:pt x="34018" y="9539"/>
                  <a:pt x="34125" y="9656"/>
                </a:cubicBezTo>
                <a:cubicBezTo>
                  <a:pt x="34307" y="9359"/>
                  <a:pt x="34581" y="9108"/>
                  <a:pt x="34924" y="9085"/>
                </a:cubicBezTo>
                <a:cubicBezTo>
                  <a:pt x="34960" y="9085"/>
                  <a:pt x="34997" y="9085"/>
                  <a:pt x="35035" y="9085"/>
                </a:cubicBezTo>
                <a:cubicBezTo>
                  <a:pt x="35264" y="9085"/>
                  <a:pt x="35524" y="9101"/>
                  <a:pt x="35700" y="9336"/>
                </a:cubicBezTo>
                <a:cubicBezTo>
                  <a:pt x="35768" y="9313"/>
                  <a:pt x="35859" y="9268"/>
                  <a:pt x="36019" y="9222"/>
                </a:cubicBezTo>
                <a:lnTo>
                  <a:pt x="36019" y="9222"/>
                </a:lnTo>
                <a:cubicBezTo>
                  <a:pt x="35996" y="9405"/>
                  <a:pt x="35974" y="9541"/>
                  <a:pt x="35951" y="9678"/>
                </a:cubicBezTo>
                <a:cubicBezTo>
                  <a:pt x="36010" y="9767"/>
                  <a:pt x="36088" y="9817"/>
                  <a:pt x="36209" y="9817"/>
                </a:cubicBezTo>
                <a:cubicBezTo>
                  <a:pt x="36276" y="9817"/>
                  <a:pt x="36356" y="9802"/>
                  <a:pt x="36453" y="9770"/>
                </a:cubicBezTo>
                <a:cubicBezTo>
                  <a:pt x="36270" y="9724"/>
                  <a:pt x="36202" y="9724"/>
                  <a:pt x="36111" y="9701"/>
                </a:cubicBezTo>
                <a:cubicBezTo>
                  <a:pt x="36088" y="9633"/>
                  <a:pt x="36088" y="9564"/>
                  <a:pt x="36088" y="9496"/>
                </a:cubicBezTo>
                <a:cubicBezTo>
                  <a:pt x="36293" y="9405"/>
                  <a:pt x="36476" y="9336"/>
                  <a:pt x="36681" y="9268"/>
                </a:cubicBezTo>
                <a:cubicBezTo>
                  <a:pt x="36727" y="9382"/>
                  <a:pt x="36772" y="9496"/>
                  <a:pt x="36864" y="9701"/>
                </a:cubicBezTo>
                <a:cubicBezTo>
                  <a:pt x="36932" y="9541"/>
                  <a:pt x="36955" y="9450"/>
                  <a:pt x="36978" y="9382"/>
                </a:cubicBezTo>
                <a:cubicBezTo>
                  <a:pt x="37023" y="9384"/>
                  <a:pt x="37069" y="9385"/>
                  <a:pt x="37115" y="9385"/>
                </a:cubicBezTo>
                <a:cubicBezTo>
                  <a:pt x="37213" y="9385"/>
                  <a:pt x="37313" y="9381"/>
                  <a:pt x="37412" y="9381"/>
                </a:cubicBezTo>
                <a:cubicBezTo>
                  <a:pt x="37762" y="9381"/>
                  <a:pt x="38106" y="9422"/>
                  <a:pt x="38347" y="9793"/>
                </a:cubicBezTo>
                <a:cubicBezTo>
                  <a:pt x="38462" y="9701"/>
                  <a:pt x="38553" y="9610"/>
                  <a:pt x="38667" y="9541"/>
                </a:cubicBezTo>
                <a:cubicBezTo>
                  <a:pt x="38782" y="9755"/>
                  <a:pt x="38932" y="9815"/>
                  <a:pt x="39117" y="9815"/>
                </a:cubicBezTo>
                <a:cubicBezTo>
                  <a:pt x="39190" y="9815"/>
                  <a:pt x="39268" y="9805"/>
                  <a:pt x="39352" y="9793"/>
                </a:cubicBezTo>
                <a:cubicBezTo>
                  <a:pt x="39671" y="9747"/>
                  <a:pt x="40014" y="9747"/>
                  <a:pt x="40379" y="9724"/>
                </a:cubicBezTo>
                <a:cubicBezTo>
                  <a:pt x="40425" y="9678"/>
                  <a:pt x="40516" y="9587"/>
                  <a:pt x="40653" y="9427"/>
                </a:cubicBezTo>
                <a:cubicBezTo>
                  <a:pt x="40767" y="9747"/>
                  <a:pt x="40767" y="10044"/>
                  <a:pt x="41018" y="10066"/>
                </a:cubicBezTo>
                <a:cubicBezTo>
                  <a:pt x="41164" y="9962"/>
                  <a:pt x="41253" y="9858"/>
                  <a:pt x="41336" y="9858"/>
                </a:cubicBezTo>
                <a:cubicBezTo>
                  <a:pt x="41344" y="9858"/>
                  <a:pt x="41352" y="9859"/>
                  <a:pt x="41360" y="9861"/>
                </a:cubicBezTo>
                <a:cubicBezTo>
                  <a:pt x="41657" y="9907"/>
                  <a:pt x="41954" y="10021"/>
                  <a:pt x="42251" y="10135"/>
                </a:cubicBezTo>
                <a:cubicBezTo>
                  <a:pt x="42388" y="10089"/>
                  <a:pt x="42547" y="10044"/>
                  <a:pt x="42707" y="9998"/>
                </a:cubicBezTo>
                <a:cubicBezTo>
                  <a:pt x="42707" y="10021"/>
                  <a:pt x="42730" y="10044"/>
                  <a:pt x="42730" y="10044"/>
                </a:cubicBezTo>
                <a:cubicBezTo>
                  <a:pt x="42798" y="9975"/>
                  <a:pt x="42867" y="9884"/>
                  <a:pt x="42958" y="9770"/>
                </a:cubicBezTo>
                <a:cubicBezTo>
                  <a:pt x="43027" y="9861"/>
                  <a:pt x="43072" y="9907"/>
                  <a:pt x="43141" y="9975"/>
                </a:cubicBezTo>
                <a:cubicBezTo>
                  <a:pt x="43209" y="9930"/>
                  <a:pt x="43255" y="9884"/>
                  <a:pt x="43346" y="9793"/>
                </a:cubicBezTo>
                <a:cubicBezTo>
                  <a:pt x="43529" y="9884"/>
                  <a:pt x="43711" y="9975"/>
                  <a:pt x="43940" y="10089"/>
                </a:cubicBezTo>
                <a:cubicBezTo>
                  <a:pt x="44119" y="9963"/>
                  <a:pt x="44303" y="9900"/>
                  <a:pt x="44467" y="9900"/>
                </a:cubicBezTo>
                <a:cubicBezTo>
                  <a:pt x="44658" y="9900"/>
                  <a:pt x="44823" y="9986"/>
                  <a:pt x="44921" y="10158"/>
                </a:cubicBezTo>
                <a:lnTo>
                  <a:pt x="45743" y="10158"/>
                </a:lnTo>
                <a:cubicBezTo>
                  <a:pt x="45606" y="10272"/>
                  <a:pt x="45560" y="10340"/>
                  <a:pt x="45515" y="10386"/>
                </a:cubicBezTo>
                <a:cubicBezTo>
                  <a:pt x="45515" y="10386"/>
                  <a:pt x="45537" y="10409"/>
                  <a:pt x="45537" y="10409"/>
                </a:cubicBezTo>
                <a:cubicBezTo>
                  <a:pt x="45629" y="10363"/>
                  <a:pt x="45720" y="10295"/>
                  <a:pt x="45834" y="10249"/>
                </a:cubicBezTo>
                <a:cubicBezTo>
                  <a:pt x="45857" y="10340"/>
                  <a:pt x="45880" y="10454"/>
                  <a:pt x="45903" y="10546"/>
                </a:cubicBezTo>
                <a:cubicBezTo>
                  <a:pt x="45974" y="10594"/>
                  <a:pt x="46040" y="10614"/>
                  <a:pt x="46102" y="10614"/>
                </a:cubicBezTo>
                <a:cubicBezTo>
                  <a:pt x="46217" y="10614"/>
                  <a:pt x="46316" y="10544"/>
                  <a:pt x="46405" y="10454"/>
                </a:cubicBezTo>
                <a:cubicBezTo>
                  <a:pt x="46542" y="10318"/>
                  <a:pt x="46656" y="10203"/>
                  <a:pt x="46816" y="10044"/>
                </a:cubicBezTo>
                <a:cubicBezTo>
                  <a:pt x="46907" y="10158"/>
                  <a:pt x="46930" y="10203"/>
                  <a:pt x="46953" y="10249"/>
                </a:cubicBezTo>
                <a:cubicBezTo>
                  <a:pt x="47226" y="10295"/>
                  <a:pt x="47455" y="10318"/>
                  <a:pt x="47683" y="10363"/>
                </a:cubicBezTo>
                <a:cubicBezTo>
                  <a:pt x="47774" y="10523"/>
                  <a:pt x="47569" y="10797"/>
                  <a:pt x="47957" y="10843"/>
                </a:cubicBezTo>
                <a:cubicBezTo>
                  <a:pt x="47934" y="10774"/>
                  <a:pt x="47911" y="10706"/>
                  <a:pt x="47911" y="10591"/>
                </a:cubicBezTo>
                <a:lnTo>
                  <a:pt x="47911" y="10591"/>
                </a:lnTo>
                <a:cubicBezTo>
                  <a:pt x="47966" y="10612"/>
                  <a:pt x="48022" y="10620"/>
                  <a:pt x="48079" y="10620"/>
                </a:cubicBezTo>
                <a:cubicBezTo>
                  <a:pt x="48314" y="10620"/>
                  <a:pt x="48561" y="10481"/>
                  <a:pt x="48799" y="10481"/>
                </a:cubicBezTo>
                <a:cubicBezTo>
                  <a:pt x="48959" y="10481"/>
                  <a:pt x="49114" y="10543"/>
                  <a:pt x="49258" y="10751"/>
                </a:cubicBezTo>
                <a:cubicBezTo>
                  <a:pt x="49258" y="10888"/>
                  <a:pt x="49258" y="11025"/>
                  <a:pt x="49258" y="11185"/>
                </a:cubicBezTo>
                <a:cubicBezTo>
                  <a:pt x="49387" y="11185"/>
                  <a:pt x="49516" y="11205"/>
                  <a:pt x="49645" y="11227"/>
                </a:cubicBezTo>
                <a:lnTo>
                  <a:pt x="49645" y="11227"/>
                </a:lnTo>
                <a:cubicBezTo>
                  <a:pt x="49728" y="11115"/>
                  <a:pt x="49819" y="10995"/>
                  <a:pt x="49920" y="10865"/>
                </a:cubicBezTo>
                <a:cubicBezTo>
                  <a:pt x="49943" y="10911"/>
                  <a:pt x="50011" y="10934"/>
                  <a:pt x="50080" y="11002"/>
                </a:cubicBezTo>
                <a:cubicBezTo>
                  <a:pt x="50121" y="10980"/>
                  <a:pt x="50159" y="10970"/>
                  <a:pt x="50195" y="10970"/>
                </a:cubicBezTo>
                <a:cubicBezTo>
                  <a:pt x="50373" y="10970"/>
                  <a:pt x="50490" y="11212"/>
                  <a:pt x="50719" y="11231"/>
                </a:cubicBezTo>
                <a:cubicBezTo>
                  <a:pt x="50764" y="11185"/>
                  <a:pt x="50856" y="11139"/>
                  <a:pt x="50970" y="11071"/>
                </a:cubicBezTo>
                <a:cubicBezTo>
                  <a:pt x="51038" y="11094"/>
                  <a:pt x="51130" y="11139"/>
                  <a:pt x="51221" y="11185"/>
                </a:cubicBezTo>
                <a:cubicBezTo>
                  <a:pt x="51244" y="11071"/>
                  <a:pt x="51267" y="10979"/>
                  <a:pt x="51335" y="10820"/>
                </a:cubicBezTo>
                <a:cubicBezTo>
                  <a:pt x="51426" y="10934"/>
                  <a:pt x="51472" y="11025"/>
                  <a:pt x="51563" y="11139"/>
                </a:cubicBezTo>
                <a:cubicBezTo>
                  <a:pt x="51723" y="11162"/>
                  <a:pt x="51906" y="11185"/>
                  <a:pt x="52111" y="11185"/>
                </a:cubicBezTo>
                <a:cubicBezTo>
                  <a:pt x="52157" y="11276"/>
                  <a:pt x="52225" y="11367"/>
                  <a:pt x="52294" y="11459"/>
                </a:cubicBezTo>
                <a:cubicBezTo>
                  <a:pt x="52453" y="11436"/>
                  <a:pt x="52613" y="11436"/>
                  <a:pt x="52819" y="11413"/>
                </a:cubicBezTo>
                <a:cubicBezTo>
                  <a:pt x="52937" y="11548"/>
                  <a:pt x="53092" y="11583"/>
                  <a:pt x="53285" y="11583"/>
                </a:cubicBezTo>
                <a:cubicBezTo>
                  <a:pt x="53353" y="11583"/>
                  <a:pt x="53426" y="11579"/>
                  <a:pt x="53503" y="11573"/>
                </a:cubicBezTo>
                <a:cubicBezTo>
                  <a:pt x="54006" y="11504"/>
                  <a:pt x="54416" y="11276"/>
                  <a:pt x="54782" y="11231"/>
                </a:cubicBezTo>
                <a:cubicBezTo>
                  <a:pt x="55056" y="11345"/>
                  <a:pt x="55238" y="11413"/>
                  <a:pt x="55512" y="11527"/>
                </a:cubicBezTo>
                <a:cubicBezTo>
                  <a:pt x="55535" y="11619"/>
                  <a:pt x="55603" y="11756"/>
                  <a:pt x="55695" y="11961"/>
                </a:cubicBezTo>
                <a:cubicBezTo>
                  <a:pt x="55854" y="11892"/>
                  <a:pt x="55991" y="11824"/>
                  <a:pt x="56151" y="11756"/>
                </a:cubicBezTo>
                <a:lnTo>
                  <a:pt x="56151" y="11482"/>
                </a:lnTo>
                <a:lnTo>
                  <a:pt x="56631" y="11482"/>
                </a:lnTo>
                <a:cubicBezTo>
                  <a:pt x="56562" y="11573"/>
                  <a:pt x="56516" y="11641"/>
                  <a:pt x="56448" y="11710"/>
                </a:cubicBezTo>
                <a:cubicBezTo>
                  <a:pt x="56539" y="11756"/>
                  <a:pt x="56631" y="11824"/>
                  <a:pt x="56722" y="11892"/>
                </a:cubicBezTo>
                <a:cubicBezTo>
                  <a:pt x="56722" y="11778"/>
                  <a:pt x="56745" y="11641"/>
                  <a:pt x="56745" y="11550"/>
                </a:cubicBezTo>
                <a:cubicBezTo>
                  <a:pt x="56973" y="11504"/>
                  <a:pt x="57155" y="11459"/>
                  <a:pt x="57361" y="11413"/>
                </a:cubicBezTo>
                <a:lnTo>
                  <a:pt x="57361" y="11413"/>
                </a:lnTo>
                <a:cubicBezTo>
                  <a:pt x="57315" y="11619"/>
                  <a:pt x="57155" y="11870"/>
                  <a:pt x="57384" y="12075"/>
                </a:cubicBezTo>
                <a:cubicBezTo>
                  <a:pt x="57544" y="11961"/>
                  <a:pt x="57703" y="11847"/>
                  <a:pt x="57840" y="11733"/>
                </a:cubicBezTo>
                <a:cubicBezTo>
                  <a:pt x="58160" y="11892"/>
                  <a:pt x="57886" y="12098"/>
                  <a:pt x="57932" y="12235"/>
                </a:cubicBezTo>
                <a:cubicBezTo>
                  <a:pt x="57749" y="12303"/>
                  <a:pt x="57566" y="12372"/>
                  <a:pt x="57384" y="12417"/>
                </a:cubicBezTo>
                <a:cubicBezTo>
                  <a:pt x="57384" y="12440"/>
                  <a:pt x="57407" y="12463"/>
                  <a:pt x="57407" y="12486"/>
                </a:cubicBezTo>
                <a:lnTo>
                  <a:pt x="58685" y="12486"/>
                </a:lnTo>
                <a:cubicBezTo>
                  <a:pt x="58708" y="12440"/>
                  <a:pt x="58753" y="12372"/>
                  <a:pt x="58845" y="12258"/>
                </a:cubicBezTo>
                <a:cubicBezTo>
                  <a:pt x="58890" y="12417"/>
                  <a:pt x="58936" y="12509"/>
                  <a:pt x="58982" y="12623"/>
                </a:cubicBezTo>
                <a:cubicBezTo>
                  <a:pt x="59073" y="12646"/>
                  <a:pt x="59187" y="12669"/>
                  <a:pt x="59324" y="12691"/>
                </a:cubicBezTo>
                <a:cubicBezTo>
                  <a:pt x="59370" y="12532"/>
                  <a:pt x="59438" y="12395"/>
                  <a:pt x="59507" y="12235"/>
                </a:cubicBezTo>
                <a:cubicBezTo>
                  <a:pt x="59689" y="12303"/>
                  <a:pt x="59849" y="12372"/>
                  <a:pt x="59986" y="12417"/>
                </a:cubicBezTo>
                <a:cubicBezTo>
                  <a:pt x="60077" y="12349"/>
                  <a:pt x="60146" y="12258"/>
                  <a:pt x="60237" y="12189"/>
                </a:cubicBezTo>
                <a:cubicBezTo>
                  <a:pt x="60260" y="12212"/>
                  <a:pt x="60283" y="12212"/>
                  <a:pt x="60305" y="12235"/>
                </a:cubicBezTo>
                <a:cubicBezTo>
                  <a:pt x="60328" y="12144"/>
                  <a:pt x="60351" y="12052"/>
                  <a:pt x="60397" y="11915"/>
                </a:cubicBezTo>
                <a:cubicBezTo>
                  <a:pt x="60808" y="12098"/>
                  <a:pt x="60420" y="12463"/>
                  <a:pt x="60693" y="12737"/>
                </a:cubicBezTo>
                <a:cubicBezTo>
                  <a:pt x="60693" y="12669"/>
                  <a:pt x="60716" y="12600"/>
                  <a:pt x="60739" y="12532"/>
                </a:cubicBezTo>
                <a:cubicBezTo>
                  <a:pt x="60830" y="12577"/>
                  <a:pt x="60899" y="12600"/>
                  <a:pt x="60990" y="12646"/>
                </a:cubicBezTo>
                <a:cubicBezTo>
                  <a:pt x="61059" y="12463"/>
                  <a:pt x="61104" y="12281"/>
                  <a:pt x="61150" y="12075"/>
                </a:cubicBezTo>
                <a:cubicBezTo>
                  <a:pt x="61173" y="12098"/>
                  <a:pt x="61173" y="12098"/>
                  <a:pt x="61196" y="12098"/>
                </a:cubicBezTo>
                <a:cubicBezTo>
                  <a:pt x="61241" y="12349"/>
                  <a:pt x="61287" y="12600"/>
                  <a:pt x="61310" y="12851"/>
                </a:cubicBezTo>
                <a:lnTo>
                  <a:pt x="61378" y="12851"/>
                </a:lnTo>
                <a:cubicBezTo>
                  <a:pt x="61355" y="12554"/>
                  <a:pt x="61333" y="12258"/>
                  <a:pt x="61287" y="11915"/>
                </a:cubicBezTo>
                <a:lnTo>
                  <a:pt x="61287" y="11915"/>
                </a:lnTo>
                <a:cubicBezTo>
                  <a:pt x="61538" y="11984"/>
                  <a:pt x="61721" y="12029"/>
                  <a:pt x="61903" y="12075"/>
                </a:cubicBezTo>
                <a:cubicBezTo>
                  <a:pt x="61903" y="12166"/>
                  <a:pt x="61926" y="12212"/>
                  <a:pt x="61949" y="12326"/>
                </a:cubicBezTo>
                <a:cubicBezTo>
                  <a:pt x="62040" y="12189"/>
                  <a:pt x="62154" y="12075"/>
                  <a:pt x="62246" y="11961"/>
                </a:cubicBezTo>
                <a:cubicBezTo>
                  <a:pt x="62405" y="12052"/>
                  <a:pt x="62565" y="12121"/>
                  <a:pt x="62748" y="12212"/>
                </a:cubicBezTo>
                <a:cubicBezTo>
                  <a:pt x="62816" y="12166"/>
                  <a:pt x="62862" y="12121"/>
                  <a:pt x="62907" y="12075"/>
                </a:cubicBezTo>
                <a:cubicBezTo>
                  <a:pt x="63067" y="12303"/>
                  <a:pt x="63227" y="12554"/>
                  <a:pt x="63410" y="12828"/>
                </a:cubicBezTo>
                <a:cubicBezTo>
                  <a:pt x="63501" y="12714"/>
                  <a:pt x="63569" y="12646"/>
                  <a:pt x="63615" y="12577"/>
                </a:cubicBezTo>
                <a:cubicBezTo>
                  <a:pt x="63843" y="12623"/>
                  <a:pt x="64049" y="12646"/>
                  <a:pt x="64254" y="12691"/>
                </a:cubicBezTo>
                <a:cubicBezTo>
                  <a:pt x="64277" y="12600"/>
                  <a:pt x="64323" y="12532"/>
                  <a:pt x="64368" y="12440"/>
                </a:cubicBezTo>
                <a:cubicBezTo>
                  <a:pt x="64551" y="12509"/>
                  <a:pt x="64733" y="12600"/>
                  <a:pt x="64916" y="12669"/>
                </a:cubicBezTo>
                <a:cubicBezTo>
                  <a:pt x="65122" y="12646"/>
                  <a:pt x="65327" y="12623"/>
                  <a:pt x="65532" y="12600"/>
                </a:cubicBezTo>
                <a:cubicBezTo>
                  <a:pt x="65555" y="12691"/>
                  <a:pt x="65578" y="12760"/>
                  <a:pt x="65601" y="12851"/>
                </a:cubicBezTo>
                <a:cubicBezTo>
                  <a:pt x="65783" y="12760"/>
                  <a:pt x="65943" y="12646"/>
                  <a:pt x="66126" y="12554"/>
                </a:cubicBezTo>
                <a:cubicBezTo>
                  <a:pt x="66194" y="12669"/>
                  <a:pt x="66263" y="12760"/>
                  <a:pt x="66286" y="12805"/>
                </a:cubicBezTo>
                <a:cubicBezTo>
                  <a:pt x="66445" y="12874"/>
                  <a:pt x="66560" y="12920"/>
                  <a:pt x="66651" y="12942"/>
                </a:cubicBezTo>
                <a:cubicBezTo>
                  <a:pt x="66742" y="12760"/>
                  <a:pt x="66833" y="12554"/>
                  <a:pt x="66948" y="12281"/>
                </a:cubicBezTo>
                <a:cubicBezTo>
                  <a:pt x="67107" y="12509"/>
                  <a:pt x="67221" y="12669"/>
                  <a:pt x="67381" y="12874"/>
                </a:cubicBezTo>
                <a:cubicBezTo>
                  <a:pt x="67450" y="12851"/>
                  <a:pt x="67541" y="12828"/>
                  <a:pt x="67678" y="12805"/>
                </a:cubicBezTo>
                <a:cubicBezTo>
                  <a:pt x="67701" y="12874"/>
                  <a:pt x="67724" y="12942"/>
                  <a:pt x="67746" y="13011"/>
                </a:cubicBezTo>
                <a:cubicBezTo>
                  <a:pt x="67919" y="12953"/>
                  <a:pt x="68087" y="12925"/>
                  <a:pt x="68252" y="12925"/>
                </a:cubicBezTo>
                <a:cubicBezTo>
                  <a:pt x="68609" y="12925"/>
                  <a:pt x="68948" y="13058"/>
                  <a:pt x="69276" y="13308"/>
                </a:cubicBezTo>
                <a:cubicBezTo>
                  <a:pt x="69276" y="13239"/>
                  <a:pt x="69299" y="13171"/>
                  <a:pt x="69299" y="13011"/>
                </a:cubicBezTo>
                <a:cubicBezTo>
                  <a:pt x="69413" y="13171"/>
                  <a:pt x="69458" y="13262"/>
                  <a:pt x="69550" y="13399"/>
                </a:cubicBezTo>
                <a:cubicBezTo>
                  <a:pt x="69732" y="13353"/>
                  <a:pt x="69938" y="13285"/>
                  <a:pt x="70166" y="13216"/>
                </a:cubicBezTo>
                <a:cubicBezTo>
                  <a:pt x="70257" y="13285"/>
                  <a:pt x="70394" y="13376"/>
                  <a:pt x="70600" y="13536"/>
                </a:cubicBezTo>
                <a:cubicBezTo>
                  <a:pt x="70600" y="13536"/>
                  <a:pt x="70622" y="13627"/>
                  <a:pt x="70691" y="13855"/>
                </a:cubicBezTo>
                <a:cubicBezTo>
                  <a:pt x="70737" y="13650"/>
                  <a:pt x="70782" y="13536"/>
                  <a:pt x="70805" y="13422"/>
                </a:cubicBezTo>
                <a:cubicBezTo>
                  <a:pt x="71193" y="13330"/>
                  <a:pt x="71330" y="13239"/>
                  <a:pt x="71513" y="12942"/>
                </a:cubicBezTo>
                <a:cubicBezTo>
                  <a:pt x="71604" y="13057"/>
                  <a:pt x="71672" y="13148"/>
                  <a:pt x="71764" y="13262"/>
                </a:cubicBezTo>
                <a:lnTo>
                  <a:pt x="71764" y="13787"/>
                </a:lnTo>
                <a:cubicBezTo>
                  <a:pt x="71581" y="13947"/>
                  <a:pt x="71398" y="14107"/>
                  <a:pt x="71193" y="14289"/>
                </a:cubicBezTo>
                <a:cubicBezTo>
                  <a:pt x="71056" y="14266"/>
                  <a:pt x="70896" y="14221"/>
                  <a:pt x="70759" y="14198"/>
                </a:cubicBezTo>
                <a:cubicBezTo>
                  <a:pt x="70737" y="14221"/>
                  <a:pt x="70714" y="14266"/>
                  <a:pt x="70714" y="14289"/>
                </a:cubicBezTo>
                <a:cubicBezTo>
                  <a:pt x="70828" y="14380"/>
                  <a:pt x="70965" y="14472"/>
                  <a:pt x="71079" y="14540"/>
                </a:cubicBezTo>
                <a:cubicBezTo>
                  <a:pt x="71764" y="14335"/>
                  <a:pt x="72380" y="14084"/>
                  <a:pt x="72859" y="13513"/>
                </a:cubicBezTo>
                <a:cubicBezTo>
                  <a:pt x="72905" y="13559"/>
                  <a:pt x="72973" y="13604"/>
                  <a:pt x="73042" y="13673"/>
                </a:cubicBezTo>
                <a:cubicBezTo>
                  <a:pt x="73202" y="13536"/>
                  <a:pt x="73361" y="13422"/>
                  <a:pt x="73544" y="13285"/>
                </a:cubicBezTo>
                <a:cubicBezTo>
                  <a:pt x="73772" y="13650"/>
                  <a:pt x="73978" y="13992"/>
                  <a:pt x="74183" y="14312"/>
                </a:cubicBezTo>
                <a:cubicBezTo>
                  <a:pt x="74434" y="14175"/>
                  <a:pt x="73955" y="13855"/>
                  <a:pt x="74343" y="13718"/>
                </a:cubicBezTo>
                <a:lnTo>
                  <a:pt x="74343" y="13718"/>
                </a:lnTo>
                <a:cubicBezTo>
                  <a:pt x="74366" y="13878"/>
                  <a:pt x="74411" y="14015"/>
                  <a:pt x="74434" y="14175"/>
                </a:cubicBezTo>
                <a:lnTo>
                  <a:pt x="74526" y="14175"/>
                </a:lnTo>
                <a:cubicBezTo>
                  <a:pt x="74526" y="14038"/>
                  <a:pt x="74548" y="13924"/>
                  <a:pt x="74594" y="13741"/>
                </a:cubicBezTo>
                <a:cubicBezTo>
                  <a:pt x="74754" y="13787"/>
                  <a:pt x="74891" y="13855"/>
                  <a:pt x="75051" y="13901"/>
                </a:cubicBezTo>
                <a:cubicBezTo>
                  <a:pt x="74868" y="14198"/>
                  <a:pt x="74708" y="14472"/>
                  <a:pt x="74548" y="14723"/>
                </a:cubicBezTo>
                <a:cubicBezTo>
                  <a:pt x="74343" y="14654"/>
                  <a:pt x="74160" y="14586"/>
                  <a:pt x="73932" y="14517"/>
                </a:cubicBezTo>
                <a:cubicBezTo>
                  <a:pt x="73909" y="14654"/>
                  <a:pt x="73909" y="14768"/>
                  <a:pt x="73886" y="14905"/>
                </a:cubicBezTo>
                <a:cubicBezTo>
                  <a:pt x="73818" y="14951"/>
                  <a:pt x="73727" y="14997"/>
                  <a:pt x="73613" y="15042"/>
                </a:cubicBezTo>
                <a:cubicBezTo>
                  <a:pt x="73567" y="14951"/>
                  <a:pt x="73521" y="14883"/>
                  <a:pt x="73476" y="14814"/>
                </a:cubicBezTo>
                <a:cubicBezTo>
                  <a:pt x="73590" y="14746"/>
                  <a:pt x="73681" y="14723"/>
                  <a:pt x="73795" y="14654"/>
                </a:cubicBezTo>
                <a:cubicBezTo>
                  <a:pt x="73613" y="14609"/>
                  <a:pt x="73453" y="14563"/>
                  <a:pt x="73247" y="14517"/>
                </a:cubicBezTo>
                <a:cubicBezTo>
                  <a:pt x="73225" y="14540"/>
                  <a:pt x="73179" y="14609"/>
                  <a:pt x="73088" y="14700"/>
                </a:cubicBezTo>
                <a:cubicBezTo>
                  <a:pt x="73225" y="14814"/>
                  <a:pt x="73316" y="14905"/>
                  <a:pt x="73430" y="15020"/>
                </a:cubicBezTo>
                <a:cubicBezTo>
                  <a:pt x="73361" y="15111"/>
                  <a:pt x="73293" y="15179"/>
                  <a:pt x="73202" y="15293"/>
                </a:cubicBezTo>
                <a:cubicBezTo>
                  <a:pt x="73133" y="15156"/>
                  <a:pt x="73065" y="15042"/>
                  <a:pt x="72973" y="14883"/>
                </a:cubicBezTo>
                <a:cubicBezTo>
                  <a:pt x="72859" y="15042"/>
                  <a:pt x="72791" y="15156"/>
                  <a:pt x="72722" y="15271"/>
                </a:cubicBezTo>
                <a:cubicBezTo>
                  <a:pt x="72836" y="15385"/>
                  <a:pt x="72905" y="15499"/>
                  <a:pt x="72973" y="15567"/>
                </a:cubicBezTo>
                <a:cubicBezTo>
                  <a:pt x="73384" y="15545"/>
                  <a:pt x="73818" y="15499"/>
                  <a:pt x="74252" y="15453"/>
                </a:cubicBezTo>
                <a:cubicBezTo>
                  <a:pt x="74274" y="15545"/>
                  <a:pt x="74274" y="15636"/>
                  <a:pt x="74297" y="15796"/>
                </a:cubicBezTo>
                <a:cubicBezTo>
                  <a:pt x="73635" y="16001"/>
                  <a:pt x="72996" y="16184"/>
                  <a:pt x="72266" y="16412"/>
                </a:cubicBezTo>
                <a:cubicBezTo>
                  <a:pt x="72403" y="16594"/>
                  <a:pt x="72540" y="16777"/>
                  <a:pt x="72677" y="16983"/>
                </a:cubicBezTo>
                <a:cubicBezTo>
                  <a:pt x="72563" y="17051"/>
                  <a:pt x="72426" y="17119"/>
                  <a:pt x="72266" y="17188"/>
                </a:cubicBezTo>
                <a:cubicBezTo>
                  <a:pt x="72289" y="17325"/>
                  <a:pt x="72312" y="17462"/>
                  <a:pt x="72334" y="17622"/>
                </a:cubicBezTo>
                <a:cubicBezTo>
                  <a:pt x="72220" y="17736"/>
                  <a:pt x="72106" y="17873"/>
                  <a:pt x="71923" y="18055"/>
                </a:cubicBezTo>
                <a:cubicBezTo>
                  <a:pt x="71992" y="18101"/>
                  <a:pt x="72060" y="18124"/>
                  <a:pt x="72129" y="18147"/>
                </a:cubicBezTo>
                <a:cubicBezTo>
                  <a:pt x="72060" y="18238"/>
                  <a:pt x="71992" y="18329"/>
                  <a:pt x="71901" y="18398"/>
                </a:cubicBezTo>
                <a:cubicBezTo>
                  <a:pt x="71787" y="18352"/>
                  <a:pt x="71672" y="18306"/>
                  <a:pt x="71581" y="18261"/>
                </a:cubicBezTo>
                <a:cubicBezTo>
                  <a:pt x="71444" y="18306"/>
                  <a:pt x="71444" y="18306"/>
                  <a:pt x="71513" y="19014"/>
                </a:cubicBezTo>
                <a:cubicBezTo>
                  <a:pt x="71718" y="19242"/>
                  <a:pt x="71923" y="19448"/>
                  <a:pt x="72106" y="19653"/>
                </a:cubicBezTo>
                <a:cubicBezTo>
                  <a:pt x="72015" y="19790"/>
                  <a:pt x="71969" y="19881"/>
                  <a:pt x="71901" y="19995"/>
                </a:cubicBezTo>
                <a:cubicBezTo>
                  <a:pt x="71741" y="19973"/>
                  <a:pt x="71581" y="19950"/>
                  <a:pt x="71376" y="19904"/>
                </a:cubicBezTo>
                <a:cubicBezTo>
                  <a:pt x="71193" y="20201"/>
                  <a:pt x="71010" y="20520"/>
                  <a:pt x="70782" y="20863"/>
                </a:cubicBezTo>
                <a:cubicBezTo>
                  <a:pt x="70531" y="20772"/>
                  <a:pt x="70280" y="20680"/>
                  <a:pt x="69960" y="20566"/>
                </a:cubicBezTo>
                <a:cubicBezTo>
                  <a:pt x="69892" y="20612"/>
                  <a:pt x="69778" y="20657"/>
                  <a:pt x="69709" y="20680"/>
                </a:cubicBezTo>
                <a:cubicBezTo>
                  <a:pt x="69641" y="20977"/>
                  <a:pt x="69595" y="21228"/>
                  <a:pt x="69527" y="21547"/>
                </a:cubicBezTo>
                <a:lnTo>
                  <a:pt x="69527" y="21547"/>
                </a:lnTo>
                <a:cubicBezTo>
                  <a:pt x="69523" y="21543"/>
                  <a:pt x="69521" y="21541"/>
                  <a:pt x="69521" y="21541"/>
                </a:cubicBezTo>
                <a:lnTo>
                  <a:pt x="69521" y="21541"/>
                </a:lnTo>
                <a:cubicBezTo>
                  <a:pt x="69521" y="21541"/>
                  <a:pt x="69523" y="21543"/>
                  <a:pt x="69527" y="21548"/>
                </a:cubicBezTo>
                <a:cubicBezTo>
                  <a:pt x="69527" y="21547"/>
                  <a:pt x="69527" y="21547"/>
                  <a:pt x="69527" y="21547"/>
                </a:cubicBezTo>
                <a:lnTo>
                  <a:pt x="69527" y="21547"/>
                </a:lnTo>
                <a:cubicBezTo>
                  <a:pt x="69540" y="21558"/>
                  <a:pt x="69575" y="21587"/>
                  <a:pt x="69618" y="21616"/>
                </a:cubicBezTo>
                <a:cubicBezTo>
                  <a:pt x="69732" y="21342"/>
                  <a:pt x="69824" y="21091"/>
                  <a:pt x="69938" y="20817"/>
                </a:cubicBezTo>
                <a:cubicBezTo>
                  <a:pt x="70052" y="20908"/>
                  <a:pt x="70120" y="20954"/>
                  <a:pt x="70189" y="21023"/>
                </a:cubicBezTo>
                <a:cubicBezTo>
                  <a:pt x="70120" y="21137"/>
                  <a:pt x="70075" y="21251"/>
                  <a:pt x="70006" y="21365"/>
                </a:cubicBezTo>
                <a:cubicBezTo>
                  <a:pt x="70029" y="21388"/>
                  <a:pt x="70029" y="21388"/>
                  <a:pt x="70052" y="21388"/>
                </a:cubicBezTo>
                <a:lnTo>
                  <a:pt x="70097" y="21388"/>
                </a:lnTo>
                <a:cubicBezTo>
                  <a:pt x="70216" y="21222"/>
                  <a:pt x="70273" y="21142"/>
                  <a:pt x="70348" y="21142"/>
                </a:cubicBezTo>
                <a:cubicBezTo>
                  <a:pt x="70418" y="21142"/>
                  <a:pt x="70503" y="21210"/>
                  <a:pt x="70668" y="21342"/>
                </a:cubicBezTo>
                <a:cubicBezTo>
                  <a:pt x="70691" y="21570"/>
                  <a:pt x="70691" y="21776"/>
                  <a:pt x="70714" y="21981"/>
                </a:cubicBezTo>
                <a:cubicBezTo>
                  <a:pt x="70782" y="22027"/>
                  <a:pt x="70896" y="22118"/>
                  <a:pt x="70896" y="22141"/>
                </a:cubicBezTo>
                <a:cubicBezTo>
                  <a:pt x="70805" y="22346"/>
                  <a:pt x="70714" y="22575"/>
                  <a:pt x="70577" y="22757"/>
                </a:cubicBezTo>
                <a:cubicBezTo>
                  <a:pt x="70508" y="22849"/>
                  <a:pt x="70349" y="22894"/>
                  <a:pt x="70143" y="23031"/>
                </a:cubicBezTo>
                <a:cubicBezTo>
                  <a:pt x="70166" y="22689"/>
                  <a:pt x="70166" y="22461"/>
                  <a:pt x="70189" y="22209"/>
                </a:cubicBezTo>
                <a:lnTo>
                  <a:pt x="70554" y="22209"/>
                </a:lnTo>
                <a:cubicBezTo>
                  <a:pt x="70600" y="22141"/>
                  <a:pt x="70645" y="22073"/>
                  <a:pt x="70668" y="22027"/>
                </a:cubicBezTo>
                <a:cubicBezTo>
                  <a:pt x="70417" y="22027"/>
                  <a:pt x="70417" y="21776"/>
                  <a:pt x="70326" y="21639"/>
                </a:cubicBezTo>
                <a:cubicBezTo>
                  <a:pt x="70326" y="21776"/>
                  <a:pt x="70303" y="21913"/>
                  <a:pt x="70303" y="21981"/>
                </a:cubicBezTo>
                <a:cubicBezTo>
                  <a:pt x="70052" y="22095"/>
                  <a:pt x="69824" y="22187"/>
                  <a:pt x="69527" y="22278"/>
                </a:cubicBezTo>
                <a:cubicBezTo>
                  <a:pt x="69504" y="22278"/>
                  <a:pt x="69413" y="22232"/>
                  <a:pt x="69390" y="22209"/>
                </a:cubicBezTo>
                <a:cubicBezTo>
                  <a:pt x="69116" y="22301"/>
                  <a:pt x="68911" y="22392"/>
                  <a:pt x="68705" y="22461"/>
                </a:cubicBezTo>
                <a:cubicBezTo>
                  <a:pt x="68614" y="22803"/>
                  <a:pt x="69093" y="22461"/>
                  <a:pt x="69025" y="22849"/>
                </a:cubicBezTo>
                <a:cubicBezTo>
                  <a:pt x="68888" y="22940"/>
                  <a:pt x="68682" y="23100"/>
                  <a:pt x="68408" y="23305"/>
                </a:cubicBezTo>
                <a:cubicBezTo>
                  <a:pt x="68408" y="23396"/>
                  <a:pt x="68386" y="23579"/>
                  <a:pt x="68386" y="23784"/>
                </a:cubicBezTo>
                <a:cubicBezTo>
                  <a:pt x="68317" y="23807"/>
                  <a:pt x="68226" y="23853"/>
                  <a:pt x="68112" y="23899"/>
                </a:cubicBezTo>
                <a:cubicBezTo>
                  <a:pt x="68112" y="24013"/>
                  <a:pt x="68089" y="24127"/>
                  <a:pt x="68089" y="24241"/>
                </a:cubicBezTo>
                <a:cubicBezTo>
                  <a:pt x="68089" y="24355"/>
                  <a:pt x="68112" y="24469"/>
                  <a:pt x="68112" y="24629"/>
                </a:cubicBezTo>
                <a:cubicBezTo>
                  <a:pt x="67998" y="24560"/>
                  <a:pt x="67929" y="24515"/>
                  <a:pt x="67861" y="24469"/>
                </a:cubicBezTo>
                <a:cubicBezTo>
                  <a:pt x="67746" y="24583"/>
                  <a:pt x="67609" y="24697"/>
                  <a:pt x="67450" y="24834"/>
                </a:cubicBezTo>
                <a:cubicBezTo>
                  <a:pt x="67404" y="24652"/>
                  <a:pt x="67381" y="24515"/>
                  <a:pt x="67358" y="24378"/>
                </a:cubicBezTo>
                <a:cubicBezTo>
                  <a:pt x="67221" y="24287"/>
                  <a:pt x="67085" y="24218"/>
                  <a:pt x="66925" y="24104"/>
                </a:cubicBezTo>
                <a:cubicBezTo>
                  <a:pt x="67016" y="24036"/>
                  <a:pt x="67085" y="23967"/>
                  <a:pt x="67153" y="23899"/>
                </a:cubicBezTo>
                <a:cubicBezTo>
                  <a:pt x="67085" y="23853"/>
                  <a:pt x="67016" y="23807"/>
                  <a:pt x="66925" y="23762"/>
                </a:cubicBezTo>
                <a:cubicBezTo>
                  <a:pt x="66833" y="23876"/>
                  <a:pt x="66742" y="24013"/>
                  <a:pt x="66674" y="24104"/>
                </a:cubicBezTo>
                <a:cubicBezTo>
                  <a:pt x="66902" y="24446"/>
                  <a:pt x="67130" y="24743"/>
                  <a:pt x="67427" y="25131"/>
                </a:cubicBezTo>
                <a:cubicBezTo>
                  <a:pt x="67153" y="25222"/>
                  <a:pt x="66970" y="25291"/>
                  <a:pt x="66788" y="25359"/>
                </a:cubicBezTo>
                <a:cubicBezTo>
                  <a:pt x="66491" y="25610"/>
                  <a:pt x="66217" y="25884"/>
                  <a:pt x="65875" y="26181"/>
                </a:cubicBezTo>
                <a:cubicBezTo>
                  <a:pt x="65898" y="26364"/>
                  <a:pt x="65898" y="26592"/>
                  <a:pt x="65920" y="26797"/>
                </a:cubicBezTo>
                <a:cubicBezTo>
                  <a:pt x="65761" y="26934"/>
                  <a:pt x="65624" y="27071"/>
                  <a:pt x="65441" y="27254"/>
                </a:cubicBezTo>
                <a:cubicBezTo>
                  <a:pt x="65213" y="27094"/>
                  <a:pt x="64962" y="26934"/>
                  <a:pt x="64665" y="26775"/>
                </a:cubicBezTo>
                <a:cubicBezTo>
                  <a:pt x="64802" y="26638"/>
                  <a:pt x="64916" y="26546"/>
                  <a:pt x="65053" y="26432"/>
                </a:cubicBezTo>
                <a:cubicBezTo>
                  <a:pt x="65167" y="26455"/>
                  <a:pt x="65281" y="26501"/>
                  <a:pt x="65395" y="26523"/>
                </a:cubicBezTo>
                <a:cubicBezTo>
                  <a:pt x="65286" y="26396"/>
                  <a:pt x="65192" y="26327"/>
                  <a:pt x="65043" y="26327"/>
                </a:cubicBezTo>
                <a:cubicBezTo>
                  <a:pt x="65005" y="26327"/>
                  <a:pt x="64963" y="26332"/>
                  <a:pt x="64916" y="26341"/>
                </a:cubicBezTo>
                <a:cubicBezTo>
                  <a:pt x="64391" y="26455"/>
                  <a:pt x="63957" y="26706"/>
                  <a:pt x="63501" y="27048"/>
                </a:cubicBezTo>
                <a:cubicBezTo>
                  <a:pt x="63638" y="27071"/>
                  <a:pt x="63775" y="27117"/>
                  <a:pt x="63889" y="27140"/>
                </a:cubicBezTo>
                <a:cubicBezTo>
                  <a:pt x="63889" y="27163"/>
                  <a:pt x="63866" y="27163"/>
                  <a:pt x="63843" y="27185"/>
                </a:cubicBezTo>
                <a:cubicBezTo>
                  <a:pt x="63935" y="27254"/>
                  <a:pt x="64026" y="27345"/>
                  <a:pt x="64117" y="27436"/>
                </a:cubicBezTo>
                <a:cubicBezTo>
                  <a:pt x="63912" y="27802"/>
                  <a:pt x="63684" y="28144"/>
                  <a:pt x="63455" y="28532"/>
                </a:cubicBezTo>
                <a:cubicBezTo>
                  <a:pt x="63455" y="28532"/>
                  <a:pt x="63387" y="28509"/>
                  <a:pt x="63273" y="28509"/>
                </a:cubicBezTo>
                <a:cubicBezTo>
                  <a:pt x="63569" y="29011"/>
                  <a:pt x="62953" y="29148"/>
                  <a:pt x="62907" y="29536"/>
                </a:cubicBezTo>
                <a:cubicBezTo>
                  <a:pt x="62953" y="29673"/>
                  <a:pt x="63022" y="29833"/>
                  <a:pt x="63090" y="29993"/>
                </a:cubicBezTo>
                <a:lnTo>
                  <a:pt x="62314" y="29993"/>
                </a:lnTo>
                <a:cubicBezTo>
                  <a:pt x="62291" y="29947"/>
                  <a:pt x="62223" y="29856"/>
                  <a:pt x="62131" y="29719"/>
                </a:cubicBezTo>
                <a:cubicBezTo>
                  <a:pt x="62017" y="29970"/>
                  <a:pt x="61903" y="30198"/>
                  <a:pt x="61789" y="30472"/>
                </a:cubicBezTo>
                <a:cubicBezTo>
                  <a:pt x="61994" y="30564"/>
                  <a:pt x="62177" y="30678"/>
                  <a:pt x="62382" y="30769"/>
                </a:cubicBezTo>
                <a:cubicBezTo>
                  <a:pt x="62360" y="30815"/>
                  <a:pt x="62337" y="30883"/>
                  <a:pt x="62314" y="30952"/>
                </a:cubicBezTo>
                <a:cubicBezTo>
                  <a:pt x="62300" y="30954"/>
                  <a:pt x="62287" y="30956"/>
                  <a:pt x="62274" y="30956"/>
                </a:cubicBezTo>
                <a:cubicBezTo>
                  <a:pt x="62122" y="30956"/>
                  <a:pt x="62031" y="30774"/>
                  <a:pt x="61901" y="30774"/>
                </a:cubicBezTo>
                <a:cubicBezTo>
                  <a:pt x="61861" y="30774"/>
                  <a:pt x="61817" y="30792"/>
                  <a:pt x="61766" y="30837"/>
                </a:cubicBezTo>
                <a:cubicBezTo>
                  <a:pt x="61698" y="31134"/>
                  <a:pt x="62017" y="30997"/>
                  <a:pt x="62131" y="31180"/>
                </a:cubicBezTo>
                <a:cubicBezTo>
                  <a:pt x="61949" y="31362"/>
                  <a:pt x="61789" y="31568"/>
                  <a:pt x="61606" y="31750"/>
                </a:cubicBezTo>
                <a:cubicBezTo>
                  <a:pt x="61447" y="31887"/>
                  <a:pt x="61424" y="32047"/>
                  <a:pt x="61447" y="32230"/>
                </a:cubicBezTo>
                <a:cubicBezTo>
                  <a:pt x="61561" y="32161"/>
                  <a:pt x="61675" y="32116"/>
                  <a:pt x="61766" y="32070"/>
                </a:cubicBezTo>
                <a:cubicBezTo>
                  <a:pt x="61903" y="32275"/>
                  <a:pt x="62040" y="32458"/>
                  <a:pt x="62200" y="32686"/>
                </a:cubicBezTo>
                <a:lnTo>
                  <a:pt x="61469" y="32686"/>
                </a:lnTo>
                <a:cubicBezTo>
                  <a:pt x="61447" y="32572"/>
                  <a:pt x="61196" y="32458"/>
                  <a:pt x="61401" y="32253"/>
                </a:cubicBezTo>
                <a:lnTo>
                  <a:pt x="61401" y="32253"/>
                </a:lnTo>
                <a:cubicBezTo>
                  <a:pt x="61264" y="32321"/>
                  <a:pt x="61127" y="32390"/>
                  <a:pt x="60922" y="32481"/>
                </a:cubicBezTo>
                <a:cubicBezTo>
                  <a:pt x="60967" y="32298"/>
                  <a:pt x="61013" y="32161"/>
                  <a:pt x="61059" y="32047"/>
                </a:cubicBezTo>
                <a:cubicBezTo>
                  <a:pt x="61029" y="32045"/>
                  <a:pt x="61001" y="32044"/>
                  <a:pt x="60976" y="32044"/>
                </a:cubicBezTo>
                <a:cubicBezTo>
                  <a:pt x="60713" y="32044"/>
                  <a:pt x="60705" y="32166"/>
                  <a:pt x="60830" y="32686"/>
                </a:cubicBezTo>
                <a:cubicBezTo>
                  <a:pt x="60764" y="32712"/>
                  <a:pt x="60707" y="32724"/>
                  <a:pt x="60660" y="32724"/>
                </a:cubicBezTo>
                <a:cubicBezTo>
                  <a:pt x="60497" y="32724"/>
                  <a:pt x="60442" y="32584"/>
                  <a:pt x="60442" y="32390"/>
                </a:cubicBezTo>
                <a:cubicBezTo>
                  <a:pt x="60351" y="32412"/>
                  <a:pt x="60283" y="32458"/>
                  <a:pt x="60168" y="32504"/>
                </a:cubicBezTo>
                <a:cubicBezTo>
                  <a:pt x="60214" y="32641"/>
                  <a:pt x="60260" y="32755"/>
                  <a:pt x="60328" y="32937"/>
                </a:cubicBezTo>
                <a:cubicBezTo>
                  <a:pt x="60214" y="33074"/>
                  <a:pt x="60031" y="33211"/>
                  <a:pt x="59917" y="33394"/>
                </a:cubicBezTo>
                <a:cubicBezTo>
                  <a:pt x="59780" y="33576"/>
                  <a:pt x="59575" y="33736"/>
                  <a:pt x="59575" y="34033"/>
                </a:cubicBezTo>
                <a:cubicBezTo>
                  <a:pt x="59552" y="34216"/>
                  <a:pt x="59324" y="34375"/>
                  <a:pt x="59187" y="34535"/>
                </a:cubicBezTo>
                <a:cubicBezTo>
                  <a:pt x="59004" y="34512"/>
                  <a:pt x="58822" y="34467"/>
                  <a:pt x="58662" y="34444"/>
                </a:cubicBezTo>
                <a:cubicBezTo>
                  <a:pt x="58388" y="34786"/>
                  <a:pt x="58137" y="35106"/>
                  <a:pt x="57863" y="35471"/>
                </a:cubicBezTo>
                <a:cubicBezTo>
                  <a:pt x="58000" y="35494"/>
                  <a:pt x="58114" y="35517"/>
                  <a:pt x="58228" y="35539"/>
                </a:cubicBezTo>
                <a:cubicBezTo>
                  <a:pt x="58205" y="36064"/>
                  <a:pt x="57703" y="36201"/>
                  <a:pt x="57521" y="36567"/>
                </a:cubicBezTo>
                <a:cubicBezTo>
                  <a:pt x="57315" y="36521"/>
                  <a:pt x="57384" y="36361"/>
                  <a:pt x="57452" y="36293"/>
                </a:cubicBezTo>
                <a:cubicBezTo>
                  <a:pt x="57612" y="36110"/>
                  <a:pt x="57726" y="35905"/>
                  <a:pt x="57795" y="35654"/>
                </a:cubicBezTo>
                <a:cubicBezTo>
                  <a:pt x="57782" y="35653"/>
                  <a:pt x="57770" y="35652"/>
                  <a:pt x="57757" y="35652"/>
                </a:cubicBezTo>
                <a:cubicBezTo>
                  <a:pt x="57437" y="35652"/>
                  <a:pt x="57243" y="35933"/>
                  <a:pt x="57155" y="36087"/>
                </a:cubicBezTo>
                <a:cubicBezTo>
                  <a:pt x="57041" y="36316"/>
                  <a:pt x="56676" y="36475"/>
                  <a:pt x="56836" y="36818"/>
                </a:cubicBezTo>
                <a:cubicBezTo>
                  <a:pt x="56973" y="36772"/>
                  <a:pt x="57087" y="36726"/>
                  <a:pt x="57270" y="36658"/>
                </a:cubicBezTo>
                <a:lnTo>
                  <a:pt x="57270" y="36658"/>
                </a:lnTo>
                <a:cubicBezTo>
                  <a:pt x="57224" y="37160"/>
                  <a:pt x="56585" y="37274"/>
                  <a:pt x="56722" y="37776"/>
                </a:cubicBezTo>
                <a:cubicBezTo>
                  <a:pt x="56790" y="37799"/>
                  <a:pt x="56859" y="37845"/>
                  <a:pt x="56950" y="37890"/>
                </a:cubicBezTo>
                <a:cubicBezTo>
                  <a:pt x="56859" y="37959"/>
                  <a:pt x="56767" y="38027"/>
                  <a:pt x="56653" y="38119"/>
                </a:cubicBezTo>
                <a:cubicBezTo>
                  <a:pt x="56882" y="38256"/>
                  <a:pt x="57133" y="38370"/>
                  <a:pt x="57361" y="38484"/>
                </a:cubicBezTo>
                <a:lnTo>
                  <a:pt x="57361" y="38712"/>
                </a:lnTo>
                <a:cubicBezTo>
                  <a:pt x="57247" y="38803"/>
                  <a:pt x="57133" y="38872"/>
                  <a:pt x="56996" y="38963"/>
                </a:cubicBezTo>
                <a:cubicBezTo>
                  <a:pt x="56836" y="38849"/>
                  <a:pt x="56631" y="38712"/>
                  <a:pt x="56425" y="38575"/>
                </a:cubicBezTo>
                <a:cubicBezTo>
                  <a:pt x="56448" y="38438"/>
                  <a:pt x="56471" y="38301"/>
                  <a:pt x="56471" y="38142"/>
                </a:cubicBezTo>
                <a:cubicBezTo>
                  <a:pt x="56379" y="38142"/>
                  <a:pt x="56288" y="38119"/>
                  <a:pt x="56197" y="38119"/>
                </a:cubicBezTo>
                <a:cubicBezTo>
                  <a:pt x="56151" y="38210"/>
                  <a:pt x="56106" y="38324"/>
                  <a:pt x="56083" y="38415"/>
                </a:cubicBezTo>
                <a:cubicBezTo>
                  <a:pt x="56014" y="38393"/>
                  <a:pt x="55969" y="38370"/>
                  <a:pt x="55900" y="38370"/>
                </a:cubicBezTo>
                <a:cubicBezTo>
                  <a:pt x="55649" y="38712"/>
                  <a:pt x="55398" y="39055"/>
                  <a:pt x="55147" y="39420"/>
                </a:cubicBezTo>
                <a:cubicBezTo>
                  <a:pt x="55421" y="39397"/>
                  <a:pt x="55649" y="39374"/>
                  <a:pt x="55946" y="39328"/>
                </a:cubicBezTo>
                <a:lnTo>
                  <a:pt x="55946" y="39328"/>
                </a:lnTo>
                <a:cubicBezTo>
                  <a:pt x="55877" y="39488"/>
                  <a:pt x="55809" y="39580"/>
                  <a:pt x="55740" y="39716"/>
                </a:cubicBezTo>
                <a:cubicBezTo>
                  <a:pt x="55832" y="39785"/>
                  <a:pt x="55923" y="39876"/>
                  <a:pt x="56014" y="39945"/>
                </a:cubicBezTo>
                <a:cubicBezTo>
                  <a:pt x="56044" y="40165"/>
                  <a:pt x="55941" y="40272"/>
                  <a:pt x="55719" y="40272"/>
                </a:cubicBezTo>
                <a:cubicBezTo>
                  <a:pt x="55595" y="40272"/>
                  <a:pt x="55434" y="40238"/>
                  <a:pt x="55238" y="40173"/>
                </a:cubicBezTo>
                <a:lnTo>
                  <a:pt x="55238" y="40173"/>
                </a:lnTo>
                <a:cubicBezTo>
                  <a:pt x="55238" y="40264"/>
                  <a:pt x="55261" y="40356"/>
                  <a:pt x="55284" y="40447"/>
                </a:cubicBezTo>
                <a:cubicBezTo>
                  <a:pt x="55170" y="40470"/>
                  <a:pt x="55056" y="40515"/>
                  <a:pt x="54896" y="40584"/>
                </a:cubicBezTo>
                <a:cubicBezTo>
                  <a:pt x="54896" y="40515"/>
                  <a:pt x="54873" y="40470"/>
                  <a:pt x="54896" y="40424"/>
                </a:cubicBezTo>
                <a:cubicBezTo>
                  <a:pt x="54964" y="40264"/>
                  <a:pt x="55033" y="40104"/>
                  <a:pt x="55078" y="39922"/>
                </a:cubicBezTo>
                <a:cubicBezTo>
                  <a:pt x="55101" y="39876"/>
                  <a:pt x="55033" y="39785"/>
                  <a:pt x="55010" y="39716"/>
                </a:cubicBezTo>
                <a:cubicBezTo>
                  <a:pt x="54690" y="39990"/>
                  <a:pt x="54416" y="40241"/>
                  <a:pt x="54120" y="40515"/>
                </a:cubicBezTo>
                <a:cubicBezTo>
                  <a:pt x="54097" y="40675"/>
                  <a:pt x="54097" y="40835"/>
                  <a:pt x="54074" y="40926"/>
                </a:cubicBezTo>
                <a:cubicBezTo>
                  <a:pt x="53526" y="41428"/>
                  <a:pt x="53024" y="41885"/>
                  <a:pt x="52499" y="42341"/>
                </a:cubicBezTo>
                <a:cubicBezTo>
                  <a:pt x="52339" y="42935"/>
                  <a:pt x="51837" y="43277"/>
                  <a:pt x="51426" y="43688"/>
                </a:cubicBezTo>
                <a:cubicBezTo>
                  <a:pt x="51381" y="43916"/>
                  <a:pt x="51335" y="44122"/>
                  <a:pt x="51312" y="44327"/>
                </a:cubicBezTo>
                <a:cubicBezTo>
                  <a:pt x="51426" y="44259"/>
                  <a:pt x="51586" y="44213"/>
                  <a:pt x="51769" y="44122"/>
                </a:cubicBezTo>
                <a:lnTo>
                  <a:pt x="51769" y="44122"/>
                </a:lnTo>
                <a:cubicBezTo>
                  <a:pt x="51677" y="44373"/>
                  <a:pt x="51609" y="44578"/>
                  <a:pt x="51540" y="44761"/>
                </a:cubicBezTo>
                <a:cubicBezTo>
                  <a:pt x="51404" y="44852"/>
                  <a:pt x="51267" y="44921"/>
                  <a:pt x="51107" y="45035"/>
                </a:cubicBezTo>
                <a:cubicBezTo>
                  <a:pt x="51107" y="44898"/>
                  <a:pt x="51107" y="44807"/>
                  <a:pt x="51130" y="44647"/>
                </a:cubicBezTo>
                <a:cubicBezTo>
                  <a:pt x="51054" y="44647"/>
                  <a:pt x="50957" y="44616"/>
                  <a:pt x="50881" y="44616"/>
                </a:cubicBezTo>
                <a:cubicBezTo>
                  <a:pt x="50843" y="44616"/>
                  <a:pt x="50810" y="44624"/>
                  <a:pt x="50787" y="44647"/>
                </a:cubicBezTo>
                <a:cubicBezTo>
                  <a:pt x="50582" y="44829"/>
                  <a:pt x="50308" y="44989"/>
                  <a:pt x="50194" y="45263"/>
                </a:cubicBezTo>
                <a:cubicBezTo>
                  <a:pt x="50148" y="45354"/>
                  <a:pt x="50102" y="45423"/>
                  <a:pt x="50034" y="45491"/>
                </a:cubicBezTo>
                <a:cubicBezTo>
                  <a:pt x="49806" y="45788"/>
                  <a:pt x="49555" y="46062"/>
                  <a:pt x="49349" y="46381"/>
                </a:cubicBezTo>
                <a:cubicBezTo>
                  <a:pt x="49235" y="46564"/>
                  <a:pt x="49075" y="46633"/>
                  <a:pt x="48916" y="46769"/>
                </a:cubicBezTo>
                <a:cubicBezTo>
                  <a:pt x="48779" y="46884"/>
                  <a:pt x="48642" y="47021"/>
                  <a:pt x="48528" y="47135"/>
                </a:cubicBezTo>
                <a:cubicBezTo>
                  <a:pt x="48459" y="47431"/>
                  <a:pt x="48413" y="47705"/>
                  <a:pt x="48368" y="47956"/>
                </a:cubicBezTo>
                <a:cubicBezTo>
                  <a:pt x="48299" y="47956"/>
                  <a:pt x="48231" y="47934"/>
                  <a:pt x="48162" y="47934"/>
                </a:cubicBezTo>
                <a:cubicBezTo>
                  <a:pt x="48139" y="48048"/>
                  <a:pt x="48117" y="48139"/>
                  <a:pt x="48117" y="48276"/>
                </a:cubicBezTo>
                <a:cubicBezTo>
                  <a:pt x="48003" y="48253"/>
                  <a:pt x="47911" y="48230"/>
                  <a:pt x="47820" y="48207"/>
                </a:cubicBezTo>
                <a:cubicBezTo>
                  <a:pt x="47774" y="48573"/>
                  <a:pt x="47546" y="48778"/>
                  <a:pt x="47204" y="48915"/>
                </a:cubicBezTo>
                <a:cubicBezTo>
                  <a:pt x="47226" y="49006"/>
                  <a:pt x="47249" y="49098"/>
                  <a:pt x="47295" y="49235"/>
                </a:cubicBezTo>
                <a:lnTo>
                  <a:pt x="46975" y="49235"/>
                </a:lnTo>
                <a:cubicBezTo>
                  <a:pt x="46816" y="49486"/>
                  <a:pt x="46656" y="49760"/>
                  <a:pt x="46473" y="50033"/>
                </a:cubicBezTo>
                <a:lnTo>
                  <a:pt x="47021" y="50033"/>
                </a:lnTo>
                <a:cubicBezTo>
                  <a:pt x="46816" y="50193"/>
                  <a:pt x="46656" y="50307"/>
                  <a:pt x="46450" y="50444"/>
                </a:cubicBezTo>
                <a:cubicBezTo>
                  <a:pt x="46405" y="50444"/>
                  <a:pt x="46313" y="50376"/>
                  <a:pt x="46199" y="50330"/>
                </a:cubicBezTo>
                <a:cubicBezTo>
                  <a:pt x="46131" y="50444"/>
                  <a:pt x="46085" y="50536"/>
                  <a:pt x="46017" y="50673"/>
                </a:cubicBezTo>
                <a:cubicBezTo>
                  <a:pt x="45984" y="50656"/>
                  <a:pt x="45939" y="50652"/>
                  <a:pt x="45925" y="50650"/>
                </a:cubicBezTo>
                <a:lnTo>
                  <a:pt x="45925" y="50650"/>
                </a:lnTo>
                <a:cubicBezTo>
                  <a:pt x="45628" y="50970"/>
                  <a:pt x="45377" y="51243"/>
                  <a:pt x="45104" y="51540"/>
                </a:cubicBezTo>
                <a:cubicBezTo>
                  <a:pt x="45076" y="51531"/>
                  <a:pt x="45050" y="51526"/>
                  <a:pt x="45026" y="51526"/>
                </a:cubicBezTo>
                <a:cubicBezTo>
                  <a:pt x="44873" y="51526"/>
                  <a:pt x="44792" y="51699"/>
                  <a:pt x="44693" y="51837"/>
                </a:cubicBezTo>
                <a:cubicBezTo>
                  <a:pt x="44602" y="51996"/>
                  <a:pt x="44510" y="52133"/>
                  <a:pt x="44373" y="52362"/>
                </a:cubicBezTo>
                <a:cubicBezTo>
                  <a:pt x="44373" y="52362"/>
                  <a:pt x="44396" y="52453"/>
                  <a:pt x="44419" y="52544"/>
                </a:cubicBezTo>
                <a:cubicBezTo>
                  <a:pt x="44328" y="52658"/>
                  <a:pt x="44236" y="52795"/>
                  <a:pt x="44145" y="52932"/>
                </a:cubicBezTo>
                <a:cubicBezTo>
                  <a:pt x="44077" y="52932"/>
                  <a:pt x="43985" y="52955"/>
                  <a:pt x="43940" y="52955"/>
                </a:cubicBezTo>
                <a:cubicBezTo>
                  <a:pt x="43725" y="53105"/>
                  <a:pt x="43732" y="53416"/>
                  <a:pt x="43451" y="53416"/>
                </a:cubicBezTo>
                <a:cubicBezTo>
                  <a:pt x="43433" y="53416"/>
                  <a:pt x="43413" y="53414"/>
                  <a:pt x="43392" y="53412"/>
                </a:cubicBezTo>
                <a:cubicBezTo>
                  <a:pt x="43369" y="53571"/>
                  <a:pt x="43346" y="53731"/>
                  <a:pt x="43346" y="53891"/>
                </a:cubicBezTo>
                <a:cubicBezTo>
                  <a:pt x="43118" y="54005"/>
                  <a:pt x="42890" y="54119"/>
                  <a:pt x="42661" y="54233"/>
                </a:cubicBezTo>
                <a:cubicBezTo>
                  <a:pt x="42730" y="54416"/>
                  <a:pt x="42798" y="54530"/>
                  <a:pt x="42844" y="54644"/>
                </a:cubicBezTo>
                <a:cubicBezTo>
                  <a:pt x="42798" y="54690"/>
                  <a:pt x="42753" y="54713"/>
                  <a:pt x="42730" y="54758"/>
                </a:cubicBezTo>
                <a:cubicBezTo>
                  <a:pt x="42661" y="54690"/>
                  <a:pt x="42616" y="54644"/>
                  <a:pt x="42616" y="54644"/>
                </a:cubicBezTo>
                <a:cubicBezTo>
                  <a:pt x="42182" y="55055"/>
                  <a:pt x="41771" y="55489"/>
                  <a:pt x="41315" y="55854"/>
                </a:cubicBezTo>
                <a:cubicBezTo>
                  <a:pt x="41086" y="56014"/>
                  <a:pt x="40904" y="56265"/>
                  <a:pt x="40813" y="56447"/>
                </a:cubicBezTo>
                <a:cubicBezTo>
                  <a:pt x="40744" y="56630"/>
                  <a:pt x="40584" y="56653"/>
                  <a:pt x="40470" y="56904"/>
                </a:cubicBezTo>
                <a:cubicBezTo>
                  <a:pt x="40402" y="56676"/>
                  <a:pt x="40333" y="56539"/>
                  <a:pt x="40356" y="56470"/>
                </a:cubicBezTo>
                <a:cubicBezTo>
                  <a:pt x="40447" y="56288"/>
                  <a:pt x="40561" y="56105"/>
                  <a:pt x="40698" y="55968"/>
                </a:cubicBezTo>
                <a:cubicBezTo>
                  <a:pt x="40972" y="55717"/>
                  <a:pt x="41201" y="55443"/>
                  <a:pt x="41269" y="55055"/>
                </a:cubicBezTo>
                <a:cubicBezTo>
                  <a:pt x="41269" y="55032"/>
                  <a:pt x="41338" y="55009"/>
                  <a:pt x="41383" y="54987"/>
                </a:cubicBezTo>
                <a:cubicBezTo>
                  <a:pt x="41269" y="54872"/>
                  <a:pt x="41178" y="54781"/>
                  <a:pt x="41041" y="54667"/>
                </a:cubicBezTo>
                <a:cubicBezTo>
                  <a:pt x="41201" y="54576"/>
                  <a:pt x="41315" y="54530"/>
                  <a:pt x="41429" y="54462"/>
                </a:cubicBezTo>
                <a:cubicBezTo>
                  <a:pt x="41350" y="54330"/>
                  <a:pt x="41263" y="54297"/>
                  <a:pt x="41183" y="54297"/>
                </a:cubicBezTo>
                <a:cubicBezTo>
                  <a:pt x="41123" y="54297"/>
                  <a:pt x="41066" y="54315"/>
                  <a:pt x="41018" y="54325"/>
                </a:cubicBezTo>
                <a:cubicBezTo>
                  <a:pt x="40790" y="54667"/>
                  <a:pt x="41018" y="55124"/>
                  <a:pt x="40653" y="55420"/>
                </a:cubicBezTo>
                <a:cubicBezTo>
                  <a:pt x="40630" y="55238"/>
                  <a:pt x="40607" y="55078"/>
                  <a:pt x="40607" y="54918"/>
                </a:cubicBezTo>
                <a:cubicBezTo>
                  <a:pt x="40470" y="54872"/>
                  <a:pt x="40356" y="54827"/>
                  <a:pt x="40196" y="54781"/>
                </a:cubicBezTo>
                <a:lnTo>
                  <a:pt x="40196" y="54781"/>
                </a:lnTo>
                <a:cubicBezTo>
                  <a:pt x="40265" y="55055"/>
                  <a:pt x="40333" y="55306"/>
                  <a:pt x="40379" y="55580"/>
                </a:cubicBezTo>
                <a:cubicBezTo>
                  <a:pt x="40265" y="55648"/>
                  <a:pt x="40173" y="55694"/>
                  <a:pt x="40037" y="55763"/>
                </a:cubicBezTo>
                <a:cubicBezTo>
                  <a:pt x="39991" y="55648"/>
                  <a:pt x="39922" y="55580"/>
                  <a:pt x="39877" y="55466"/>
                </a:cubicBezTo>
                <a:cubicBezTo>
                  <a:pt x="39580" y="55443"/>
                  <a:pt x="39260" y="55420"/>
                  <a:pt x="38941" y="55375"/>
                </a:cubicBezTo>
                <a:cubicBezTo>
                  <a:pt x="39009" y="55306"/>
                  <a:pt x="39078" y="55215"/>
                  <a:pt x="39215" y="55055"/>
                </a:cubicBezTo>
                <a:cubicBezTo>
                  <a:pt x="39009" y="55032"/>
                  <a:pt x="38850" y="54987"/>
                  <a:pt x="38644" y="54941"/>
                </a:cubicBezTo>
                <a:cubicBezTo>
                  <a:pt x="38599" y="55192"/>
                  <a:pt x="38530" y="55375"/>
                  <a:pt x="38530" y="55580"/>
                </a:cubicBezTo>
                <a:cubicBezTo>
                  <a:pt x="38576" y="56059"/>
                  <a:pt x="38667" y="56516"/>
                  <a:pt x="38667" y="56995"/>
                </a:cubicBezTo>
                <a:cubicBezTo>
                  <a:pt x="38667" y="57292"/>
                  <a:pt x="38644" y="57543"/>
                  <a:pt x="38895" y="57748"/>
                </a:cubicBezTo>
                <a:cubicBezTo>
                  <a:pt x="38941" y="57794"/>
                  <a:pt x="38895" y="57931"/>
                  <a:pt x="38895" y="58000"/>
                </a:cubicBezTo>
                <a:cubicBezTo>
                  <a:pt x="38644" y="58022"/>
                  <a:pt x="38393" y="58022"/>
                  <a:pt x="38142" y="58045"/>
                </a:cubicBezTo>
                <a:cubicBezTo>
                  <a:pt x="38165" y="58365"/>
                  <a:pt x="38165" y="58593"/>
                  <a:pt x="38188" y="58890"/>
                </a:cubicBezTo>
                <a:cubicBezTo>
                  <a:pt x="38188" y="58913"/>
                  <a:pt x="38119" y="58981"/>
                  <a:pt x="38051" y="59072"/>
                </a:cubicBezTo>
                <a:cubicBezTo>
                  <a:pt x="38074" y="59164"/>
                  <a:pt x="38119" y="59301"/>
                  <a:pt x="38142" y="59415"/>
                </a:cubicBezTo>
                <a:cubicBezTo>
                  <a:pt x="38142" y="59437"/>
                  <a:pt x="38119" y="59437"/>
                  <a:pt x="38096" y="59460"/>
                </a:cubicBezTo>
                <a:cubicBezTo>
                  <a:pt x="38028" y="59392"/>
                  <a:pt x="37959" y="59346"/>
                  <a:pt x="37914" y="59278"/>
                </a:cubicBezTo>
                <a:cubicBezTo>
                  <a:pt x="37868" y="59301"/>
                  <a:pt x="37845" y="59346"/>
                  <a:pt x="37754" y="59415"/>
                </a:cubicBezTo>
                <a:cubicBezTo>
                  <a:pt x="37480" y="58776"/>
                  <a:pt x="37229" y="58159"/>
                  <a:pt x="36955" y="57543"/>
                </a:cubicBezTo>
                <a:cubicBezTo>
                  <a:pt x="37046" y="57383"/>
                  <a:pt x="37138" y="57246"/>
                  <a:pt x="37252" y="57041"/>
                </a:cubicBezTo>
                <a:cubicBezTo>
                  <a:pt x="37092" y="56995"/>
                  <a:pt x="36932" y="56927"/>
                  <a:pt x="36772" y="56858"/>
                </a:cubicBezTo>
                <a:cubicBezTo>
                  <a:pt x="36453" y="56698"/>
                  <a:pt x="36065" y="56562"/>
                  <a:pt x="36133" y="56082"/>
                </a:cubicBezTo>
                <a:cubicBezTo>
                  <a:pt x="36133" y="55991"/>
                  <a:pt x="36019" y="55922"/>
                  <a:pt x="35996" y="55831"/>
                </a:cubicBezTo>
                <a:cubicBezTo>
                  <a:pt x="35905" y="55512"/>
                  <a:pt x="35814" y="55192"/>
                  <a:pt x="35700" y="54827"/>
                </a:cubicBezTo>
                <a:cubicBezTo>
                  <a:pt x="35586" y="54804"/>
                  <a:pt x="35426" y="54758"/>
                  <a:pt x="35266" y="54713"/>
                </a:cubicBezTo>
                <a:cubicBezTo>
                  <a:pt x="35198" y="54576"/>
                  <a:pt x="35106" y="54416"/>
                  <a:pt x="35015" y="54256"/>
                </a:cubicBezTo>
                <a:cubicBezTo>
                  <a:pt x="35152" y="53754"/>
                  <a:pt x="35015" y="53275"/>
                  <a:pt x="34810" y="52750"/>
                </a:cubicBezTo>
                <a:cubicBezTo>
                  <a:pt x="34695" y="52909"/>
                  <a:pt x="34581" y="53024"/>
                  <a:pt x="34490" y="53138"/>
                </a:cubicBezTo>
                <a:cubicBezTo>
                  <a:pt x="34307" y="52955"/>
                  <a:pt x="34125" y="52795"/>
                  <a:pt x="33942" y="52636"/>
                </a:cubicBezTo>
                <a:cubicBezTo>
                  <a:pt x="33782" y="52727"/>
                  <a:pt x="33668" y="52773"/>
                  <a:pt x="33531" y="52864"/>
                </a:cubicBezTo>
                <a:cubicBezTo>
                  <a:pt x="33486" y="52704"/>
                  <a:pt x="33463" y="52567"/>
                  <a:pt x="33417" y="52407"/>
                </a:cubicBezTo>
                <a:lnTo>
                  <a:pt x="33006" y="52407"/>
                </a:lnTo>
                <a:cubicBezTo>
                  <a:pt x="32801" y="52202"/>
                  <a:pt x="32824" y="51814"/>
                  <a:pt x="33029" y="51563"/>
                </a:cubicBezTo>
                <a:cubicBezTo>
                  <a:pt x="33143" y="51426"/>
                  <a:pt x="33280" y="51243"/>
                  <a:pt x="33394" y="51083"/>
                </a:cubicBezTo>
                <a:cubicBezTo>
                  <a:pt x="33280" y="50969"/>
                  <a:pt x="33189" y="50855"/>
                  <a:pt x="33098" y="50741"/>
                </a:cubicBezTo>
                <a:cubicBezTo>
                  <a:pt x="33212" y="50673"/>
                  <a:pt x="33349" y="50604"/>
                  <a:pt x="33463" y="50558"/>
                </a:cubicBezTo>
                <a:cubicBezTo>
                  <a:pt x="33463" y="50536"/>
                  <a:pt x="33463" y="50513"/>
                  <a:pt x="33463" y="50490"/>
                </a:cubicBezTo>
                <a:lnTo>
                  <a:pt x="33120" y="50490"/>
                </a:lnTo>
                <a:cubicBezTo>
                  <a:pt x="32915" y="49965"/>
                  <a:pt x="32504" y="49691"/>
                  <a:pt x="32048" y="49440"/>
                </a:cubicBezTo>
                <a:cubicBezTo>
                  <a:pt x="32002" y="49645"/>
                  <a:pt x="31979" y="49805"/>
                  <a:pt x="31956" y="50056"/>
                </a:cubicBezTo>
                <a:cubicBezTo>
                  <a:pt x="31819" y="49874"/>
                  <a:pt x="31728" y="49760"/>
                  <a:pt x="31637" y="49645"/>
                </a:cubicBezTo>
                <a:cubicBezTo>
                  <a:pt x="31682" y="49531"/>
                  <a:pt x="31728" y="49417"/>
                  <a:pt x="31797" y="49280"/>
                </a:cubicBezTo>
                <a:cubicBezTo>
                  <a:pt x="31249" y="48801"/>
                  <a:pt x="31180" y="47956"/>
                  <a:pt x="30473" y="47614"/>
                </a:cubicBezTo>
                <a:cubicBezTo>
                  <a:pt x="30518" y="47363"/>
                  <a:pt x="30518" y="47180"/>
                  <a:pt x="30564" y="46952"/>
                </a:cubicBezTo>
                <a:cubicBezTo>
                  <a:pt x="30587" y="46929"/>
                  <a:pt x="30655" y="46906"/>
                  <a:pt x="30747" y="46861"/>
                </a:cubicBezTo>
                <a:cubicBezTo>
                  <a:pt x="30724" y="46769"/>
                  <a:pt x="30701" y="46678"/>
                  <a:pt x="30678" y="46587"/>
                </a:cubicBezTo>
                <a:cubicBezTo>
                  <a:pt x="30861" y="46496"/>
                  <a:pt x="30998" y="46404"/>
                  <a:pt x="31180" y="46313"/>
                </a:cubicBezTo>
                <a:cubicBezTo>
                  <a:pt x="31043" y="46108"/>
                  <a:pt x="30975" y="45925"/>
                  <a:pt x="30838" y="45811"/>
                </a:cubicBezTo>
                <a:cubicBezTo>
                  <a:pt x="30427" y="45446"/>
                  <a:pt x="30130" y="45035"/>
                  <a:pt x="30039" y="44396"/>
                </a:cubicBezTo>
                <a:cubicBezTo>
                  <a:pt x="29879" y="44555"/>
                  <a:pt x="29811" y="44624"/>
                  <a:pt x="29719" y="44715"/>
                </a:cubicBezTo>
                <a:cubicBezTo>
                  <a:pt x="29583" y="44647"/>
                  <a:pt x="29446" y="44555"/>
                  <a:pt x="29309" y="44487"/>
                </a:cubicBezTo>
                <a:cubicBezTo>
                  <a:pt x="29194" y="44533"/>
                  <a:pt x="29103" y="44578"/>
                  <a:pt x="28966" y="44647"/>
                </a:cubicBezTo>
                <a:cubicBezTo>
                  <a:pt x="28943" y="44533"/>
                  <a:pt x="28943" y="44464"/>
                  <a:pt x="28921" y="44373"/>
                </a:cubicBezTo>
                <a:cubicBezTo>
                  <a:pt x="29012" y="44350"/>
                  <a:pt x="29080" y="44327"/>
                  <a:pt x="29103" y="44327"/>
                </a:cubicBezTo>
                <a:lnTo>
                  <a:pt x="29103" y="43688"/>
                </a:lnTo>
                <a:cubicBezTo>
                  <a:pt x="28852" y="43642"/>
                  <a:pt x="28578" y="43620"/>
                  <a:pt x="28281" y="43574"/>
                </a:cubicBezTo>
                <a:cubicBezTo>
                  <a:pt x="28259" y="43528"/>
                  <a:pt x="28213" y="43414"/>
                  <a:pt x="28145" y="43254"/>
                </a:cubicBezTo>
                <a:lnTo>
                  <a:pt x="28145" y="43254"/>
                </a:lnTo>
                <a:cubicBezTo>
                  <a:pt x="28373" y="43323"/>
                  <a:pt x="28555" y="43391"/>
                  <a:pt x="28761" y="43437"/>
                </a:cubicBezTo>
                <a:cubicBezTo>
                  <a:pt x="28806" y="43391"/>
                  <a:pt x="28875" y="43323"/>
                  <a:pt x="28989" y="43186"/>
                </a:cubicBezTo>
                <a:lnTo>
                  <a:pt x="28989" y="43186"/>
                </a:lnTo>
                <a:cubicBezTo>
                  <a:pt x="28761" y="43209"/>
                  <a:pt x="28624" y="43209"/>
                  <a:pt x="28487" y="43209"/>
                </a:cubicBezTo>
                <a:cubicBezTo>
                  <a:pt x="28350" y="42912"/>
                  <a:pt x="28167" y="42798"/>
                  <a:pt x="27574" y="42638"/>
                </a:cubicBezTo>
                <a:cubicBezTo>
                  <a:pt x="27642" y="42501"/>
                  <a:pt x="27711" y="42364"/>
                  <a:pt x="27802" y="42204"/>
                </a:cubicBezTo>
                <a:cubicBezTo>
                  <a:pt x="27665" y="42090"/>
                  <a:pt x="27551" y="41999"/>
                  <a:pt x="27437" y="41908"/>
                </a:cubicBezTo>
                <a:cubicBezTo>
                  <a:pt x="27346" y="41702"/>
                  <a:pt x="27277" y="41474"/>
                  <a:pt x="27209" y="41246"/>
                </a:cubicBezTo>
                <a:cubicBezTo>
                  <a:pt x="27232" y="41132"/>
                  <a:pt x="27277" y="40972"/>
                  <a:pt x="27323" y="40789"/>
                </a:cubicBezTo>
                <a:cubicBezTo>
                  <a:pt x="27277" y="40698"/>
                  <a:pt x="27209" y="40607"/>
                  <a:pt x="27140" y="40493"/>
                </a:cubicBezTo>
                <a:cubicBezTo>
                  <a:pt x="27049" y="40515"/>
                  <a:pt x="26958" y="40538"/>
                  <a:pt x="26843" y="40561"/>
                </a:cubicBezTo>
                <a:cubicBezTo>
                  <a:pt x="26821" y="40447"/>
                  <a:pt x="26798" y="40333"/>
                  <a:pt x="26775" y="40219"/>
                </a:cubicBezTo>
                <a:cubicBezTo>
                  <a:pt x="26638" y="40196"/>
                  <a:pt x="26524" y="40173"/>
                  <a:pt x="26387" y="40173"/>
                </a:cubicBezTo>
                <a:cubicBezTo>
                  <a:pt x="26341" y="40059"/>
                  <a:pt x="26319" y="39945"/>
                  <a:pt x="26273" y="39808"/>
                </a:cubicBezTo>
                <a:cubicBezTo>
                  <a:pt x="26319" y="39762"/>
                  <a:pt x="26387" y="39716"/>
                  <a:pt x="26478" y="39648"/>
                </a:cubicBezTo>
                <a:cubicBezTo>
                  <a:pt x="26410" y="39625"/>
                  <a:pt x="26341" y="39602"/>
                  <a:pt x="26296" y="39580"/>
                </a:cubicBezTo>
                <a:cubicBezTo>
                  <a:pt x="26341" y="39465"/>
                  <a:pt x="26387" y="39328"/>
                  <a:pt x="26478" y="39123"/>
                </a:cubicBezTo>
                <a:lnTo>
                  <a:pt x="26478" y="39123"/>
                </a:lnTo>
                <a:cubicBezTo>
                  <a:pt x="26182" y="39146"/>
                  <a:pt x="25999" y="39169"/>
                  <a:pt x="25794" y="39214"/>
                </a:cubicBezTo>
                <a:cubicBezTo>
                  <a:pt x="25816" y="38940"/>
                  <a:pt x="25839" y="38712"/>
                  <a:pt x="25862" y="38484"/>
                </a:cubicBezTo>
                <a:cubicBezTo>
                  <a:pt x="25953" y="38461"/>
                  <a:pt x="26022" y="38415"/>
                  <a:pt x="26159" y="38393"/>
                </a:cubicBezTo>
                <a:cubicBezTo>
                  <a:pt x="25816" y="38005"/>
                  <a:pt x="25953" y="37411"/>
                  <a:pt x="25428" y="37160"/>
                </a:cubicBezTo>
                <a:cubicBezTo>
                  <a:pt x="25565" y="37069"/>
                  <a:pt x="25657" y="37000"/>
                  <a:pt x="25748" y="36909"/>
                </a:cubicBezTo>
                <a:cubicBezTo>
                  <a:pt x="25702" y="36818"/>
                  <a:pt x="25657" y="36726"/>
                  <a:pt x="25611" y="36635"/>
                </a:cubicBezTo>
                <a:cubicBezTo>
                  <a:pt x="25291" y="36567"/>
                  <a:pt x="24926" y="36612"/>
                  <a:pt x="24675" y="36293"/>
                </a:cubicBezTo>
                <a:cubicBezTo>
                  <a:pt x="24743" y="36224"/>
                  <a:pt x="24799" y="36194"/>
                  <a:pt x="24848" y="36194"/>
                </a:cubicBezTo>
                <a:cubicBezTo>
                  <a:pt x="24929" y="36194"/>
                  <a:pt x="24992" y="36278"/>
                  <a:pt x="25063" y="36407"/>
                </a:cubicBezTo>
                <a:cubicBezTo>
                  <a:pt x="25269" y="36224"/>
                  <a:pt x="25451" y="36064"/>
                  <a:pt x="25657" y="35882"/>
                </a:cubicBezTo>
                <a:cubicBezTo>
                  <a:pt x="25679" y="35905"/>
                  <a:pt x="25702" y="35927"/>
                  <a:pt x="25702" y="35927"/>
                </a:cubicBezTo>
                <a:cubicBezTo>
                  <a:pt x="25725" y="35813"/>
                  <a:pt x="25748" y="35699"/>
                  <a:pt x="25771" y="35539"/>
                </a:cubicBezTo>
                <a:cubicBezTo>
                  <a:pt x="25520" y="35266"/>
                  <a:pt x="25154" y="35357"/>
                  <a:pt x="24835" y="35266"/>
                </a:cubicBezTo>
                <a:cubicBezTo>
                  <a:pt x="24801" y="35254"/>
                  <a:pt x="24766" y="35254"/>
                  <a:pt x="24735" y="35254"/>
                </a:cubicBezTo>
                <a:cubicBezTo>
                  <a:pt x="24704" y="35254"/>
                  <a:pt x="24675" y="35254"/>
                  <a:pt x="24652" y="35243"/>
                </a:cubicBezTo>
                <a:cubicBezTo>
                  <a:pt x="24059" y="35220"/>
                  <a:pt x="24082" y="35197"/>
                  <a:pt x="23990" y="34604"/>
                </a:cubicBezTo>
                <a:cubicBezTo>
                  <a:pt x="23922" y="34216"/>
                  <a:pt x="23785" y="33828"/>
                  <a:pt x="23694" y="33462"/>
                </a:cubicBezTo>
                <a:cubicBezTo>
                  <a:pt x="23648" y="33303"/>
                  <a:pt x="23625" y="33143"/>
                  <a:pt x="23579" y="32960"/>
                </a:cubicBezTo>
                <a:cubicBezTo>
                  <a:pt x="23488" y="32960"/>
                  <a:pt x="23374" y="32960"/>
                  <a:pt x="23237" y="32983"/>
                </a:cubicBezTo>
                <a:cubicBezTo>
                  <a:pt x="23214" y="32800"/>
                  <a:pt x="23191" y="32595"/>
                  <a:pt x="23169" y="32367"/>
                </a:cubicBezTo>
                <a:cubicBezTo>
                  <a:pt x="22963" y="32390"/>
                  <a:pt x="22735" y="32412"/>
                  <a:pt x="22530" y="32435"/>
                </a:cubicBezTo>
                <a:cubicBezTo>
                  <a:pt x="22301" y="32275"/>
                  <a:pt x="22666" y="32161"/>
                  <a:pt x="22507" y="31956"/>
                </a:cubicBezTo>
                <a:cubicBezTo>
                  <a:pt x="22438" y="31865"/>
                  <a:pt x="22598" y="31591"/>
                  <a:pt x="22689" y="31362"/>
                </a:cubicBezTo>
                <a:cubicBezTo>
                  <a:pt x="22575" y="31294"/>
                  <a:pt x="22461" y="31225"/>
                  <a:pt x="22324" y="31134"/>
                </a:cubicBezTo>
                <a:cubicBezTo>
                  <a:pt x="22347" y="31043"/>
                  <a:pt x="22370" y="30952"/>
                  <a:pt x="22438" y="30769"/>
                </a:cubicBezTo>
                <a:cubicBezTo>
                  <a:pt x="22187" y="30564"/>
                  <a:pt x="21913" y="30335"/>
                  <a:pt x="21639" y="30107"/>
                </a:cubicBezTo>
                <a:cubicBezTo>
                  <a:pt x="21685" y="30107"/>
                  <a:pt x="21708" y="30084"/>
                  <a:pt x="21731" y="30061"/>
                </a:cubicBezTo>
                <a:cubicBezTo>
                  <a:pt x="21685" y="29810"/>
                  <a:pt x="21616" y="29559"/>
                  <a:pt x="21548" y="29240"/>
                </a:cubicBezTo>
                <a:cubicBezTo>
                  <a:pt x="21594" y="29194"/>
                  <a:pt x="21639" y="29080"/>
                  <a:pt x="21731" y="28897"/>
                </a:cubicBezTo>
                <a:cubicBezTo>
                  <a:pt x="21525" y="28897"/>
                  <a:pt x="21388" y="28920"/>
                  <a:pt x="21183" y="28920"/>
                </a:cubicBezTo>
                <a:cubicBezTo>
                  <a:pt x="21274" y="28783"/>
                  <a:pt x="21320" y="28738"/>
                  <a:pt x="21365" y="28669"/>
                </a:cubicBezTo>
                <a:cubicBezTo>
                  <a:pt x="21251" y="28235"/>
                  <a:pt x="20726" y="28601"/>
                  <a:pt x="20589" y="28213"/>
                </a:cubicBezTo>
                <a:cubicBezTo>
                  <a:pt x="20452" y="27961"/>
                  <a:pt x="20315" y="27710"/>
                  <a:pt x="20156" y="27414"/>
                </a:cubicBezTo>
                <a:cubicBezTo>
                  <a:pt x="20178" y="27345"/>
                  <a:pt x="20201" y="27231"/>
                  <a:pt x="20224" y="27094"/>
                </a:cubicBezTo>
                <a:lnTo>
                  <a:pt x="20224" y="27094"/>
                </a:lnTo>
                <a:cubicBezTo>
                  <a:pt x="19927" y="27163"/>
                  <a:pt x="19676" y="27231"/>
                  <a:pt x="19402" y="27300"/>
                </a:cubicBezTo>
                <a:cubicBezTo>
                  <a:pt x="19380" y="27254"/>
                  <a:pt x="19357" y="27208"/>
                  <a:pt x="19357" y="27185"/>
                </a:cubicBezTo>
                <a:cubicBezTo>
                  <a:pt x="19494" y="27094"/>
                  <a:pt x="19654" y="27026"/>
                  <a:pt x="19813" y="26957"/>
                </a:cubicBezTo>
                <a:cubicBezTo>
                  <a:pt x="19722" y="26911"/>
                  <a:pt x="19665" y="26889"/>
                  <a:pt x="19596" y="26889"/>
                </a:cubicBezTo>
                <a:cubicBezTo>
                  <a:pt x="19528" y="26889"/>
                  <a:pt x="19448" y="26911"/>
                  <a:pt x="19311" y="26957"/>
                </a:cubicBezTo>
                <a:cubicBezTo>
                  <a:pt x="19243" y="26866"/>
                  <a:pt x="19151" y="26752"/>
                  <a:pt x="19060" y="26660"/>
                </a:cubicBezTo>
                <a:cubicBezTo>
                  <a:pt x="19243" y="26523"/>
                  <a:pt x="19380" y="26387"/>
                  <a:pt x="19539" y="26272"/>
                </a:cubicBezTo>
                <a:cubicBezTo>
                  <a:pt x="19471" y="26113"/>
                  <a:pt x="19425" y="25976"/>
                  <a:pt x="19357" y="25862"/>
                </a:cubicBezTo>
                <a:cubicBezTo>
                  <a:pt x="19402" y="25770"/>
                  <a:pt x="19448" y="25702"/>
                  <a:pt x="19517" y="25610"/>
                </a:cubicBezTo>
                <a:cubicBezTo>
                  <a:pt x="19288" y="25519"/>
                  <a:pt x="19083" y="25405"/>
                  <a:pt x="18877" y="25314"/>
                </a:cubicBezTo>
                <a:cubicBezTo>
                  <a:pt x="18855" y="25302"/>
                  <a:pt x="18838" y="25302"/>
                  <a:pt x="18820" y="25302"/>
                </a:cubicBezTo>
                <a:cubicBezTo>
                  <a:pt x="18803" y="25302"/>
                  <a:pt x="18786" y="25302"/>
                  <a:pt x="18763" y="25291"/>
                </a:cubicBezTo>
                <a:cubicBezTo>
                  <a:pt x="17964" y="25177"/>
                  <a:pt x="17759" y="24857"/>
                  <a:pt x="17942" y="24058"/>
                </a:cubicBezTo>
                <a:cubicBezTo>
                  <a:pt x="17987" y="23876"/>
                  <a:pt x="17987" y="23693"/>
                  <a:pt x="17942" y="23488"/>
                </a:cubicBezTo>
                <a:cubicBezTo>
                  <a:pt x="18010" y="23396"/>
                  <a:pt x="18079" y="23305"/>
                  <a:pt x="18124" y="23237"/>
                </a:cubicBezTo>
                <a:cubicBezTo>
                  <a:pt x="18079" y="23031"/>
                  <a:pt x="18010" y="22849"/>
                  <a:pt x="17942" y="22620"/>
                </a:cubicBezTo>
                <a:cubicBezTo>
                  <a:pt x="17873" y="22598"/>
                  <a:pt x="17759" y="22575"/>
                  <a:pt x="17668" y="22552"/>
                </a:cubicBezTo>
                <a:cubicBezTo>
                  <a:pt x="17645" y="22415"/>
                  <a:pt x="17622" y="22278"/>
                  <a:pt x="17622" y="22095"/>
                </a:cubicBezTo>
                <a:cubicBezTo>
                  <a:pt x="17554" y="22187"/>
                  <a:pt x="17508" y="22255"/>
                  <a:pt x="17439" y="22346"/>
                </a:cubicBezTo>
                <a:cubicBezTo>
                  <a:pt x="17234" y="22141"/>
                  <a:pt x="17029" y="21936"/>
                  <a:pt x="16778" y="21707"/>
                </a:cubicBezTo>
                <a:lnTo>
                  <a:pt x="16778" y="22187"/>
                </a:lnTo>
                <a:cubicBezTo>
                  <a:pt x="16595" y="22050"/>
                  <a:pt x="16435" y="21958"/>
                  <a:pt x="16298" y="21867"/>
                </a:cubicBezTo>
                <a:cubicBezTo>
                  <a:pt x="16275" y="21867"/>
                  <a:pt x="16275" y="21821"/>
                  <a:pt x="16275" y="21799"/>
                </a:cubicBezTo>
                <a:cubicBezTo>
                  <a:pt x="15933" y="21913"/>
                  <a:pt x="15591" y="22050"/>
                  <a:pt x="15157" y="22187"/>
                </a:cubicBezTo>
                <a:cubicBezTo>
                  <a:pt x="14997" y="22027"/>
                  <a:pt x="14837" y="21799"/>
                  <a:pt x="14609" y="21548"/>
                </a:cubicBezTo>
                <a:cubicBezTo>
                  <a:pt x="14769" y="21388"/>
                  <a:pt x="14906" y="21228"/>
                  <a:pt x="15088" y="21023"/>
                </a:cubicBezTo>
                <a:cubicBezTo>
                  <a:pt x="15088" y="21000"/>
                  <a:pt x="15088" y="20886"/>
                  <a:pt x="15066" y="20703"/>
                </a:cubicBezTo>
                <a:cubicBezTo>
                  <a:pt x="14906" y="20863"/>
                  <a:pt x="14792" y="20977"/>
                  <a:pt x="14632" y="21114"/>
                </a:cubicBezTo>
                <a:cubicBezTo>
                  <a:pt x="14563" y="20931"/>
                  <a:pt x="14518" y="20794"/>
                  <a:pt x="14472" y="20680"/>
                </a:cubicBezTo>
                <a:cubicBezTo>
                  <a:pt x="14586" y="20635"/>
                  <a:pt x="14700" y="20612"/>
                  <a:pt x="14792" y="20566"/>
                </a:cubicBezTo>
                <a:cubicBezTo>
                  <a:pt x="14792" y="20543"/>
                  <a:pt x="14792" y="20520"/>
                  <a:pt x="14792" y="20498"/>
                </a:cubicBezTo>
                <a:cubicBezTo>
                  <a:pt x="14655" y="20475"/>
                  <a:pt x="14541" y="20452"/>
                  <a:pt x="14358" y="20429"/>
                </a:cubicBezTo>
                <a:cubicBezTo>
                  <a:pt x="14404" y="20361"/>
                  <a:pt x="14449" y="20292"/>
                  <a:pt x="14472" y="20247"/>
                </a:cubicBezTo>
                <a:cubicBezTo>
                  <a:pt x="14358" y="20018"/>
                  <a:pt x="14198" y="19813"/>
                  <a:pt x="14175" y="19562"/>
                </a:cubicBezTo>
                <a:cubicBezTo>
                  <a:pt x="14130" y="19356"/>
                  <a:pt x="14221" y="19105"/>
                  <a:pt x="14267" y="18877"/>
                </a:cubicBezTo>
                <a:cubicBezTo>
                  <a:pt x="14084" y="18763"/>
                  <a:pt x="13924" y="18672"/>
                  <a:pt x="13787" y="18580"/>
                </a:cubicBezTo>
                <a:cubicBezTo>
                  <a:pt x="13879" y="18147"/>
                  <a:pt x="13947" y="17690"/>
                  <a:pt x="14038" y="17211"/>
                </a:cubicBezTo>
                <a:lnTo>
                  <a:pt x="14038" y="17211"/>
                </a:lnTo>
                <a:cubicBezTo>
                  <a:pt x="13833" y="17234"/>
                  <a:pt x="13719" y="17234"/>
                  <a:pt x="13582" y="17256"/>
                </a:cubicBezTo>
                <a:cubicBezTo>
                  <a:pt x="13582" y="17211"/>
                  <a:pt x="13559" y="17188"/>
                  <a:pt x="13559" y="17165"/>
                </a:cubicBezTo>
                <a:cubicBezTo>
                  <a:pt x="13650" y="17119"/>
                  <a:pt x="13742" y="17051"/>
                  <a:pt x="13833" y="16983"/>
                </a:cubicBezTo>
                <a:cubicBezTo>
                  <a:pt x="13810" y="16914"/>
                  <a:pt x="13787" y="16846"/>
                  <a:pt x="13765" y="16777"/>
                </a:cubicBezTo>
                <a:lnTo>
                  <a:pt x="13194" y="15727"/>
                </a:lnTo>
                <a:cubicBezTo>
                  <a:pt x="13125" y="15567"/>
                  <a:pt x="12874" y="15476"/>
                  <a:pt x="13148" y="15111"/>
                </a:cubicBezTo>
                <a:lnTo>
                  <a:pt x="13148" y="15111"/>
                </a:lnTo>
                <a:cubicBezTo>
                  <a:pt x="13194" y="15202"/>
                  <a:pt x="13217" y="15271"/>
                  <a:pt x="13285" y="15385"/>
                </a:cubicBezTo>
                <a:cubicBezTo>
                  <a:pt x="13377" y="15248"/>
                  <a:pt x="13491" y="15088"/>
                  <a:pt x="13605" y="14928"/>
                </a:cubicBezTo>
                <a:cubicBezTo>
                  <a:pt x="13491" y="14791"/>
                  <a:pt x="13399" y="14723"/>
                  <a:pt x="13285" y="14609"/>
                </a:cubicBezTo>
                <a:cubicBezTo>
                  <a:pt x="13399" y="14517"/>
                  <a:pt x="13491" y="14426"/>
                  <a:pt x="13628" y="14312"/>
                </a:cubicBezTo>
                <a:cubicBezTo>
                  <a:pt x="13468" y="14289"/>
                  <a:pt x="13331" y="14266"/>
                  <a:pt x="13217" y="14266"/>
                </a:cubicBezTo>
                <a:cubicBezTo>
                  <a:pt x="13171" y="14175"/>
                  <a:pt x="13125" y="14084"/>
                  <a:pt x="13125" y="14038"/>
                </a:cubicBezTo>
                <a:cubicBezTo>
                  <a:pt x="13194" y="13810"/>
                  <a:pt x="13240" y="13604"/>
                  <a:pt x="13331" y="13353"/>
                </a:cubicBezTo>
                <a:cubicBezTo>
                  <a:pt x="13080" y="13330"/>
                  <a:pt x="12874" y="13353"/>
                  <a:pt x="12692" y="13308"/>
                </a:cubicBezTo>
                <a:cubicBezTo>
                  <a:pt x="12532" y="13262"/>
                  <a:pt x="12395" y="13148"/>
                  <a:pt x="12258" y="13057"/>
                </a:cubicBezTo>
                <a:cubicBezTo>
                  <a:pt x="12076" y="13079"/>
                  <a:pt x="11893" y="13102"/>
                  <a:pt x="11756" y="13102"/>
                </a:cubicBezTo>
                <a:cubicBezTo>
                  <a:pt x="11619" y="12988"/>
                  <a:pt x="11505" y="12897"/>
                  <a:pt x="11391" y="12783"/>
                </a:cubicBezTo>
                <a:cubicBezTo>
                  <a:pt x="11414" y="12646"/>
                  <a:pt x="11414" y="12509"/>
                  <a:pt x="11436" y="12463"/>
                </a:cubicBezTo>
                <a:cubicBezTo>
                  <a:pt x="11208" y="12258"/>
                  <a:pt x="11048" y="12098"/>
                  <a:pt x="10866" y="11938"/>
                </a:cubicBezTo>
                <a:lnTo>
                  <a:pt x="10866" y="11938"/>
                </a:lnTo>
                <a:cubicBezTo>
                  <a:pt x="10615" y="12212"/>
                  <a:pt x="11231" y="12303"/>
                  <a:pt x="11026" y="12623"/>
                </a:cubicBezTo>
                <a:cubicBezTo>
                  <a:pt x="10866" y="12417"/>
                  <a:pt x="10706" y="12212"/>
                  <a:pt x="10569" y="12029"/>
                </a:cubicBezTo>
                <a:cubicBezTo>
                  <a:pt x="10546" y="12052"/>
                  <a:pt x="10501" y="12075"/>
                  <a:pt x="10478" y="12098"/>
                </a:cubicBezTo>
                <a:cubicBezTo>
                  <a:pt x="10501" y="11984"/>
                  <a:pt x="10523" y="11892"/>
                  <a:pt x="10546" y="11756"/>
                </a:cubicBezTo>
                <a:cubicBezTo>
                  <a:pt x="10615" y="11733"/>
                  <a:pt x="10729" y="11733"/>
                  <a:pt x="10843" y="11710"/>
                </a:cubicBezTo>
                <a:cubicBezTo>
                  <a:pt x="10783" y="11412"/>
                  <a:pt x="10654" y="11217"/>
                  <a:pt x="10336" y="11217"/>
                </a:cubicBezTo>
                <a:cubicBezTo>
                  <a:pt x="10288" y="11217"/>
                  <a:pt x="10237" y="11222"/>
                  <a:pt x="10181" y="11231"/>
                </a:cubicBezTo>
                <a:cubicBezTo>
                  <a:pt x="10295" y="11071"/>
                  <a:pt x="10364" y="10957"/>
                  <a:pt x="10478" y="10797"/>
                </a:cubicBezTo>
                <a:cubicBezTo>
                  <a:pt x="10113" y="10569"/>
                  <a:pt x="9770" y="10363"/>
                  <a:pt x="9428" y="10135"/>
                </a:cubicBezTo>
                <a:cubicBezTo>
                  <a:pt x="9405" y="9861"/>
                  <a:pt x="9382" y="9656"/>
                  <a:pt x="9359" y="9405"/>
                </a:cubicBezTo>
                <a:cubicBezTo>
                  <a:pt x="9359" y="9405"/>
                  <a:pt x="9291" y="9427"/>
                  <a:pt x="9245" y="9427"/>
                </a:cubicBezTo>
                <a:cubicBezTo>
                  <a:pt x="9085" y="9268"/>
                  <a:pt x="8926" y="9108"/>
                  <a:pt x="8789" y="8948"/>
                </a:cubicBezTo>
                <a:cubicBezTo>
                  <a:pt x="8606" y="9039"/>
                  <a:pt x="8469" y="9108"/>
                  <a:pt x="8355" y="9176"/>
                </a:cubicBezTo>
                <a:cubicBezTo>
                  <a:pt x="8264" y="9062"/>
                  <a:pt x="8172" y="8971"/>
                  <a:pt x="8081" y="8857"/>
                </a:cubicBezTo>
                <a:cubicBezTo>
                  <a:pt x="7921" y="8925"/>
                  <a:pt x="7784" y="8994"/>
                  <a:pt x="7602" y="9085"/>
                </a:cubicBezTo>
                <a:cubicBezTo>
                  <a:pt x="7191" y="8811"/>
                  <a:pt x="7351" y="8286"/>
                  <a:pt x="7100" y="7944"/>
                </a:cubicBezTo>
                <a:cubicBezTo>
                  <a:pt x="7259" y="7693"/>
                  <a:pt x="7396" y="7442"/>
                  <a:pt x="7533" y="7190"/>
                </a:cubicBezTo>
                <a:cubicBezTo>
                  <a:pt x="7488" y="6962"/>
                  <a:pt x="7419" y="6688"/>
                  <a:pt x="7373" y="6437"/>
                </a:cubicBezTo>
                <a:cubicBezTo>
                  <a:pt x="7214" y="6506"/>
                  <a:pt x="7077" y="6574"/>
                  <a:pt x="6894" y="6643"/>
                </a:cubicBezTo>
                <a:cubicBezTo>
                  <a:pt x="6826" y="6460"/>
                  <a:pt x="6780" y="6323"/>
                  <a:pt x="6734" y="6186"/>
                </a:cubicBezTo>
                <a:cubicBezTo>
                  <a:pt x="6803" y="6141"/>
                  <a:pt x="6871" y="6118"/>
                  <a:pt x="6963" y="6049"/>
                </a:cubicBezTo>
                <a:cubicBezTo>
                  <a:pt x="7008" y="6118"/>
                  <a:pt x="7031" y="6186"/>
                  <a:pt x="7077" y="6255"/>
                </a:cubicBezTo>
                <a:cubicBezTo>
                  <a:pt x="7168" y="6232"/>
                  <a:pt x="7259" y="6186"/>
                  <a:pt x="7351" y="6141"/>
                </a:cubicBezTo>
                <a:cubicBezTo>
                  <a:pt x="7328" y="5958"/>
                  <a:pt x="7328" y="5821"/>
                  <a:pt x="7328" y="5616"/>
                </a:cubicBezTo>
                <a:cubicBezTo>
                  <a:pt x="7259" y="5593"/>
                  <a:pt x="7168" y="5524"/>
                  <a:pt x="7054" y="5479"/>
                </a:cubicBezTo>
                <a:cubicBezTo>
                  <a:pt x="7077" y="5433"/>
                  <a:pt x="7100" y="5364"/>
                  <a:pt x="7122" y="5319"/>
                </a:cubicBezTo>
                <a:cubicBezTo>
                  <a:pt x="7259" y="5319"/>
                  <a:pt x="7419" y="5296"/>
                  <a:pt x="7556" y="5296"/>
                </a:cubicBezTo>
                <a:cubicBezTo>
                  <a:pt x="7670" y="5273"/>
                  <a:pt x="7762" y="5273"/>
                  <a:pt x="7853" y="5250"/>
                </a:cubicBezTo>
                <a:cubicBezTo>
                  <a:pt x="7921" y="4976"/>
                  <a:pt x="7990" y="4703"/>
                  <a:pt x="8035" y="4429"/>
                </a:cubicBezTo>
                <a:close/>
                <a:moveTo>
                  <a:pt x="31431" y="59506"/>
                </a:moveTo>
                <a:lnTo>
                  <a:pt x="31431" y="59506"/>
                </a:lnTo>
                <a:cubicBezTo>
                  <a:pt x="31421" y="59522"/>
                  <a:pt x="31409" y="59536"/>
                  <a:pt x="31397" y="59550"/>
                </a:cubicBezTo>
                <a:lnTo>
                  <a:pt x="31397" y="59550"/>
                </a:lnTo>
                <a:cubicBezTo>
                  <a:pt x="31409" y="59536"/>
                  <a:pt x="31420" y="59521"/>
                  <a:pt x="31431" y="59506"/>
                </a:cubicBezTo>
                <a:close/>
                <a:moveTo>
                  <a:pt x="39101" y="63386"/>
                </a:moveTo>
                <a:cubicBezTo>
                  <a:pt x="39283" y="63523"/>
                  <a:pt x="39466" y="63637"/>
                  <a:pt x="39694" y="63774"/>
                </a:cubicBezTo>
                <a:cubicBezTo>
                  <a:pt x="39671" y="63911"/>
                  <a:pt x="39648" y="64048"/>
                  <a:pt x="39626" y="64208"/>
                </a:cubicBezTo>
                <a:lnTo>
                  <a:pt x="39512" y="64208"/>
                </a:lnTo>
                <a:cubicBezTo>
                  <a:pt x="39306" y="64003"/>
                  <a:pt x="39123" y="63797"/>
                  <a:pt x="38918" y="63592"/>
                </a:cubicBezTo>
                <a:cubicBezTo>
                  <a:pt x="38964" y="63523"/>
                  <a:pt x="39032" y="63455"/>
                  <a:pt x="39101" y="63386"/>
                </a:cubicBezTo>
                <a:close/>
                <a:moveTo>
                  <a:pt x="36772" y="64619"/>
                </a:moveTo>
                <a:cubicBezTo>
                  <a:pt x="36864" y="64801"/>
                  <a:pt x="36932" y="64961"/>
                  <a:pt x="37024" y="65167"/>
                </a:cubicBezTo>
                <a:cubicBezTo>
                  <a:pt x="36841" y="65144"/>
                  <a:pt x="36750" y="65121"/>
                  <a:pt x="36567" y="65075"/>
                </a:cubicBezTo>
                <a:lnTo>
                  <a:pt x="36567" y="65075"/>
                </a:lnTo>
                <a:cubicBezTo>
                  <a:pt x="36658" y="65189"/>
                  <a:pt x="36704" y="65258"/>
                  <a:pt x="36772" y="65349"/>
                </a:cubicBezTo>
                <a:cubicBezTo>
                  <a:pt x="36681" y="65486"/>
                  <a:pt x="36590" y="65623"/>
                  <a:pt x="36476" y="65783"/>
                </a:cubicBezTo>
                <a:cubicBezTo>
                  <a:pt x="36453" y="65760"/>
                  <a:pt x="36407" y="65760"/>
                  <a:pt x="36384" y="65737"/>
                </a:cubicBezTo>
                <a:cubicBezTo>
                  <a:pt x="36407" y="65418"/>
                  <a:pt x="36453" y="65075"/>
                  <a:pt x="36476" y="64756"/>
                </a:cubicBezTo>
                <a:cubicBezTo>
                  <a:pt x="36567" y="64710"/>
                  <a:pt x="36658" y="64687"/>
                  <a:pt x="36772" y="64619"/>
                </a:cubicBezTo>
                <a:close/>
                <a:moveTo>
                  <a:pt x="11733" y="1"/>
                </a:moveTo>
                <a:cubicBezTo>
                  <a:pt x="11436" y="160"/>
                  <a:pt x="11185" y="274"/>
                  <a:pt x="10957" y="434"/>
                </a:cubicBezTo>
                <a:cubicBezTo>
                  <a:pt x="10774" y="594"/>
                  <a:pt x="10409" y="640"/>
                  <a:pt x="10432" y="1005"/>
                </a:cubicBezTo>
                <a:cubicBezTo>
                  <a:pt x="10569" y="868"/>
                  <a:pt x="10683" y="754"/>
                  <a:pt x="10843" y="617"/>
                </a:cubicBezTo>
                <a:cubicBezTo>
                  <a:pt x="10957" y="822"/>
                  <a:pt x="11048" y="1028"/>
                  <a:pt x="11185" y="1256"/>
                </a:cubicBezTo>
                <a:cubicBezTo>
                  <a:pt x="11322" y="1142"/>
                  <a:pt x="11414" y="1050"/>
                  <a:pt x="11505" y="959"/>
                </a:cubicBezTo>
                <a:cubicBezTo>
                  <a:pt x="11596" y="1005"/>
                  <a:pt x="11665" y="1050"/>
                  <a:pt x="11802" y="1119"/>
                </a:cubicBezTo>
                <a:cubicBezTo>
                  <a:pt x="11665" y="1210"/>
                  <a:pt x="11573" y="1279"/>
                  <a:pt x="11482" y="1347"/>
                </a:cubicBezTo>
                <a:cubicBezTo>
                  <a:pt x="11551" y="1393"/>
                  <a:pt x="11596" y="1439"/>
                  <a:pt x="11619" y="1461"/>
                </a:cubicBezTo>
                <a:cubicBezTo>
                  <a:pt x="11619" y="1484"/>
                  <a:pt x="11596" y="1507"/>
                  <a:pt x="11596" y="1530"/>
                </a:cubicBezTo>
                <a:cubicBezTo>
                  <a:pt x="11071" y="1461"/>
                  <a:pt x="10546" y="1393"/>
                  <a:pt x="9953" y="1324"/>
                </a:cubicBezTo>
                <a:cubicBezTo>
                  <a:pt x="10067" y="1256"/>
                  <a:pt x="10158" y="1210"/>
                  <a:pt x="10227" y="1142"/>
                </a:cubicBezTo>
                <a:lnTo>
                  <a:pt x="10227" y="685"/>
                </a:lnTo>
                <a:lnTo>
                  <a:pt x="9610" y="685"/>
                </a:lnTo>
                <a:cubicBezTo>
                  <a:pt x="9565" y="617"/>
                  <a:pt x="9496" y="525"/>
                  <a:pt x="9428" y="411"/>
                </a:cubicBezTo>
                <a:cubicBezTo>
                  <a:pt x="9359" y="571"/>
                  <a:pt x="9314" y="662"/>
                  <a:pt x="9268" y="754"/>
                </a:cubicBezTo>
                <a:cubicBezTo>
                  <a:pt x="9154" y="731"/>
                  <a:pt x="9063" y="731"/>
                  <a:pt x="8971" y="731"/>
                </a:cubicBezTo>
                <a:cubicBezTo>
                  <a:pt x="8926" y="571"/>
                  <a:pt x="8903" y="480"/>
                  <a:pt x="8880" y="366"/>
                </a:cubicBezTo>
                <a:cubicBezTo>
                  <a:pt x="8720" y="548"/>
                  <a:pt x="8583" y="708"/>
                  <a:pt x="8446" y="868"/>
                </a:cubicBezTo>
                <a:cubicBezTo>
                  <a:pt x="8287" y="731"/>
                  <a:pt x="8218" y="662"/>
                  <a:pt x="8127" y="594"/>
                </a:cubicBezTo>
                <a:cubicBezTo>
                  <a:pt x="8035" y="640"/>
                  <a:pt x="7967" y="685"/>
                  <a:pt x="7876" y="708"/>
                </a:cubicBezTo>
                <a:cubicBezTo>
                  <a:pt x="7876" y="822"/>
                  <a:pt x="7853" y="936"/>
                  <a:pt x="7853" y="1119"/>
                </a:cubicBezTo>
                <a:cubicBezTo>
                  <a:pt x="7510" y="936"/>
                  <a:pt x="7259" y="777"/>
                  <a:pt x="6963" y="617"/>
                </a:cubicBezTo>
                <a:cubicBezTo>
                  <a:pt x="7008" y="457"/>
                  <a:pt x="7054" y="320"/>
                  <a:pt x="7100" y="206"/>
                </a:cubicBezTo>
                <a:cubicBezTo>
                  <a:pt x="6840" y="177"/>
                  <a:pt x="6571" y="94"/>
                  <a:pt x="6305" y="94"/>
                </a:cubicBezTo>
                <a:cubicBezTo>
                  <a:pt x="6150" y="94"/>
                  <a:pt x="5995" y="122"/>
                  <a:pt x="5844" y="206"/>
                </a:cubicBezTo>
                <a:cubicBezTo>
                  <a:pt x="5794" y="244"/>
                  <a:pt x="5723" y="261"/>
                  <a:pt x="5650" y="261"/>
                </a:cubicBezTo>
                <a:cubicBezTo>
                  <a:pt x="5591" y="261"/>
                  <a:pt x="5530" y="249"/>
                  <a:pt x="5479" y="229"/>
                </a:cubicBezTo>
                <a:cubicBezTo>
                  <a:pt x="5330" y="168"/>
                  <a:pt x="5191" y="137"/>
                  <a:pt x="5062" y="137"/>
                </a:cubicBezTo>
                <a:cubicBezTo>
                  <a:pt x="4758" y="137"/>
                  <a:pt x="4514" y="309"/>
                  <a:pt x="4338" y="662"/>
                </a:cubicBezTo>
                <a:cubicBezTo>
                  <a:pt x="3973" y="640"/>
                  <a:pt x="3653" y="617"/>
                  <a:pt x="3356" y="594"/>
                </a:cubicBezTo>
                <a:cubicBezTo>
                  <a:pt x="3265" y="914"/>
                  <a:pt x="3196" y="1142"/>
                  <a:pt x="3105" y="1393"/>
                </a:cubicBezTo>
                <a:cubicBezTo>
                  <a:pt x="3082" y="1393"/>
                  <a:pt x="3060" y="1393"/>
                  <a:pt x="3037" y="1370"/>
                </a:cubicBezTo>
                <a:lnTo>
                  <a:pt x="3037" y="1370"/>
                </a:lnTo>
                <a:cubicBezTo>
                  <a:pt x="3060" y="1507"/>
                  <a:pt x="3082" y="1644"/>
                  <a:pt x="3128" y="1827"/>
                </a:cubicBezTo>
                <a:cubicBezTo>
                  <a:pt x="2991" y="1895"/>
                  <a:pt x="2854" y="1963"/>
                  <a:pt x="2717" y="2032"/>
                </a:cubicBezTo>
                <a:cubicBezTo>
                  <a:pt x="2626" y="1918"/>
                  <a:pt x="2557" y="1827"/>
                  <a:pt x="2489" y="1758"/>
                </a:cubicBezTo>
                <a:cubicBezTo>
                  <a:pt x="2466" y="1827"/>
                  <a:pt x="2466" y="1872"/>
                  <a:pt x="2466" y="1963"/>
                </a:cubicBezTo>
                <a:cubicBezTo>
                  <a:pt x="2147" y="1918"/>
                  <a:pt x="1850" y="1872"/>
                  <a:pt x="1599" y="1849"/>
                </a:cubicBezTo>
                <a:cubicBezTo>
                  <a:pt x="1485" y="1963"/>
                  <a:pt x="1393" y="2032"/>
                  <a:pt x="1279" y="2123"/>
                </a:cubicBezTo>
                <a:cubicBezTo>
                  <a:pt x="1211" y="2009"/>
                  <a:pt x="1142" y="1895"/>
                  <a:pt x="1074" y="1827"/>
                </a:cubicBezTo>
                <a:cubicBezTo>
                  <a:pt x="960" y="1918"/>
                  <a:pt x="868" y="2009"/>
                  <a:pt x="754" y="2078"/>
                </a:cubicBezTo>
                <a:cubicBezTo>
                  <a:pt x="754" y="2078"/>
                  <a:pt x="731" y="2055"/>
                  <a:pt x="709" y="2032"/>
                </a:cubicBezTo>
                <a:cubicBezTo>
                  <a:pt x="731" y="1963"/>
                  <a:pt x="754" y="1895"/>
                  <a:pt x="800" y="1735"/>
                </a:cubicBezTo>
                <a:lnTo>
                  <a:pt x="800" y="1735"/>
                </a:lnTo>
                <a:cubicBezTo>
                  <a:pt x="480" y="1895"/>
                  <a:pt x="229" y="2032"/>
                  <a:pt x="1" y="2146"/>
                </a:cubicBezTo>
                <a:lnTo>
                  <a:pt x="1" y="2717"/>
                </a:lnTo>
                <a:cubicBezTo>
                  <a:pt x="252" y="2922"/>
                  <a:pt x="526" y="3150"/>
                  <a:pt x="777" y="3333"/>
                </a:cubicBezTo>
                <a:cubicBezTo>
                  <a:pt x="754" y="3584"/>
                  <a:pt x="754" y="3767"/>
                  <a:pt x="754" y="3949"/>
                </a:cubicBezTo>
                <a:cubicBezTo>
                  <a:pt x="845" y="3995"/>
                  <a:pt x="914" y="4041"/>
                  <a:pt x="1005" y="4063"/>
                </a:cubicBezTo>
                <a:cubicBezTo>
                  <a:pt x="937" y="4155"/>
                  <a:pt x="891" y="4223"/>
                  <a:pt x="845" y="4292"/>
                </a:cubicBezTo>
                <a:cubicBezTo>
                  <a:pt x="1074" y="4748"/>
                  <a:pt x="1439" y="5136"/>
                  <a:pt x="1370" y="5752"/>
                </a:cubicBezTo>
                <a:cubicBezTo>
                  <a:pt x="1576" y="5798"/>
                  <a:pt x="1827" y="5844"/>
                  <a:pt x="2078" y="5889"/>
                </a:cubicBezTo>
                <a:cubicBezTo>
                  <a:pt x="2055" y="5935"/>
                  <a:pt x="2010" y="5958"/>
                  <a:pt x="2010" y="5981"/>
                </a:cubicBezTo>
                <a:cubicBezTo>
                  <a:pt x="2010" y="6004"/>
                  <a:pt x="2032" y="6026"/>
                  <a:pt x="2055" y="6049"/>
                </a:cubicBezTo>
                <a:lnTo>
                  <a:pt x="2147" y="6049"/>
                </a:lnTo>
                <a:cubicBezTo>
                  <a:pt x="2169" y="6004"/>
                  <a:pt x="2169" y="5935"/>
                  <a:pt x="2192" y="5867"/>
                </a:cubicBezTo>
                <a:cubicBezTo>
                  <a:pt x="2329" y="5981"/>
                  <a:pt x="2443" y="6072"/>
                  <a:pt x="2512" y="6141"/>
                </a:cubicBezTo>
                <a:cubicBezTo>
                  <a:pt x="2398" y="6346"/>
                  <a:pt x="2306" y="6529"/>
                  <a:pt x="2192" y="6734"/>
                </a:cubicBezTo>
                <a:cubicBezTo>
                  <a:pt x="2182" y="6733"/>
                  <a:pt x="2172" y="6733"/>
                  <a:pt x="2163" y="6733"/>
                </a:cubicBezTo>
                <a:cubicBezTo>
                  <a:pt x="1892" y="6733"/>
                  <a:pt x="1844" y="7036"/>
                  <a:pt x="1667" y="7190"/>
                </a:cubicBezTo>
                <a:cubicBezTo>
                  <a:pt x="1804" y="7419"/>
                  <a:pt x="1941" y="7624"/>
                  <a:pt x="2078" y="7807"/>
                </a:cubicBezTo>
                <a:cubicBezTo>
                  <a:pt x="2010" y="7921"/>
                  <a:pt x="1918" y="8012"/>
                  <a:pt x="1873" y="8081"/>
                </a:cubicBezTo>
                <a:cubicBezTo>
                  <a:pt x="1964" y="8218"/>
                  <a:pt x="2010" y="8332"/>
                  <a:pt x="2078" y="8446"/>
                </a:cubicBezTo>
                <a:cubicBezTo>
                  <a:pt x="2192" y="8423"/>
                  <a:pt x="2283" y="8423"/>
                  <a:pt x="2420" y="8400"/>
                </a:cubicBezTo>
                <a:lnTo>
                  <a:pt x="2420" y="8400"/>
                </a:lnTo>
                <a:cubicBezTo>
                  <a:pt x="2352" y="8514"/>
                  <a:pt x="2306" y="8583"/>
                  <a:pt x="2238" y="8674"/>
                </a:cubicBezTo>
                <a:cubicBezTo>
                  <a:pt x="2306" y="8697"/>
                  <a:pt x="2375" y="8720"/>
                  <a:pt x="2420" y="8720"/>
                </a:cubicBezTo>
                <a:cubicBezTo>
                  <a:pt x="2443" y="8628"/>
                  <a:pt x="2466" y="8560"/>
                  <a:pt x="2489" y="8469"/>
                </a:cubicBezTo>
                <a:cubicBezTo>
                  <a:pt x="2603" y="8514"/>
                  <a:pt x="2694" y="8560"/>
                  <a:pt x="2740" y="8606"/>
                </a:cubicBezTo>
                <a:cubicBezTo>
                  <a:pt x="2802" y="8832"/>
                  <a:pt x="2696" y="8929"/>
                  <a:pt x="2524" y="8929"/>
                </a:cubicBezTo>
                <a:cubicBezTo>
                  <a:pt x="2506" y="8929"/>
                  <a:pt x="2486" y="8927"/>
                  <a:pt x="2466" y="8925"/>
                </a:cubicBezTo>
                <a:lnTo>
                  <a:pt x="2466" y="8925"/>
                </a:lnTo>
                <a:cubicBezTo>
                  <a:pt x="2489" y="9039"/>
                  <a:pt x="2512" y="9131"/>
                  <a:pt x="2535" y="9245"/>
                </a:cubicBezTo>
                <a:cubicBezTo>
                  <a:pt x="2619" y="9140"/>
                  <a:pt x="2698" y="9107"/>
                  <a:pt x="2777" y="9107"/>
                </a:cubicBezTo>
                <a:cubicBezTo>
                  <a:pt x="2869" y="9107"/>
                  <a:pt x="2961" y="9152"/>
                  <a:pt x="3060" y="9176"/>
                </a:cubicBezTo>
                <a:cubicBezTo>
                  <a:pt x="3082" y="9313"/>
                  <a:pt x="3082" y="9450"/>
                  <a:pt x="3082" y="9473"/>
                </a:cubicBezTo>
                <a:cubicBezTo>
                  <a:pt x="3242" y="9770"/>
                  <a:pt x="3333" y="9998"/>
                  <a:pt x="3448" y="10181"/>
                </a:cubicBezTo>
                <a:cubicBezTo>
                  <a:pt x="3562" y="10340"/>
                  <a:pt x="3721" y="10454"/>
                  <a:pt x="3836" y="10569"/>
                </a:cubicBezTo>
                <a:cubicBezTo>
                  <a:pt x="3881" y="10432"/>
                  <a:pt x="3904" y="10318"/>
                  <a:pt x="3950" y="10158"/>
                </a:cubicBezTo>
                <a:cubicBezTo>
                  <a:pt x="4155" y="10272"/>
                  <a:pt x="4315" y="10340"/>
                  <a:pt x="4498" y="10432"/>
                </a:cubicBezTo>
                <a:cubicBezTo>
                  <a:pt x="4406" y="10500"/>
                  <a:pt x="4338" y="10523"/>
                  <a:pt x="4246" y="10591"/>
                </a:cubicBezTo>
                <a:cubicBezTo>
                  <a:pt x="4383" y="10637"/>
                  <a:pt x="4475" y="10683"/>
                  <a:pt x="4657" y="10774"/>
                </a:cubicBezTo>
                <a:cubicBezTo>
                  <a:pt x="4429" y="10888"/>
                  <a:pt x="4246" y="10979"/>
                  <a:pt x="4041" y="11094"/>
                </a:cubicBezTo>
                <a:cubicBezTo>
                  <a:pt x="4041" y="11116"/>
                  <a:pt x="4064" y="11185"/>
                  <a:pt x="4087" y="11253"/>
                </a:cubicBezTo>
                <a:cubicBezTo>
                  <a:pt x="4269" y="11162"/>
                  <a:pt x="4406" y="11094"/>
                  <a:pt x="4612" y="10979"/>
                </a:cubicBezTo>
                <a:cubicBezTo>
                  <a:pt x="4817" y="11345"/>
                  <a:pt x="5022" y="11687"/>
                  <a:pt x="5182" y="11961"/>
                </a:cubicBezTo>
                <a:cubicBezTo>
                  <a:pt x="5045" y="12440"/>
                  <a:pt x="4931" y="12805"/>
                  <a:pt x="4840" y="13148"/>
                </a:cubicBezTo>
                <a:cubicBezTo>
                  <a:pt x="5045" y="13330"/>
                  <a:pt x="5205" y="13467"/>
                  <a:pt x="5365" y="13604"/>
                </a:cubicBezTo>
                <a:cubicBezTo>
                  <a:pt x="5319" y="13696"/>
                  <a:pt x="5296" y="13741"/>
                  <a:pt x="5228" y="13833"/>
                </a:cubicBezTo>
                <a:cubicBezTo>
                  <a:pt x="5479" y="13764"/>
                  <a:pt x="5639" y="13718"/>
                  <a:pt x="5821" y="13673"/>
                </a:cubicBezTo>
                <a:cubicBezTo>
                  <a:pt x="5821" y="13878"/>
                  <a:pt x="5844" y="14061"/>
                  <a:pt x="5844" y="14266"/>
                </a:cubicBezTo>
                <a:cubicBezTo>
                  <a:pt x="5753" y="14221"/>
                  <a:pt x="5684" y="14175"/>
                  <a:pt x="5570" y="14129"/>
                </a:cubicBezTo>
                <a:lnTo>
                  <a:pt x="5570" y="14129"/>
                </a:lnTo>
                <a:cubicBezTo>
                  <a:pt x="5479" y="14586"/>
                  <a:pt x="6118" y="14883"/>
                  <a:pt x="5799" y="15339"/>
                </a:cubicBezTo>
                <a:cubicBezTo>
                  <a:pt x="5684" y="15316"/>
                  <a:pt x="5570" y="15293"/>
                  <a:pt x="5456" y="15293"/>
                </a:cubicBezTo>
                <a:cubicBezTo>
                  <a:pt x="5365" y="15156"/>
                  <a:pt x="5274" y="15042"/>
                  <a:pt x="5205" y="14928"/>
                </a:cubicBezTo>
                <a:cubicBezTo>
                  <a:pt x="5182" y="14928"/>
                  <a:pt x="5182" y="14951"/>
                  <a:pt x="5159" y="14951"/>
                </a:cubicBezTo>
                <a:cubicBezTo>
                  <a:pt x="5205" y="15065"/>
                  <a:pt x="5228" y="15179"/>
                  <a:pt x="5274" y="15385"/>
                </a:cubicBezTo>
                <a:cubicBezTo>
                  <a:pt x="4977" y="15225"/>
                  <a:pt x="4908" y="15020"/>
                  <a:pt x="4794" y="14791"/>
                </a:cubicBezTo>
                <a:lnTo>
                  <a:pt x="4794" y="15590"/>
                </a:lnTo>
                <a:cubicBezTo>
                  <a:pt x="5251" y="15636"/>
                  <a:pt x="5616" y="15681"/>
                  <a:pt x="6027" y="15727"/>
                </a:cubicBezTo>
                <a:cubicBezTo>
                  <a:pt x="6027" y="15727"/>
                  <a:pt x="6050" y="15681"/>
                  <a:pt x="6118" y="15590"/>
                </a:cubicBezTo>
                <a:cubicBezTo>
                  <a:pt x="6232" y="15727"/>
                  <a:pt x="6324" y="15818"/>
                  <a:pt x="6415" y="15933"/>
                </a:cubicBezTo>
                <a:cubicBezTo>
                  <a:pt x="6506" y="16024"/>
                  <a:pt x="6620" y="16115"/>
                  <a:pt x="6712" y="16206"/>
                </a:cubicBezTo>
                <a:cubicBezTo>
                  <a:pt x="6666" y="16321"/>
                  <a:pt x="6620" y="16435"/>
                  <a:pt x="6575" y="16594"/>
                </a:cubicBezTo>
                <a:cubicBezTo>
                  <a:pt x="6483" y="16503"/>
                  <a:pt x="6392" y="16435"/>
                  <a:pt x="6301" y="16366"/>
                </a:cubicBezTo>
                <a:cubicBezTo>
                  <a:pt x="6255" y="16412"/>
                  <a:pt x="6209" y="16458"/>
                  <a:pt x="6164" y="16480"/>
                </a:cubicBezTo>
                <a:cubicBezTo>
                  <a:pt x="6072" y="16366"/>
                  <a:pt x="6004" y="16298"/>
                  <a:pt x="5936" y="16206"/>
                </a:cubicBezTo>
                <a:cubicBezTo>
                  <a:pt x="5867" y="16298"/>
                  <a:pt x="5844" y="16389"/>
                  <a:pt x="5799" y="16435"/>
                </a:cubicBezTo>
                <a:cubicBezTo>
                  <a:pt x="6004" y="16686"/>
                  <a:pt x="6209" y="16937"/>
                  <a:pt x="6392" y="17188"/>
                </a:cubicBezTo>
                <a:cubicBezTo>
                  <a:pt x="6369" y="17325"/>
                  <a:pt x="6369" y="17462"/>
                  <a:pt x="6369" y="17507"/>
                </a:cubicBezTo>
                <a:cubicBezTo>
                  <a:pt x="6712" y="17941"/>
                  <a:pt x="6985" y="18306"/>
                  <a:pt x="7259" y="18649"/>
                </a:cubicBezTo>
                <a:cubicBezTo>
                  <a:pt x="7351" y="18672"/>
                  <a:pt x="7488" y="18649"/>
                  <a:pt x="7510" y="18694"/>
                </a:cubicBezTo>
                <a:cubicBezTo>
                  <a:pt x="7693" y="18923"/>
                  <a:pt x="7830" y="19174"/>
                  <a:pt x="7967" y="19425"/>
                </a:cubicBezTo>
                <a:cubicBezTo>
                  <a:pt x="7967" y="19425"/>
                  <a:pt x="7921" y="19470"/>
                  <a:pt x="7876" y="19516"/>
                </a:cubicBezTo>
                <a:cubicBezTo>
                  <a:pt x="7784" y="19402"/>
                  <a:pt x="7693" y="19311"/>
                  <a:pt x="7602" y="19197"/>
                </a:cubicBezTo>
                <a:cubicBezTo>
                  <a:pt x="7488" y="19265"/>
                  <a:pt x="7396" y="19334"/>
                  <a:pt x="7282" y="19402"/>
                </a:cubicBezTo>
                <a:cubicBezTo>
                  <a:pt x="7442" y="19585"/>
                  <a:pt x="7579" y="19767"/>
                  <a:pt x="7716" y="19927"/>
                </a:cubicBezTo>
                <a:cubicBezTo>
                  <a:pt x="8058" y="19653"/>
                  <a:pt x="8446" y="19630"/>
                  <a:pt x="8834" y="19607"/>
                </a:cubicBezTo>
                <a:cubicBezTo>
                  <a:pt x="8926" y="19767"/>
                  <a:pt x="9017" y="19950"/>
                  <a:pt x="9131" y="20132"/>
                </a:cubicBezTo>
                <a:cubicBezTo>
                  <a:pt x="9108" y="20132"/>
                  <a:pt x="9085" y="20155"/>
                  <a:pt x="9063" y="20155"/>
                </a:cubicBezTo>
                <a:cubicBezTo>
                  <a:pt x="8948" y="20110"/>
                  <a:pt x="8834" y="20041"/>
                  <a:pt x="8652" y="19950"/>
                </a:cubicBezTo>
                <a:lnTo>
                  <a:pt x="8652" y="19950"/>
                </a:lnTo>
                <a:cubicBezTo>
                  <a:pt x="8789" y="20247"/>
                  <a:pt x="8880" y="20452"/>
                  <a:pt x="8971" y="20657"/>
                </a:cubicBezTo>
                <a:cubicBezTo>
                  <a:pt x="8880" y="20772"/>
                  <a:pt x="8811" y="20863"/>
                  <a:pt x="8720" y="20977"/>
                </a:cubicBezTo>
                <a:cubicBezTo>
                  <a:pt x="8880" y="21000"/>
                  <a:pt x="9017" y="21023"/>
                  <a:pt x="9154" y="21068"/>
                </a:cubicBezTo>
                <a:cubicBezTo>
                  <a:pt x="9359" y="21388"/>
                  <a:pt x="9542" y="21730"/>
                  <a:pt x="9725" y="22073"/>
                </a:cubicBezTo>
                <a:cubicBezTo>
                  <a:pt x="9930" y="22073"/>
                  <a:pt x="10135" y="21981"/>
                  <a:pt x="10523" y="21707"/>
                </a:cubicBezTo>
                <a:cubicBezTo>
                  <a:pt x="10683" y="21981"/>
                  <a:pt x="10820" y="22255"/>
                  <a:pt x="10980" y="22506"/>
                </a:cubicBezTo>
                <a:cubicBezTo>
                  <a:pt x="10866" y="22849"/>
                  <a:pt x="10774" y="23191"/>
                  <a:pt x="10660" y="23602"/>
                </a:cubicBezTo>
                <a:cubicBezTo>
                  <a:pt x="11003" y="24195"/>
                  <a:pt x="11414" y="24880"/>
                  <a:pt x="11824" y="25565"/>
                </a:cubicBezTo>
                <a:cubicBezTo>
                  <a:pt x="11916" y="25428"/>
                  <a:pt x="11984" y="25359"/>
                  <a:pt x="12076" y="25222"/>
                </a:cubicBezTo>
                <a:cubicBezTo>
                  <a:pt x="12144" y="25428"/>
                  <a:pt x="12212" y="25588"/>
                  <a:pt x="12258" y="25747"/>
                </a:cubicBezTo>
                <a:cubicBezTo>
                  <a:pt x="12190" y="25907"/>
                  <a:pt x="12098" y="26067"/>
                  <a:pt x="12030" y="26250"/>
                </a:cubicBezTo>
                <a:cubicBezTo>
                  <a:pt x="12098" y="26295"/>
                  <a:pt x="12144" y="26341"/>
                  <a:pt x="12190" y="26364"/>
                </a:cubicBezTo>
                <a:cubicBezTo>
                  <a:pt x="12190" y="26501"/>
                  <a:pt x="12167" y="26592"/>
                  <a:pt x="12167" y="26706"/>
                </a:cubicBezTo>
                <a:cubicBezTo>
                  <a:pt x="12327" y="26843"/>
                  <a:pt x="12464" y="26957"/>
                  <a:pt x="12600" y="27094"/>
                </a:cubicBezTo>
                <a:cubicBezTo>
                  <a:pt x="12578" y="27094"/>
                  <a:pt x="12555" y="27094"/>
                  <a:pt x="12532" y="27117"/>
                </a:cubicBezTo>
                <a:cubicBezTo>
                  <a:pt x="12555" y="27254"/>
                  <a:pt x="12600" y="27414"/>
                  <a:pt x="12623" y="27573"/>
                </a:cubicBezTo>
                <a:cubicBezTo>
                  <a:pt x="12737" y="27573"/>
                  <a:pt x="12874" y="27596"/>
                  <a:pt x="13034" y="27619"/>
                </a:cubicBezTo>
                <a:cubicBezTo>
                  <a:pt x="12874" y="28258"/>
                  <a:pt x="13491" y="28372"/>
                  <a:pt x="13719" y="28715"/>
                </a:cubicBezTo>
                <a:cubicBezTo>
                  <a:pt x="13833" y="28715"/>
                  <a:pt x="13924" y="28715"/>
                  <a:pt x="14038" y="28692"/>
                </a:cubicBezTo>
                <a:lnTo>
                  <a:pt x="14038" y="28692"/>
                </a:lnTo>
                <a:cubicBezTo>
                  <a:pt x="14153" y="29422"/>
                  <a:pt x="13605" y="29993"/>
                  <a:pt x="13628" y="30700"/>
                </a:cubicBezTo>
                <a:cubicBezTo>
                  <a:pt x="13787" y="30700"/>
                  <a:pt x="13924" y="30678"/>
                  <a:pt x="14107" y="30678"/>
                </a:cubicBezTo>
                <a:cubicBezTo>
                  <a:pt x="13993" y="30541"/>
                  <a:pt x="13924" y="30472"/>
                  <a:pt x="13833" y="30358"/>
                </a:cubicBezTo>
                <a:lnTo>
                  <a:pt x="13833" y="30358"/>
                </a:lnTo>
                <a:cubicBezTo>
                  <a:pt x="14769" y="30381"/>
                  <a:pt x="14929" y="30427"/>
                  <a:pt x="15203" y="30769"/>
                </a:cubicBezTo>
                <a:cubicBezTo>
                  <a:pt x="15088" y="30860"/>
                  <a:pt x="14997" y="30974"/>
                  <a:pt x="14860" y="31111"/>
                </a:cubicBezTo>
                <a:cubicBezTo>
                  <a:pt x="15066" y="31157"/>
                  <a:pt x="15180" y="31180"/>
                  <a:pt x="15317" y="31203"/>
                </a:cubicBezTo>
                <a:cubicBezTo>
                  <a:pt x="15499" y="31591"/>
                  <a:pt x="15659" y="31956"/>
                  <a:pt x="15842" y="32367"/>
                </a:cubicBezTo>
                <a:cubicBezTo>
                  <a:pt x="15887" y="32390"/>
                  <a:pt x="15979" y="32481"/>
                  <a:pt x="16093" y="32549"/>
                </a:cubicBezTo>
                <a:cubicBezTo>
                  <a:pt x="16207" y="32892"/>
                  <a:pt x="16321" y="33257"/>
                  <a:pt x="16549" y="33531"/>
                </a:cubicBezTo>
                <a:cubicBezTo>
                  <a:pt x="17188" y="34330"/>
                  <a:pt x="17850" y="35129"/>
                  <a:pt x="18147" y="36156"/>
                </a:cubicBezTo>
                <a:cubicBezTo>
                  <a:pt x="18216" y="36452"/>
                  <a:pt x="18375" y="36681"/>
                  <a:pt x="18695" y="36704"/>
                </a:cubicBezTo>
                <a:cubicBezTo>
                  <a:pt x="18763" y="36886"/>
                  <a:pt x="18832" y="37023"/>
                  <a:pt x="18877" y="37137"/>
                </a:cubicBezTo>
                <a:cubicBezTo>
                  <a:pt x="19106" y="37114"/>
                  <a:pt x="19265" y="37092"/>
                  <a:pt x="19539" y="37046"/>
                </a:cubicBezTo>
                <a:lnTo>
                  <a:pt x="19539" y="37046"/>
                </a:lnTo>
                <a:cubicBezTo>
                  <a:pt x="19471" y="37274"/>
                  <a:pt x="19402" y="37411"/>
                  <a:pt x="19380" y="37525"/>
                </a:cubicBezTo>
                <a:cubicBezTo>
                  <a:pt x="19197" y="37617"/>
                  <a:pt x="18946" y="37502"/>
                  <a:pt x="18946" y="37799"/>
                </a:cubicBezTo>
                <a:cubicBezTo>
                  <a:pt x="19060" y="37822"/>
                  <a:pt x="19151" y="37845"/>
                  <a:pt x="19288" y="37868"/>
                </a:cubicBezTo>
                <a:cubicBezTo>
                  <a:pt x="19288" y="38050"/>
                  <a:pt x="19311" y="38233"/>
                  <a:pt x="19334" y="38393"/>
                </a:cubicBezTo>
                <a:cubicBezTo>
                  <a:pt x="19272" y="38434"/>
                  <a:pt x="19205" y="38449"/>
                  <a:pt x="19137" y="38449"/>
                </a:cubicBezTo>
                <a:cubicBezTo>
                  <a:pt x="18959" y="38449"/>
                  <a:pt x="18767" y="38345"/>
                  <a:pt x="18598" y="38345"/>
                </a:cubicBezTo>
                <a:cubicBezTo>
                  <a:pt x="18478" y="38345"/>
                  <a:pt x="18369" y="38397"/>
                  <a:pt x="18284" y="38575"/>
                </a:cubicBezTo>
                <a:cubicBezTo>
                  <a:pt x="18558" y="38918"/>
                  <a:pt x="18855" y="39237"/>
                  <a:pt x="19083" y="39488"/>
                </a:cubicBezTo>
                <a:cubicBezTo>
                  <a:pt x="19037" y="39853"/>
                  <a:pt x="19014" y="40173"/>
                  <a:pt x="18969" y="40561"/>
                </a:cubicBezTo>
                <a:lnTo>
                  <a:pt x="20544" y="40561"/>
                </a:lnTo>
                <a:cubicBezTo>
                  <a:pt x="20612" y="40766"/>
                  <a:pt x="20658" y="40903"/>
                  <a:pt x="20658" y="40949"/>
                </a:cubicBezTo>
                <a:cubicBezTo>
                  <a:pt x="20955" y="41154"/>
                  <a:pt x="21160" y="41314"/>
                  <a:pt x="21365" y="41497"/>
                </a:cubicBezTo>
                <a:cubicBezTo>
                  <a:pt x="21251" y="41634"/>
                  <a:pt x="21183" y="41748"/>
                  <a:pt x="21092" y="41839"/>
                </a:cubicBezTo>
                <a:cubicBezTo>
                  <a:pt x="21114" y="41976"/>
                  <a:pt x="21160" y="42113"/>
                  <a:pt x="21206" y="42319"/>
                </a:cubicBezTo>
                <a:cubicBezTo>
                  <a:pt x="21333" y="42106"/>
                  <a:pt x="21243" y="41835"/>
                  <a:pt x="21543" y="41835"/>
                </a:cubicBezTo>
                <a:cubicBezTo>
                  <a:pt x="21565" y="41835"/>
                  <a:pt x="21589" y="41836"/>
                  <a:pt x="21616" y="41839"/>
                </a:cubicBezTo>
                <a:cubicBezTo>
                  <a:pt x="21571" y="42022"/>
                  <a:pt x="21525" y="42227"/>
                  <a:pt x="21502" y="42364"/>
                </a:cubicBezTo>
                <a:cubicBezTo>
                  <a:pt x="21251" y="42547"/>
                  <a:pt x="21046" y="42707"/>
                  <a:pt x="20863" y="42844"/>
                </a:cubicBezTo>
                <a:lnTo>
                  <a:pt x="20521" y="42844"/>
                </a:lnTo>
                <a:cubicBezTo>
                  <a:pt x="20955" y="43528"/>
                  <a:pt x="21343" y="44190"/>
                  <a:pt x="21753" y="44852"/>
                </a:cubicBezTo>
                <a:cubicBezTo>
                  <a:pt x="21571" y="44898"/>
                  <a:pt x="21457" y="44943"/>
                  <a:pt x="21343" y="44989"/>
                </a:cubicBezTo>
                <a:cubicBezTo>
                  <a:pt x="21480" y="45126"/>
                  <a:pt x="21594" y="45240"/>
                  <a:pt x="21731" y="45331"/>
                </a:cubicBezTo>
                <a:cubicBezTo>
                  <a:pt x="22096" y="45560"/>
                  <a:pt x="22347" y="45971"/>
                  <a:pt x="22781" y="46130"/>
                </a:cubicBezTo>
                <a:cubicBezTo>
                  <a:pt x="22857" y="46158"/>
                  <a:pt x="22924" y="46173"/>
                  <a:pt x="22986" y="46173"/>
                </a:cubicBezTo>
                <a:cubicBezTo>
                  <a:pt x="23128" y="46173"/>
                  <a:pt x="23240" y="46093"/>
                  <a:pt x="23351" y="45902"/>
                </a:cubicBezTo>
                <a:lnTo>
                  <a:pt x="23351" y="45902"/>
                </a:lnTo>
                <a:cubicBezTo>
                  <a:pt x="23169" y="45925"/>
                  <a:pt x="23032" y="45948"/>
                  <a:pt x="22872" y="45971"/>
                </a:cubicBezTo>
                <a:cubicBezTo>
                  <a:pt x="22826" y="45834"/>
                  <a:pt x="22781" y="45697"/>
                  <a:pt x="22735" y="45583"/>
                </a:cubicBezTo>
                <a:cubicBezTo>
                  <a:pt x="22918" y="45423"/>
                  <a:pt x="23077" y="45286"/>
                  <a:pt x="23260" y="45126"/>
                </a:cubicBezTo>
                <a:cubicBezTo>
                  <a:pt x="23283" y="45263"/>
                  <a:pt x="23306" y="45423"/>
                  <a:pt x="23328" y="45605"/>
                </a:cubicBezTo>
                <a:cubicBezTo>
                  <a:pt x="23488" y="45788"/>
                  <a:pt x="23648" y="45993"/>
                  <a:pt x="23831" y="46222"/>
                </a:cubicBezTo>
                <a:cubicBezTo>
                  <a:pt x="23739" y="46290"/>
                  <a:pt x="23671" y="46336"/>
                  <a:pt x="23625" y="46381"/>
                </a:cubicBezTo>
                <a:cubicBezTo>
                  <a:pt x="23557" y="46290"/>
                  <a:pt x="23488" y="46222"/>
                  <a:pt x="23443" y="46153"/>
                </a:cubicBezTo>
                <a:cubicBezTo>
                  <a:pt x="23420" y="46176"/>
                  <a:pt x="23397" y="46176"/>
                  <a:pt x="23374" y="46199"/>
                </a:cubicBezTo>
                <a:cubicBezTo>
                  <a:pt x="23420" y="46313"/>
                  <a:pt x="23443" y="46427"/>
                  <a:pt x="23488" y="46518"/>
                </a:cubicBezTo>
                <a:cubicBezTo>
                  <a:pt x="23671" y="46473"/>
                  <a:pt x="23831" y="46450"/>
                  <a:pt x="24059" y="46427"/>
                </a:cubicBezTo>
                <a:lnTo>
                  <a:pt x="24059" y="46427"/>
                </a:lnTo>
                <a:cubicBezTo>
                  <a:pt x="23967" y="46633"/>
                  <a:pt x="24264" y="46884"/>
                  <a:pt x="23876" y="46952"/>
                </a:cubicBezTo>
                <a:cubicBezTo>
                  <a:pt x="23853" y="46861"/>
                  <a:pt x="23831" y="46792"/>
                  <a:pt x="23808" y="46610"/>
                </a:cubicBezTo>
                <a:cubicBezTo>
                  <a:pt x="23739" y="46815"/>
                  <a:pt x="23694" y="46906"/>
                  <a:pt x="23625" y="47043"/>
                </a:cubicBezTo>
                <a:cubicBezTo>
                  <a:pt x="23853" y="47089"/>
                  <a:pt x="24013" y="47112"/>
                  <a:pt x="24173" y="47158"/>
                </a:cubicBezTo>
                <a:cubicBezTo>
                  <a:pt x="24150" y="47203"/>
                  <a:pt x="24150" y="47272"/>
                  <a:pt x="24127" y="47340"/>
                </a:cubicBezTo>
                <a:cubicBezTo>
                  <a:pt x="24196" y="47340"/>
                  <a:pt x="24264" y="47363"/>
                  <a:pt x="24356" y="47363"/>
                </a:cubicBezTo>
                <a:cubicBezTo>
                  <a:pt x="24287" y="47568"/>
                  <a:pt x="24241" y="47705"/>
                  <a:pt x="24196" y="47888"/>
                </a:cubicBezTo>
                <a:cubicBezTo>
                  <a:pt x="24104" y="47842"/>
                  <a:pt x="24036" y="47797"/>
                  <a:pt x="23922" y="47751"/>
                </a:cubicBezTo>
                <a:cubicBezTo>
                  <a:pt x="23899" y="47865"/>
                  <a:pt x="23876" y="47956"/>
                  <a:pt x="23853" y="48071"/>
                </a:cubicBezTo>
                <a:cubicBezTo>
                  <a:pt x="24036" y="48048"/>
                  <a:pt x="24173" y="48048"/>
                  <a:pt x="24378" y="48025"/>
                </a:cubicBezTo>
                <a:lnTo>
                  <a:pt x="24378" y="48025"/>
                </a:lnTo>
                <a:cubicBezTo>
                  <a:pt x="24196" y="48230"/>
                  <a:pt x="24082" y="48390"/>
                  <a:pt x="23945" y="48550"/>
                </a:cubicBezTo>
                <a:cubicBezTo>
                  <a:pt x="23922" y="48413"/>
                  <a:pt x="23876" y="48322"/>
                  <a:pt x="23831" y="48116"/>
                </a:cubicBezTo>
                <a:cubicBezTo>
                  <a:pt x="23648" y="48344"/>
                  <a:pt x="23511" y="48504"/>
                  <a:pt x="23306" y="48732"/>
                </a:cubicBezTo>
                <a:cubicBezTo>
                  <a:pt x="24036" y="49052"/>
                  <a:pt x="24652" y="49326"/>
                  <a:pt x="25291" y="49623"/>
                </a:cubicBezTo>
                <a:cubicBezTo>
                  <a:pt x="25428" y="49691"/>
                  <a:pt x="25634" y="49851"/>
                  <a:pt x="25611" y="49897"/>
                </a:cubicBezTo>
                <a:cubicBezTo>
                  <a:pt x="25520" y="50193"/>
                  <a:pt x="25816" y="50307"/>
                  <a:pt x="25885" y="50536"/>
                </a:cubicBezTo>
                <a:cubicBezTo>
                  <a:pt x="25816" y="50718"/>
                  <a:pt x="25725" y="50924"/>
                  <a:pt x="25976" y="51061"/>
                </a:cubicBezTo>
                <a:cubicBezTo>
                  <a:pt x="26136" y="51015"/>
                  <a:pt x="26296" y="50969"/>
                  <a:pt x="26501" y="50901"/>
                </a:cubicBezTo>
                <a:lnTo>
                  <a:pt x="26501" y="50901"/>
                </a:lnTo>
                <a:cubicBezTo>
                  <a:pt x="26433" y="51106"/>
                  <a:pt x="26364" y="51220"/>
                  <a:pt x="26364" y="51335"/>
                </a:cubicBezTo>
                <a:cubicBezTo>
                  <a:pt x="26387" y="51471"/>
                  <a:pt x="26478" y="51608"/>
                  <a:pt x="26547" y="51723"/>
                </a:cubicBezTo>
                <a:cubicBezTo>
                  <a:pt x="26524" y="51745"/>
                  <a:pt x="26501" y="51768"/>
                  <a:pt x="26478" y="51791"/>
                </a:cubicBezTo>
                <a:cubicBezTo>
                  <a:pt x="26364" y="51723"/>
                  <a:pt x="26227" y="51654"/>
                  <a:pt x="26045" y="51563"/>
                </a:cubicBezTo>
                <a:cubicBezTo>
                  <a:pt x="26022" y="51723"/>
                  <a:pt x="25999" y="51860"/>
                  <a:pt x="25953" y="52019"/>
                </a:cubicBezTo>
                <a:lnTo>
                  <a:pt x="27232" y="52019"/>
                </a:lnTo>
                <a:cubicBezTo>
                  <a:pt x="27437" y="52430"/>
                  <a:pt x="27597" y="52773"/>
                  <a:pt x="27779" y="53161"/>
                </a:cubicBezTo>
                <a:cubicBezTo>
                  <a:pt x="27871" y="53183"/>
                  <a:pt x="28008" y="53229"/>
                  <a:pt x="28145" y="53297"/>
                </a:cubicBezTo>
                <a:cubicBezTo>
                  <a:pt x="28099" y="53412"/>
                  <a:pt x="28076" y="53503"/>
                  <a:pt x="28053" y="53594"/>
                </a:cubicBezTo>
                <a:cubicBezTo>
                  <a:pt x="28030" y="53686"/>
                  <a:pt x="28053" y="53777"/>
                  <a:pt x="28053" y="53868"/>
                </a:cubicBezTo>
                <a:cubicBezTo>
                  <a:pt x="28076" y="53891"/>
                  <a:pt x="28122" y="53891"/>
                  <a:pt x="28190" y="53937"/>
                </a:cubicBezTo>
                <a:cubicBezTo>
                  <a:pt x="28099" y="54051"/>
                  <a:pt x="28008" y="54165"/>
                  <a:pt x="27939" y="54256"/>
                </a:cubicBezTo>
                <a:cubicBezTo>
                  <a:pt x="27985" y="54302"/>
                  <a:pt x="28076" y="54370"/>
                  <a:pt x="28190" y="54439"/>
                </a:cubicBezTo>
                <a:cubicBezTo>
                  <a:pt x="28030" y="54758"/>
                  <a:pt x="28167" y="55032"/>
                  <a:pt x="28373" y="55260"/>
                </a:cubicBezTo>
                <a:cubicBezTo>
                  <a:pt x="28533" y="55443"/>
                  <a:pt x="28692" y="55603"/>
                  <a:pt x="28875" y="55785"/>
                </a:cubicBezTo>
                <a:cubicBezTo>
                  <a:pt x="28943" y="55740"/>
                  <a:pt x="29058" y="55671"/>
                  <a:pt x="29126" y="55626"/>
                </a:cubicBezTo>
                <a:cubicBezTo>
                  <a:pt x="29309" y="55717"/>
                  <a:pt x="29468" y="55808"/>
                  <a:pt x="29628" y="55877"/>
                </a:cubicBezTo>
                <a:cubicBezTo>
                  <a:pt x="29697" y="56402"/>
                  <a:pt x="29719" y="56950"/>
                  <a:pt x="29856" y="57452"/>
                </a:cubicBezTo>
                <a:cubicBezTo>
                  <a:pt x="29948" y="57771"/>
                  <a:pt x="29902" y="58000"/>
                  <a:pt x="29651" y="58205"/>
                </a:cubicBezTo>
                <a:cubicBezTo>
                  <a:pt x="29697" y="58205"/>
                  <a:pt x="29719" y="58228"/>
                  <a:pt x="29765" y="58228"/>
                </a:cubicBezTo>
                <a:cubicBezTo>
                  <a:pt x="29719" y="58388"/>
                  <a:pt x="29697" y="58547"/>
                  <a:pt x="29651" y="58730"/>
                </a:cubicBezTo>
                <a:cubicBezTo>
                  <a:pt x="29834" y="58890"/>
                  <a:pt x="30039" y="59049"/>
                  <a:pt x="30244" y="59164"/>
                </a:cubicBezTo>
                <a:cubicBezTo>
                  <a:pt x="30473" y="59301"/>
                  <a:pt x="30724" y="59369"/>
                  <a:pt x="30952" y="59483"/>
                </a:cubicBezTo>
                <a:cubicBezTo>
                  <a:pt x="30952" y="59460"/>
                  <a:pt x="30975" y="59437"/>
                  <a:pt x="30975" y="59415"/>
                </a:cubicBezTo>
                <a:cubicBezTo>
                  <a:pt x="31043" y="59529"/>
                  <a:pt x="31112" y="59620"/>
                  <a:pt x="31203" y="59757"/>
                </a:cubicBezTo>
                <a:cubicBezTo>
                  <a:pt x="31228" y="59732"/>
                  <a:pt x="31251" y="59709"/>
                  <a:pt x="31273" y="59687"/>
                </a:cubicBezTo>
                <a:lnTo>
                  <a:pt x="31273" y="59687"/>
                </a:lnTo>
                <a:cubicBezTo>
                  <a:pt x="31272" y="59688"/>
                  <a:pt x="31272" y="59688"/>
                  <a:pt x="31272" y="59689"/>
                </a:cubicBezTo>
                <a:cubicBezTo>
                  <a:pt x="31386" y="59689"/>
                  <a:pt x="31500" y="59711"/>
                  <a:pt x="31614" y="59734"/>
                </a:cubicBezTo>
                <a:cubicBezTo>
                  <a:pt x="31591" y="59871"/>
                  <a:pt x="31591" y="60031"/>
                  <a:pt x="31568" y="60145"/>
                </a:cubicBezTo>
                <a:cubicBezTo>
                  <a:pt x="31682" y="60214"/>
                  <a:pt x="31774" y="60236"/>
                  <a:pt x="31819" y="60259"/>
                </a:cubicBezTo>
                <a:cubicBezTo>
                  <a:pt x="31705" y="60442"/>
                  <a:pt x="31591" y="60579"/>
                  <a:pt x="31500" y="60716"/>
                </a:cubicBezTo>
                <a:cubicBezTo>
                  <a:pt x="31728" y="60944"/>
                  <a:pt x="31888" y="61127"/>
                  <a:pt x="32048" y="61286"/>
                </a:cubicBezTo>
                <a:cubicBezTo>
                  <a:pt x="32048" y="61583"/>
                  <a:pt x="32070" y="61857"/>
                  <a:pt x="32093" y="62108"/>
                </a:cubicBezTo>
                <a:cubicBezTo>
                  <a:pt x="32344" y="62199"/>
                  <a:pt x="32527" y="62245"/>
                  <a:pt x="32710" y="62336"/>
                </a:cubicBezTo>
                <a:cubicBezTo>
                  <a:pt x="32915" y="62405"/>
                  <a:pt x="33098" y="62496"/>
                  <a:pt x="33280" y="62587"/>
                </a:cubicBezTo>
                <a:cubicBezTo>
                  <a:pt x="33257" y="62702"/>
                  <a:pt x="33212" y="62838"/>
                  <a:pt x="33143" y="63090"/>
                </a:cubicBezTo>
                <a:cubicBezTo>
                  <a:pt x="33349" y="62953"/>
                  <a:pt x="33440" y="62861"/>
                  <a:pt x="33577" y="62770"/>
                </a:cubicBezTo>
                <a:cubicBezTo>
                  <a:pt x="33623" y="62861"/>
                  <a:pt x="33668" y="62930"/>
                  <a:pt x="33714" y="63021"/>
                </a:cubicBezTo>
                <a:cubicBezTo>
                  <a:pt x="33600" y="63067"/>
                  <a:pt x="33508" y="63112"/>
                  <a:pt x="33394" y="63181"/>
                </a:cubicBezTo>
                <a:cubicBezTo>
                  <a:pt x="33440" y="63295"/>
                  <a:pt x="33463" y="63386"/>
                  <a:pt x="33486" y="63523"/>
                </a:cubicBezTo>
                <a:cubicBezTo>
                  <a:pt x="33714" y="63523"/>
                  <a:pt x="33919" y="63546"/>
                  <a:pt x="34216" y="63569"/>
                </a:cubicBezTo>
                <a:cubicBezTo>
                  <a:pt x="34262" y="63751"/>
                  <a:pt x="34353" y="63957"/>
                  <a:pt x="34399" y="64139"/>
                </a:cubicBezTo>
                <a:cubicBezTo>
                  <a:pt x="34262" y="64254"/>
                  <a:pt x="34193" y="64322"/>
                  <a:pt x="34102" y="64391"/>
                </a:cubicBezTo>
                <a:cubicBezTo>
                  <a:pt x="34125" y="64505"/>
                  <a:pt x="34170" y="64596"/>
                  <a:pt x="34193" y="64687"/>
                </a:cubicBezTo>
                <a:cubicBezTo>
                  <a:pt x="33874" y="65075"/>
                  <a:pt x="33805" y="65235"/>
                  <a:pt x="33942" y="65509"/>
                </a:cubicBezTo>
                <a:cubicBezTo>
                  <a:pt x="33874" y="65030"/>
                  <a:pt x="34193" y="64916"/>
                  <a:pt x="34536" y="64870"/>
                </a:cubicBezTo>
                <a:cubicBezTo>
                  <a:pt x="34513" y="64756"/>
                  <a:pt x="34490" y="64687"/>
                  <a:pt x="34490" y="64642"/>
                </a:cubicBezTo>
                <a:cubicBezTo>
                  <a:pt x="34513" y="64619"/>
                  <a:pt x="34536" y="64596"/>
                  <a:pt x="34581" y="64573"/>
                </a:cubicBezTo>
                <a:cubicBezTo>
                  <a:pt x="34673" y="64687"/>
                  <a:pt x="34764" y="64779"/>
                  <a:pt x="34855" y="64893"/>
                </a:cubicBezTo>
                <a:cubicBezTo>
                  <a:pt x="34924" y="64961"/>
                  <a:pt x="34946" y="65098"/>
                  <a:pt x="35015" y="65121"/>
                </a:cubicBezTo>
                <a:cubicBezTo>
                  <a:pt x="35380" y="65258"/>
                  <a:pt x="35357" y="65623"/>
                  <a:pt x="35517" y="65874"/>
                </a:cubicBezTo>
                <a:cubicBezTo>
                  <a:pt x="35517" y="65897"/>
                  <a:pt x="35540" y="65920"/>
                  <a:pt x="35563" y="65920"/>
                </a:cubicBezTo>
                <a:cubicBezTo>
                  <a:pt x="35631" y="65874"/>
                  <a:pt x="35700" y="65829"/>
                  <a:pt x="35768" y="65783"/>
                </a:cubicBezTo>
                <a:cubicBezTo>
                  <a:pt x="36019" y="66011"/>
                  <a:pt x="36270" y="66217"/>
                  <a:pt x="36111" y="66605"/>
                </a:cubicBezTo>
                <a:lnTo>
                  <a:pt x="36704" y="66605"/>
                </a:lnTo>
                <a:cubicBezTo>
                  <a:pt x="36750" y="66490"/>
                  <a:pt x="36772" y="66376"/>
                  <a:pt x="36795" y="66262"/>
                </a:cubicBezTo>
                <a:cubicBezTo>
                  <a:pt x="36932" y="66285"/>
                  <a:pt x="37024" y="66285"/>
                  <a:pt x="37138" y="66285"/>
                </a:cubicBezTo>
                <a:cubicBezTo>
                  <a:pt x="37138" y="66262"/>
                  <a:pt x="37138" y="66239"/>
                  <a:pt x="37138" y="66194"/>
                </a:cubicBezTo>
                <a:cubicBezTo>
                  <a:pt x="37046" y="66171"/>
                  <a:pt x="36955" y="66148"/>
                  <a:pt x="36864" y="66125"/>
                </a:cubicBezTo>
                <a:cubicBezTo>
                  <a:pt x="37297" y="65258"/>
                  <a:pt x="37297" y="65258"/>
                  <a:pt x="37686" y="65098"/>
                </a:cubicBezTo>
                <a:cubicBezTo>
                  <a:pt x="37891" y="65144"/>
                  <a:pt x="38096" y="65189"/>
                  <a:pt x="38279" y="65235"/>
                </a:cubicBezTo>
                <a:cubicBezTo>
                  <a:pt x="38302" y="65304"/>
                  <a:pt x="38325" y="65372"/>
                  <a:pt x="38347" y="65463"/>
                </a:cubicBezTo>
                <a:cubicBezTo>
                  <a:pt x="38599" y="65349"/>
                  <a:pt x="38850" y="65235"/>
                  <a:pt x="39146" y="65098"/>
                </a:cubicBezTo>
                <a:cubicBezTo>
                  <a:pt x="39221" y="65128"/>
                  <a:pt x="39315" y="65206"/>
                  <a:pt x="39428" y="65206"/>
                </a:cubicBezTo>
                <a:cubicBezTo>
                  <a:pt x="39489" y="65206"/>
                  <a:pt x="39554" y="65184"/>
                  <a:pt x="39626" y="65121"/>
                </a:cubicBezTo>
                <a:cubicBezTo>
                  <a:pt x="39763" y="64984"/>
                  <a:pt x="39945" y="64893"/>
                  <a:pt x="40082" y="64824"/>
                </a:cubicBezTo>
                <a:cubicBezTo>
                  <a:pt x="40265" y="64893"/>
                  <a:pt x="40379" y="64938"/>
                  <a:pt x="40539" y="65007"/>
                </a:cubicBezTo>
                <a:lnTo>
                  <a:pt x="40539" y="64528"/>
                </a:lnTo>
                <a:cubicBezTo>
                  <a:pt x="40693" y="64612"/>
                  <a:pt x="40838" y="64730"/>
                  <a:pt x="40991" y="64730"/>
                </a:cubicBezTo>
                <a:cubicBezTo>
                  <a:pt x="41087" y="64730"/>
                  <a:pt x="41186" y="64683"/>
                  <a:pt x="41292" y="64550"/>
                </a:cubicBezTo>
                <a:cubicBezTo>
                  <a:pt x="41292" y="64413"/>
                  <a:pt x="41269" y="64254"/>
                  <a:pt x="41269" y="64071"/>
                </a:cubicBezTo>
                <a:lnTo>
                  <a:pt x="41269" y="64071"/>
                </a:lnTo>
                <a:cubicBezTo>
                  <a:pt x="41269" y="64071"/>
                  <a:pt x="41292" y="64094"/>
                  <a:pt x="41315" y="64094"/>
                </a:cubicBezTo>
                <a:cubicBezTo>
                  <a:pt x="41383" y="63797"/>
                  <a:pt x="41452" y="63500"/>
                  <a:pt x="41520" y="63204"/>
                </a:cubicBezTo>
                <a:cubicBezTo>
                  <a:pt x="41657" y="63158"/>
                  <a:pt x="41771" y="63112"/>
                  <a:pt x="41863" y="63090"/>
                </a:cubicBezTo>
                <a:cubicBezTo>
                  <a:pt x="41885" y="62884"/>
                  <a:pt x="41885" y="62702"/>
                  <a:pt x="41885" y="62542"/>
                </a:cubicBezTo>
                <a:cubicBezTo>
                  <a:pt x="42022" y="62450"/>
                  <a:pt x="42136" y="62405"/>
                  <a:pt x="42228" y="62336"/>
                </a:cubicBezTo>
                <a:cubicBezTo>
                  <a:pt x="42273" y="62313"/>
                  <a:pt x="42251" y="62222"/>
                  <a:pt x="42251" y="62108"/>
                </a:cubicBezTo>
                <a:lnTo>
                  <a:pt x="42251" y="62108"/>
                </a:lnTo>
                <a:cubicBezTo>
                  <a:pt x="42136" y="62199"/>
                  <a:pt x="42045" y="62268"/>
                  <a:pt x="41908" y="62382"/>
                </a:cubicBezTo>
                <a:cubicBezTo>
                  <a:pt x="41840" y="62131"/>
                  <a:pt x="41794" y="61948"/>
                  <a:pt x="41748" y="61743"/>
                </a:cubicBezTo>
                <a:cubicBezTo>
                  <a:pt x="41908" y="61652"/>
                  <a:pt x="42022" y="61606"/>
                  <a:pt x="42136" y="61537"/>
                </a:cubicBezTo>
                <a:cubicBezTo>
                  <a:pt x="42296" y="61677"/>
                  <a:pt x="42299" y="61992"/>
                  <a:pt x="42511" y="61992"/>
                </a:cubicBezTo>
                <a:cubicBezTo>
                  <a:pt x="42541" y="61992"/>
                  <a:pt x="42576" y="61985"/>
                  <a:pt x="42616" y="61971"/>
                </a:cubicBezTo>
                <a:cubicBezTo>
                  <a:pt x="42502" y="61766"/>
                  <a:pt x="42410" y="61560"/>
                  <a:pt x="42296" y="61355"/>
                </a:cubicBezTo>
                <a:cubicBezTo>
                  <a:pt x="42365" y="61264"/>
                  <a:pt x="42410" y="61195"/>
                  <a:pt x="42479" y="61127"/>
                </a:cubicBezTo>
                <a:cubicBezTo>
                  <a:pt x="42616" y="61264"/>
                  <a:pt x="42730" y="61378"/>
                  <a:pt x="42821" y="61492"/>
                </a:cubicBezTo>
                <a:cubicBezTo>
                  <a:pt x="42730" y="61537"/>
                  <a:pt x="42661" y="61583"/>
                  <a:pt x="42570" y="61652"/>
                </a:cubicBezTo>
                <a:cubicBezTo>
                  <a:pt x="42753" y="61697"/>
                  <a:pt x="42867" y="61743"/>
                  <a:pt x="43004" y="61788"/>
                </a:cubicBezTo>
                <a:cubicBezTo>
                  <a:pt x="43072" y="61720"/>
                  <a:pt x="43141" y="61652"/>
                  <a:pt x="43232" y="61560"/>
                </a:cubicBezTo>
                <a:cubicBezTo>
                  <a:pt x="43141" y="61515"/>
                  <a:pt x="43095" y="61492"/>
                  <a:pt x="43004" y="61446"/>
                </a:cubicBezTo>
                <a:cubicBezTo>
                  <a:pt x="43141" y="61286"/>
                  <a:pt x="43232" y="61172"/>
                  <a:pt x="43301" y="61081"/>
                </a:cubicBezTo>
                <a:cubicBezTo>
                  <a:pt x="43392" y="60396"/>
                  <a:pt x="43460" y="59780"/>
                  <a:pt x="43734" y="59278"/>
                </a:cubicBezTo>
                <a:cubicBezTo>
                  <a:pt x="44077" y="59141"/>
                  <a:pt x="44350" y="59049"/>
                  <a:pt x="44624" y="58935"/>
                </a:cubicBezTo>
                <a:cubicBezTo>
                  <a:pt x="44670" y="58798"/>
                  <a:pt x="44693" y="58684"/>
                  <a:pt x="44716" y="58547"/>
                </a:cubicBezTo>
                <a:cubicBezTo>
                  <a:pt x="44967" y="58410"/>
                  <a:pt x="45218" y="58251"/>
                  <a:pt x="45469" y="58114"/>
                </a:cubicBezTo>
                <a:cubicBezTo>
                  <a:pt x="45606" y="58205"/>
                  <a:pt x="45720" y="58296"/>
                  <a:pt x="45811" y="58365"/>
                </a:cubicBezTo>
                <a:cubicBezTo>
                  <a:pt x="46017" y="58205"/>
                  <a:pt x="46154" y="58068"/>
                  <a:pt x="46313" y="57931"/>
                </a:cubicBezTo>
                <a:cubicBezTo>
                  <a:pt x="46313" y="57954"/>
                  <a:pt x="46336" y="57977"/>
                  <a:pt x="46336" y="58022"/>
                </a:cubicBezTo>
                <a:cubicBezTo>
                  <a:pt x="46633" y="57977"/>
                  <a:pt x="46953" y="57954"/>
                  <a:pt x="47249" y="57908"/>
                </a:cubicBezTo>
                <a:cubicBezTo>
                  <a:pt x="47249" y="57885"/>
                  <a:pt x="47249" y="57863"/>
                  <a:pt x="47249" y="57840"/>
                </a:cubicBezTo>
                <a:lnTo>
                  <a:pt x="46450" y="57840"/>
                </a:lnTo>
                <a:cubicBezTo>
                  <a:pt x="46428" y="57794"/>
                  <a:pt x="46405" y="57771"/>
                  <a:pt x="46405" y="57726"/>
                </a:cubicBezTo>
                <a:cubicBezTo>
                  <a:pt x="46519" y="57634"/>
                  <a:pt x="46633" y="57543"/>
                  <a:pt x="46747" y="57452"/>
                </a:cubicBezTo>
                <a:cubicBezTo>
                  <a:pt x="46953" y="57269"/>
                  <a:pt x="47135" y="57132"/>
                  <a:pt x="47341" y="56950"/>
                </a:cubicBezTo>
                <a:cubicBezTo>
                  <a:pt x="47341" y="56950"/>
                  <a:pt x="47318" y="56904"/>
                  <a:pt x="47295" y="56835"/>
                </a:cubicBezTo>
                <a:cubicBezTo>
                  <a:pt x="47181" y="56858"/>
                  <a:pt x="47067" y="56858"/>
                  <a:pt x="46907" y="56881"/>
                </a:cubicBezTo>
                <a:cubicBezTo>
                  <a:pt x="46975" y="56767"/>
                  <a:pt x="46998" y="56698"/>
                  <a:pt x="47044" y="56607"/>
                </a:cubicBezTo>
                <a:cubicBezTo>
                  <a:pt x="47114" y="56645"/>
                  <a:pt x="47171" y="56661"/>
                  <a:pt x="47217" y="56661"/>
                </a:cubicBezTo>
                <a:cubicBezTo>
                  <a:pt x="47366" y="56661"/>
                  <a:pt x="47413" y="56495"/>
                  <a:pt x="47500" y="56356"/>
                </a:cubicBezTo>
                <a:cubicBezTo>
                  <a:pt x="47432" y="56242"/>
                  <a:pt x="47386" y="56128"/>
                  <a:pt x="47318" y="56014"/>
                </a:cubicBezTo>
                <a:lnTo>
                  <a:pt x="47615" y="56014"/>
                </a:lnTo>
                <a:cubicBezTo>
                  <a:pt x="47729" y="55580"/>
                  <a:pt x="47843" y="55124"/>
                  <a:pt x="47957" y="54667"/>
                </a:cubicBezTo>
                <a:cubicBezTo>
                  <a:pt x="47820" y="54530"/>
                  <a:pt x="47706" y="54393"/>
                  <a:pt x="47523" y="54211"/>
                </a:cubicBezTo>
                <a:lnTo>
                  <a:pt x="47523" y="54211"/>
                </a:lnTo>
                <a:cubicBezTo>
                  <a:pt x="47585" y="54219"/>
                  <a:pt x="47642" y="54223"/>
                  <a:pt x="47693" y="54223"/>
                </a:cubicBezTo>
                <a:cubicBezTo>
                  <a:pt x="47926" y="54223"/>
                  <a:pt x="48048" y="54130"/>
                  <a:pt x="48048" y="53868"/>
                </a:cubicBezTo>
                <a:cubicBezTo>
                  <a:pt x="47957" y="53822"/>
                  <a:pt x="47888" y="53777"/>
                  <a:pt x="47820" y="53754"/>
                </a:cubicBezTo>
                <a:cubicBezTo>
                  <a:pt x="48117" y="53731"/>
                  <a:pt x="48276" y="53594"/>
                  <a:pt x="48322" y="53252"/>
                </a:cubicBezTo>
                <a:cubicBezTo>
                  <a:pt x="48459" y="53480"/>
                  <a:pt x="48573" y="53640"/>
                  <a:pt x="48664" y="53777"/>
                </a:cubicBezTo>
                <a:cubicBezTo>
                  <a:pt x="48779" y="53686"/>
                  <a:pt x="48870" y="53617"/>
                  <a:pt x="48961" y="53549"/>
                </a:cubicBezTo>
                <a:cubicBezTo>
                  <a:pt x="48528" y="53183"/>
                  <a:pt x="48528" y="53138"/>
                  <a:pt x="48779" y="52795"/>
                </a:cubicBezTo>
                <a:lnTo>
                  <a:pt x="48779" y="52795"/>
                </a:lnTo>
                <a:cubicBezTo>
                  <a:pt x="48961" y="52955"/>
                  <a:pt x="49121" y="53092"/>
                  <a:pt x="49326" y="53297"/>
                </a:cubicBezTo>
                <a:cubicBezTo>
                  <a:pt x="49395" y="53252"/>
                  <a:pt x="49486" y="53161"/>
                  <a:pt x="49600" y="53092"/>
                </a:cubicBezTo>
                <a:cubicBezTo>
                  <a:pt x="49714" y="53024"/>
                  <a:pt x="49829" y="52955"/>
                  <a:pt x="49943" y="52909"/>
                </a:cubicBezTo>
                <a:cubicBezTo>
                  <a:pt x="49999" y="52985"/>
                  <a:pt x="50040" y="53029"/>
                  <a:pt x="50053" y="53029"/>
                </a:cubicBezTo>
                <a:cubicBezTo>
                  <a:pt x="50055" y="53029"/>
                  <a:pt x="50057" y="53028"/>
                  <a:pt x="50057" y="53024"/>
                </a:cubicBezTo>
                <a:cubicBezTo>
                  <a:pt x="50331" y="52841"/>
                  <a:pt x="50559" y="52681"/>
                  <a:pt x="50787" y="52521"/>
                </a:cubicBezTo>
                <a:cubicBezTo>
                  <a:pt x="50605" y="52521"/>
                  <a:pt x="50422" y="52544"/>
                  <a:pt x="50171" y="52544"/>
                </a:cubicBezTo>
                <a:cubicBezTo>
                  <a:pt x="50376" y="51951"/>
                  <a:pt x="50856" y="51837"/>
                  <a:pt x="51358" y="51654"/>
                </a:cubicBezTo>
                <a:cubicBezTo>
                  <a:pt x="50810" y="51540"/>
                  <a:pt x="50582" y="51289"/>
                  <a:pt x="50719" y="51038"/>
                </a:cubicBezTo>
                <a:cubicBezTo>
                  <a:pt x="50810" y="51038"/>
                  <a:pt x="50924" y="51061"/>
                  <a:pt x="50970" y="51061"/>
                </a:cubicBezTo>
                <a:cubicBezTo>
                  <a:pt x="51472" y="50422"/>
                  <a:pt x="51951" y="49828"/>
                  <a:pt x="52476" y="49166"/>
                </a:cubicBezTo>
                <a:cubicBezTo>
                  <a:pt x="52568" y="49303"/>
                  <a:pt x="52636" y="49394"/>
                  <a:pt x="52659" y="49417"/>
                </a:cubicBezTo>
                <a:cubicBezTo>
                  <a:pt x="52408" y="49737"/>
                  <a:pt x="52202" y="50011"/>
                  <a:pt x="51997" y="50285"/>
                </a:cubicBezTo>
                <a:cubicBezTo>
                  <a:pt x="52043" y="50353"/>
                  <a:pt x="52088" y="50422"/>
                  <a:pt x="52157" y="50490"/>
                </a:cubicBezTo>
                <a:cubicBezTo>
                  <a:pt x="52271" y="50285"/>
                  <a:pt x="52385" y="50102"/>
                  <a:pt x="52499" y="49919"/>
                </a:cubicBezTo>
                <a:cubicBezTo>
                  <a:pt x="52613" y="49919"/>
                  <a:pt x="52727" y="49919"/>
                  <a:pt x="52819" y="49942"/>
                </a:cubicBezTo>
                <a:cubicBezTo>
                  <a:pt x="52910" y="49805"/>
                  <a:pt x="52978" y="49691"/>
                  <a:pt x="53070" y="49577"/>
                </a:cubicBezTo>
                <a:cubicBezTo>
                  <a:pt x="52978" y="49509"/>
                  <a:pt x="52910" y="49440"/>
                  <a:pt x="52819" y="49394"/>
                </a:cubicBezTo>
                <a:cubicBezTo>
                  <a:pt x="52864" y="49349"/>
                  <a:pt x="52910" y="49303"/>
                  <a:pt x="52956" y="49257"/>
                </a:cubicBezTo>
                <a:cubicBezTo>
                  <a:pt x="53047" y="49303"/>
                  <a:pt x="53115" y="49349"/>
                  <a:pt x="53161" y="49394"/>
                </a:cubicBezTo>
                <a:cubicBezTo>
                  <a:pt x="53549" y="48938"/>
                  <a:pt x="53755" y="48390"/>
                  <a:pt x="54257" y="48048"/>
                </a:cubicBezTo>
                <a:cubicBezTo>
                  <a:pt x="54120" y="47934"/>
                  <a:pt x="54006" y="47842"/>
                  <a:pt x="53823" y="47705"/>
                </a:cubicBezTo>
                <a:cubicBezTo>
                  <a:pt x="53960" y="47363"/>
                  <a:pt x="54074" y="46998"/>
                  <a:pt x="54211" y="46655"/>
                </a:cubicBezTo>
                <a:cubicBezTo>
                  <a:pt x="54416" y="46633"/>
                  <a:pt x="54553" y="46610"/>
                  <a:pt x="54576" y="46610"/>
                </a:cubicBezTo>
                <a:cubicBezTo>
                  <a:pt x="54850" y="46381"/>
                  <a:pt x="55056" y="46222"/>
                  <a:pt x="55238" y="46062"/>
                </a:cubicBezTo>
                <a:lnTo>
                  <a:pt x="55215" y="46062"/>
                </a:lnTo>
                <a:cubicBezTo>
                  <a:pt x="55329" y="45811"/>
                  <a:pt x="55444" y="45537"/>
                  <a:pt x="55581" y="45240"/>
                </a:cubicBezTo>
                <a:cubicBezTo>
                  <a:pt x="55581" y="45217"/>
                  <a:pt x="55535" y="45126"/>
                  <a:pt x="55489" y="45012"/>
                </a:cubicBezTo>
                <a:cubicBezTo>
                  <a:pt x="55649" y="44989"/>
                  <a:pt x="55763" y="44966"/>
                  <a:pt x="55809" y="44966"/>
                </a:cubicBezTo>
                <a:cubicBezTo>
                  <a:pt x="55854" y="44761"/>
                  <a:pt x="55900" y="44578"/>
                  <a:pt x="55923" y="44441"/>
                </a:cubicBezTo>
                <a:cubicBezTo>
                  <a:pt x="56516" y="44122"/>
                  <a:pt x="56699" y="43505"/>
                  <a:pt x="57110" y="43095"/>
                </a:cubicBezTo>
                <a:cubicBezTo>
                  <a:pt x="57178" y="43026"/>
                  <a:pt x="57133" y="42889"/>
                  <a:pt x="57133" y="42775"/>
                </a:cubicBezTo>
                <a:cubicBezTo>
                  <a:pt x="57064" y="42752"/>
                  <a:pt x="56996" y="42752"/>
                  <a:pt x="56950" y="42729"/>
                </a:cubicBezTo>
                <a:cubicBezTo>
                  <a:pt x="56927" y="42707"/>
                  <a:pt x="56904" y="42638"/>
                  <a:pt x="56836" y="42570"/>
                </a:cubicBezTo>
                <a:cubicBezTo>
                  <a:pt x="57041" y="42364"/>
                  <a:pt x="57247" y="42159"/>
                  <a:pt x="57475" y="41931"/>
                </a:cubicBezTo>
                <a:cubicBezTo>
                  <a:pt x="57589" y="42090"/>
                  <a:pt x="57658" y="42204"/>
                  <a:pt x="57726" y="42296"/>
                </a:cubicBezTo>
                <a:cubicBezTo>
                  <a:pt x="57772" y="42296"/>
                  <a:pt x="57795" y="42296"/>
                  <a:pt x="57817" y="42273"/>
                </a:cubicBezTo>
                <a:cubicBezTo>
                  <a:pt x="57795" y="42136"/>
                  <a:pt x="57749" y="41999"/>
                  <a:pt x="57749" y="41908"/>
                </a:cubicBezTo>
                <a:cubicBezTo>
                  <a:pt x="57932" y="41794"/>
                  <a:pt x="58069" y="41702"/>
                  <a:pt x="58251" y="41588"/>
                </a:cubicBezTo>
                <a:cubicBezTo>
                  <a:pt x="58457" y="41611"/>
                  <a:pt x="58685" y="41634"/>
                  <a:pt x="58845" y="41657"/>
                </a:cubicBezTo>
                <a:cubicBezTo>
                  <a:pt x="58890" y="41383"/>
                  <a:pt x="58913" y="41109"/>
                  <a:pt x="58936" y="40789"/>
                </a:cubicBezTo>
                <a:cubicBezTo>
                  <a:pt x="59096" y="40881"/>
                  <a:pt x="59210" y="40949"/>
                  <a:pt x="59324" y="41018"/>
                </a:cubicBezTo>
                <a:cubicBezTo>
                  <a:pt x="59529" y="40584"/>
                  <a:pt x="59735" y="40150"/>
                  <a:pt x="59963" y="39671"/>
                </a:cubicBezTo>
                <a:cubicBezTo>
                  <a:pt x="59940" y="39443"/>
                  <a:pt x="59940" y="39443"/>
                  <a:pt x="60123" y="39306"/>
                </a:cubicBezTo>
                <a:cubicBezTo>
                  <a:pt x="60123" y="39397"/>
                  <a:pt x="60123" y="39465"/>
                  <a:pt x="60123" y="39511"/>
                </a:cubicBezTo>
                <a:cubicBezTo>
                  <a:pt x="60488" y="39237"/>
                  <a:pt x="60830" y="38986"/>
                  <a:pt x="61150" y="38758"/>
                </a:cubicBezTo>
                <a:cubicBezTo>
                  <a:pt x="61424" y="38119"/>
                  <a:pt x="61903" y="37685"/>
                  <a:pt x="62314" y="37274"/>
                </a:cubicBezTo>
                <a:cubicBezTo>
                  <a:pt x="62748" y="37434"/>
                  <a:pt x="63113" y="37571"/>
                  <a:pt x="63501" y="37708"/>
                </a:cubicBezTo>
                <a:cubicBezTo>
                  <a:pt x="63455" y="37274"/>
                  <a:pt x="63478" y="37251"/>
                  <a:pt x="63889" y="36863"/>
                </a:cubicBezTo>
                <a:cubicBezTo>
                  <a:pt x="64026" y="36909"/>
                  <a:pt x="64163" y="36955"/>
                  <a:pt x="64323" y="37000"/>
                </a:cubicBezTo>
                <a:cubicBezTo>
                  <a:pt x="64323" y="37137"/>
                  <a:pt x="64323" y="37274"/>
                  <a:pt x="64345" y="37388"/>
                </a:cubicBezTo>
                <a:lnTo>
                  <a:pt x="64414" y="37388"/>
                </a:lnTo>
                <a:cubicBezTo>
                  <a:pt x="64642" y="37000"/>
                  <a:pt x="64870" y="36612"/>
                  <a:pt x="65144" y="36156"/>
                </a:cubicBezTo>
                <a:lnTo>
                  <a:pt x="65144" y="36156"/>
                </a:lnTo>
                <a:cubicBezTo>
                  <a:pt x="64781" y="36309"/>
                  <a:pt x="64738" y="36813"/>
                  <a:pt x="64359" y="36813"/>
                </a:cubicBezTo>
                <a:cubicBezTo>
                  <a:pt x="64285" y="36813"/>
                  <a:pt x="64199" y="36794"/>
                  <a:pt x="64094" y="36749"/>
                </a:cubicBezTo>
                <a:cubicBezTo>
                  <a:pt x="64254" y="36544"/>
                  <a:pt x="64368" y="36384"/>
                  <a:pt x="64482" y="36201"/>
                </a:cubicBezTo>
                <a:cubicBezTo>
                  <a:pt x="64505" y="35927"/>
                  <a:pt x="64437" y="35631"/>
                  <a:pt x="64733" y="35494"/>
                </a:cubicBezTo>
                <a:cubicBezTo>
                  <a:pt x="64574" y="35334"/>
                  <a:pt x="64711" y="35197"/>
                  <a:pt x="64733" y="35083"/>
                </a:cubicBezTo>
                <a:cubicBezTo>
                  <a:pt x="64848" y="35037"/>
                  <a:pt x="64939" y="34992"/>
                  <a:pt x="65030" y="34946"/>
                </a:cubicBezTo>
                <a:cubicBezTo>
                  <a:pt x="64893" y="34809"/>
                  <a:pt x="64779" y="34695"/>
                  <a:pt x="64688" y="34604"/>
                </a:cubicBezTo>
                <a:cubicBezTo>
                  <a:pt x="64848" y="34398"/>
                  <a:pt x="64962" y="34238"/>
                  <a:pt x="65099" y="34056"/>
                </a:cubicBezTo>
                <a:cubicBezTo>
                  <a:pt x="65190" y="34170"/>
                  <a:pt x="65258" y="34261"/>
                  <a:pt x="65395" y="34421"/>
                </a:cubicBezTo>
                <a:cubicBezTo>
                  <a:pt x="65441" y="33987"/>
                  <a:pt x="65487" y="33668"/>
                  <a:pt x="65532" y="33303"/>
                </a:cubicBezTo>
                <a:cubicBezTo>
                  <a:pt x="65783" y="33371"/>
                  <a:pt x="65966" y="33417"/>
                  <a:pt x="66149" y="33462"/>
                </a:cubicBezTo>
                <a:cubicBezTo>
                  <a:pt x="66149" y="33462"/>
                  <a:pt x="66171" y="33440"/>
                  <a:pt x="66171" y="33417"/>
                </a:cubicBezTo>
                <a:cubicBezTo>
                  <a:pt x="66057" y="33348"/>
                  <a:pt x="65943" y="33280"/>
                  <a:pt x="65852" y="33211"/>
                </a:cubicBezTo>
                <a:cubicBezTo>
                  <a:pt x="65875" y="33166"/>
                  <a:pt x="65898" y="33120"/>
                  <a:pt x="65920" y="33074"/>
                </a:cubicBezTo>
                <a:cubicBezTo>
                  <a:pt x="66149" y="33188"/>
                  <a:pt x="66400" y="33280"/>
                  <a:pt x="66651" y="33394"/>
                </a:cubicBezTo>
                <a:cubicBezTo>
                  <a:pt x="66582" y="33257"/>
                  <a:pt x="66491" y="33097"/>
                  <a:pt x="66423" y="32937"/>
                </a:cubicBezTo>
                <a:cubicBezTo>
                  <a:pt x="66468" y="32846"/>
                  <a:pt x="66537" y="32732"/>
                  <a:pt x="66605" y="32641"/>
                </a:cubicBezTo>
                <a:lnTo>
                  <a:pt x="67450" y="32641"/>
                </a:lnTo>
                <a:cubicBezTo>
                  <a:pt x="67221" y="32527"/>
                  <a:pt x="67062" y="32458"/>
                  <a:pt x="66902" y="32390"/>
                </a:cubicBezTo>
                <a:cubicBezTo>
                  <a:pt x="67016" y="32230"/>
                  <a:pt x="67085" y="32093"/>
                  <a:pt x="67176" y="31956"/>
                </a:cubicBezTo>
                <a:cubicBezTo>
                  <a:pt x="67290" y="31933"/>
                  <a:pt x="67450" y="31933"/>
                  <a:pt x="67587" y="31910"/>
                </a:cubicBezTo>
                <a:cubicBezTo>
                  <a:pt x="67716" y="31609"/>
                  <a:pt x="67906" y="31429"/>
                  <a:pt x="68177" y="31429"/>
                </a:cubicBezTo>
                <a:cubicBezTo>
                  <a:pt x="68193" y="31429"/>
                  <a:pt x="68209" y="31430"/>
                  <a:pt x="68226" y="31431"/>
                </a:cubicBezTo>
                <a:cubicBezTo>
                  <a:pt x="68340" y="31225"/>
                  <a:pt x="68431" y="31066"/>
                  <a:pt x="68523" y="30860"/>
                </a:cubicBezTo>
                <a:cubicBezTo>
                  <a:pt x="68591" y="30974"/>
                  <a:pt x="68614" y="31043"/>
                  <a:pt x="68614" y="31066"/>
                </a:cubicBezTo>
                <a:cubicBezTo>
                  <a:pt x="68682" y="30837"/>
                  <a:pt x="68751" y="30609"/>
                  <a:pt x="68819" y="30381"/>
                </a:cubicBezTo>
                <a:cubicBezTo>
                  <a:pt x="68728" y="30335"/>
                  <a:pt x="68637" y="30267"/>
                  <a:pt x="68477" y="30153"/>
                </a:cubicBezTo>
                <a:cubicBezTo>
                  <a:pt x="68728" y="30107"/>
                  <a:pt x="68888" y="30084"/>
                  <a:pt x="69093" y="30039"/>
                </a:cubicBezTo>
                <a:lnTo>
                  <a:pt x="69093" y="30039"/>
                </a:lnTo>
                <a:cubicBezTo>
                  <a:pt x="69047" y="30198"/>
                  <a:pt x="69025" y="30312"/>
                  <a:pt x="69002" y="30358"/>
                </a:cubicBezTo>
                <a:cubicBezTo>
                  <a:pt x="69139" y="30564"/>
                  <a:pt x="69230" y="30746"/>
                  <a:pt x="69344" y="30906"/>
                </a:cubicBezTo>
                <a:cubicBezTo>
                  <a:pt x="69299" y="30997"/>
                  <a:pt x="69253" y="31089"/>
                  <a:pt x="69230" y="31134"/>
                </a:cubicBezTo>
                <a:cubicBezTo>
                  <a:pt x="69116" y="31111"/>
                  <a:pt x="69025" y="31089"/>
                  <a:pt x="68842" y="31066"/>
                </a:cubicBezTo>
                <a:lnTo>
                  <a:pt x="68842" y="31066"/>
                </a:lnTo>
                <a:cubicBezTo>
                  <a:pt x="68969" y="31205"/>
                  <a:pt x="69082" y="31267"/>
                  <a:pt x="69177" y="31267"/>
                </a:cubicBezTo>
                <a:cubicBezTo>
                  <a:pt x="69252" y="31267"/>
                  <a:pt x="69316" y="31228"/>
                  <a:pt x="69367" y="31157"/>
                </a:cubicBezTo>
                <a:cubicBezTo>
                  <a:pt x="69687" y="30815"/>
                  <a:pt x="69983" y="30427"/>
                  <a:pt x="70280" y="30061"/>
                </a:cubicBezTo>
                <a:cubicBezTo>
                  <a:pt x="70280" y="30039"/>
                  <a:pt x="70257" y="29993"/>
                  <a:pt x="70234" y="29970"/>
                </a:cubicBezTo>
                <a:cubicBezTo>
                  <a:pt x="70143" y="29993"/>
                  <a:pt x="70052" y="30016"/>
                  <a:pt x="69983" y="30039"/>
                </a:cubicBezTo>
                <a:cubicBezTo>
                  <a:pt x="69892" y="29924"/>
                  <a:pt x="69801" y="29810"/>
                  <a:pt x="69687" y="29696"/>
                </a:cubicBezTo>
                <a:cubicBezTo>
                  <a:pt x="69824" y="29628"/>
                  <a:pt x="69915" y="29582"/>
                  <a:pt x="70120" y="29491"/>
                </a:cubicBezTo>
                <a:cubicBezTo>
                  <a:pt x="69892" y="29354"/>
                  <a:pt x="69732" y="29285"/>
                  <a:pt x="69550" y="29194"/>
                </a:cubicBezTo>
                <a:cubicBezTo>
                  <a:pt x="69595" y="29148"/>
                  <a:pt x="69618" y="29103"/>
                  <a:pt x="69664" y="29057"/>
                </a:cubicBezTo>
                <a:lnTo>
                  <a:pt x="70668" y="29057"/>
                </a:lnTo>
                <a:cubicBezTo>
                  <a:pt x="70691" y="28852"/>
                  <a:pt x="70691" y="28669"/>
                  <a:pt x="70714" y="28509"/>
                </a:cubicBezTo>
                <a:cubicBezTo>
                  <a:pt x="70851" y="28418"/>
                  <a:pt x="70965" y="28349"/>
                  <a:pt x="71102" y="28258"/>
                </a:cubicBezTo>
                <a:cubicBezTo>
                  <a:pt x="71182" y="28330"/>
                  <a:pt x="71256" y="28357"/>
                  <a:pt x="71329" y="28357"/>
                </a:cubicBezTo>
                <a:cubicBezTo>
                  <a:pt x="71464" y="28357"/>
                  <a:pt x="71593" y="28264"/>
                  <a:pt x="71741" y="28190"/>
                </a:cubicBezTo>
                <a:lnTo>
                  <a:pt x="71741" y="28190"/>
                </a:lnTo>
                <a:cubicBezTo>
                  <a:pt x="71741" y="28327"/>
                  <a:pt x="71695" y="28418"/>
                  <a:pt x="71650" y="28509"/>
                </a:cubicBezTo>
                <a:cubicBezTo>
                  <a:pt x="71627" y="28532"/>
                  <a:pt x="71627" y="28578"/>
                  <a:pt x="71604" y="28669"/>
                </a:cubicBezTo>
                <a:cubicBezTo>
                  <a:pt x="71764" y="28623"/>
                  <a:pt x="71878" y="28578"/>
                  <a:pt x="71992" y="28532"/>
                </a:cubicBezTo>
                <a:cubicBezTo>
                  <a:pt x="71969" y="28167"/>
                  <a:pt x="71946" y="27802"/>
                  <a:pt x="71923" y="27482"/>
                </a:cubicBezTo>
                <a:cubicBezTo>
                  <a:pt x="72083" y="27368"/>
                  <a:pt x="72197" y="27277"/>
                  <a:pt x="72289" y="27208"/>
                </a:cubicBezTo>
                <a:cubicBezTo>
                  <a:pt x="72334" y="26957"/>
                  <a:pt x="72357" y="26752"/>
                  <a:pt x="72380" y="26546"/>
                </a:cubicBezTo>
                <a:cubicBezTo>
                  <a:pt x="72461" y="26528"/>
                  <a:pt x="72543" y="26521"/>
                  <a:pt x="72626" y="26521"/>
                </a:cubicBezTo>
                <a:cubicBezTo>
                  <a:pt x="72827" y="26521"/>
                  <a:pt x="73030" y="26560"/>
                  <a:pt x="73228" y="26560"/>
                </a:cubicBezTo>
                <a:cubicBezTo>
                  <a:pt x="73453" y="26560"/>
                  <a:pt x="73670" y="26510"/>
                  <a:pt x="73864" y="26295"/>
                </a:cubicBezTo>
                <a:lnTo>
                  <a:pt x="73864" y="25725"/>
                </a:lnTo>
                <a:lnTo>
                  <a:pt x="73818" y="25725"/>
                </a:lnTo>
                <a:cubicBezTo>
                  <a:pt x="73818" y="25862"/>
                  <a:pt x="73795" y="26021"/>
                  <a:pt x="73772" y="26135"/>
                </a:cubicBezTo>
                <a:cubicBezTo>
                  <a:pt x="73658" y="26181"/>
                  <a:pt x="73567" y="26227"/>
                  <a:pt x="73521" y="26250"/>
                </a:cubicBezTo>
                <a:cubicBezTo>
                  <a:pt x="73293" y="26113"/>
                  <a:pt x="73088" y="25998"/>
                  <a:pt x="72905" y="25884"/>
                </a:cubicBezTo>
                <a:cubicBezTo>
                  <a:pt x="72905" y="25839"/>
                  <a:pt x="72928" y="25816"/>
                  <a:pt x="72951" y="25793"/>
                </a:cubicBezTo>
                <a:cubicBezTo>
                  <a:pt x="73110" y="25839"/>
                  <a:pt x="73270" y="25907"/>
                  <a:pt x="73430" y="25953"/>
                </a:cubicBezTo>
                <a:lnTo>
                  <a:pt x="73430" y="25177"/>
                </a:lnTo>
                <a:cubicBezTo>
                  <a:pt x="73567" y="25177"/>
                  <a:pt x="73704" y="25154"/>
                  <a:pt x="73864" y="25154"/>
                </a:cubicBezTo>
                <a:cubicBezTo>
                  <a:pt x="73886" y="25108"/>
                  <a:pt x="73932" y="25040"/>
                  <a:pt x="73978" y="24971"/>
                </a:cubicBezTo>
                <a:cubicBezTo>
                  <a:pt x="73864" y="24926"/>
                  <a:pt x="73795" y="24903"/>
                  <a:pt x="73704" y="24857"/>
                </a:cubicBezTo>
                <a:cubicBezTo>
                  <a:pt x="73795" y="24789"/>
                  <a:pt x="73886" y="24743"/>
                  <a:pt x="74001" y="24697"/>
                </a:cubicBezTo>
                <a:cubicBezTo>
                  <a:pt x="73932" y="24606"/>
                  <a:pt x="73886" y="24538"/>
                  <a:pt x="73841" y="24492"/>
                </a:cubicBezTo>
                <a:cubicBezTo>
                  <a:pt x="74023" y="24287"/>
                  <a:pt x="74183" y="24081"/>
                  <a:pt x="74389" y="23853"/>
                </a:cubicBezTo>
                <a:cubicBezTo>
                  <a:pt x="74252" y="23784"/>
                  <a:pt x="74160" y="23739"/>
                  <a:pt x="74001" y="23647"/>
                </a:cubicBezTo>
                <a:cubicBezTo>
                  <a:pt x="74160" y="23533"/>
                  <a:pt x="74252" y="23442"/>
                  <a:pt x="74389" y="23351"/>
                </a:cubicBezTo>
                <a:cubicBezTo>
                  <a:pt x="74457" y="23396"/>
                  <a:pt x="74571" y="23419"/>
                  <a:pt x="74731" y="23488"/>
                </a:cubicBezTo>
                <a:cubicBezTo>
                  <a:pt x="74640" y="23305"/>
                  <a:pt x="74594" y="23214"/>
                  <a:pt x="74526" y="23123"/>
                </a:cubicBezTo>
                <a:cubicBezTo>
                  <a:pt x="74617" y="23054"/>
                  <a:pt x="74685" y="22986"/>
                  <a:pt x="74777" y="22940"/>
                </a:cubicBezTo>
                <a:cubicBezTo>
                  <a:pt x="74822" y="23054"/>
                  <a:pt x="74845" y="23145"/>
                  <a:pt x="74914" y="23259"/>
                </a:cubicBezTo>
                <a:cubicBezTo>
                  <a:pt x="75096" y="23100"/>
                  <a:pt x="75256" y="22963"/>
                  <a:pt x="75416" y="22803"/>
                </a:cubicBezTo>
                <a:cubicBezTo>
                  <a:pt x="75484" y="22849"/>
                  <a:pt x="75576" y="22894"/>
                  <a:pt x="75690" y="22940"/>
                </a:cubicBezTo>
                <a:cubicBezTo>
                  <a:pt x="75735" y="22734"/>
                  <a:pt x="75781" y="22575"/>
                  <a:pt x="75827" y="22392"/>
                </a:cubicBezTo>
                <a:cubicBezTo>
                  <a:pt x="75849" y="22415"/>
                  <a:pt x="75872" y="22438"/>
                  <a:pt x="75895" y="22461"/>
                </a:cubicBezTo>
                <a:cubicBezTo>
                  <a:pt x="76055" y="22392"/>
                  <a:pt x="76192" y="22301"/>
                  <a:pt x="76306" y="22232"/>
                </a:cubicBezTo>
                <a:cubicBezTo>
                  <a:pt x="76306" y="22073"/>
                  <a:pt x="76306" y="21958"/>
                  <a:pt x="76306" y="21821"/>
                </a:cubicBezTo>
                <a:cubicBezTo>
                  <a:pt x="76557" y="21776"/>
                  <a:pt x="76831" y="21707"/>
                  <a:pt x="77082" y="21662"/>
                </a:cubicBezTo>
                <a:cubicBezTo>
                  <a:pt x="77082" y="21639"/>
                  <a:pt x="77059" y="21639"/>
                  <a:pt x="77059" y="21616"/>
                </a:cubicBezTo>
                <a:cubicBezTo>
                  <a:pt x="77173" y="21548"/>
                  <a:pt x="77265" y="21479"/>
                  <a:pt x="77379" y="21411"/>
                </a:cubicBezTo>
                <a:cubicBezTo>
                  <a:pt x="77402" y="21137"/>
                  <a:pt x="77447" y="20863"/>
                  <a:pt x="77470" y="20566"/>
                </a:cubicBezTo>
                <a:cubicBezTo>
                  <a:pt x="77630" y="20657"/>
                  <a:pt x="77767" y="20749"/>
                  <a:pt x="77927" y="20840"/>
                </a:cubicBezTo>
                <a:cubicBezTo>
                  <a:pt x="77835" y="20543"/>
                  <a:pt x="77767" y="20269"/>
                  <a:pt x="77721" y="20087"/>
                </a:cubicBezTo>
                <a:cubicBezTo>
                  <a:pt x="77827" y="19876"/>
                  <a:pt x="77947" y="19779"/>
                  <a:pt x="78088" y="19779"/>
                </a:cubicBezTo>
                <a:cubicBezTo>
                  <a:pt x="78190" y="19779"/>
                  <a:pt x="78303" y="19831"/>
                  <a:pt x="78429" y="19927"/>
                </a:cubicBezTo>
                <a:cubicBezTo>
                  <a:pt x="78383" y="19722"/>
                  <a:pt x="78360" y="19630"/>
                  <a:pt x="78315" y="19470"/>
                </a:cubicBezTo>
                <a:cubicBezTo>
                  <a:pt x="78543" y="19470"/>
                  <a:pt x="78748" y="19493"/>
                  <a:pt x="78840" y="19493"/>
                </a:cubicBezTo>
                <a:cubicBezTo>
                  <a:pt x="79045" y="19265"/>
                  <a:pt x="79182" y="19128"/>
                  <a:pt x="79365" y="18945"/>
                </a:cubicBezTo>
                <a:cubicBezTo>
                  <a:pt x="79365" y="18923"/>
                  <a:pt x="79342" y="18831"/>
                  <a:pt x="79319" y="18694"/>
                </a:cubicBezTo>
                <a:cubicBezTo>
                  <a:pt x="79753" y="18398"/>
                  <a:pt x="80209" y="18078"/>
                  <a:pt x="80688" y="17736"/>
                </a:cubicBezTo>
                <a:cubicBezTo>
                  <a:pt x="80551" y="17667"/>
                  <a:pt x="80414" y="17576"/>
                  <a:pt x="80163" y="17462"/>
                </a:cubicBezTo>
                <a:cubicBezTo>
                  <a:pt x="80414" y="17393"/>
                  <a:pt x="80574" y="17348"/>
                  <a:pt x="80757" y="17302"/>
                </a:cubicBezTo>
                <a:cubicBezTo>
                  <a:pt x="80666" y="17188"/>
                  <a:pt x="80620" y="17097"/>
                  <a:pt x="80574" y="17028"/>
                </a:cubicBezTo>
                <a:cubicBezTo>
                  <a:pt x="80688" y="16914"/>
                  <a:pt x="80780" y="16800"/>
                  <a:pt x="80871" y="16686"/>
                </a:cubicBezTo>
                <a:cubicBezTo>
                  <a:pt x="80939" y="16754"/>
                  <a:pt x="80985" y="16800"/>
                  <a:pt x="81008" y="16823"/>
                </a:cubicBezTo>
                <a:lnTo>
                  <a:pt x="81738" y="16823"/>
                </a:lnTo>
                <a:cubicBezTo>
                  <a:pt x="81830" y="16663"/>
                  <a:pt x="81944" y="16503"/>
                  <a:pt x="82035" y="16343"/>
                </a:cubicBezTo>
                <a:cubicBezTo>
                  <a:pt x="82126" y="16435"/>
                  <a:pt x="82195" y="16503"/>
                  <a:pt x="82332" y="16640"/>
                </a:cubicBezTo>
                <a:cubicBezTo>
                  <a:pt x="82263" y="15978"/>
                  <a:pt x="82263" y="15978"/>
                  <a:pt x="81852" y="15933"/>
                </a:cubicBezTo>
                <a:cubicBezTo>
                  <a:pt x="81830" y="16024"/>
                  <a:pt x="81807" y="16115"/>
                  <a:pt x="81738" y="16275"/>
                </a:cubicBezTo>
                <a:cubicBezTo>
                  <a:pt x="81579" y="16069"/>
                  <a:pt x="81487" y="15933"/>
                  <a:pt x="81350" y="15750"/>
                </a:cubicBezTo>
                <a:cubicBezTo>
                  <a:pt x="81533" y="15704"/>
                  <a:pt x="81624" y="15681"/>
                  <a:pt x="81693" y="15681"/>
                </a:cubicBezTo>
                <a:cubicBezTo>
                  <a:pt x="81738" y="15545"/>
                  <a:pt x="81784" y="15453"/>
                  <a:pt x="81830" y="15362"/>
                </a:cubicBezTo>
                <a:lnTo>
                  <a:pt x="82172" y="15362"/>
                </a:lnTo>
                <a:cubicBezTo>
                  <a:pt x="82081" y="15248"/>
                  <a:pt x="82012" y="15134"/>
                  <a:pt x="81944" y="15065"/>
                </a:cubicBezTo>
                <a:lnTo>
                  <a:pt x="81944" y="14654"/>
                </a:lnTo>
                <a:cubicBezTo>
                  <a:pt x="82104" y="14563"/>
                  <a:pt x="82241" y="14472"/>
                  <a:pt x="82309" y="14426"/>
                </a:cubicBezTo>
                <a:cubicBezTo>
                  <a:pt x="82400" y="14038"/>
                  <a:pt x="82469" y="13718"/>
                  <a:pt x="82537" y="13376"/>
                </a:cubicBezTo>
                <a:cubicBezTo>
                  <a:pt x="82674" y="13467"/>
                  <a:pt x="82743" y="13513"/>
                  <a:pt x="82857" y="13582"/>
                </a:cubicBezTo>
                <a:cubicBezTo>
                  <a:pt x="82834" y="13376"/>
                  <a:pt x="82834" y="13239"/>
                  <a:pt x="82811" y="13057"/>
                </a:cubicBezTo>
                <a:cubicBezTo>
                  <a:pt x="82971" y="13034"/>
                  <a:pt x="83108" y="12988"/>
                  <a:pt x="83245" y="12965"/>
                </a:cubicBezTo>
                <a:cubicBezTo>
                  <a:pt x="83245" y="12920"/>
                  <a:pt x="83245" y="12897"/>
                  <a:pt x="83245" y="12851"/>
                </a:cubicBezTo>
                <a:cubicBezTo>
                  <a:pt x="83039" y="12805"/>
                  <a:pt x="82811" y="12760"/>
                  <a:pt x="82583" y="12714"/>
                </a:cubicBezTo>
                <a:cubicBezTo>
                  <a:pt x="82583" y="12623"/>
                  <a:pt x="82560" y="12486"/>
                  <a:pt x="82537" y="12349"/>
                </a:cubicBezTo>
                <a:cubicBezTo>
                  <a:pt x="82400" y="12281"/>
                  <a:pt x="82309" y="12235"/>
                  <a:pt x="82172" y="12189"/>
                </a:cubicBezTo>
                <a:cubicBezTo>
                  <a:pt x="82195" y="12007"/>
                  <a:pt x="82218" y="11847"/>
                  <a:pt x="82241" y="11596"/>
                </a:cubicBezTo>
                <a:lnTo>
                  <a:pt x="82241" y="11596"/>
                </a:lnTo>
                <a:cubicBezTo>
                  <a:pt x="82126" y="11778"/>
                  <a:pt x="82081" y="11870"/>
                  <a:pt x="82035" y="11961"/>
                </a:cubicBezTo>
                <a:cubicBezTo>
                  <a:pt x="82263" y="12258"/>
                  <a:pt x="81967" y="12509"/>
                  <a:pt x="82012" y="12783"/>
                </a:cubicBezTo>
                <a:cubicBezTo>
                  <a:pt x="81967" y="12783"/>
                  <a:pt x="81944" y="12783"/>
                  <a:pt x="81898" y="12805"/>
                </a:cubicBezTo>
                <a:cubicBezTo>
                  <a:pt x="81852" y="12600"/>
                  <a:pt x="81784" y="12417"/>
                  <a:pt x="81716" y="12212"/>
                </a:cubicBezTo>
                <a:lnTo>
                  <a:pt x="81647" y="12212"/>
                </a:lnTo>
                <a:lnTo>
                  <a:pt x="81647" y="12965"/>
                </a:lnTo>
                <a:cubicBezTo>
                  <a:pt x="81520" y="12951"/>
                  <a:pt x="81446" y="12815"/>
                  <a:pt x="81348" y="12815"/>
                </a:cubicBezTo>
                <a:cubicBezTo>
                  <a:pt x="81288" y="12815"/>
                  <a:pt x="81218" y="12868"/>
                  <a:pt x="81122" y="13034"/>
                </a:cubicBezTo>
                <a:cubicBezTo>
                  <a:pt x="81076" y="12600"/>
                  <a:pt x="81054" y="12303"/>
                  <a:pt x="81031" y="12007"/>
                </a:cubicBezTo>
                <a:lnTo>
                  <a:pt x="80962" y="12007"/>
                </a:lnTo>
                <a:cubicBezTo>
                  <a:pt x="81054" y="11870"/>
                  <a:pt x="81145" y="11710"/>
                  <a:pt x="81259" y="11550"/>
                </a:cubicBezTo>
                <a:cubicBezTo>
                  <a:pt x="81327" y="11619"/>
                  <a:pt x="81373" y="11664"/>
                  <a:pt x="81442" y="11710"/>
                </a:cubicBezTo>
                <a:cubicBezTo>
                  <a:pt x="81373" y="11824"/>
                  <a:pt x="81305" y="11938"/>
                  <a:pt x="81236" y="12075"/>
                </a:cubicBezTo>
                <a:lnTo>
                  <a:pt x="81305" y="12098"/>
                </a:lnTo>
                <a:cubicBezTo>
                  <a:pt x="81419" y="11984"/>
                  <a:pt x="81533" y="11870"/>
                  <a:pt x="81670" y="11710"/>
                </a:cubicBezTo>
                <a:cubicBezTo>
                  <a:pt x="81784" y="11801"/>
                  <a:pt x="81898" y="11847"/>
                  <a:pt x="81989" y="11915"/>
                </a:cubicBezTo>
                <a:cubicBezTo>
                  <a:pt x="82012" y="11596"/>
                  <a:pt x="82035" y="11276"/>
                  <a:pt x="82081" y="10911"/>
                </a:cubicBezTo>
                <a:cubicBezTo>
                  <a:pt x="81475" y="10646"/>
                  <a:pt x="80853" y="10585"/>
                  <a:pt x="80242" y="10585"/>
                </a:cubicBezTo>
                <a:cubicBezTo>
                  <a:pt x="80116" y="10585"/>
                  <a:pt x="79991" y="10588"/>
                  <a:pt x="79867" y="10591"/>
                </a:cubicBezTo>
                <a:cubicBezTo>
                  <a:pt x="79730" y="10477"/>
                  <a:pt x="79593" y="10386"/>
                  <a:pt x="79456" y="10272"/>
                </a:cubicBezTo>
                <a:cubicBezTo>
                  <a:pt x="79410" y="10386"/>
                  <a:pt x="79410" y="10477"/>
                  <a:pt x="79365" y="10591"/>
                </a:cubicBezTo>
                <a:cubicBezTo>
                  <a:pt x="79273" y="10546"/>
                  <a:pt x="79205" y="10500"/>
                  <a:pt x="79159" y="10477"/>
                </a:cubicBezTo>
                <a:cubicBezTo>
                  <a:pt x="79182" y="10340"/>
                  <a:pt x="79182" y="10226"/>
                  <a:pt x="79182" y="10112"/>
                </a:cubicBezTo>
                <a:lnTo>
                  <a:pt x="78703" y="10112"/>
                </a:lnTo>
                <a:cubicBezTo>
                  <a:pt x="78703" y="10021"/>
                  <a:pt x="78725" y="9884"/>
                  <a:pt x="78725" y="9724"/>
                </a:cubicBezTo>
                <a:cubicBezTo>
                  <a:pt x="78908" y="9724"/>
                  <a:pt x="79068" y="9747"/>
                  <a:pt x="79273" y="9747"/>
                </a:cubicBezTo>
                <a:cubicBezTo>
                  <a:pt x="79187" y="9560"/>
                  <a:pt x="79082" y="9464"/>
                  <a:pt x="78937" y="9464"/>
                </a:cubicBezTo>
                <a:cubicBezTo>
                  <a:pt x="78852" y="9464"/>
                  <a:pt x="78752" y="9497"/>
                  <a:pt x="78634" y="9564"/>
                </a:cubicBezTo>
                <a:cubicBezTo>
                  <a:pt x="78725" y="9336"/>
                  <a:pt x="78771" y="9222"/>
                  <a:pt x="78817" y="9153"/>
                </a:cubicBezTo>
                <a:cubicBezTo>
                  <a:pt x="78976" y="9153"/>
                  <a:pt x="79113" y="9176"/>
                  <a:pt x="79228" y="9176"/>
                </a:cubicBezTo>
                <a:cubicBezTo>
                  <a:pt x="79250" y="9153"/>
                  <a:pt x="79250" y="9108"/>
                  <a:pt x="79273" y="9085"/>
                </a:cubicBezTo>
                <a:cubicBezTo>
                  <a:pt x="79159" y="8971"/>
                  <a:pt x="79068" y="8857"/>
                  <a:pt x="78954" y="8743"/>
                </a:cubicBezTo>
                <a:cubicBezTo>
                  <a:pt x="78725" y="8902"/>
                  <a:pt x="78543" y="9016"/>
                  <a:pt x="78315" y="9176"/>
                </a:cubicBezTo>
                <a:cubicBezTo>
                  <a:pt x="78178" y="9131"/>
                  <a:pt x="78018" y="9085"/>
                  <a:pt x="77858" y="9039"/>
                </a:cubicBezTo>
                <a:cubicBezTo>
                  <a:pt x="77790" y="9108"/>
                  <a:pt x="77675" y="9176"/>
                  <a:pt x="77561" y="9268"/>
                </a:cubicBezTo>
                <a:lnTo>
                  <a:pt x="77561" y="8948"/>
                </a:lnTo>
                <a:cubicBezTo>
                  <a:pt x="77470" y="8994"/>
                  <a:pt x="77402" y="9016"/>
                  <a:pt x="77379" y="9039"/>
                </a:cubicBezTo>
                <a:cubicBezTo>
                  <a:pt x="77287" y="8857"/>
                  <a:pt x="77219" y="8720"/>
                  <a:pt x="77150" y="8606"/>
                </a:cubicBezTo>
                <a:cubicBezTo>
                  <a:pt x="76945" y="8765"/>
                  <a:pt x="76785" y="8902"/>
                  <a:pt x="76671" y="9016"/>
                </a:cubicBezTo>
                <a:cubicBezTo>
                  <a:pt x="76329" y="8811"/>
                  <a:pt x="76032" y="8606"/>
                  <a:pt x="75621" y="8355"/>
                </a:cubicBezTo>
                <a:cubicBezTo>
                  <a:pt x="75849" y="8309"/>
                  <a:pt x="75964" y="8286"/>
                  <a:pt x="76078" y="8240"/>
                </a:cubicBezTo>
                <a:cubicBezTo>
                  <a:pt x="76101" y="8240"/>
                  <a:pt x="76101" y="8195"/>
                  <a:pt x="76101" y="8149"/>
                </a:cubicBezTo>
                <a:cubicBezTo>
                  <a:pt x="76009" y="8103"/>
                  <a:pt x="75895" y="8058"/>
                  <a:pt x="75781" y="7989"/>
                </a:cubicBezTo>
                <a:cubicBezTo>
                  <a:pt x="75461" y="8492"/>
                  <a:pt x="75187" y="8971"/>
                  <a:pt x="74868" y="9496"/>
                </a:cubicBezTo>
                <a:cubicBezTo>
                  <a:pt x="74777" y="9405"/>
                  <a:pt x="74731" y="9359"/>
                  <a:pt x="74663" y="9290"/>
                </a:cubicBezTo>
                <a:cubicBezTo>
                  <a:pt x="74731" y="9222"/>
                  <a:pt x="74777" y="9176"/>
                  <a:pt x="74822" y="9131"/>
                </a:cubicBezTo>
                <a:cubicBezTo>
                  <a:pt x="74640" y="8834"/>
                  <a:pt x="74503" y="8492"/>
                  <a:pt x="74069" y="8492"/>
                </a:cubicBezTo>
                <a:cubicBezTo>
                  <a:pt x="74092" y="8583"/>
                  <a:pt x="74138" y="8674"/>
                  <a:pt x="74183" y="8788"/>
                </a:cubicBezTo>
                <a:lnTo>
                  <a:pt x="73841" y="8788"/>
                </a:lnTo>
                <a:cubicBezTo>
                  <a:pt x="73818" y="8902"/>
                  <a:pt x="73795" y="9039"/>
                  <a:pt x="73772" y="9131"/>
                </a:cubicBezTo>
                <a:cubicBezTo>
                  <a:pt x="73613" y="9176"/>
                  <a:pt x="73498" y="9222"/>
                  <a:pt x="73361" y="9268"/>
                </a:cubicBezTo>
                <a:cubicBezTo>
                  <a:pt x="73110" y="8925"/>
                  <a:pt x="72745" y="8697"/>
                  <a:pt x="72517" y="8355"/>
                </a:cubicBezTo>
                <a:cubicBezTo>
                  <a:pt x="72456" y="8273"/>
                  <a:pt x="72285" y="8191"/>
                  <a:pt x="72233" y="8191"/>
                </a:cubicBezTo>
                <a:cubicBezTo>
                  <a:pt x="72227" y="8191"/>
                  <a:pt x="72223" y="8192"/>
                  <a:pt x="72220" y="8195"/>
                </a:cubicBezTo>
                <a:cubicBezTo>
                  <a:pt x="72176" y="8239"/>
                  <a:pt x="72139" y="8255"/>
                  <a:pt x="72106" y="8255"/>
                </a:cubicBezTo>
                <a:cubicBezTo>
                  <a:pt x="72010" y="8255"/>
                  <a:pt x="71944" y="8121"/>
                  <a:pt x="71843" y="8121"/>
                </a:cubicBezTo>
                <a:cubicBezTo>
                  <a:pt x="71832" y="8121"/>
                  <a:pt x="71821" y="8123"/>
                  <a:pt x="71809" y="8126"/>
                </a:cubicBezTo>
                <a:cubicBezTo>
                  <a:pt x="71787" y="8195"/>
                  <a:pt x="71764" y="8286"/>
                  <a:pt x="71741" y="8355"/>
                </a:cubicBezTo>
                <a:cubicBezTo>
                  <a:pt x="71543" y="8355"/>
                  <a:pt x="71355" y="8324"/>
                  <a:pt x="71178" y="8324"/>
                </a:cubicBezTo>
                <a:cubicBezTo>
                  <a:pt x="71089" y="8324"/>
                  <a:pt x="71003" y="8332"/>
                  <a:pt x="70919" y="8355"/>
                </a:cubicBezTo>
                <a:cubicBezTo>
                  <a:pt x="70771" y="8393"/>
                  <a:pt x="70632" y="8414"/>
                  <a:pt x="70497" y="8414"/>
                </a:cubicBezTo>
                <a:cubicBezTo>
                  <a:pt x="70237" y="8414"/>
                  <a:pt x="69996" y="8338"/>
                  <a:pt x="69755" y="8172"/>
                </a:cubicBezTo>
                <a:cubicBezTo>
                  <a:pt x="69504" y="8012"/>
                  <a:pt x="69230" y="7852"/>
                  <a:pt x="68933" y="7715"/>
                </a:cubicBezTo>
                <a:cubicBezTo>
                  <a:pt x="68842" y="7670"/>
                  <a:pt x="68728" y="7670"/>
                  <a:pt x="68591" y="7647"/>
                </a:cubicBezTo>
                <a:lnTo>
                  <a:pt x="68591" y="7647"/>
                </a:lnTo>
                <a:cubicBezTo>
                  <a:pt x="68842" y="8081"/>
                  <a:pt x="68842" y="8149"/>
                  <a:pt x="68614" y="8446"/>
                </a:cubicBezTo>
                <a:cubicBezTo>
                  <a:pt x="68568" y="8355"/>
                  <a:pt x="68523" y="8286"/>
                  <a:pt x="68477" y="8218"/>
                </a:cubicBezTo>
                <a:cubicBezTo>
                  <a:pt x="68454" y="8218"/>
                  <a:pt x="68431" y="8218"/>
                  <a:pt x="68408" y="8240"/>
                </a:cubicBezTo>
                <a:cubicBezTo>
                  <a:pt x="68454" y="8400"/>
                  <a:pt x="68477" y="8583"/>
                  <a:pt x="68523" y="8765"/>
                </a:cubicBezTo>
                <a:cubicBezTo>
                  <a:pt x="68443" y="8805"/>
                  <a:pt x="68361" y="8826"/>
                  <a:pt x="68281" y="8826"/>
                </a:cubicBezTo>
                <a:cubicBezTo>
                  <a:pt x="68133" y="8826"/>
                  <a:pt x="67995" y="8754"/>
                  <a:pt x="67906" y="8606"/>
                </a:cubicBezTo>
                <a:cubicBezTo>
                  <a:pt x="67883" y="8492"/>
                  <a:pt x="67861" y="8355"/>
                  <a:pt x="67861" y="8218"/>
                </a:cubicBezTo>
                <a:cubicBezTo>
                  <a:pt x="67572" y="8012"/>
                  <a:pt x="67414" y="7657"/>
                  <a:pt x="67050" y="7657"/>
                </a:cubicBezTo>
                <a:cubicBezTo>
                  <a:pt x="67011" y="7657"/>
                  <a:pt x="66969" y="7661"/>
                  <a:pt x="66925" y="7670"/>
                </a:cubicBezTo>
                <a:cubicBezTo>
                  <a:pt x="66948" y="7533"/>
                  <a:pt x="66970" y="7442"/>
                  <a:pt x="66970" y="7305"/>
                </a:cubicBezTo>
                <a:lnTo>
                  <a:pt x="66970" y="7305"/>
                </a:lnTo>
                <a:cubicBezTo>
                  <a:pt x="66788" y="7350"/>
                  <a:pt x="66651" y="7396"/>
                  <a:pt x="66537" y="7419"/>
                </a:cubicBezTo>
                <a:cubicBezTo>
                  <a:pt x="66445" y="7350"/>
                  <a:pt x="66354" y="7282"/>
                  <a:pt x="66240" y="7190"/>
                </a:cubicBezTo>
                <a:cubicBezTo>
                  <a:pt x="66012" y="7305"/>
                  <a:pt x="65783" y="7419"/>
                  <a:pt x="65578" y="7533"/>
                </a:cubicBezTo>
                <a:cubicBezTo>
                  <a:pt x="65510" y="7419"/>
                  <a:pt x="65418" y="7259"/>
                  <a:pt x="65327" y="7122"/>
                </a:cubicBezTo>
                <a:cubicBezTo>
                  <a:pt x="65076" y="7190"/>
                  <a:pt x="64848" y="7236"/>
                  <a:pt x="64642" y="7282"/>
                </a:cubicBezTo>
                <a:cubicBezTo>
                  <a:pt x="64642" y="7601"/>
                  <a:pt x="64345" y="7670"/>
                  <a:pt x="64163" y="7830"/>
                </a:cubicBezTo>
                <a:cubicBezTo>
                  <a:pt x="64117" y="7944"/>
                  <a:pt x="64460" y="8035"/>
                  <a:pt x="64140" y="8172"/>
                </a:cubicBezTo>
                <a:cubicBezTo>
                  <a:pt x="63980" y="7967"/>
                  <a:pt x="63820" y="7738"/>
                  <a:pt x="63684" y="7510"/>
                </a:cubicBezTo>
                <a:cubicBezTo>
                  <a:pt x="63524" y="7259"/>
                  <a:pt x="63432" y="6962"/>
                  <a:pt x="63090" y="6825"/>
                </a:cubicBezTo>
                <a:cubicBezTo>
                  <a:pt x="63022" y="6894"/>
                  <a:pt x="62930" y="6962"/>
                  <a:pt x="62862" y="7031"/>
                </a:cubicBezTo>
                <a:cubicBezTo>
                  <a:pt x="62725" y="6848"/>
                  <a:pt x="62611" y="6688"/>
                  <a:pt x="62497" y="6506"/>
                </a:cubicBezTo>
                <a:cubicBezTo>
                  <a:pt x="62200" y="6917"/>
                  <a:pt x="61561" y="6871"/>
                  <a:pt x="61401" y="7487"/>
                </a:cubicBezTo>
                <a:cubicBezTo>
                  <a:pt x="61561" y="7442"/>
                  <a:pt x="61698" y="7419"/>
                  <a:pt x="61812" y="7396"/>
                </a:cubicBezTo>
                <a:cubicBezTo>
                  <a:pt x="61949" y="7533"/>
                  <a:pt x="62063" y="7670"/>
                  <a:pt x="62200" y="7807"/>
                </a:cubicBezTo>
                <a:cubicBezTo>
                  <a:pt x="62291" y="7693"/>
                  <a:pt x="62360" y="7601"/>
                  <a:pt x="62428" y="7510"/>
                </a:cubicBezTo>
                <a:cubicBezTo>
                  <a:pt x="62839" y="7670"/>
                  <a:pt x="63227" y="7830"/>
                  <a:pt x="63684" y="7989"/>
                </a:cubicBezTo>
                <a:cubicBezTo>
                  <a:pt x="63615" y="8149"/>
                  <a:pt x="63569" y="8332"/>
                  <a:pt x="63501" y="8514"/>
                </a:cubicBezTo>
                <a:cubicBezTo>
                  <a:pt x="64144" y="8551"/>
                  <a:pt x="64757" y="8677"/>
                  <a:pt x="65389" y="8677"/>
                </a:cubicBezTo>
                <a:cubicBezTo>
                  <a:pt x="65542" y="8677"/>
                  <a:pt x="65696" y="8669"/>
                  <a:pt x="65852" y="8651"/>
                </a:cubicBezTo>
                <a:cubicBezTo>
                  <a:pt x="65715" y="8537"/>
                  <a:pt x="65578" y="8446"/>
                  <a:pt x="65441" y="8355"/>
                </a:cubicBezTo>
                <a:cubicBezTo>
                  <a:pt x="65373" y="8400"/>
                  <a:pt x="65327" y="8446"/>
                  <a:pt x="65281" y="8492"/>
                </a:cubicBezTo>
                <a:cubicBezTo>
                  <a:pt x="65258" y="8469"/>
                  <a:pt x="65236" y="8446"/>
                  <a:pt x="65213" y="8446"/>
                </a:cubicBezTo>
                <a:cubicBezTo>
                  <a:pt x="65258" y="8309"/>
                  <a:pt x="65327" y="8195"/>
                  <a:pt x="65373" y="8081"/>
                </a:cubicBezTo>
                <a:cubicBezTo>
                  <a:pt x="65532" y="8081"/>
                  <a:pt x="65624" y="8103"/>
                  <a:pt x="65783" y="8103"/>
                </a:cubicBezTo>
                <a:cubicBezTo>
                  <a:pt x="65852" y="8195"/>
                  <a:pt x="65966" y="8286"/>
                  <a:pt x="66126" y="8423"/>
                </a:cubicBezTo>
                <a:cubicBezTo>
                  <a:pt x="66012" y="8537"/>
                  <a:pt x="65943" y="8606"/>
                  <a:pt x="65875" y="8674"/>
                </a:cubicBezTo>
                <a:cubicBezTo>
                  <a:pt x="65943" y="8948"/>
                  <a:pt x="66217" y="8857"/>
                  <a:pt x="66377" y="8925"/>
                </a:cubicBezTo>
                <a:cubicBezTo>
                  <a:pt x="66418" y="8941"/>
                  <a:pt x="66463" y="8947"/>
                  <a:pt x="66510" y="8947"/>
                </a:cubicBezTo>
                <a:cubicBezTo>
                  <a:pt x="66673" y="8947"/>
                  <a:pt x="66867" y="8874"/>
                  <a:pt x="67062" y="8857"/>
                </a:cubicBezTo>
                <a:cubicBezTo>
                  <a:pt x="67176" y="8925"/>
                  <a:pt x="67358" y="9062"/>
                  <a:pt x="67473" y="9131"/>
                </a:cubicBezTo>
                <a:cubicBezTo>
                  <a:pt x="67975" y="9108"/>
                  <a:pt x="68454" y="9085"/>
                  <a:pt x="69002" y="9062"/>
                </a:cubicBezTo>
                <a:cubicBezTo>
                  <a:pt x="68842" y="8994"/>
                  <a:pt x="68751" y="8948"/>
                  <a:pt x="68659" y="8902"/>
                </a:cubicBezTo>
                <a:cubicBezTo>
                  <a:pt x="68659" y="8811"/>
                  <a:pt x="68682" y="8743"/>
                  <a:pt x="68728" y="8583"/>
                </a:cubicBezTo>
                <a:cubicBezTo>
                  <a:pt x="68819" y="8697"/>
                  <a:pt x="68865" y="8765"/>
                  <a:pt x="68911" y="8811"/>
                </a:cubicBezTo>
                <a:cubicBezTo>
                  <a:pt x="69070" y="8788"/>
                  <a:pt x="69253" y="8765"/>
                  <a:pt x="69436" y="8743"/>
                </a:cubicBezTo>
                <a:cubicBezTo>
                  <a:pt x="69436" y="8857"/>
                  <a:pt x="69436" y="8925"/>
                  <a:pt x="69458" y="9016"/>
                </a:cubicBezTo>
                <a:lnTo>
                  <a:pt x="69025" y="9016"/>
                </a:lnTo>
                <a:cubicBezTo>
                  <a:pt x="69381" y="9234"/>
                  <a:pt x="69717" y="9324"/>
                  <a:pt x="70067" y="9324"/>
                </a:cubicBezTo>
                <a:cubicBezTo>
                  <a:pt x="70233" y="9324"/>
                  <a:pt x="70401" y="9304"/>
                  <a:pt x="70577" y="9268"/>
                </a:cubicBezTo>
                <a:cubicBezTo>
                  <a:pt x="70988" y="9633"/>
                  <a:pt x="71604" y="9405"/>
                  <a:pt x="72106" y="9656"/>
                </a:cubicBezTo>
                <a:cubicBezTo>
                  <a:pt x="72106" y="9656"/>
                  <a:pt x="72129" y="9633"/>
                  <a:pt x="72152" y="9633"/>
                </a:cubicBezTo>
                <a:cubicBezTo>
                  <a:pt x="72197" y="9587"/>
                  <a:pt x="72243" y="9519"/>
                  <a:pt x="72243" y="9519"/>
                </a:cubicBezTo>
                <a:cubicBezTo>
                  <a:pt x="72540" y="9587"/>
                  <a:pt x="72814" y="9656"/>
                  <a:pt x="73110" y="9701"/>
                </a:cubicBezTo>
                <a:cubicBezTo>
                  <a:pt x="73430" y="9747"/>
                  <a:pt x="73772" y="9770"/>
                  <a:pt x="74092" y="9793"/>
                </a:cubicBezTo>
                <a:cubicBezTo>
                  <a:pt x="74389" y="9815"/>
                  <a:pt x="74708" y="9838"/>
                  <a:pt x="74982" y="9861"/>
                </a:cubicBezTo>
                <a:cubicBezTo>
                  <a:pt x="75028" y="9952"/>
                  <a:pt x="75073" y="10066"/>
                  <a:pt x="75096" y="10181"/>
                </a:cubicBezTo>
                <a:cubicBezTo>
                  <a:pt x="74905" y="10410"/>
                  <a:pt x="74666" y="10511"/>
                  <a:pt x="74378" y="10511"/>
                </a:cubicBezTo>
                <a:cubicBezTo>
                  <a:pt x="74323" y="10511"/>
                  <a:pt x="74265" y="10508"/>
                  <a:pt x="74206" y="10500"/>
                </a:cubicBezTo>
                <a:cubicBezTo>
                  <a:pt x="74160" y="10386"/>
                  <a:pt x="74138" y="10295"/>
                  <a:pt x="74115" y="10181"/>
                </a:cubicBezTo>
                <a:cubicBezTo>
                  <a:pt x="74023" y="10272"/>
                  <a:pt x="73978" y="10340"/>
                  <a:pt x="73886" y="10432"/>
                </a:cubicBezTo>
                <a:cubicBezTo>
                  <a:pt x="73795" y="10363"/>
                  <a:pt x="73727" y="10295"/>
                  <a:pt x="73658" y="10226"/>
                </a:cubicBezTo>
                <a:cubicBezTo>
                  <a:pt x="73544" y="10295"/>
                  <a:pt x="73430" y="10340"/>
                  <a:pt x="73316" y="10409"/>
                </a:cubicBezTo>
                <a:cubicBezTo>
                  <a:pt x="73225" y="10226"/>
                  <a:pt x="73133" y="10089"/>
                  <a:pt x="73042" y="9907"/>
                </a:cubicBezTo>
                <a:cubicBezTo>
                  <a:pt x="72836" y="10044"/>
                  <a:pt x="72631" y="10181"/>
                  <a:pt x="72380" y="10340"/>
                </a:cubicBezTo>
                <a:cubicBezTo>
                  <a:pt x="72289" y="10249"/>
                  <a:pt x="72152" y="10135"/>
                  <a:pt x="72015" y="10021"/>
                </a:cubicBezTo>
                <a:cubicBezTo>
                  <a:pt x="71969" y="10044"/>
                  <a:pt x="71923" y="10089"/>
                  <a:pt x="71855" y="10112"/>
                </a:cubicBezTo>
                <a:cubicBezTo>
                  <a:pt x="71672" y="10021"/>
                  <a:pt x="71490" y="9907"/>
                  <a:pt x="71284" y="9815"/>
                </a:cubicBezTo>
                <a:cubicBezTo>
                  <a:pt x="71193" y="9907"/>
                  <a:pt x="71125" y="10021"/>
                  <a:pt x="70988" y="10181"/>
                </a:cubicBezTo>
                <a:cubicBezTo>
                  <a:pt x="70828" y="10066"/>
                  <a:pt x="70691" y="9952"/>
                  <a:pt x="70577" y="9861"/>
                </a:cubicBezTo>
                <a:cubicBezTo>
                  <a:pt x="69709" y="9770"/>
                  <a:pt x="68888" y="9678"/>
                  <a:pt x="68043" y="9587"/>
                </a:cubicBezTo>
                <a:cubicBezTo>
                  <a:pt x="68020" y="9678"/>
                  <a:pt x="67998" y="9747"/>
                  <a:pt x="67975" y="9770"/>
                </a:cubicBezTo>
                <a:cubicBezTo>
                  <a:pt x="67838" y="9656"/>
                  <a:pt x="67746" y="9473"/>
                  <a:pt x="67632" y="9473"/>
                </a:cubicBezTo>
                <a:cubicBezTo>
                  <a:pt x="67238" y="9455"/>
                  <a:pt x="66844" y="9325"/>
                  <a:pt x="66438" y="9325"/>
                </a:cubicBezTo>
                <a:cubicBezTo>
                  <a:pt x="66328" y="9325"/>
                  <a:pt x="66216" y="9334"/>
                  <a:pt x="66103" y="9359"/>
                </a:cubicBezTo>
                <a:cubicBezTo>
                  <a:pt x="66083" y="9366"/>
                  <a:pt x="66061" y="9368"/>
                  <a:pt x="66038" y="9368"/>
                </a:cubicBezTo>
                <a:cubicBezTo>
                  <a:pt x="65981" y="9368"/>
                  <a:pt x="65916" y="9352"/>
                  <a:pt x="65852" y="9336"/>
                </a:cubicBezTo>
                <a:cubicBezTo>
                  <a:pt x="65806" y="9405"/>
                  <a:pt x="65761" y="9450"/>
                  <a:pt x="65692" y="9541"/>
                </a:cubicBezTo>
                <a:cubicBezTo>
                  <a:pt x="65669" y="9427"/>
                  <a:pt x="65647" y="9359"/>
                  <a:pt x="65624" y="9290"/>
                </a:cubicBezTo>
                <a:cubicBezTo>
                  <a:pt x="65562" y="9319"/>
                  <a:pt x="65504" y="9331"/>
                  <a:pt x="65450" y="9331"/>
                </a:cubicBezTo>
                <a:cubicBezTo>
                  <a:pt x="65199" y="9331"/>
                  <a:pt x="65012" y="9085"/>
                  <a:pt x="64825" y="9085"/>
                </a:cubicBezTo>
                <a:cubicBezTo>
                  <a:pt x="64528" y="9199"/>
                  <a:pt x="64300" y="9268"/>
                  <a:pt x="64026" y="9359"/>
                </a:cubicBezTo>
                <a:cubicBezTo>
                  <a:pt x="63957" y="9176"/>
                  <a:pt x="63912" y="9039"/>
                  <a:pt x="63843" y="8880"/>
                </a:cubicBezTo>
                <a:cubicBezTo>
                  <a:pt x="63820" y="8880"/>
                  <a:pt x="63820" y="8902"/>
                  <a:pt x="63798" y="8902"/>
                </a:cubicBezTo>
                <a:cubicBezTo>
                  <a:pt x="63798" y="8971"/>
                  <a:pt x="63775" y="9062"/>
                  <a:pt x="63775" y="9131"/>
                </a:cubicBezTo>
                <a:cubicBezTo>
                  <a:pt x="63569" y="9108"/>
                  <a:pt x="63364" y="9062"/>
                  <a:pt x="63159" y="9016"/>
                </a:cubicBezTo>
                <a:cubicBezTo>
                  <a:pt x="63159" y="8925"/>
                  <a:pt x="63181" y="8857"/>
                  <a:pt x="63181" y="8765"/>
                </a:cubicBezTo>
                <a:cubicBezTo>
                  <a:pt x="63181" y="8765"/>
                  <a:pt x="63159" y="8765"/>
                  <a:pt x="63159" y="8743"/>
                </a:cubicBezTo>
                <a:cubicBezTo>
                  <a:pt x="63113" y="8857"/>
                  <a:pt x="63044" y="8971"/>
                  <a:pt x="62999" y="9085"/>
                </a:cubicBezTo>
                <a:cubicBezTo>
                  <a:pt x="62907" y="9039"/>
                  <a:pt x="62839" y="9039"/>
                  <a:pt x="62771" y="9016"/>
                </a:cubicBezTo>
                <a:cubicBezTo>
                  <a:pt x="62839" y="8788"/>
                  <a:pt x="62930" y="8606"/>
                  <a:pt x="62999" y="8400"/>
                </a:cubicBezTo>
                <a:lnTo>
                  <a:pt x="62999" y="8400"/>
                </a:lnTo>
                <a:cubicBezTo>
                  <a:pt x="62954" y="8411"/>
                  <a:pt x="62914" y="8415"/>
                  <a:pt x="62878" y="8415"/>
                </a:cubicBezTo>
                <a:cubicBezTo>
                  <a:pt x="62598" y="8415"/>
                  <a:pt x="62544" y="8133"/>
                  <a:pt x="62382" y="8012"/>
                </a:cubicBezTo>
                <a:cubicBezTo>
                  <a:pt x="62084" y="8036"/>
                  <a:pt x="61891" y="8052"/>
                  <a:pt x="61758" y="8052"/>
                </a:cubicBezTo>
                <a:cubicBezTo>
                  <a:pt x="61515" y="8052"/>
                  <a:pt x="61473" y="8000"/>
                  <a:pt x="61355" y="7852"/>
                </a:cubicBezTo>
                <a:cubicBezTo>
                  <a:pt x="61333" y="7921"/>
                  <a:pt x="61333" y="7989"/>
                  <a:pt x="61310" y="8103"/>
                </a:cubicBezTo>
                <a:cubicBezTo>
                  <a:pt x="61218" y="7989"/>
                  <a:pt x="61150" y="7898"/>
                  <a:pt x="61059" y="7784"/>
                </a:cubicBezTo>
                <a:cubicBezTo>
                  <a:pt x="61013" y="7898"/>
                  <a:pt x="60990" y="7989"/>
                  <a:pt x="60922" y="8126"/>
                </a:cubicBezTo>
                <a:cubicBezTo>
                  <a:pt x="61173" y="8195"/>
                  <a:pt x="61355" y="8240"/>
                  <a:pt x="61584" y="8309"/>
                </a:cubicBezTo>
                <a:cubicBezTo>
                  <a:pt x="61515" y="8400"/>
                  <a:pt x="61447" y="8469"/>
                  <a:pt x="61401" y="8514"/>
                </a:cubicBezTo>
                <a:cubicBezTo>
                  <a:pt x="61196" y="8469"/>
                  <a:pt x="60990" y="8423"/>
                  <a:pt x="60785" y="8377"/>
                </a:cubicBezTo>
                <a:lnTo>
                  <a:pt x="60785" y="8811"/>
                </a:lnTo>
                <a:cubicBezTo>
                  <a:pt x="60899" y="8811"/>
                  <a:pt x="60967" y="8834"/>
                  <a:pt x="61036" y="8834"/>
                </a:cubicBezTo>
                <a:cubicBezTo>
                  <a:pt x="61036" y="8880"/>
                  <a:pt x="61036" y="8902"/>
                  <a:pt x="61036" y="8925"/>
                </a:cubicBezTo>
                <a:cubicBezTo>
                  <a:pt x="60876" y="8948"/>
                  <a:pt x="60739" y="8948"/>
                  <a:pt x="60648" y="8971"/>
                </a:cubicBezTo>
                <a:cubicBezTo>
                  <a:pt x="60602" y="8720"/>
                  <a:pt x="60556" y="8537"/>
                  <a:pt x="60534" y="8423"/>
                </a:cubicBezTo>
                <a:cubicBezTo>
                  <a:pt x="60394" y="8326"/>
                  <a:pt x="60268" y="8290"/>
                  <a:pt x="60149" y="8290"/>
                </a:cubicBezTo>
                <a:cubicBezTo>
                  <a:pt x="59819" y="8290"/>
                  <a:pt x="59545" y="8566"/>
                  <a:pt x="59210" y="8583"/>
                </a:cubicBezTo>
                <a:cubicBezTo>
                  <a:pt x="59187" y="8423"/>
                  <a:pt x="59164" y="8309"/>
                  <a:pt x="59141" y="8218"/>
                </a:cubicBezTo>
                <a:cubicBezTo>
                  <a:pt x="58776" y="8126"/>
                  <a:pt x="58457" y="8035"/>
                  <a:pt x="58091" y="7944"/>
                </a:cubicBezTo>
                <a:cubicBezTo>
                  <a:pt x="58137" y="7761"/>
                  <a:pt x="58183" y="7624"/>
                  <a:pt x="58228" y="7510"/>
                </a:cubicBezTo>
                <a:cubicBezTo>
                  <a:pt x="58571" y="7533"/>
                  <a:pt x="58867" y="7510"/>
                  <a:pt x="58959" y="7921"/>
                </a:cubicBezTo>
                <a:cubicBezTo>
                  <a:pt x="59096" y="7373"/>
                  <a:pt x="58411" y="7510"/>
                  <a:pt x="58342" y="7145"/>
                </a:cubicBezTo>
                <a:lnTo>
                  <a:pt x="58342" y="7145"/>
                </a:lnTo>
                <a:cubicBezTo>
                  <a:pt x="58563" y="7168"/>
                  <a:pt x="58743" y="7180"/>
                  <a:pt x="58895" y="7180"/>
                </a:cubicBezTo>
                <a:cubicBezTo>
                  <a:pt x="59200" y="7180"/>
                  <a:pt x="59392" y="7130"/>
                  <a:pt x="59575" y="7008"/>
                </a:cubicBezTo>
                <a:cubicBezTo>
                  <a:pt x="59210" y="6917"/>
                  <a:pt x="58867" y="6848"/>
                  <a:pt x="58548" y="6734"/>
                </a:cubicBezTo>
                <a:cubicBezTo>
                  <a:pt x="58365" y="6688"/>
                  <a:pt x="58183" y="6620"/>
                  <a:pt x="58023" y="6551"/>
                </a:cubicBezTo>
                <a:cubicBezTo>
                  <a:pt x="57909" y="6483"/>
                  <a:pt x="57840" y="6369"/>
                  <a:pt x="57726" y="6277"/>
                </a:cubicBezTo>
                <a:cubicBezTo>
                  <a:pt x="57589" y="6392"/>
                  <a:pt x="57475" y="6483"/>
                  <a:pt x="57407" y="6551"/>
                </a:cubicBezTo>
                <a:cubicBezTo>
                  <a:pt x="56797" y="6481"/>
                  <a:pt x="56429" y="6447"/>
                  <a:pt x="56170" y="6447"/>
                </a:cubicBezTo>
                <a:cubicBezTo>
                  <a:pt x="55838" y="6447"/>
                  <a:pt x="55688" y="6504"/>
                  <a:pt x="55444" y="6620"/>
                </a:cubicBezTo>
                <a:cubicBezTo>
                  <a:pt x="55740" y="6643"/>
                  <a:pt x="56037" y="6597"/>
                  <a:pt x="56128" y="6939"/>
                </a:cubicBezTo>
                <a:cubicBezTo>
                  <a:pt x="56215" y="6918"/>
                  <a:pt x="56299" y="6903"/>
                  <a:pt x="56377" y="6903"/>
                </a:cubicBezTo>
                <a:cubicBezTo>
                  <a:pt x="56545" y="6903"/>
                  <a:pt x="56682" y="6972"/>
                  <a:pt x="56745" y="7190"/>
                </a:cubicBezTo>
                <a:cubicBezTo>
                  <a:pt x="56836" y="7122"/>
                  <a:pt x="56882" y="7076"/>
                  <a:pt x="56973" y="7031"/>
                </a:cubicBezTo>
                <a:cubicBezTo>
                  <a:pt x="56996" y="7190"/>
                  <a:pt x="56996" y="7305"/>
                  <a:pt x="57019" y="7419"/>
                </a:cubicBezTo>
                <a:cubicBezTo>
                  <a:pt x="57178" y="7350"/>
                  <a:pt x="57292" y="7282"/>
                  <a:pt x="57429" y="7213"/>
                </a:cubicBezTo>
                <a:cubicBezTo>
                  <a:pt x="57475" y="7373"/>
                  <a:pt x="57521" y="7510"/>
                  <a:pt x="57566" y="7647"/>
                </a:cubicBezTo>
                <a:cubicBezTo>
                  <a:pt x="57407" y="7738"/>
                  <a:pt x="57292" y="7830"/>
                  <a:pt x="57133" y="7921"/>
                </a:cubicBezTo>
                <a:cubicBezTo>
                  <a:pt x="57041" y="7807"/>
                  <a:pt x="56950" y="7715"/>
                  <a:pt x="56882" y="7624"/>
                </a:cubicBezTo>
                <a:cubicBezTo>
                  <a:pt x="56767" y="7693"/>
                  <a:pt x="56653" y="7761"/>
                  <a:pt x="56539" y="7830"/>
                </a:cubicBezTo>
                <a:cubicBezTo>
                  <a:pt x="56448" y="7693"/>
                  <a:pt x="56357" y="7579"/>
                  <a:pt x="56265" y="7464"/>
                </a:cubicBezTo>
                <a:cubicBezTo>
                  <a:pt x="56220" y="7556"/>
                  <a:pt x="56197" y="7624"/>
                  <a:pt x="56151" y="7715"/>
                </a:cubicBezTo>
                <a:cubicBezTo>
                  <a:pt x="56028" y="7620"/>
                  <a:pt x="55905" y="7587"/>
                  <a:pt x="55782" y="7587"/>
                </a:cubicBezTo>
                <a:cubicBezTo>
                  <a:pt x="55530" y="7587"/>
                  <a:pt x="55281" y="7724"/>
                  <a:pt x="55040" y="7724"/>
                </a:cubicBezTo>
                <a:cubicBezTo>
                  <a:pt x="55007" y="7724"/>
                  <a:pt x="54974" y="7721"/>
                  <a:pt x="54941" y="7715"/>
                </a:cubicBezTo>
                <a:cubicBezTo>
                  <a:pt x="54873" y="7784"/>
                  <a:pt x="54804" y="7830"/>
                  <a:pt x="54690" y="7921"/>
                </a:cubicBezTo>
                <a:cubicBezTo>
                  <a:pt x="54645" y="7761"/>
                  <a:pt x="54622" y="7647"/>
                  <a:pt x="54576" y="7533"/>
                </a:cubicBezTo>
                <a:cubicBezTo>
                  <a:pt x="54463" y="7583"/>
                  <a:pt x="54355" y="7604"/>
                  <a:pt x="54250" y="7604"/>
                </a:cubicBezTo>
                <a:cubicBezTo>
                  <a:pt x="53975" y="7604"/>
                  <a:pt x="53722" y="7460"/>
                  <a:pt x="53458" y="7327"/>
                </a:cubicBezTo>
                <a:cubicBezTo>
                  <a:pt x="53435" y="7373"/>
                  <a:pt x="53389" y="7419"/>
                  <a:pt x="53389" y="7442"/>
                </a:cubicBezTo>
                <a:cubicBezTo>
                  <a:pt x="53184" y="7396"/>
                  <a:pt x="53001" y="7350"/>
                  <a:pt x="52842" y="7327"/>
                </a:cubicBezTo>
                <a:cubicBezTo>
                  <a:pt x="52682" y="7305"/>
                  <a:pt x="52499" y="7327"/>
                  <a:pt x="52362" y="7282"/>
                </a:cubicBezTo>
                <a:cubicBezTo>
                  <a:pt x="51792" y="7190"/>
                  <a:pt x="51221" y="7076"/>
                  <a:pt x="50650" y="6985"/>
                </a:cubicBezTo>
                <a:cubicBezTo>
                  <a:pt x="50559" y="6977"/>
                  <a:pt x="50465" y="6975"/>
                  <a:pt x="50372" y="6975"/>
                </a:cubicBezTo>
                <a:cubicBezTo>
                  <a:pt x="50186" y="6975"/>
                  <a:pt x="50004" y="6985"/>
                  <a:pt x="49851" y="6985"/>
                </a:cubicBezTo>
                <a:cubicBezTo>
                  <a:pt x="49623" y="6939"/>
                  <a:pt x="49441" y="6848"/>
                  <a:pt x="49258" y="6848"/>
                </a:cubicBezTo>
                <a:cubicBezTo>
                  <a:pt x="48322" y="6848"/>
                  <a:pt x="47386" y="6734"/>
                  <a:pt x="46473" y="6551"/>
                </a:cubicBezTo>
                <a:cubicBezTo>
                  <a:pt x="46305" y="6509"/>
                  <a:pt x="46116" y="6389"/>
                  <a:pt x="45963" y="6389"/>
                </a:cubicBezTo>
                <a:cubicBezTo>
                  <a:pt x="45950" y="6389"/>
                  <a:pt x="45938" y="6390"/>
                  <a:pt x="45925" y="6392"/>
                </a:cubicBezTo>
                <a:cubicBezTo>
                  <a:pt x="45895" y="6398"/>
                  <a:pt x="45868" y="6400"/>
                  <a:pt x="45845" y="6400"/>
                </a:cubicBezTo>
                <a:cubicBezTo>
                  <a:pt x="45689" y="6400"/>
                  <a:pt x="45656" y="6279"/>
                  <a:pt x="45537" y="6141"/>
                </a:cubicBezTo>
                <a:cubicBezTo>
                  <a:pt x="45788" y="6072"/>
                  <a:pt x="45994" y="6026"/>
                  <a:pt x="46222" y="5981"/>
                </a:cubicBezTo>
                <a:cubicBezTo>
                  <a:pt x="46359" y="6026"/>
                  <a:pt x="46496" y="6095"/>
                  <a:pt x="46633" y="6141"/>
                </a:cubicBezTo>
                <a:cubicBezTo>
                  <a:pt x="46838" y="6011"/>
                  <a:pt x="46951" y="5943"/>
                  <a:pt x="47049" y="5943"/>
                </a:cubicBezTo>
                <a:cubicBezTo>
                  <a:pt x="47159" y="5943"/>
                  <a:pt x="47251" y="6028"/>
                  <a:pt x="47432" y="6209"/>
                </a:cubicBezTo>
                <a:cubicBezTo>
                  <a:pt x="47491" y="6228"/>
                  <a:pt x="47549" y="6235"/>
                  <a:pt x="47607" y="6235"/>
                </a:cubicBezTo>
                <a:cubicBezTo>
                  <a:pt x="47882" y="6235"/>
                  <a:pt x="48151" y="6064"/>
                  <a:pt x="48433" y="6064"/>
                </a:cubicBezTo>
                <a:cubicBezTo>
                  <a:pt x="48531" y="6064"/>
                  <a:pt x="48631" y="6084"/>
                  <a:pt x="48733" y="6141"/>
                </a:cubicBezTo>
                <a:cubicBezTo>
                  <a:pt x="48733" y="6232"/>
                  <a:pt x="48710" y="6300"/>
                  <a:pt x="48710" y="6369"/>
                </a:cubicBezTo>
                <a:cubicBezTo>
                  <a:pt x="48824" y="6414"/>
                  <a:pt x="48961" y="6460"/>
                  <a:pt x="49030" y="6483"/>
                </a:cubicBezTo>
                <a:cubicBezTo>
                  <a:pt x="49281" y="6392"/>
                  <a:pt x="49486" y="6323"/>
                  <a:pt x="49714" y="6232"/>
                </a:cubicBezTo>
                <a:cubicBezTo>
                  <a:pt x="49760" y="6392"/>
                  <a:pt x="49806" y="6506"/>
                  <a:pt x="49874" y="6665"/>
                </a:cubicBezTo>
                <a:cubicBezTo>
                  <a:pt x="49958" y="6597"/>
                  <a:pt x="50043" y="6574"/>
                  <a:pt x="50129" y="6574"/>
                </a:cubicBezTo>
                <a:cubicBezTo>
                  <a:pt x="50321" y="6574"/>
                  <a:pt x="50516" y="6691"/>
                  <a:pt x="50708" y="6691"/>
                </a:cubicBezTo>
                <a:cubicBezTo>
                  <a:pt x="50804" y="6691"/>
                  <a:pt x="50899" y="6662"/>
                  <a:pt x="50993" y="6574"/>
                </a:cubicBezTo>
                <a:cubicBezTo>
                  <a:pt x="51472" y="6665"/>
                  <a:pt x="51951" y="6734"/>
                  <a:pt x="52545" y="6825"/>
                </a:cubicBezTo>
                <a:cubicBezTo>
                  <a:pt x="52773" y="6871"/>
                  <a:pt x="53115" y="6917"/>
                  <a:pt x="53458" y="6939"/>
                </a:cubicBezTo>
                <a:cubicBezTo>
                  <a:pt x="53481" y="6734"/>
                  <a:pt x="53389" y="6688"/>
                  <a:pt x="53230" y="6643"/>
                </a:cubicBezTo>
                <a:cubicBezTo>
                  <a:pt x="53024" y="6597"/>
                  <a:pt x="52956" y="6483"/>
                  <a:pt x="53024" y="6300"/>
                </a:cubicBezTo>
                <a:cubicBezTo>
                  <a:pt x="53093" y="6255"/>
                  <a:pt x="53161" y="6232"/>
                  <a:pt x="53252" y="6209"/>
                </a:cubicBezTo>
                <a:cubicBezTo>
                  <a:pt x="53156" y="6049"/>
                  <a:pt x="53060" y="5988"/>
                  <a:pt x="52966" y="5988"/>
                </a:cubicBezTo>
                <a:cubicBezTo>
                  <a:pt x="52860" y="5988"/>
                  <a:pt x="52756" y="6066"/>
                  <a:pt x="52659" y="6163"/>
                </a:cubicBezTo>
                <a:cubicBezTo>
                  <a:pt x="52613" y="6072"/>
                  <a:pt x="52590" y="6026"/>
                  <a:pt x="52568" y="5958"/>
                </a:cubicBezTo>
                <a:cubicBezTo>
                  <a:pt x="52453" y="5958"/>
                  <a:pt x="52339" y="5981"/>
                  <a:pt x="52225" y="5981"/>
                </a:cubicBezTo>
                <a:cubicBezTo>
                  <a:pt x="52180" y="6072"/>
                  <a:pt x="52134" y="6141"/>
                  <a:pt x="52088" y="6232"/>
                </a:cubicBezTo>
                <a:cubicBezTo>
                  <a:pt x="51814" y="6049"/>
                  <a:pt x="51563" y="5889"/>
                  <a:pt x="51335" y="5730"/>
                </a:cubicBezTo>
                <a:lnTo>
                  <a:pt x="49943" y="5730"/>
                </a:lnTo>
                <a:cubicBezTo>
                  <a:pt x="49874" y="5775"/>
                  <a:pt x="49737" y="5867"/>
                  <a:pt x="49577" y="5958"/>
                </a:cubicBezTo>
                <a:cubicBezTo>
                  <a:pt x="49532" y="5867"/>
                  <a:pt x="49486" y="5798"/>
                  <a:pt x="49441" y="5752"/>
                </a:cubicBezTo>
                <a:cubicBezTo>
                  <a:pt x="49349" y="5798"/>
                  <a:pt x="49281" y="5844"/>
                  <a:pt x="49189" y="5889"/>
                </a:cubicBezTo>
                <a:cubicBezTo>
                  <a:pt x="49144" y="5775"/>
                  <a:pt x="49098" y="5684"/>
                  <a:pt x="49030" y="5547"/>
                </a:cubicBezTo>
                <a:cubicBezTo>
                  <a:pt x="48984" y="5752"/>
                  <a:pt x="48938" y="5889"/>
                  <a:pt x="48893" y="6026"/>
                </a:cubicBezTo>
                <a:cubicBezTo>
                  <a:pt x="48459" y="5889"/>
                  <a:pt x="47980" y="5981"/>
                  <a:pt x="47660" y="5638"/>
                </a:cubicBezTo>
                <a:cubicBezTo>
                  <a:pt x="47523" y="5707"/>
                  <a:pt x="47386" y="5775"/>
                  <a:pt x="47249" y="5867"/>
                </a:cubicBezTo>
                <a:cubicBezTo>
                  <a:pt x="47112" y="5775"/>
                  <a:pt x="46998" y="5707"/>
                  <a:pt x="46907" y="5638"/>
                </a:cubicBezTo>
                <a:cubicBezTo>
                  <a:pt x="46930" y="5479"/>
                  <a:pt x="46953" y="5387"/>
                  <a:pt x="46975" y="5296"/>
                </a:cubicBezTo>
                <a:cubicBezTo>
                  <a:pt x="46702" y="5273"/>
                  <a:pt x="46450" y="5250"/>
                  <a:pt x="46199" y="5227"/>
                </a:cubicBezTo>
                <a:cubicBezTo>
                  <a:pt x="46177" y="5319"/>
                  <a:pt x="46131" y="5387"/>
                  <a:pt x="46108" y="5479"/>
                </a:cubicBezTo>
                <a:lnTo>
                  <a:pt x="45880" y="5479"/>
                </a:lnTo>
                <a:lnTo>
                  <a:pt x="45880" y="5159"/>
                </a:lnTo>
                <a:cubicBezTo>
                  <a:pt x="45788" y="5319"/>
                  <a:pt x="45743" y="5410"/>
                  <a:pt x="45606" y="5593"/>
                </a:cubicBezTo>
                <a:cubicBezTo>
                  <a:pt x="45583" y="5364"/>
                  <a:pt x="45560" y="5273"/>
                  <a:pt x="45537" y="5113"/>
                </a:cubicBezTo>
                <a:cubicBezTo>
                  <a:pt x="45423" y="5227"/>
                  <a:pt x="45355" y="5319"/>
                  <a:pt x="45241" y="5456"/>
                </a:cubicBezTo>
                <a:cubicBezTo>
                  <a:pt x="45195" y="5250"/>
                  <a:pt x="45172" y="5136"/>
                  <a:pt x="45127" y="4976"/>
                </a:cubicBezTo>
                <a:lnTo>
                  <a:pt x="43803" y="4976"/>
                </a:lnTo>
                <a:cubicBezTo>
                  <a:pt x="43757" y="5045"/>
                  <a:pt x="43689" y="5136"/>
                  <a:pt x="43620" y="5250"/>
                </a:cubicBezTo>
                <a:cubicBezTo>
                  <a:pt x="43574" y="5113"/>
                  <a:pt x="43552" y="5045"/>
                  <a:pt x="43529" y="4976"/>
                </a:cubicBezTo>
                <a:cubicBezTo>
                  <a:pt x="43460" y="5068"/>
                  <a:pt x="43392" y="5136"/>
                  <a:pt x="43323" y="5250"/>
                </a:cubicBezTo>
                <a:cubicBezTo>
                  <a:pt x="43255" y="5091"/>
                  <a:pt x="43209" y="4999"/>
                  <a:pt x="43209" y="4976"/>
                </a:cubicBezTo>
                <a:cubicBezTo>
                  <a:pt x="42981" y="5045"/>
                  <a:pt x="42798" y="5068"/>
                  <a:pt x="42639" y="5113"/>
                </a:cubicBezTo>
                <a:cubicBezTo>
                  <a:pt x="42588" y="5029"/>
                  <a:pt x="42538" y="4970"/>
                  <a:pt x="42524" y="4954"/>
                </a:cubicBezTo>
                <a:lnTo>
                  <a:pt x="42524" y="4954"/>
                </a:lnTo>
                <a:cubicBezTo>
                  <a:pt x="42182" y="5022"/>
                  <a:pt x="41885" y="5091"/>
                  <a:pt x="41611" y="5159"/>
                </a:cubicBezTo>
                <a:cubicBezTo>
                  <a:pt x="41611" y="5182"/>
                  <a:pt x="41611" y="5205"/>
                  <a:pt x="41611" y="5250"/>
                </a:cubicBezTo>
                <a:cubicBezTo>
                  <a:pt x="41726" y="5296"/>
                  <a:pt x="41840" y="5342"/>
                  <a:pt x="41931" y="5387"/>
                </a:cubicBezTo>
                <a:cubicBezTo>
                  <a:pt x="41999" y="5342"/>
                  <a:pt x="42045" y="5296"/>
                  <a:pt x="42114" y="5250"/>
                </a:cubicBezTo>
                <a:cubicBezTo>
                  <a:pt x="42159" y="5364"/>
                  <a:pt x="42205" y="5456"/>
                  <a:pt x="42251" y="5570"/>
                </a:cubicBezTo>
                <a:cubicBezTo>
                  <a:pt x="42365" y="5501"/>
                  <a:pt x="42456" y="5433"/>
                  <a:pt x="42524" y="5387"/>
                </a:cubicBezTo>
                <a:cubicBezTo>
                  <a:pt x="43027" y="5661"/>
                  <a:pt x="43027" y="5684"/>
                  <a:pt x="42821" y="6072"/>
                </a:cubicBezTo>
                <a:cubicBezTo>
                  <a:pt x="41794" y="6026"/>
                  <a:pt x="40744" y="5912"/>
                  <a:pt x="39740" y="5616"/>
                </a:cubicBezTo>
                <a:cubicBezTo>
                  <a:pt x="39694" y="5707"/>
                  <a:pt x="39671" y="5775"/>
                  <a:pt x="39626" y="5844"/>
                </a:cubicBezTo>
                <a:cubicBezTo>
                  <a:pt x="39557" y="5752"/>
                  <a:pt x="39512" y="5684"/>
                  <a:pt x="39443" y="5616"/>
                </a:cubicBezTo>
                <a:cubicBezTo>
                  <a:pt x="39260" y="5661"/>
                  <a:pt x="39101" y="5707"/>
                  <a:pt x="38918" y="5752"/>
                </a:cubicBezTo>
                <a:cubicBezTo>
                  <a:pt x="38872" y="5684"/>
                  <a:pt x="38804" y="5616"/>
                  <a:pt x="38758" y="5547"/>
                </a:cubicBezTo>
                <a:cubicBezTo>
                  <a:pt x="38690" y="5570"/>
                  <a:pt x="38621" y="5616"/>
                  <a:pt x="38553" y="5638"/>
                </a:cubicBezTo>
                <a:cubicBezTo>
                  <a:pt x="38553" y="5616"/>
                  <a:pt x="38553" y="5593"/>
                  <a:pt x="38553" y="5570"/>
                </a:cubicBezTo>
                <a:lnTo>
                  <a:pt x="37594" y="5570"/>
                </a:lnTo>
                <a:cubicBezTo>
                  <a:pt x="37526" y="5479"/>
                  <a:pt x="37480" y="5410"/>
                  <a:pt x="37412" y="5342"/>
                </a:cubicBezTo>
                <a:cubicBezTo>
                  <a:pt x="37366" y="5433"/>
                  <a:pt x="37343" y="5501"/>
                  <a:pt x="37275" y="5661"/>
                </a:cubicBezTo>
                <a:cubicBezTo>
                  <a:pt x="37183" y="5410"/>
                  <a:pt x="37115" y="5250"/>
                  <a:pt x="37069" y="5091"/>
                </a:cubicBezTo>
                <a:lnTo>
                  <a:pt x="37069" y="5113"/>
                </a:lnTo>
                <a:cubicBezTo>
                  <a:pt x="37001" y="5227"/>
                  <a:pt x="36932" y="5342"/>
                  <a:pt x="36887" y="5456"/>
                </a:cubicBezTo>
                <a:cubicBezTo>
                  <a:pt x="36801" y="5443"/>
                  <a:pt x="36714" y="5438"/>
                  <a:pt x="36626" y="5438"/>
                </a:cubicBezTo>
                <a:cubicBezTo>
                  <a:pt x="36427" y="5438"/>
                  <a:pt x="36226" y="5462"/>
                  <a:pt x="36031" y="5462"/>
                </a:cubicBezTo>
                <a:cubicBezTo>
                  <a:pt x="35721" y="5462"/>
                  <a:pt x="35426" y="5402"/>
                  <a:pt x="35175" y="5091"/>
                </a:cubicBezTo>
                <a:cubicBezTo>
                  <a:pt x="35083" y="5319"/>
                  <a:pt x="35061" y="5593"/>
                  <a:pt x="34901" y="5730"/>
                </a:cubicBezTo>
                <a:cubicBezTo>
                  <a:pt x="34764" y="5889"/>
                  <a:pt x="34513" y="5889"/>
                  <a:pt x="34330" y="5958"/>
                </a:cubicBezTo>
                <a:cubicBezTo>
                  <a:pt x="34330" y="5684"/>
                  <a:pt x="34307" y="5456"/>
                  <a:pt x="34285" y="5182"/>
                </a:cubicBezTo>
                <a:cubicBezTo>
                  <a:pt x="34182" y="5203"/>
                  <a:pt x="34084" y="5213"/>
                  <a:pt x="33991" y="5213"/>
                </a:cubicBezTo>
                <a:cubicBezTo>
                  <a:pt x="33482" y="5213"/>
                  <a:pt x="33102" y="4923"/>
                  <a:pt x="32755" y="4634"/>
                </a:cubicBezTo>
                <a:cubicBezTo>
                  <a:pt x="32637" y="4634"/>
                  <a:pt x="32606" y="4846"/>
                  <a:pt x="32488" y="4846"/>
                </a:cubicBezTo>
                <a:cubicBezTo>
                  <a:pt x="32446" y="4846"/>
                  <a:pt x="32393" y="4820"/>
                  <a:pt x="32322" y="4748"/>
                </a:cubicBezTo>
                <a:cubicBezTo>
                  <a:pt x="32421" y="4657"/>
                  <a:pt x="32477" y="4562"/>
                  <a:pt x="32501" y="4466"/>
                </a:cubicBezTo>
                <a:lnTo>
                  <a:pt x="32501" y="4466"/>
                </a:lnTo>
                <a:cubicBezTo>
                  <a:pt x="32265" y="4595"/>
                  <a:pt x="32112" y="4681"/>
                  <a:pt x="32002" y="4725"/>
                </a:cubicBezTo>
                <a:cubicBezTo>
                  <a:pt x="31819" y="4611"/>
                  <a:pt x="31682" y="4520"/>
                  <a:pt x="31545" y="4451"/>
                </a:cubicBezTo>
                <a:cubicBezTo>
                  <a:pt x="31523" y="4474"/>
                  <a:pt x="31500" y="4474"/>
                  <a:pt x="31477" y="4497"/>
                </a:cubicBezTo>
                <a:cubicBezTo>
                  <a:pt x="31431" y="4383"/>
                  <a:pt x="31386" y="4292"/>
                  <a:pt x="31340" y="4155"/>
                </a:cubicBezTo>
                <a:lnTo>
                  <a:pt x="31340" y="4155"/>
                </a:lnTo>
                <a:cubicBezTo>
                  <a:pt x="31477" y="4178"/>
                  <a:pt x="31591" y="4200"/>
                  <a:pt x="31682" y="4223"/>
                </a:cubicBezTo>
                <a:cubicBezTo>
                  <a:pt x="31705" y="4200"/>
                  <a:pt x="31705" y="4200"/>
                  <a:pt x="31705" y="4178"/>
                </a:cubicBezTo>
                <a:cubicBezTo>
                  <a:pt x="31523" y="4063"/>
                  <a:pt x="31317" y="3972"/>
                  <a:pt x="31021" y="3790"/>
                </a:cubicBezTo>
                <a:lnTo>
                  <a:pt x="31021" y="3790"/>
                </a:lnTo>
                <a:cubicBezTo>
                  <a:pt x="31112" y="4086"/>
                  <a:pt x="31180" y="4269"/>
                  <a:pt x="31249" y="4474"/>
                </a:cubicBezTo>
                <a:cubicBezTo>
                  <a:pt x="31226" y="4520"/>
                  <a:pt x="31157" y="4611"/>
                  <a:pt x="31135" y="4680"/>
                </a:cubicBezTo>
                <a:cubicBezTo>
                  <a:pt x="30610" y="4611"/>
                  <a:pt x="30130" y="4543"/>
                  <a:pt x="29628" y="4451"/>
                </a:cubicBezTo>
                <a:cubicBezTo>
                  <a:pt x="29674" y="4269"/>
                  <a:pt x="29719" y="4132"/>
                  <a:pt x="29765" y="3995"/>
                </a:cubicBezTo>
                <a:cubicBezTo>
                  <a:pt x="29856" y="4018"/>
                  <a:pt x="29925" y="4018"/>
                  <a:pt x="29993" y="4041"/>
                </a:cubicBezTo>
                <a:cubicBezTo>
                  <a:pt x="30016" y="4132"/>
                  <a:pt x="30016" y="4200"/>
                  <a:pt x="30039" y="4292"/>
                </a:cubicBezTo>
                <a:cubicBezTo>
                  <a:pt x="30108" y="4155"/>
                  <a:pt x="30153" y="4041"/>
                  <a:pt x="30199" y="3949"/>
                </a:cubicBezTo>
                <a:cubicBezTo>
                  <a:pt x="30039" y="3835"/>
                  <a:pt x="29902" y="3721"/>
                  <a:pt x="29765" y="3607"/>
                </a:cubicBezTo>
                <a:cubicBezTo>
                  <a:pt x="29608" y="3699"/>
                  <a:pt x="29449" y="3730"/>
                  <a:pt x="29288" y="3730"/>
                </a:cubicBezTo>
                <a:cubicBezTo>
                  <a:pt x="28933" y="3730"/>
                  <a:pt x="28568" y="3576"/>
                  <a:pt x="28194" y="3576"/>
                </a:cubicBezTo>
                <a:cubicBezTo>
                  <a:pt x="28147" y="3576"/>
                  <a:pt x="28100" y="3579"/>
                  <a:pt x="28053" y="3584"/>
                </a:cubicBezTo>
                <a:cubicBezTo>
                  <a:pt x="27942" y="3484"/>
                  <a:pt x="27847" y="3433"/>
                  <a:pt x="27740" y="3433"/>
                </a:cubicBezTo>
                <a:cubicBezTo>
                  <a:pt x="27626" y="3433"/>
                  <a:pt x="27499" y="3490"/>
                  <a:pt x="27323" y="3607"/>
                </a:cubicBezTo>
                <a:cubicBezTo>
                  <a:pt x="27186" y="3538"/>
                  <a:pt x="27049" y="3470"/>
                  <a:pt x="26958" y="3424"/>
                </a:cubicBezTo>
                <a:cubicBezTo>
                  <a:pt x="26866" y="3242"/>
                  <a:pt x="26798" y="3105"/>
                  <a:pt x="26729" y="2945"/>
                </a:cubicBezTo>
                <a:cubicBezTo>
                  <a:pt x="26661" y="3059"/>
                  <a:pt x="26638" y="3105"/>
                  <a:pt x="26592" y="3150"/>
                </a:cubicBezTo>
                <a:cubicBezTo>
                  <a:pt x="26570" y="3219"/>
                  <a:pt x="26547" y="3265"/>
                  <a:pt x="26501" y="3333"/>
                </a:cubicBezTo>
                <a:cubicBezTo>
                  <a:pt x="26433" y="3310"/>
                  <a:pt x="26387" y="3287"/>
                  <a:pt x="26319" y="3287"/>
                </a:cubicBezTo>
                <a:cubicBezTo>
                  <a:pt x="26273" y="3287"/>
                  <a:pt x="26227" y="3310"/>
                  <a:pt x="26159" y="3333"/>
                </a:cubicBezTo>
                <a:cubicBezTo>
                  <a:pt x="26136" y="3196"/>
                  <a:pt x="26136" y="3082"/>
                  <a:pt x="26113" y="2945"/>
                </a:cubicBezTo>
                <a:cubicBezTo>
                  <a:pt x="25957" y="3018"/>
                  <a:pt x="25872" y="3057"/>
                  <a:pt x="25807" y="3057"/>
                </a:cubicBezTo>
                <a:cubicBezTo>
                  <a:pt x="25728" y="3057"/>
                  <a:pt x="25677" y="3001"/>
                  <a:pt x="25565" y="2876"/>
                </a:cubicBezTo>
                <a:cubicBezTo>
                  <a:pt x="25337" y="2876"/>
                  <a:pt x="25109" y="2876"/>
                  <a:pt x="24881" y="2899"/>
                </a:cubicBezTo>
                <a:cubicBezTo>
                  <a:pt x="24858" y="2899"/>
                  <a:pt x="24858" y="2899"/>
                  <a:pt x="24835" y="2922"/>
                </a:cubicBezTo>
                <a:cubicBezTo>
                  <a:pt x="24903" y="2991"/>
                  <a:pt x="24995" y="3036"/>
                  <a:pt x="25063" y="3105"/>
                </a:cubicBezTo>
                <a:cubicBezTo>
                  <a:pt x="25017" y="3150"/>
                  <a:pt x="24972" y="3196"/>
                  <a:pt x="24903" y="3265"/>
                </a:cubicBezTo>
                <a:cubicBezTo>
                  <a:pt x="25017" y="3424"/>
                  <a:pt x="25132" y="3561"/>
                  <a:pt x="25246" y="3698"/>
                </a:cubicBezTo>
                <a:cubicBezTo>
                  <a:pt x="25117" y="3788"/>
                  <a:pt x="24975" y="3829"/>
                  <a:pt x="24833" y="3829"/>
                </a:cubicBezTo>
                <a:cubicBezTo>
                  <a:pt x="24649" y="3829"/>
                  <a:pt x="24465" y="3759"/>
                  <a:pt x="24310" y="3630"/>
                </a:cubicBezTo>
                <a:cubicBezTo>
                  <a:pt x="24264" y="3653"/>
                  <a:pt x="24196" y="3675"/>
                  <a:pt x="24082" y="3721"/>
                </a:cubicBezTo>
                <a:cubicBezTo>
                  <a:pt x="24127" y="3493"/>
                  <a:pt x="24150" y="3333"/>
                  <a:pt x="24173" y="3128"/>
                </a:cubicBezTo>
                <a:cubicBezTo>
                  <a:pt x="23990" y="3128"/>
                  <a:pt x="23853" y="3150"/>
                  <a:pt x="23671" y="3173"/>
                </a:cubicBezTo>
                <a:cubicBezTo>
                  <a:pt x="23557" y="3013"/>
                  <a:pt x="23420" y="2876"/>
                  <a:pt x="23306" y="2717"/>
                </a:cubicBezTo>
                <a:cubicBezTo>
                  <a:pt x="22712" y="2671"/>
                  <a:pt x="22141" y="2625"/>
                  <a:pt x="21548" y="2557"/>
                </a:cubicBezTo>
                <a:cubicBezTo>
                  <a:pt x="21513" y="2628"/>
                  <a:pt x="21465" y="2674"/>
                  <a:pt x="21409" y="2674"/>
                </a:cubicBezTo>
                <a:cubicBezTo>
                  <a:pt x="21356" y="2674"/>
                  <a:pt x="21295" y="2633"/>
                  <a:pt x="21228" y="2534"/>
                </a:cubicBezTo>
                <a:cubicBezTo>
                  <a:pt x="21274" y="2443"/>
                  <a:pt x="21343" y="2352"/>
                  <a:pt x="21411" y="2192"/>
                </a:cubicBezTo>
                <a:lnTo>
                  <a:pt x="21411" y="2192"/>
                </a:lnTo>
                <a:cubicBezTo>
                  <a:pt x="21069" y="2283"/>
                  <a:pt x="20795" y="2352"/>
                  <a:pt x="20498" y="2443"/>
                </a:cubicBezTo>
                <a:cubicBezTo>
                  <a:pt x="19768" y="2329"/>
                  <a:pt x="18992" y="2215"/>
                  <a:pt x="18216" y="2100"/>
                </a:cubicBezTo>
                <a:cubicBezTo>
                  <a:pt x="18216" y="1918"/>
                  <a:pt x="18193" y="1804"/>
                  <a:pt x="18170" y="1621"/>
                </a:cubicBezTo>
                <a:cubicBezTo>
                  <a:pt x="18067" y="1890"/>
                  <a:pt x="17836" y="2022"/>
                  <a:pt x="17563" y="2022"/>
                </a:cubicBezTo>
                <a:cubicBezTo>
                  <a:pt x="17350" y="2022"/>
                  <a:pt x="17112" y="1941"/>
                  <a:pt x="16892" y="1781"/>
                </a:cubicBezTo>
                <a:cubicBezTo>
                  <a:pt x="17029" y="1735"/>
                  <a:pt x="17188" y="1667"/>
                  <a:pt x="17348" y="1575"/>
                </a:cubicBezTo>
                <a:cubicBezTo>
                  <a:pt x="17295" y="1461"/>
                  <a:pt x="17239" y="1426"/>
                  <a:pt x="17182" y="1426"/>
                </a:cubicBezTo>
                <a:cubicBezTo>
                  <a:pt x="17089" y="1426"/>
                  <a:pt x="16994" y="1522"/>
                  <a:pt x="16903" y="1522"/>
                </a:cubicBezTo>
                <a:cubicBezTo>
                  <a:pt x="16884" y="1522"/>
                  <a:pt x="16865" y="1518"/>
                  <a:pt x="16846" y="1507"/>
                </a:cubicBezTo>
                <a:cubicBezTo>
                  <a:pt x="16709" y="1187"/>
                  <a:pt x="16412" y="1233"/>
                  <a:pt x="16161" y="1142"/>
                </a:cubicBezTo>
                <a:cubicBezTo>
                  <a:pt x="16070" y="1104"/>
                  <a:pt x="15975" y="1091"/>
                  <a:pt x="15879" y="1091"/>
                </a:cubicBezTo>
                <a:cubicBezTo>
                  <a:pt x="15709" y="1091"/>
                  <a:pt x="15534" y="1129"/>
                  <a:pt x="15366" y="1129"/>
                </a:cubicBezTo>
                <a:cubicBezTo>
                  <a:pt x="15174" y="1129"/>
                  <a:pt x="14991" y="1080"/>
                  <a:pt x="14837" y="868"/>
                </a:cubicBezTo>
                <a:cubicBezTo>
                  <a:pt x="14792" y="1028"/>
                  <a:pt x="14769" y="1119"/>
                  <a:pt x="14746" y="1210"/>
                </a:cubicBezTo>
                <a:cubicBezTo>
                  <a:pt x="14586" y="1165"/>
                  <a:pt x="14449" y="1096"/>
                  <a:pt x="14335" y="1050"/>
                </a:cubicBezTo>
                <a:cubicBezTo>
                  <a:pt x="14130" y="1119"/>
                  <a:pt x="13947" y="1187"/>
                  <a:pt x="13742" y="1279"/>
                </a:cubicBezTo>
                <a:cubicBezTo>
                  <a:pt x="13719" y="1187"/>
                  <a:pt x="13673" y="1096"/>
                  <a:pt x="13628" y="982"/>
                </a:cubicBezTo>
                <a:cubicBezTo>
                  <a:pt x="13559" y="1096"/>
                  <a:pt x="13514" y="1187"/>
                  <a:pt x="13422" y="1324"/>
                </a:cubicBezTo>
                <a:cubicBezTo>
                  <a:pt x="13377" y="1165"/>
                  <a:pt x="13331" y="1050"/>
                  <a:pt x="13285" y="914"/>
                </a:cubicBezTo>
                <a:cubicBezTo>
                  <a:pt x="13034" y="1028"/>
                  <a:pt x="12806" y="1142"/>
                  <a:pt x="12623" y="1210"/>
                </a:cubicBezTo>
                <a:cubicBezTo>
                  <a:pt x="12418" y="1005"/>
                  <a:pt x="12258" y="822"/>
                  <a:pt x="12098" y="662"/>
                </a:cubicBezTo>
                <a:cubicBezTo>
                  <a:pt x="12144" y="617"/>
                  <a:pt x="12190" y="571"/>
                  <a:pt x="12327" y="434"/>
                </a:cubicBezTo>
                <a:lnTo>
                  <a:pt x="12327" y="434"/>
                </a:lnTo>
                <a:cubicBezTo>
                  <a:pt x="12257" y="453"/>
                  <a:pt x="12197" y="462"/>
                  <a:pt x="12144" y="462"/>
                </a:cubicBezTo>
                <a:cubicBezTo>
                  <a:pt x="11885" y="462"/>
                  <a:pt x="11809" y="247"/>
                  <a:pt x="11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rot="965664">
            <a:off x="-813172" y="-798900"/>
            <a:ext cx="2029104" cy="2171506"/>
          </a:xfrm>
          <a:custGeom>
            <a:avLst/>
            <a:gdLst/>
            <a:ahLst/>
            <a:cxnLst/>
            <a:rect l="l" t="t" r="r" b="b"/>
            <a:pathLst>
              <a:path w="53919" h="57703" extrusionOk="0">
                <a:moveTo>
                  <a:pt x="52363" y="39465"/>
                </a:moveTo>
                <a:lnTo>
                  <a:pt x="52363" y="39465"/>
                </a:lnTo>
                <a:cubicBezTo>
                  <a:pt x="52363" y="39465"/>
                  <a:pt x="52362" y="39465"/>
                  <a:pt x="52362" y="39465"/>
                </a:cubicBezTo>
                <a:cubicBezTo>
                  <a:pt x="52368" y="39465"/>
                  <a:pt x="52367" y="39465"/>
                  <a:pt x="52363" y="39465"/>
                </a:cubicBezTo>
                <a:close/>
                <a:moveTo>
                  <a:pt x="15111" y="1"/>
                </a:moveTo>
                <a:cubicBezTo>
                  <a:pt x="15065" y="160"/>
                  <a:pt x="15019" y="297"/>
                  <a:pt x="14997" y="366"/>
                </a:cubicBezTo>
                <a:cubicBezTo>
                  <a:pt x="14631" y="663"/>
                  <a:pt x="14243" y="868"/>
                  <a:pt x="14243" y="1370"/>
                </a:cubicBezTo>
                <a:cubicBezTo>
                  <a:pt x="14084" y="1416"/>
                  <a:pt x="13970" y="1439"/>
                  <a:pt x="13787" y="1507"/>
                </a:cubicBezTo>
                <a:cubicBezTo>
                  <a:pt x="13810" y="1324"/>
                  <a:pt x="13833" y="1187"/>
                  <a:pt x="13855" y="1073"/>
                </a:cubicBezTo>
                <a:cubicBezTo>
                  <a:pt x="13696" y="1028"/>
                  <a:pt x="13559" y="1005"/>
                  <a:pt x="13445" y="982"/>
                </a:cubicBezTo>
                <a:cubicBezTo>
                  <a:pt x="13445" y="914"/>
                  <a:pt x="13445" y="845"/>
                  <a:pt x="13422" y="754"/>
                </a:cubicBezTo>
                <a:cubicBezTo>
                  <a:pt x="12965" y="708"/>
                  <a:pt x="12532" y="640"/>
                  <a:pt x="12075" y="617"/>
                </a:cubicBezTo>
                <a:cubicBezTo>
                  <a:pt x="12069" y="615"/>
                  <a:pt x="12063" y="614"/>
                  <a:pt x="12056" y="614"/>
                </a:cubicBezTo>
                <a:cubicBezTo>
                  <a:pt x="11990" y="614"/>
                  <a:pt x="11905" y="714"/>
                  <a:pt x="11801" y="777"/>
                </a:cubicBezTo>
                <a:cubicBezTo>
                  <a:pt x="12121" y="845"/>
                  <a:pt x="12349" y="891"/>
                  <a:pt x="12600" y="914"/>
                </a:cubicBezTo>
                <a:cubicBezTo>
                  <a:pt x="12600" y="1210"/>
                  <a:pt x="12623" y="1416"/>
                  <a:pt x="12623" y="1621"/>
                </a:cubicBezTo>
                <a:cubicBezTo>
                  <a:pt x="12463" y="1735"/>
                  <a:pt x="12349" y="1827"/>
                  <a:pt x="12189" y="1941"/>
                </a:cubicBezTo>
                <a:cubicBezTo>
                  <a:pt x="12144" y="1872"/>
                  <a:pt x="12098" y="1827"/>
                  <a:pt x="12052" y="1781"/>
                </a:cubicBezTo>
                <a:cubicBezTo>
                  <a:pt x="12029" y="1827"/>
                  <a:pt x="12007" y="1895"/>
                  <a:pt x="11984" y="1941"/>
                </a:cubicBezTo>
                <a:cubicBezTo>
                  <a:pt x="11938" y="1918"/>
                  <a:pt x="11870" y="1895"/>
                  <a:pt x="11824" y="1872"/>
                </a:cubicBezTo>
                <a:cubicBezTo>
                  <a:pt x="11641" y="1986"/>
                  <a:pt x="11482" y="2101"/>
                  <a:pt x="11367" y="2169"/>
                </a:cubicBezTo>
                <a:cubicBezTo>
                  <a:pt x="11248" y="2149"/>
                  <a:pt x="11132" y="2140"/>
                  <a:pt x="11017" y="2140"/>
                </a:cubicBezTo>
                <a:cubicBezTo>
                  <a:pt x="10475" y="2140"/>
                  <a:pt x="9982" y="2338"/>
                  <a:pt x="9473" y="2489"/>
                </a:cubicBezTo>
                <a:cubicBezTo>
                  <a:pt x="9404" y="2374"/>
                  <a:pt x="9336" y="2260"/>
                  <a:pt x="9290" y="2169"/>
                </a:cubicBezTo>
                <a:cubicBezTo>
                  <a:pt x="8925" y="2101"/>
                  <a:pt x="8583" y="2032"/>
                  <a:pt x="8263" y="1918"/>
                </a:cubicBezTo>
                <a:cubicBezTo>
                  <a:pt x="8059" y="1850"/>
                  <a:pt x="7854" y="1781"/>
                  <a:pt x="7649" y="1781"/>
                </a:cubicBezTo>
                <a:cubicBezTo>
                  <a:pt x="7512" y="1781"/>
                  <a:pt x="7374" y="1812"/>
                  <a:pt x="7236" y="1895"/>
                </a:cubicBezTo>
                <a:cubicBezTo>
                  <a:pt x="7099" y="1827"/>
                  <a:pt x="6985" y="1804"/>
                  <a:pt x="6848" y="1758"/>
                </a:cubicBezTo>
                <a:cubicBezTo>
                  <a:pt x="6665" y="2032"/>
                  <a:pt x="6506" y="2283"/>
                  <a:pt x="6255" y="2648"/>
                </a:cubicBezTo>
                <a:cubicBezTo>
                  <a:pt x="6003" y="2694"/>
                  <a:pt x="5615" y="2762"/>
                  <a:pt x="5227" y="2854"/>
                </a:cubicBezTo>
                <a:cubicBezTo>
                  <a:pt x="4885" y="2945"/>
                  <a:pt x="4543" y="3105"/>
                  <a:pt x="4155" y="3242"/>
                </a:cubicBezTo>
                <a:cubicBezTo>
                  <a:pt x="4292" y="3424"/>
                  <a:pt x="4383" y="3561"/>
                  <a:pt x="4497" y="3698"/>
                </a:cubicBezTo>
                <a:cubicBezTo>
                  <a:pt x="4520" y="3561"/>
                  <a:pt x="4566" y="3470"/>
                  <a:pt x="4611" y="3265"/>
                </a:cubicBezTo>
                <a:cubicBezTo>
                  <a:pt x="4702" y="3516"/>
                  <a:pt x="4748" y="3675"/>
                  <a:pt x="4817" y="3812"/>
                </a:cubicBezTo>
                <a:cubicBezTo>
                  <a:pt x="4931" y="3949"/>
                  <a:pt x="5113" y="4063"/>
                  <a:pt x="4954" y="4246"/>
                </a:cubicBezTo>
                <a:cubicBezTo>
                  <a:pt x="4794" y="4155"/>
                  <a:pt x="4657" y="4063"/>
                  <a:pt x="4520" y="3972"/>
                </a:cubicBezTo>
                <a:cubicBezTo>
                  <a:pt x="4383" y="3858"/>
                  <a:pt x="4246" y="3767"/>
                  <a:pt x="4109" y="3675"/>
                </a:cubicBezTo>
                <a:cubicBezTo>
                  <a:pt x="3921" y="3755"/>
                  <a:pt x="3806" y="3795"/>
                  <a:pt x="3726" y="3795"/>
                </a:cubicBezTo>
                <a:cubicBezTo>
                  <a:pt x="3623" y="3795"/>
                  <a:pt x="3580" y="3726"/>
                  <a:pt x="3516" y="3584"/>
                </a:cubicBezTo>
                <a:cubicBezTo>
                  <a:pt x="3219" y="3653"/>
                  <a:pt x="3242" y="4018"/>
                  <a:pt x="3013" y="4178"/>
                </a:cubicBezTo>
                <a:cubicBezTo>
                  <a:pt x="2808" y="4337"/>
                  <a:pt x="2717" y="4634"/>
                  <a:pt x="2580" y="4862"/>
                </a:cubicBezTo>
                <a:cubicBezTo>
                  <a:pt x="2603" y="4862"/>
                  <a:pt x="2625" y="4885"/>
                  <a:pt x="2648" y="4908"/>
                </a:cubicBezTo>
                <a:cubicBezTo>
                  <a:pt x="2739" y="4817"/>
                  <a:pt x="2831" y="4725"/>
                  <a:pt x="2922" y="4634"/>
                </a:cubicBezTo>
                <a:cubicBezTo>
                  <a:pt x="3128" y="4771"/>
                  <a:pt x="3356" y="4908"/>
                  <a:pt x="3630" y="5091"/>
                </a:cubicBezTo>
                <a:cubicBezTo>
                  <a:pt x="3424" y="5159"/>
                  <a:pt x="3264" y="5205"/>
                  <a:pt x="3105" y="5250"/>
                </a:cubicBezTo>
                <a:cubicBezTo>
                  <a:pt x="3105" y="5273"/>
                  <a:pt x="3105" y="5342"/>
                  <a:pt x="3082" y="5479"/>
                </a:cubicBezTo>
                <a:cubicBezTo>
                  <a:pt x="2899" y="5433"/>
                  <a:pt x="2717" y="5410"/>
                  <a:pt x="2580" y="5387"/>
                </a:cubicBezTo>
                <a:cubicBezTo>
                  <a:pt x="2351" y="6004"/>
                  <a:pt x="2032" y="6597"/>
                  <a:pt x="1712" y="7145"/>
                </a:cubicBezTo>
                <a:cubicBezTo>
                  <a:pt x="1553" y="7099"/>
                  <a:pt x="1484" y="7099"/>
                  <a:pt x="1416" y="7076"/>
                </a:cubicBezTo>
                <a:lnTo>
                  <a:pt x="1416" y="7076"/>
                </a:lnTo>
                <a:cubicBezTo>
                  <a:pt x="1370" y="7601"/>
                  <a:pt x="1598" y="8081"/>
                  <a:pt x="1370" y="8537"/>
                </a:cubicBezTo>
                <a:cubicBezTo>
                  <a:pt x="1256" y="8514"/>
                  <a:pt x="1165" y="8492"/>
                  <a:pt x="1050" y="8492"/>
                </a:cubicBezTo>
                <a:cubicBezTo>
                  <a:pt x="1119" y="8743"/>
                  <a:pt x="1165" y="8971"/>
                  <a:pt x="1210" y="9222"/>
                </a:cubicBezTo>
                <a:cubicBezTo>
                  <a:pt x="1165" y="9222"/>
                  <a:pt x="1142" y="9245"/>
                  <a:pt x="1119" y="9245"/>
                </a:cubicBezTo>
                <a:cubicBezTo>
                  <a:pt x="1005" y="9131"/>
                  <a:pt x="913" y="9017"/>
                  <a:pt x="777" y="8880"/>
                </a:cubicBezTo>
                <a:cubicBezTo>
                  <a:pt x="754" y="9199"/>
                  <a:pt x="708" y="9450"/>
                  <a:pt x="754" y="9678"/>
                </a:cubicBezTo>
                <a:cubicBezTo>
                  <a:pt x="822" y="10135"/>
                  <a:pt x="845" y="10546"/>
                  <a:pt x="525" y="10911"/>
                </a:cubicBezTo>
                <a:cubicBezTo>
                  <a:pt x="434" y="11025"/>
                  <a:pt x="366" y="11139"/>
                  <a:pt x="274" y="11276"/>
                </a:cubicBezTo>
                <a:cubicBezTo>
                  <a:pt x="480" y="11413"/>
                  <a:pt x="685" y="11550"/>
                  <a:pt x="891" y="11710"/>
                </a:cubicBezTo>
                <a:cubicBezTo>
                  <a:pt x="754" y="11801"/>
                  <a:pt x="640" y="11847"/>
                  <a:pt x="594" y="11870"/>
                </a:cubicBezTo>
                <a:cubicBezTo>
                  <a:pt x="343" y="12372"/>
                  <a:pt x="822" y="12577"/>
                  <a:pt x="913" y="12920"/>
                </a:cubicBezTo>
                <a:cubicBezTo>
                  <a:pt x="1210" y="12874"/>
                  <a:pt x="936" y="12646"/>
                  <a:pt x="1050" y="12532"/>
                </a:cubicBezTo>
                <a:lnTo>
                  <a:pt x="1050" y="12532"/>
                </a:lnTo>
                <a:cubicBezTo>
                  <a:pt x="1187" y="12623"/>
                  <a:pt x="1324" y="12737"/>
                  <a:pt x="1484" y="12851"/>
                </a:cubicBezTo>
                <a:cubicBezTo>
                  <a:pt x="1347" y="12920"/>
                  <a:pt x="1233" y="12988"/>
                  <a:pt x="1073" y="13057"/>
                </a:cubicBezTo>
                <a:cubicBezTo>
                  <a:pt x="1073" y="13353"/>
                  <a:pt x="1073" y="13627"/>
                  <a:pt x="1050" y="13924"/>
                </a:cubicBezTo>
                <a:cubicBezTo>
                  <a:pt x="959" y="13970"/>
                  <a:pt x="845" y="14038"/>
                  <a:pt x="731" y="14084"/>
                </a:cubicBezTo>
                <a:cubicBezTo>
                  <a:pt x="868" y="14198"/>
                  <a:pt x="959" y="14312"/>
                  <a:pt x="1050" y="14403"/>
                </a:cubicBezTo>
                <a:cubicBezTo>
                  <a:pt x="1028" y="14472"/>
                  <a:pt x="1005" y="14517"/>
                  <a:pt x="959" y="14563"/>
                </a:cubicBezTo>
                <a:cubicBezTo>
                  <a:pt x="1073" y="14700"/>
                  <a:pt x="1165" y="14837"/>
                  <a:pt x="1279" y="14997"/>
                </a:cubicBezTo>
                <a:cubicBezTo>
                  <a:pt x="1165" y="15111"/>
                  <a:pt x="1050" y="15202"/>
                  <a:pt x="936" y="15271"/>
                </a:cubicBezTo>
                <a:cubicBezTo>
                  <a:pt x="936" y="15385"/>
                  <a:pt x="936" y="15499"/>
                  <a:pt x="913" y="15613"/>
                </a:cubicBezTo>
                <a:cubicBezTo>
                  <a:pt x="777" y="15704"/>
                  <a:pt x="640" y="15773"/>
                  <a:pt x="503" y="15864"/>
                </a:cubicBezTo>
                <a:cubicBezTo>
                  <a:pt x="617" y="16115"/>
                  <a:pt x="731" y="16343"/>
                  <a:pt x="868" y="16617"/>
                </a:cubicBezTo>
                <a:cubicBezTo>
                  <a:pt x="571" y="16868"/>
                  <a:pt x="320" y="17120"/>
                  <a:pt x="0" y="17393"/>
                </a:cubicBezTo>
                <a:cubicBezTo>
                  <a:pt x="69" y="17530"/>
                  <a:pt x="137" y="17736"/>
                  <a:pt x="206" y="17964"/>
                </a:cubicBezTo>
                <a:cubicBezTo>
                  <a:pt x="388" y="17873"/>
                  <a:pt x="525" y="17804"/>
                  <a:pt x="594" y="17759"/>
                </a:cubicBezTo>
                <a:cubicBezTo>
                  <a:pt x="777" y="17850"/>
                  <a:pt x="959" y="17941"/>
                  <a:pt x="1119" y="18010"/>
                </a:cubicBezTo>
                <a:cubicBezTo>
                  <a:pt x="1005" y="18147"/>
                  <a:pt x="891" y="18284"/>
                  <a:pt x="799" y="18398"/>
                </a:cubicBezTo>
                <a:cubicBezTo>
                  <a:pt x="845" y="18558"/>
                  <a:pt x="868" y="18694"/>
                  <a:pt x="891" y="18809"/>
                </a:cubicBezTo>
                <a:cubicBezTo>
                  <a:pt x="1301" y="18809"/>
                  <a:pt x="1324" y="18421"/>
                  <a:pt x="1507" y="18215"/>
                </a:cubicBezTo>
                <a:cubicBezTo>
                  <a:pt x="1849" y="18352"/>
                  <a:pt x="1530" y="18649"/>
                  <a:pt x="1690" y="18854"/>
                </a:cubicBezTo>
                <a:cubicBezTo>
                  <a:pt x="1461" y="18968"/>
                  <a:pt x="1165" y="19037"/>
                  <a:pt x="1416" y="19334"/>
                </a:cubicBezTo>
                <a:cubicBezTo>
                  <a:pt x="640" y="19744"/>
                  <a:pt x="594" y="20566"/>
                  <a:pt x="206" y="21182"/>
                </a:cubicBezTo>
                <a:cubicBezTo>
                  <a:pt x="411" y="21274"/>
                  <a:pt x="594" y="21319"/>
                  <a:pt x="754" y="21388"/>
                </a:cubicBezTo>
                <a:cubicBezTo>
                  <a:pt x="731" y="21502"/>
                  <a:pt x="708" y="21616"/>
                  <a:pt x="685" y="21753"/>
                </a:cubicBezTo>
                <a:cubicBezTo>
                  <a:pt x="1507" y="22004"/>
                  <a:pt x="2214" y="22461"/>
                  <a:pt x="2762" y="23123"/>
                </a:cubicBezTo>
                <a:cubicBezTo>
                  <a:pt x="2899" y="23123"/>
                  <a:pt x="2991" y="23100"/>
                  <a:pt x="3150" y="23100"/>
                </a:cubicBezTo>
                <a:cubicBezTo>
                  <a:pt x="2694" y="23419"/>
                  <a:pt x="2283" y="23693"/>
                  <a:pt x="1804" y="24013"/>
                </a:cubicBezTo>
                <a:cubicBezTo>
                  <a:pt x="1963" y="24218"/>
                  <a:pt x="2078" y="24378"/>
                  <a:pt x="2214" y="24561"/>
                </a:cubicBezTo>
                <a:cubicBezTo>
                  <a:pt x="2237" y="24652"/>
                  <a:pt x="2260" y="24789"/>
                  <a:pt x="2306" y="24971"/>
                </a:cubicBezTo>
                <a:cubicBezTo>
                  <a:pt x="2443" y="24903"/>
                  <a:pt x="2557" y="24857"/>
                  <a:pt x="2671" y="24834"/>
                </a:cubicBezTo>
                <a:cubicBezTo>
                  <a:pt x="2694" y="24743"/>
                  <a:pt x="2694" y="24675"/>
                  <a:pt x="2717" y="24538"/>
                </a:cubicBezTo>
                <a:cubicBezTo>
                  <a:pt x="2831" y="24720"/>
                  <a:pt x="2899" y="24834"/>
                  <a:pt x="2991" y="24971"/>
                </a:cubicBezTo>
                <a:cubicBezTo>
                  <a:pt x="2808" y="25154"/>
                  <a:pt x="2625" y="25314"/>
                  <a:pt x="2420" y="25496"/>
                </a:cubicBezTo>
                <a:cubicBezTo>
                  <a:pt x="2488" y="25588"/>
                  <a:pt x="2534" y="25679"/>
                  <a:pt x="2603" y="25793"/>
                </a:cubicBezTo>
                <a:cubicBezTo>
                  <a:pt x="2534" y="25884"/>
                  <a:pt x="2488" y="25999"/>
                  <a:pt x="2397" y="26158"/>
                </a:cubicBezTo>
                <a:cubicBezTo>
                  <a:pt x="2876" y="26660"/>
                  <a:pt x="2831" y="27459"/>
                  <a:pt x="3310" y="27916"/>
                </a:cubicBezTo>
                <a:cubicBezTo>
                  <a:pt x="3652" y="27916"/>
                  <a:pt x="3881" y="27916"/>
                  <a:pt x="4086" y="27939"/>
                </a:cubicBezTo>
                <a:cubicBezTo>
                  <a:pt x="4086" y="28418"/>
                  <a:pt x="4086" y="28852"/>
                  <a:pt x="4086" y="29217"/>
                </a:cubicBezTo>
                <a:cubicBezTo>
                  <a:pt x="4223" y="29400"/>
                  <a:pt x="4314" y="29536"/>
                  <a:pt x="4429" y="29651"/>
                </a:cubicBezTo>
                <a:cubicBezTo>
                  <a:pt x="4680" y="29696"/>
                  <a:pt x="4954" y="29719"/>
                  <a:pt x="5250" y="29765"/>
                </a:cubicBezTo>
                <a:cubicBezTo>
                  <a:pt x="5159" y="29993"/>
                  <a:pt x="5090" y="30153"/>
                  <a:pt x="5022" y="30335"/>
                </a:cubicBezTo>
                <a:cubicBezTo>
                  <a:pt x="5068" y="30472"/>
                  <a:pt x="5090" y="30609"/>
                  <a:pt x="5113" y="30723"/>
                </a:cubicBezTo>
                <a:cubicBezTo>
                  <a:pt x="5022" y="30815"/>
                  <a:pt x="4954" y="30906"/>
                  <a:pt x="4862" y="30974"/>
                </a:cubicBezTo>
                <a:cubicBezTo>
                  <a:pt x="4862" y="31020"/>
                  <a:pt x="4839" y="31066"/>
                  <a:pt x="4839" y="31111"/>
                </a:cubicBezTo>
                <a:lnTo>
                  <a:pt x="5250" y="31111"/>
                </a:lnTo>
                <a:cubicBezTo>
                  <a:pt x="5182" y="31294"/>
                  <a:pt x="5136" y="31385"/>
                  <a:pt x="5090" y="31499"/>
                </a:cubicBezTo>
                <a:cubicBezTo>
                  <a:pt x="5182" y="31591"/>
                  <a:pt x="5296" y="31682"/>
                  <a:pt x="5387" y="31773"/>
                </a:cubicBezTo>
                <a:cubicBezTo>
                  <a:pt x="5296" y="31956"/>
                  <a:pt x="5182" y="32139"/>
                  <a:pt x="5068" y="32344"/>
                </a:cubicBezTo>
                <a:cubicBezTo>
                  <a:pt x="5889" y="32595"/>
                  <a:pt x="6643" y="32823"/>
                  <a:pt x="7419" y="33074"/>
                </a:cubicBezTo>
                <a:cubicBezTo>
                  <a:pt x="7396" y="33440"/>
                  <a:pt x="7373" y="33759"/>
                  <a:pt x="7350" y="34124"/>
                </a:cubicBezTo>
                <a:cubicBezTo>
                  <a:pt x="7419" y="34170"/>
                  <a:pt x="7533" y="34238"/>
                  <a:pt x="7601" y="34284"/>
                </a:cubicBezTo>
                <a:cubicBezTo>
                  <a:pt x="7647" y="34512"/>
                  <a:pt x="7624" y="34763"/>
                  <a:pt x="7738" y="34878"/>
                </a:cubicBezTo>
                <a:cubicBezTo>
                  <a:pt x="8195" y="35311"/>
                  <a:pt x="8423" y="35973"/>
                  <a:pt x="9131" y="36156"/>
                </a:cubicBezTo>
                <a:cubicBezTo>
                  <a:pt x="9085" y="36316"/>
                  <a:pt x="9062" y="36430"/>
                  <a:pt x="9039" y="36544"/>
                </a:cubicBezTo>
                <a:cubicBezTo>
                  <a:pt x="9131" y="36681"/>
                  <a:pt x="9222" y="36818"/>
                  <a:pt x="9290" y="36932"/>
                </a:cubicBezTo>
                <a:cubicBezTo>
                  <a:pt x="9176" y="37069"/>
                  <a:pt x="9085" y="37160"/>
                  <a:pt x="8948" y="37297"/>
                </a:cubicBezTo>
                <a:cubicBezTo>
                  <a:pt x="9153" y="37343"/>
                  <a:pt x="9290" y="37366"/>
                  <a:pt x="9404" y="37388"/>
                </a:cubicBezTo>
                <a:cubicBezTo>
                  <a:pt x="9359" y="37548"/>
                  <a:pt x="9336" y="37662"/>
                  <a:pt x="9290" y="37799"/>
                </a:cubicBezTo>
                <a:cubicBezTo>
                  <a:pt x="9610" y="37936"/>
                  <a:pt x="9861" y="38050"/>
                  <a:pt x="10158" y="38164"/>
                </a:cubicBezTo>
                <a:cubicBezTo>
                  <a:pt x="10317" y="38233"/>
                  <a:pt x="10432" y="38324"/>
                  <a:pt x="10432" y="38552"/>
                </a:cubicBezTo>
                <a:cubicBezTo>
                  <a:pt x="10454" y="38689"/>
                  <a:pt x="10569" y="38849"/>
                  <a:pt x="10637" y="39009"/>
                </a:cubicBezTo>
                <a:cubicBezTo>
                  <a:pt x="10706" y="39100"/>
                  <a:pt x="10774" y="39192"/>
                  <a:pt x="10911" y="39374"/>
                </a:cubicBezTo>
                <a:cubicBezTo>
                  <a:pt x="11094" y="39420"/>
                  <a:pt x="11390" y="39465"/>
                  <a:pt x="11710" y="39534"/>
                </a:cubicBezTo>
                <a:cubicBezTo>
                  <a:pt x="11778" y="39511"/>
                  <a:pt x="11847" y="39465"/>
                  <a:pt x="11961" y="39420"/>
                </a:cubicBezTo>
                <a:lnTo>
                  <a:pt x="11961" y="39420"/>
                </a:lnTo>
                <a:cubicBezTo>
                  <a:pt x="11915" y="39602"/>
                  <a:pt x="11892" y="39762"/>
                  <a:pt x="11847" y="39876"/>
                </a:cubicBezTo>
                <a:cubicBezTo>
                  <a:pt x="11984" y="39922"/>
                  <a:pt x="12052" y="39968"/>
                  <a:pt x="12121" y="39990"/>
                </a:cubicBezTo>
                <a:cubicBezTo>
                  <a:pt x="12098" y="40447"/>
                  <a:pt x="12075" y="40881"/>
                  <a:pt x="12052" y="41291"/>
                </a:cubicBezTo>
                <a:cubicBezTo>
                  <a:pt x="12236" y="41449"/>
                  <a:pt x="12344" y="41524"/>
                  <a:pt x="12451" y="41524"/>
                </a:cubicBezTo>
                <a:cubicBezTo>
                  <a:pt x="12530" y="41524"/>
                  <a:pt x="12608" y="41483"/>
                  <a:pt x="12714" y="41406"/>
                </a:cubicBezTo>
                <a:cubicBezTo>
                  <a:pt x="13216" y="41520"/>
                  <a:pt x="13741" y="41520"/>
                  <a:pt x="14061" y="41976"/>
                </a:cubicBezTo>
                <a:cubicBezTo>
                  <a:pt x="14015" y="42045"/>
                  <a:pt x="13947" y="42136"/>
                  <a:pt x="13878" y="42250"/>
                </a:cubicBezTo>
                <a:cubicBezTo>
                  <a:pt x="14084" y="42524"/>
                  <a:pt x="14312" y="42775"/>
                  <a:pt x="14517" y="43026"/>
                </a:cubicBezTo>
                <a:cubicBezTo>
                  <a:pt x="14517" y="43209"/>
                  <a:pt x="14540" y="43391"/>
                  <a:pt x="14540" y="43597"/>
                </a:cubicBezTo>
                <a:cubicBezTo>
                  <a:pt x="14654" y="43597"/>
                  <a:pt x="14768" y="43574"/>
                  <a:pt x="14883" y="43574"/>
                </a:cubicBezTo>
                <a:cubicBezTo>
                  <a:pt x="14860" y="43711"/>
                  <a:pt x="14860" y="43848"/>
                  <a:pt x="14860" y="43985"/>
                </a:cubicBezTo>
                <a:cubicBezTo>
                  <a:pt x="14951" y="44031"/>
                  <a:pt x="14997" y="44053"/>
                  <a:pt x="15065" y="44076"/>
                </a:cubicBezTo>
                <a:cubicBezTo>
                  <a:pt x="15522" y="44190"/>
                  <a:pt x="15933" y="44396"/>
                  <a:pt x="16206" y="44829"/>
                </a:cubicBezTo>
                <a:cubicBezTo>
                  <a:pt x="16366" y="45126"/>
                  <a:pt x="16640" y="45377"/>
                  <a:pt x="16846" y="45651"/>
                </a:cubicBezTo>
                <a:cubicBezTo>
                  <a:pt x="16891" y="45674"/>
                  <a:pt x="16937" y="45697"/>
                  <a:pt x="16982" y="45720"/>
                </a:cubicBezTo>
                <a:cubicBezTo>
                  <a:pt x="17074" y="45674"/>
                  <a:pt x="17165" y="45605"/>
                  <a:pt x="17279" y="45537"/>
                </a:cubicBezTo>
                <a:cubicBezTo>
                  <a:pt x="17416" y="45651"/>
                  <a:pt x="17553" y="45765"/>
                  <a:pt x="17713" y="45879"/>
                </a:cubicBezTo>
                <a:cubicBezTo>
                  <a:pt x="17485" y="46062"/>
                  <a:pt x="17302" y="46222"/>
                  <a:pt x="17142" y="46336"/>
                </a:cubicBezTo>
                <a:cubicBezTo>
                  <a:pt x="17051" y="46884"/>
                  <a:pt x="17553" y="46975"/>
                  <a:pt x="17690" y="47317"/>
                </a:cubicBezTo>
                <a:cubicBezTo>
                  <a:pt x="18101" y="47135"/>
                  <a:pt x="17576" y="47021"/>
                  <a:pt x="17759" y="46815"/>
                </a:cubicBezTo>
                <a:lnTo>
                  <a:pt x="17759" y="46815"/>
                </a:lnTo>
                <a:cubicBezTo>
                  <a:pt x="17873" y="46952"/>
                  <a:pt x="18010" y="47089"/>
                  <a:pt x="18101" y="47203"/>
                </a:cubicBezTo>
                <a:cubicBezTo>
                  <a:pt x="18032" y="47363"/>
                  <a:pt x="17941" y="47454"/>
                  <a:pt x="17941" y="47568"/>
                </a:cubicBezTo>
                <a:cubicBezTo>
                  <a:pt x="17964" y="47683"/>
                  <a:pt x="18032" y="47797"/>
                  <a:pt x="18101" y="47934"/>
                </a:cubicBezTo>
                <a:cubicBezTo>
                  <a:pt x="18452" y="47758"/>
                  <a:pt x="18444" y="47246"/>
                  <a:pt x="18908" y="47246"/>
                </a:cubicBezTo>
                <a:cubicBezTo>
                  <a:pt x="18927" y="47246"/>
                  <a:pt x="18947" y="47247"/>
                  <a:pt x="18968" y="47249"/>
                </a:cubicBezTo>
                <a:cubicBezTo>
                  <a:pt x="18900" y="47409"/>
                  <a:pt x="18831" y="47546"/>
                  <a:pt x="18763" y="47705"/>
                </a:cubicBezTo>
                <a:cubicBezTo>
                  <a:pt x="18808" y="47820"/>
                  <a:pt x="18877" y="47934"/>
                  <a:pt x="18968" y="48071"/>
                </a:cubicBezTo>
                <a:cubicBezTo>
                  <a:pt x="18945" y="48093"/>
                  <a:pt x="18923" y="48093"/>
                  <a:pt x="18900" y="48116"/>
                </a:cubicBezTo>
                <a:cubicBezTo>
                  <a:pt x="18831" y="48071"/>
                  <a:pt x="18763" y="48002"/>
                  <a:pt x="18694" y="47934"/>
                </a:cubicBezTo>
                <a:cubicBezTo>
                  <a:pt x="18603" y="48025"/>
                  <a:pt x="18535" y="48093"/>
                  <a:pt x="18420" y="48185"/>
                </a:cubicBezTo>
                <a:cubicBezTo>
                  <a:pt x="18557" y="48322"/>
                  <a:pt x="18717" y="48436"/>
                  <a:pt x="18808" y="48573"/>
                </a:cubicBezTo>
                <a:cubicBezTo>
                  <a:pt x="18923" y="48710"/>
                  <a:pt x="18968" y="48892"/>
                  <a:pt x="19037" y="49075"/>
                </a:cubicBezTo>
                <a:cubicBezTo>
                  <a:pt x="19219" y="49006"/>
                  <a:pt x="19333" y="48961"/>
                  <a:pt x="19470" y="48915"/>
                </a:cubicBezTo>
                <a:lnTo>
                  <a:pt x="19470" y="48915"/>
                </a:lnTo>
                <a:cubicBezTo>
                  <a:pt x="19425" y="49394"/>
                  <a:pt x="19562" y="49737"/>
                  <a:pt x="19858" y="49988"/>
                </a:cubicBezTo>
                <a:cubicBezTo>
                  <a:pt x="19881" y="50125"/>
                  <a:pt x="19881" y="50239"/>
                  <a:pt x="19904" y="50422"/>
                </a:cubicBezTo>
                <a:cubicBezTo>
                  <a:pt x="20155" y="50376"/>
                  <a:pt x="20406" y="50353"/>
                  <a:pt x="20612" y="50307"/>
                </a:cubicBezTo>
                <a:cubicBezTo>
                  <a:pt x="20908" y="50399"/>
                  <a:pt x="21182" y="50467"/>
                  <a:pt x="21502" y="50559"/>
                </a:cubicBezTo>
                <a:cubicBezTo>
                  <a:pt x="21639" y="50513"/>
                  <a:pt x="21821" y="50444"/>
                  <a:pt x="21981" y="50399"/>
                </a:cubicBezTo>
                <a:cubicBezTo>
                  <a:pt x="22095" y="50467"/>
                  <a:pt x="22187" y="50513"/>
                  <a:pt x="22324" y="50581"/>
                </a:cubicBezTo>
                <a:cubicBezTo>
                  <a:pt x="22255" y="50878"/>
                  <a:pt x="22187" y="51152"/>
                  <a:pt x="22118" y="51517"/>
                </a:cubicBezTo>
                <a:cubicBezTo>
                  <a:pt x="22780" y="51677"/>
                  <a:pt x="23419" y="51814"/>
                  <a:pt x="24013" y="51974"/>
                </a:cubicBezTo>
                <a:cubicBezTo>
                  <a:pt x="24150" y="51814"/>
                  <a:pt x="24241" y="51700"/>
                  <a:pt x="24287" y="51677"/>
                </a:cubicBezTo>
                <a:cubicBezTo>
                  <a:pt x="24264" y="51517"/>
                  <a:pt x="24264" y="51426"/>
                  <a:pt x="24264" y="51335"/>
                </a:cubicBezTo>
                <a:lnTo>
                  <a:pt x="24378" y="51335"/>
                </a:lnTo>
                <a:cubicBezTo>
                  <a:pt x="24424" y="51563"/>
                  <a:pt x="24446" y="51814"/>
                  <a:pt x="24560" y="52019"/>
                </a:cubicBezTo>
                <a:cubicBezTo>
                  <a:pt x="24675" y="52248"/>
                  <a:pt x="24880" y="52407"/>
                  <a:pt x="25040" y="52590"/>
                </a:cubicBezTo>
                <a:cubicBezTo>
                  <a:pt x="25063" y="52613"/>
                  <a:pt x="25085" y="52681"/>
                  <a:pt x="25085" y="52727"/>
                </a:cubicBezTo>
                <a:cubicBezTo>
                  <a:pt x="25154" y="53298"/>
                  <a:pt x="25222" y="53891"/>
                  <a:pt x="25291" y="54553"/>
                </a:cubicBezTo>
                <a:cubicBezTo>
                  <a:pt x="25428" y="54599"/>
                  <a:pt x="25610" y="54667"/>
                  <a:pt x="25816" y="54713"/>
                </a:cubicBezTo>
                <a:cubicBezTo>
                  <a:pt x="25880" y="54508"/>
                  <a:pt x="25980" y="54454"/>
                  <a:pt x="26083" y="54454"/>
                </a:cubicBezTo>
                <a:cubicBezTo>
                  <a:pt x="26164" y="54454"/>
                  <a:pt x="26248" y="54487"/>
                  <a:pt x="26318" y="54507"/>
                </a:cubicBezTo>
                <a:lnTo>
                  <a:pt x="26729" y="54918"/>
                </a:lnTo>
                <a:cubicBezTo>
                  <a:pt x="26843" y="54850"/>
                  <a:pt x="26911" y="54781"/>
                  <a:pt x="26934" y="54781"/>
                </a:cubicBezTo>
                <a:cubicBezTo>
                  <a:pt x="26957" y="54779"/>
                  <a:pt x="26979" y="54778"/>
                  <a:pt x="27001" y="54778"/>
                </a:cubicBezTo>
                <a:cubicBezTo>
                  <a:pt x="27474" y="54778"/>
                  <a:pt x="27638" y="55241"/>
                  <a:pt x="28053" y="55306"/>
                </a:cubicBezTo>
                <a:cubicBezTo>
                  <a:pt x="28486" y="55375"/>
                  <a:pt x="28874" y="55603"/>
                  <a:pt x="29194" y="55717"/>
                </a:cubicBezTo>
                <a:cubicBezTo>
                  <a:pt x="29468" y="55603"/>
                  <a:pt x="29696" y="55534"/>
                  <a:pt x="29924" y="55443"/>
                </a:cubicBezTo>
                <a:cubicBezTo>
                  <a:pt x="30016" y="55557"/>
                  <a:pt x="30107" y="55649"/>
                  <a:pt x="30221" y="55763"/>
                </a:cubicBezTo>
                <a:cubicBezTo>
                  <a:pt x="30290" y="55694"/>
                  <a:pt x="30358" y="55626"/>
                  <a:pt x="30449" y="55512"/>
                </a:cubicBezTo>
                <a:cubicBezTo>
                  <a:pt x="30541" y="55603"/>
                  <a:pt x="30632" y="55671"/>
                  <a:pt x="30700" y="55763"/>
                </a:cubicBezTo>
                <a:cubicBezTo>
                  <a:pt x="30815" y="55922"/>
                  <a:pt x="30952" y="56059"/>
                  <a:pt x="31157" y="56128"/>
                </a:cubicBezTo>
                <a:cubicBezTo>
                  <a:pt x="31431" y="56174"/>
                  <a:pt x="31659" y="56310"/>
                  <a:pt x="31887" y="56425"/>
                </a:cubicBezTo>
                <a:cubicBezTo>
                  <a:pt x="31887" y="56425"/>
                  <a:pt x="31887" y="56447"/>
                  <a:pt x="31865" y="56470"/>
                </a:cubicBezTo>
                <a:cubicBezTo>
                  <a:pt x="32207" y="56516"/>
                  <a:pt x="32549" y="56539"/>
                  <a:pt x="32892" y="56584"/>
                </a:cubicBezTo>
                <a:cubicBezTo>
                  <a:pt x="32960" y="56744"/>
                  <a:pt x="33006" y="56858"/>
                  <a:pt x="33074" y="56972"/>
                </a:cubicBezTo>
                <a:cubicBezTo>
                  <a:pt x="33211" y="57041"/>
                  <a:pt x="33303" y="57109"/>
                  <a:pt x="33417" y="57155"/>
                </a:cubicBezTo>
                <a:cubicBezTo>
                  <a:pt x="33440" y="57292"/>
                  <a:pt x="33440" y="57383"/>
                  <a:pt x="33462" y="57543"/>
                </a:cubicBezTo>
                <a:cubicBezTo>
                  <a:pt x="33645" y="57475"/>
                  <a:pt x="33759" y="57429"/>
                  <a:pt x="33873" y="57383"/>
                </a:cubicBezTo>
                <a:cubicBezTo>
                  <a:pt x="33942" y="57475"/>
                  <a:pt x="34010" y="57566"/>
                  <a:pt x="34101" y="57703"/>
                </a:cubicBezTo>
                <a:cubicBezTo>
                  <a:pt x="34649" y="57475"/>
                  <a:pt x="35151" y="57224"/>
                  <a:pt x="35676" y="56995"/>
                </a:cubicBezTo>
                <a:cubicBezTo>
                  <a:pt x="35836" y="56950"/>
                  <a:pt x="35996" y="56972"/>
                  <a:pt x="36224" y="56950"/>
                </a:cubicBezTo>
                <a:cubicBezTo>
                  <a:pt x="36291" y="56816"/>
                  <a:pt x="36382" y="56777"/>
                  <a:pt x="36486" y="56777"/>
                </a:cubicBezTo>
                <a:cubicBezTo>
                  <a:pt x="36629" y="56777"/>
                  <a:pt x="36796" y="56852"/>
                  <a:pt x="36954" y="56852"/>
                </a:cubicBezTo>
                <a:cubicBezTo>
                  <a:pt x="36993" y="56852"/>
                  <a:pt x="37031" y="56847"/>
                  <a:pt x="37069" y="56835"/>
                </a:cubicBezTo>
                <a:cubicBezTo>
                  <a:pt x="37114" y="56721"/>
                  <a:pt x="37137" y="56630"/>
                  <a:pt x="37183" y="56539"/>
                </a:cubicBezTo>
                <a:cubicBezTo>
                  <a:pt x="37320" y="56562"/>
                  <a:pt x="37434" y="56584"/>
                  <a:pt x="37548" y="56607"/>
                </a:cubicBezTo>
                <a:cubicBezTo>
                  <a:pt x="37548" y="56447"/>
                  <a:pt x="37548" y="56333"/>
                  <a:pt x="37525" y="56196"/>
                </a:cubicBezTo>
                <a:cubicBezTo>
                  <a:pt x="37639" y="56174"/>
                  <a:pt x="37708" y="56174"/>
                  <a:pt x="37753" y="56151"/>
                </a:cubicBezTo>
                <a:cubicBezTo>
                  <a:pt x="37868" y="56356"/>
                  <a:pt x="37959" y="56516"/>
                  <a:pt x="38050" y="56699"/>
                </a:cubicBezTo>
                <a:cubicBezTo>
                  <a:pt x="38461" y="56539"/>
                  <a:pt x="38803" y="56425"/>
                  <a:pt x="39146" y="56288"/>
                </a:cubicBezTo>
                <a:cubicBezTo>
                  <a:pt x="39214" y="56059"/>
                  <a:pt x="39283" y="55854"/>
                  <a:pt x="39351" y="55626"/>
                </a:cubicBezTo>
                <a:cubicBezTo>
                  <a:pt x="39392" y="55637"/>
                  <a:pt x="39430" y="55642"/>
                  <a:pt x="39464" y="55642"/>
                </a:cubicBezTo>
                <a:cubicBezTo>
                  <a:pt x="39802" y="55642"/>
                  <a:pt x="39825" y="55141"/>
                  <a:pt x="40145" y="55141"/>
                </a:cubicBezTo>
                <a:cubicBezTo>
                  <a:pt x="40187" y="55141"/>
                  <a:pt x="40234" y="55150"/>
                  <a:pt x="40287" y="55169"/>
                </a:cubicBezTo>
                <a:cubicBezTo>
                  <a:pt x="40515" y="55375"/>
                  <a:pt x="40766" y="55649"/>
                  <a:pt x="40995" y="55900"/>
                </a:cubicBezTo>
                <a:cubicBezTo>
                  <a:pt x="41223" y="55694"/>
                  <a:pt x="41406" y="55557"/>
                  <a:pt x="41588" y="55420"/>
                </a:cubicBezTo>
                <a:cubicBezTo>
                  <a:pt x="41677" y="55440"/>
                  <a:pt x="41762" y="55449"/>
                  <a:pt x="41844" y="55449"/>
                </a:cubicBezTo>
                <a:cubicBezTo>
                  <a:pt x="42228" y="55449"/>
                  <a:pt x="42551" y="55259"/>
                  <a:pt x="42889" y="55146"/>
                </a:cubicBezTo>
                <a:cubicBezTo>
                  <a:pt x="42889" y="54873"/>
                  <a:pt x="42889" y="54621"/>
                  <a:pt x="42889" y="54439"/>
                </a:cubicBezTo>
                <a:cubicBezTo>
                  <a:pt x="43209" y="54233"/>
                  <a:pt x="43460" y="54074"/>
                  <a:pt x="43620" y="53982"/>
                </a:cubicBezTo>
                <a:cubicBezTo>
                  <a:pt x="44282" y="53686"/>
                  <a:pt x="44829" y="53457"/>
                  <a:pt x="45377" y="53206"/>
                </a:cubicBezTo>
                <a:cubicBezTo>
                  <a:pt x="45583" y="53298"/>
                  <a:pt x="45788" y="53366"/>
                  <a:pt x="45993" y="53457"/>
                </a:cubicBezTo>
                <a:cubicBezTo>
                  <a:pt x="46176" y="53183"/>
                  <a:pt x="46313" y="52910"/>
                  <a:pt x="46496" y="52613"/>
                </a:cubicBezTo>
                <a:cubicBezTo>
                  <a:pt x="46336" y="52544"/>
                  <a:pt x="46222" y="52522"/>
                  <a:pt x="46130" y="52476"/>
                </a:cubicBezTo>
                <a:cubicBezTo>
                  <a:pt x="46130" y="52407"/>
                  <a:pt x="46153" y="52339"/>
                  <a:pt x="46176" y="52248"/>
                </a:cubicBezTo>
                <a:cubicBezTo>
                  <a:pt x="46108" y="52202"/>
                  <a:pt x="46039" y="52156"/>
                  <a:pt x="45948" y="52111"/>
                </a:cubicBezTo>
                <a:cubicBezTo>
                  <a:pt x="46039" y="52042"/>
                  <a:pt x="46108" y="51974"/>
                  <a:pt x="46199" y="51905"/>
                </a:cubicBezTo>
                <a:cubicBezTo>
                  <a:pt x="46290" y="52042"/>
                  <a:pt x="46381" y="52156"/>
                  <a:pt x="46450" y="52270"/>
                </a:cubicBezTo>
                <a:cubicBezTo>
                  <a:pt x="46570" y="52430"/>
                  <a:pt x="46674" y="52512"/>
                  <a:pt x="46803" y="52512"/>
                </a:cubicBezTo>
                <a:cubicBezTo>
                  <a:pt x="46896" y="52512"/>
                  <a:pt x="47001" y="52470"/>
                  <a:pt x="47135" y="52385"/>
                </a:cubicBezTo>
                <a:cubicBezTo>
                  <a:pt x="47614" y="52042"/>
                  <a:pt x="48093" y="51677"/>
                  <a:pt x="48596" y="51335"/>
                </a:cubicBezTo>
                <a:cubicBezTo>
                  <a:pt x="48778" y="51198"/>
                  <a:pt x="49006" y="51106"/>
                  <a:pt x="49166" y="50992"/>
                </a:cubicBezTo>
                <a:cubicBezTo>
                  <a:pt x="49189" y="50741"/>
                  <a:pt x="49212" y="50490"/>
                  <a:pt x="49235" y="50285"/>
                </a:cubicBezTo>
                <a:cubicBezTo>
                  <a:pt x="49554" y="50148"/>
                  <a:pt x="49851" y="50011"/>
                  <a:pt x="50193" y="49874"/>
                </a:cubicBezTo>
                <a:cubicBezTo>
                  <a:pt x="50079" y="49463"/>
                  <a:pt x="49965" y="49052"/>
                  <a:pt x="49851" y="48618"/>
                </a:cubicBezTo>
                <a:cubicBezTo>
                  <a:pt x="50353" y="48596"/>
                  <a:pt x="50764" y="48459"/>
                  <a:pt x="51038" y="48025"/>
                </a:cubicBezTo>
                <a:cubicBezTo>
                  <a:pt x="51015" y="47842"/>
                  <a:pt x="50969" y="47614"/>
                  <a:pt x="50947" y="47386"/>
                </a:cubicBezTo>
                <a:cubicBezTo>
                  <a:pt x="51129" y="47135"/>
                  <a:pt x="51335" y="46884"/>
                  <a:pt x="51540" y="46587"/>
                </a:cubicBezTo>
                <a:cubicBezTo>
                  <a:pt x="51403" y="46541"/>
                  <a:pt x="51312" y="46518"/>
                  <a:pt x="51198" y="46473"/>
                </a:cubicBezTo>
                <a:cubicBezTo>
                  <a:pt x="51243" y="46382"/>
                  <a:pt x="51289" y="46313"/>
                  <a:pt x="51312" y="46267"/>
                </a:cubicBezTo>
                <a:cubicBezTo>
                  <a:pt x="51243" y="46085"/>
                  <a:pt x="51175" y="45925"/>
                  <a:pt x="51152" y="45811"/>
                </a:cubicBezTo>
                <a:cubicBezTo>
                  <a:pt x="51357" y="45628"/>
                  <a:pt x="51494" y="45491"/>
                  <a:pt x="51654" y="45332"/>
                </a:cubicBezTo>
                <a:cubicBezTo>
                  <a:pt x="51768" y="45468"/>
                  <a:pt x="51905" y="45583"/>
                  <a:pt x="52042" y="45742"/>
                </a:cubicBezTo>
                <a:cubicBezTo>
                  <a:pt x="51837" y="45788"/>
                  <a:pt x="51700" y="45811"/>
                  <a:pt x="51494" y="45834"/>
                </a:cubicBezTo>
                <a:cubicBezTo>
                  <a:pt x="51563" y="45925"/>
                  <a:pt x="51586" y="45993"/>
                  <a:pt x="51631" y="46062"/>
                </a:cubicBezTo>
                <a:cubicBezTo>
                  <a:pt x="51745" y="45993"/>
                  <a:pt x="51814" y="45948"/>
                  <a:pt x="51860" y="45925"/>
                </a:cubicBezTo>
                <a:cubicBezTo>
                  <a:pt x="52088" y="45993"/>
                  <a:pt x="52270" y="46039"/>
                  <a:pt x="52521" y="46130"/>
                </a:cubicBezTo>
                <a:cubicBezTo>
                  <a:pt x="52567" y="45742"/>
                  <a:pt x="52636" y="45423"/>
                  <a:pt x="52613" y="45126"/>
                </a:cubicBezTo>
                <a:cubicBezTo>
                  <a:pt x="52590" y="44670"/>
                  <a:pt x="52636" y="44282"/>
                  <a:pt x="53046" y="44053"/>
                </a:cubicBezTo>
                <a:cubicBezTo>
                  <a:pt x="53015" y="43912"/>
                  <a:pt x="52959" y="43873"/>
                  <a:pt x="52894" y="43873"/>
                </a:cubicBezTo>
                <a:cubicBezTo>
                  <a:pt x="52816" y="43873"/>
                  <a:pt x="52724" y="43928"/>
                  <a:pt x="52645" y="43928"/>
                </a:cubicBezTo>
                <a:cubicBezTo>
                  <a:pt x="52598" y="43928"/>
                  <a:pt x="52555" y="43909"/>
                  <a:pt x="52521" y="43848"/>
                </a:cubicBezTo>
                <a:cubicBezTo>
                  <a:pt x="52544" y="43802"/>
                  <a:pt x="52567" y="43711"/>
                  <a:pt x="52590" y="43642"/>
                </a:cubicBezTo>
                <a:cubicBezTo>
                  <a:pt x="52521" y="43620"/>
                  <a:pt x="52476" y="43597"/>
                  <a:pt x="52430" y="43574"/>
                </a:cubicBezTo>
                <a:cubicBezTo>
                  <a:pt x="52795" y="43186"/>
                  <a:pt x="53138" y="42821"/>
                  <a:pt x="53503" y="42433"/>
                </a:cubicBezTo>
                <a:cubicBezTo>
                  <a:pt x="53366" y="42364"/>
                  <a:pt x="53252" y="42319"/>
                  <a:pt x="53115" y="42250"/>
                </a:cubicBezTo>
                <a:cubicBezTo>
                  <a:pt x="53161" y="42136"/>
                  <a:pt x="53183" y="42022"/>
                  <a:pt x="53229" y="41862"/>
                </a:cubicBezTo>
                <a:lnTo>
                  <a:pt x="53229" y="41862"/>
                </a:lnTo>
                <a:cubicBezTo>
                  <a:pt x="53069" y="41885"/>
                  <a:pt x="52955" y="41885"/>
                  <a:pt x="52887" y="41908"/>
                </a:cubicBezTo>
                <a:cubicBezTo>
                  <a:pt x="52681" y="41702"/>
                  <a:pt x="52521" y="41565"/>
                  <a:pt x="52362" y="41406"/>
                </a:cubicBezTo>
                <a:cubicBezTo>
                  <a:pt x="52521" y="41269"/>
                  <a:pt x="52658" y="41040"/>
                  <a:pt x="52818" y="40995"/>
                </a:cubicBezTo>
                <a:cubicBezTo>
                  <a:pt x="53320" y="40926"/>
                  <a:pt x="53549" y="40538"/>
                  <a:pt x="53914" y="40310"/>
                </a:cubicBezTo>
                <a:cubicBezTo>
                  <a:pt x="53853" y="40127"/>
                  <a:pt x="53919" y="39888"/>
                  <a:pt x="53674" y="39888"/>
                </a:cubicBezTo>
                <a:cubicBezTo>
                  <a:pt x="53644" y="39888"/>
                  <a:pt x="53610" y="39892"/>
                  <a:pt x="53571" y="39899"/>
                </a:cubicBezTo>
                <a:cubicBezTo>
                  <a:pt x="53549" y="40036"/>
                  <a:pt x="53731" y="40264"/>
                  <a:pt x="53457" y="40264"/>
                </a:cubicBezTo>
                <a:cubicBezTo>
                  <a:pt x="53252" y="40013"/>
                  <a:pt x="53092" y="39785"/>
                  <a:pt x="52887" y="39534"/>
                </a:cubicBezTo>
                <a:cubicBezTo>
                  <a:pt x="52864" y="39694"/>
                  <a:pt x="52841" y="39785"/>
                  <a:pt x="52795" y="39945"/>
                </a:cubicBezTo>
                <a:cubicBezTo>
                  <a:pt x="52636" y="39831"/>
                  <a:pt x="52499" y="39762"/>
                  <a:pt x="52293" y="39648"/>
                </a:cubicBezTo>
                <a:lnTo>
                  <a:pt x="52293" y="39648"/>
                </a:lnTo>
                <a:cubicBezTo>
                  <a:pt x="52362" y="39899"/>
                  <a:pt x="52407" y="40036"/>
                  <a:pt x="52453" y="40196"/>
                </a:cubicBezTo>
                <a:cubicBezTo>
                  <a:pt x="52362" y="40173"/>
                  <a:pt x="52270" y="40173"/>
                  <a:pt x="52133" y="40173"/>
                </a:cubicBezTo>
                <a:cubicBezTo>
                  <a:pt x="52248" y="40333"/>
                  <a:pt x="52339" y="40470"/>
                  <a:pt x="52453" y="40607"/>
                </a:cubicBezTo>
                <a:cubicBezTo>
                  <a:pt x="52362" y="40652"/>
                  <a:pt x="52316" y="40675"/>
                  <a:pt x="52248" y="40721"/>
                </a:cubicBezTo>
                <a:cubicBezTo>
                  <a:pt x="52088" y="40470"/>
                  <a:pt x="51928" y="40264"/>
                  <a:pt x="51814" y="40036"/>
                </a:cubicBezTo>
                <a:cubicBezTo>
                  <a:pt x="51745" y="39899"/>
                  <a:pt x="51723" y="39694"/>
                  <a:pt x="51768" y="39580"/>
                </a:cubicBezTo>
                <a:cubicBezTo>
                  <a:pt x="51882" y="39329"/>
                  <a:pt x="52065" y="39123"/>
                  <a:pt x="52225" y="38872"/>
                </a:cubicBezTo>
                <a:cubicBezTo>
                  <a:pt x="52362" y="38963"/>
                  <a:pt x="52407" y="39009"/>
                  <a:pt x="52521" y="39077"/>
                </a:cubicBezTo>
                <a:cubicBezTo>
                  <a:pt x="52385" y="39146"/>
                  <a:pt x="52270" y="39192"/>
                  <a:pt x="52156" y="39260"/>
                </a:cubicBezTo>
                <a:cubicBezTo>
                  <a:pt x="52202" y="39329"/>
                  <a:pt x="52225" y="39397"/>
                  <a:pt x="52270" y="39420"/>
                </a:cubicBezTo>
                <a:cubicBezTo>
                  <a:pt x="52304" y="39454"/>
                  <a:pt x="52351" y="39462"/>
                  <a:pt x="52363" y="39465"/>
                </a:cubicBezTo>
                <a:lnTo>
                  <a:pt x="52363" y="39465"/>
                </a:lnTo>
                <a:cubicBezTo>
                  <a:pt x="52682" y="39305"/>
                  <a:pt x="52933" y="39214"/>
                  <a:pt x="53183" y="39100"/>
                </a:cubicBezTo>
                <a:cubicBezTo>
                  <a:pt x="53206" y="39077"/>
                  <a:pt x="53229" y="39032"/>
                  <a:pt x="53275" y="38986"/>
                </a:cubicBezTo>
                <a:cubicBezTo>
                  <a:pt x="53138" y="38918"/>
                  <a:pt x="53046" y="38849"/>
                  <a:pt x="52978" y="38804"/>
                </a:cubicBezTo>
                <a:cubicBezTo>
                  <a:pt x="52818" y="38849"/>
                  <a:pt x="52704" y="38895"/>
                  <a:pt x="52590" y="38918"/>
                </a:cubicBezTo>
                <a:cubicBezTo>
                  <a:pt x="52544" y="38758"/>
                  <a:pt x="52521" y="38621"/>
                  <a:pt x="52499" y="38438"/>
                </a:cubicBezTo>
                <a:lnTo>
                  <a:pt x="52499" y="38438"/>
                </a:lnTo>
                <a:cubicBezTo>
                  <a:pt x="52590" y="38507"/>
                  <a:pt x="52681" y="38552"/>
                  <a:pt x="52818" y="38621"/>
                </a:cubicBezTo>
                <a:cubicBezTo>
                  <a:pt x="52681" y="38324"/>
                  <a:pt x="52590" y="38096"/>
                  <a:pt x="52499" y="37891"/>
                </a:cubicBezTo>
                <a:cubicBezTo>
                  <a:pt x="52270" y="37936"/>
                  <a:pt x="52111" y="37982"/>
                  <a:pt x="51882" y="38027"/>
                </a:cubicBezTo>
                <a:cubicBezTo>
                  <a:pt x="52225" y="37571"/>
                  <a:pt x="52932" y="37480"/>
                  <a:pt x="52818" y="36795"/>
                </a:cubicBezTo>
                <a:cubicBezTo>
                  <a:pt x="52955" y="36726"/>
                  <a:pt x="53069" y="36658"/>
                  <a:pt x="53252" y="36589"/>
                </a:cubicBezTo>
                <a:cubicBezTo>
                  <a:pt x="53115" y="36498"/>
                  <a:pt x="53024" y="36430"/>
                  <a:pt x="52955" y="36361"/>
                </a:cubicBezTo>
                <a:cubicBezTo>
                  <a:pt x="53024" y="36270"/>
                  <a:pt x="53115" y="36201"/>
                  <a:pt x="53183" y="36133"/>
                </a:cubicBezTo>
                <a:cubicBezTo>
                  <a:pt x="52978" y="35768"/>
                  <a:pt x="52727" y="35471"/>
                  <a:pt x="52613" y="35129"/>
                </a:cubicBezTo>
                <a:cubicBezTo>
                  <a:pt x="52499" y="34786"/>
                  <a:pt x="52499" y="34398"/>
                  <a:pt x="52430" y="34010"/>
                </a:cubicBezTo>
                <a:cubicBezTo>
                  <a:pt x="52316" y="34010"/>
                  <a:pt x="52179" y="34033"/>
                  <a:pt x="52042" y="34033"/>
                </a:cubicBezTo>
                <a:cubicBezTo>
                  <a:pt x="52019" y="34033"/>
                  <a:pt x="52019" y="34010"/>
                  <a:pt x="52019" y="33987"/>
                </a:cubicBezTo>
                <a:cubicBezTo>
                  <a:pt x="52156" y="33919"/>
                  <a:pt x="52316" y="33850"/>
                  <a:pt x="52521" y="33759"/>
                </a:cubicBezTo>
                <a:cubicBezTo>
                  <a:pt x="52430" y="33143"/>
                  <a:pt x="52339" y="32527"/>
                  <a:pt x="52248" y="31887"/>
                </a:cubicBezTo>
                <a:cubicBezTo>
                  <a:pt x="52133" y="31910"/>
                  <a:pt x="52042" y="31910"/>
                  <a:pt x="51974" y="31933"/>
                </a:cubicBezTo>
                <a:cubicBezTo>
                  <a:pt x="51472" y="31568"/>
                  <a:pt x="51289" y="31089"/>
                  <a:pt x="51357" y="30472"/>
                </a:cubicBezTo>
                <a:cubicBezTo>
                  <a:pt x="51426" y="30404"/>
                  <a:pt x="51494" y="30335"/>
                  <a:pt x="51586" y="30244"/>
                </a:cubicBezTo>
                <a:cubicBezTo>
                  <a:pt x="51426" y="29765"/>
                  <a:pt x="50992" y="29559"/>
                  <a:pt x="50650" y="29263"/>
                </a:cubicBezTo>
                <a:cubicBezTo>
                  <a:pt x="50695" y="29171"/>
                  <a:pt x="50741" y="29080"/>
                  <a:pt x="50810" y="28966"/>
                </a:cubicBezTo>
                <a:cubicBezTo>
                  <a:pt x="50764" y="28806"/>
                  <a:pt x="50695" y="28646"/>
                  <a:pt x="50650" y="28487"/>
                </a:cubicBezTo>
                <a:cubicBezTo>
                  <a:pt x="50718" y="28395"/>
                  <a:pt x="50787" y="28327"/>
                  <a:pt x="50855" y="28258"/>
                </a:cubicBezTo>
                <a:cubicBezTo>
                  <a:pt x="50627" y="28076"/>
                  <a:pt x="50444" y="27916"/>
                  <a:pt x="50285" y="27779"/>
                </a:cubicBezTo>
                <a:cubicBezTo>
                  <a:pt x="50307" y="27482"/>
                  <a:pt x="50307" y="27231"/>
                  <a:pt x="50307" y="26957"/>
                </a:cubicBezTo>
                <a:cubicBezTo>
                  <a:pt x="49897" y="26866"/>
                  <a:pt x="49988" y="26387"/>
                  <a:pt x="49691" y="26181"/>
                </a:cubicBezTo>
                <a:cubicBezTo>
                  <a:pt x="49828" y="26044"/>
                  <a:pt x="49965" y="25953"/>
                  <a:pt x="50079" y="25862"/>
                </a:cubicBezTo>
                <a:cubicBezTo>
                  <a:pt x="49874" y="25588"/>
                  <a:pt x="49714" y="25314"/>
                  <a:pt x="49531" y="25040"/>
                </a:cubicBezTo>
                <a:cubicBezTo>
                  <a:pt x="49554" y="25017"/>
                  <a:pt x="49577" y="25017"/>
                  <a:pt x="49577" y="24994"/>
                </a:cubicBezTo>
                <a:cubicBezTo>
                  <a:pt x="49463" y="24949"/>
                  <a:pt x="49349" y="24903"/>
                  <a:pt x="49235" y="24857"/>
                </a:cubicBezTo>
                <a:cubicBezTo>
                  <a:pt x="49280" y="24789"/>
                  <a:pt x="49326" y="24698"/>
                  <a:pt x="49372" y="24629"/>
                </a:cubicBezTo>
                <a:cubicBezTo>
                  <a:pt x="49257" y="24538"/>
                  <a:pt x="49166" y="24469"/>
                  <a:pt x="49075" y="24401"/>
                </a:cubicBezTo>
                <a:cubicBezTo>
                  <a:pt x="48938" y="24424"/>
                  <a:pt x="48824" y="24469"/>
                  <a:pt x="48755" y="24469"/>
                </a:cubicBezTo>
                <a:cubicBezTo>
                  <a:pt x="48596" y="24264"/>
                  <a:pt x="48459" y="24058"/>
                  <a:pt x="48322" y="23876"/>
                </a:cubicBezTo>
                <a:cubicBezTo>
                  <a:pt x="48344" y="23853"/>
                  <a:pt x="48367" y="23853"/>
                  <a:pt x="48390" y="23830"/>
                </a:cubicBezTo>
                <a:cubicBezTo>
                  <a:pt x="48573" y="23990"/>
                  <a:pt x="48732" y="24127"/>
                  <a:pt x="48984" y="24355"/>
                </a:cubicBezTo>
                <a:cubicBezTo>
                  <a:pt x="48869" y="24036"/>
                  <a:pt x="48801" y="23830"/>
                  <a:pt x="48732" y="23625"/>
                </a:cubicBezTo>
                <a:cubicBezTo>
                  <a:pt x="48596" y="23556"/>
                  <a:pt x="48504" y="23488"/>
                  <a:pt x="48436" y="23442"/>
                </a:cubicBezTo>
                <a:cubicBezTo>
                  <a:pt x="48230" y="23533"/>
                  <a:pt x="48048" y="23602"/>
                  <a:pt x="47888" y="23670"/>
                </a:cubicBezTo>
                <a:cubicBezTo>
                  <a:pt x="47728" y="23374"/>
                  <a:pt x="47614" y="23123"/>
                  <a:pt x="47454" y="22849"/>
                </a:cubicBezTo>
                <a:cubicBezTo>
                  <a:pt x="47477" y="22780"/>
                  <a:pt x="47523" y="22689"/>
                  <a:pt x="47546" y="22575"/>
                </a:cubicBezTo>
                <a:cubicBezTo>
                  <a:pt x="47409" y="22506"/>
                  <a:pt x="47272" y="22461"/>
                  <a:pt x="47226" y="22438"/>
                </a:cubicBezTo>
                <a:cubicBezTo>
                  <a:pt x="46998" y="22004"/>
                  <a:pt x="46815" y="21639"/>
                  <a:pt x="46633" y="21297"/>
                </a:cubicBezTo>
                <a:cubicBezTo>
                  <a:pt x="46952" y="20909"/>
                  <a:pt x="47203" y="20589"/>
                  <a:pt x="47523" y="20201"/>
                </a:cubicBezTo>
                <a:cubicBezTo>
                  <a:pt x="47180" y="20110"/>
                  <a:pt x="47112" y="19881"/>
                  <a:pt x="47135" y="19676"/>
                </a:cubicBezTo>
                <a:cubicBezTo>
                  <a:pt x="46470" y="19055"/>
                  <a:pt x="45956" y="18327"/>
                  <a:pt x="44986" y="18327"/>
                </a:cubicBezTo>
                <a:cubicBezTo>
                  <a:pt x="44957" y="18327"/>
                  <a:pt x="44928" y="18328"/>
                  <a:pt x="44898" y="18329"/>
                </a:cubicBezTo>
                <a:cubicBezTo>
                  <a:pt x="44943" y="18147"/>
                  <a:pt x="44966" y="17987"/>
                  <a:pt x="44989" y="17850"/>
                </a:cubicBezTo>
                <a:cubicBezTo>
                  <a:pt x="44875" y="17759"/>
                  <a:pt x="44784" y="17645"/>
                  <a:pt x="44647" y="17576"/>
                </a:cubicBezTo>
                <a:cubicBezTo>
                  <a:pt x="44533" y="17530"/>
                  <a:pt x="44396" y="17508"/>
                  <a:pt x="44259" y="17462"/>
                </a:cubicBezTo>
                <a:cubicBezTo>
                  <a:pt x="44167" y="17439"/>
                  <a:pt x="44099" y="17371"/>
                  <a:pt x="44030" y="17325"/>
                </a:cubicBezTo>
                <a:cubicBezTo>
                  <a:pt x="43597" y="17028"/>
                  <a:pt x="43346" y="16549"/>
                  <a:pt x="43026" y="16184"/>
                </a:cubicBezTo>
                <a:cubicBezTo>
                  <a:pt x="42844" y="15978"/>
                  <a:pt x="42798" y="15659"/>
                  <a:pt x="42661" y="15362"/>
                </a:cubicBezTo>
                <a:cubicBezTo>
                  <a:pt x="42592" y="15362"/>
                  <a:pt x="42478" y="15339"/>
                  <a:pt x="42387" y="15316"/>
                </a:cubicBezTo>
                <a:cubicBezTo>
                  <a:pt x="42296" y="15088"/>
                  <a:pt x="42227" y="14905"/>
                  <a:pt x="42136" y="14700"/>
                </a:cubicBezTo>
                <a:cubicBezTo>
                  <a:pt x="41931" y="14769"/>
                  <a:pt x="41748" y="14814"/>
                  <a:pt x="41497" y="14883"/>
                </a:cubicBezTo>
                <a:cubicBezTo>
                  <a:pt x="41588" y="14677"/>
                  <a:pt x="41634" y="14540"/>
                  <a:pt x="41725" y="14335"/>
                </a:cubicBezTo>
                <a:cubicBezTo>
                  <a:pt x="41588" y="14107"/>
                  <a:pt x="41428" y="13833"/>
                  <a:pt x="41291" y="13559"/>
                </a:cubicBezTo>
                <a:cubicBezTo>
                  <a:pt x="41177" y="13513"/>
                  <a:pt x="41086" y="13490"/>
                  <a:pt x="40995" y="13467"/>
                </a:cubicBezTo>
                <a:cubicBezTo>
                  <a:pt x="40972" y="13353"/>
                  <a:pt x="40972" y="13285"/>
                  <a:pt x="40972" y="13216"/>
                </a:cubicBezTo>
                <a:cubicBezTo>
                  <a:pt x="40858" y="13194"/>
                  <a:pt x="40766" y="13171"/>
                  <a:pt x="40607" y="13148"/>
                </a:cubicBezTo>
                <a:cubicBezTo>
                  <a:pt x="40835" y="12760"/>
                  <a:pt x="40675" y="12486"/>
                  <a:pt x="40470" y="12212"/>
                </a:cubicBezTo>
                <a:cubicBezTo>
                  <a:pt x="40333" y="12029"/>
                  <a:pt x="40150" y="11893"/>
                  <a:pt x="40013" y="11710"/>
                </a:cubicBezTo>
                <a:cubicBezTo>
                  <a:pt x="39739" y="11390"/>
                  <a:pt x="39420" y="11162"/>
                  <a:pt x="38986" y="11071"/>
                </a:cubicBezTo>
                <a:cubicBezTo>
                  <a:pt x="38918" y="10957"/>
                  <a:pt x="38872" y="10820"/>
                  <a:pt x="38758" y="10637"/>
                </a:cubicBezTo>
                <a:cubicBezTo>
                  <a:pt x="38644" y="10751"/>
                  <a:pt x="38530" y="10843"/>
                  <a:pt x="38438" y="10911"/>
                </a:cubicBezTo>
                <a:cubicBezTo>
                  <a:pt x="38347" y="10865"/>
                  <a:pt x="38233" y="10774"/>
                  <a:pt x="38187" y="10751"/>
                </a:cubicBezTo>
                <a:cubicBezTo>
                  <a:pt x="38005" y="10774"/>
                  <a:pt x="37890" y="10797"/>
                  <a:pt x="37776" y="10797"/>
                </a:cubicBezTo>
                <a:cubicBezTo>
                  <a:pt x="37617" y="10569"/>
                  <a:pt x="37480" y="10386"/>
                  <a:pt x="37343" y="10181"/>
                </a:cubicBezTo>
                <a:cubicBezTo>
                  <a:pt x="37343" y="10203"/>
                  <a:pt x="37320" y="10226"/>
                  <a:pt x="37320" y="10249"/>
                </a:cubicBezTo>
                <a:cubicBezTo>
                  <a:pt x="37046" y="10089"/>
                  <a:pt x="36795" y="9907"/>
                  <a:pt x="36544" y="9747"/>
                </a:cubicBezTo>
                <a:cubicBezTo>
                  <a:pt x="36521" y="9656"/>
                  <a:pt x="36521" y="9564"/>
                  <a:pt x="36498" y="9450"/>
                </a:cubicBezTo>
                <a:cubicBezTo>
                  <a:pt x="36407" y="9473"/>
                  <a:pt x="36316" y="9473"/>
                  <a:pt x="36247" y="9496"/>
                </a:cubicBezTo>
                <a:cubicBezTo>
                  <a:pt x="36156" y="9336"/>
                  <a:pt x="36064" y="9199"/>
                  <a:pt x="35973" y="9039"/>
                </a:cubicBezTo>
                <a:lnTo>
                  <a:pt x="36042" y="9039"/>
                </a:lnTo>
                <a:cubicBezTo>
                  <a:pt x="36087" y="8743"/>
                  <a:pt x="36133" y="8446"/>
                  <a:pt x="36179" y="8126"/>
                </a:cubicBezTo>
                <a:cubicBezTo>
                  <a:pt x="36110" y="8104"/>
                  <a:pt x="36019" y="8081"/>
                  <a:pt x="35927" y="8058"/>
                </a:cubicBezTo>
                <a:cubicBezTo>
                  <a:pt x="35950" y="7967"/>
                  <a:pt x="35950" y="7898"/>
                  <a:pt x="35973" y="7807"/>
                </a:cubicBezTo>
                <a:cubicBezTo>
                  <a:pt x="35813" y="7693"/>
                  <a:pt x="35631" y="7579"/>
                  <a:pt x="35448" y="7442"/>
                </a:cubicBezTo>
                <a:cubicBezTo>
                  <a:pt x="35471" y="7419"/>
                  <a:pt x="35494" y="7350"/>
                  <a:pt x="35494" y="7327"/>
                </a:cubicBezTo>
                <a:cubicBezTo>
                  <a:pt x="35243" y="7031"/>
                  <a:pt x="35037" y="6780"/>
                  <a:pt x="34832" y="6529"/>
                </a:cubicBezTo>
                <a:cubicBezTo>
                  <a:pt x="34786" y="6483"/>
                  <a:pt x="34741" y="6437"/>
                  <a:pt x="34695" y="6392"/>
                </a:cubicBezTo>
                <a:cubicBezTo>
                  <a:pt x="34602" y="6412"/>
                  <a:pt x="34516" y="6422"/>
                  <a:pt x="34443" y="6422"/>
                </a:cubicBezTo>
                <a:cubicBezTo>
                  <a:pt x="34264" y="6422"/>
                  <a:pt x="34154" y="6361"/>
                  <a:pt x="34170" y="6232"/>
                </a:cubicBezTo>
                <a:cubicBezTo>
                  <a:pt x="34238" y="6186"/>
                  <a:pt x="34307" y="6095"/>
                  <a:pt x="34398" y="6026"/>
                </a:cubicBezTo>
                <a:cubicBezTo>
                  <a:pt x="34353" y="5981"/>
                  <a:pt x="34307" y="5912"/>
                  <a:pt x="34261" y="5867"/>
                </a:cubicBezTo>
                <a:cubicBezTo>
                  <a:pt x="34353" y="5798"/>
                  <a:pt x="34421" y="5775"/>
                  <a:pt x="34512" y="5730"/>
                </a:cubicBezTo>
                <a:cubicBezTo>
                  <a:pt x="34398" y="5638"/>
                  <a:pt x="34353" y="5593"/>
                  <a:pt x="34284" y="5547"/>
                </a:cubicBezTo>
                <a:cubicBezTo>
                  <a:pt x="34307" y="5433"/>
                  <a:pt x="34330" y="5342"/>
                  <a:pt x="34375" y="5136"/>
                </a:cubicBezTo>
                <a:lnTo>
                  <a:pt x="34375" y="5136"/>
                </a:lnTo>
                <a:cubicBezTo>
                  <a:pt x="33668" y="5410"/>
                  <a:pt x="33006" y="5638"/>
                  <a:pt x="32390" y="5867"/>
                </a:cubicBezTo>
                <a:cubicBezTo>
                  <a:pt x="32321" y="5661"/>
                  <a:pt x="32253" y="5479"/>
                  <a:pt x="32184" y="5273"/>
                </a:cubicBezTo>
                <a:cubicBezTo>
                  <a:pt x="31979" y="5205"/>
                  <a:pt x="31773" y="5159"/>
                  <a:pt x="31522" y="5091"/>
                </a:cubicBezTo>
                <a:cubicBezTo>
                  <a:pt x="31522" y="5091"/>
                  <a:pt x="31499" y="5045"/>
                  <a:pt x="31477" y="5022"/>
                </a:cubicBezTo>
                <a:cubicBezTo>
                  <a:pt x="30974" y="4543"/>
                  <a:pt x="30312" y="4315"/>
                  <a:pt x="29673" y="4063"/>
                </a:cubicBezTo>
                <a:cubicBezTo>
                  <a:pt x="29618" y="4119"/>
                  <a:pt x="29548" y="4132"/>
                  <a:pt x="29472" y="4132"/>
                </a:cubicBezTo>
                <a:cubicBezTo>
                  <a:pt x="29401" y="4132"/>
                  <a:pt x="29326" y="4121"/>
                  <a:pt x="29253" y="4121"/>
                </a:cubicBezTo>
                <a:cubicBezTo>
                  <a:pt x="29145" y="4121"/>
                  <a:pt x="29042" y="4146"/>
                  <a:pt x="28966" y="4269"/>
                </a:cubicBezTo>
                <a:cubicBezTo>
                  <a:pt x="28966" y="4280"/>
                  <a:pt x="28954" y="4280"/>
                  <a:pt x="28937" y="4280"/>
                </a:cubicBezTo>
                <a:cubicBezTo>
                  <a:pt x="28920" y="4280"/>
                  <a:pt x="28897" y="4280"/>
                  <a:pt x="28874" y="4292"/>
                </a:cubicBezTo>
                <a:cubicBezTo>
                  <a:pt x="28783" y="4246"/>
                  <a:pt x="28692" y="4200"/>
                  <a:pt x="28601" y="4155"/>
                </a:cubicBezTo>
                <a:cubicBezTo>
                  <a:pt x="28618" y="4066"/>
                  <a:pt x="28636" y="4004"/>
                  <a:pt x="28643" y="3993"/>
                </a:cubicBezTo>
                <a:lnTo>
                  <a:pt x="28643" y="3993"/>
                </a:lnTo>
                <a:cubicBezTo>
                  <a:pt x="28644" y="3993"/>
                  <a:pt x="28645" y="3994"/>
                  <a:pt x="28646" y="3995"/>
                </a:cubicBezTo>
                <a:cubicBezTo>
                  <a:pt x="28646" y="3992"/>
                  <a:pt x="28646" y="3991"/>
                  <a:pt x="28645" y="3991"/>
                </a:cubicBezTo>
                <a:cubicBezTo>
                  <a:pt x="28645" y="3991"/>
                  <a:pt x="28644" y="3991"/>
                  <a:pt x="28643" y="3993"/>
                </a:cubicBezTo>
                <a:lnTo>
                  <a:pt x="28643" y="3993"/>
                </a:lnTo>
                <a:cubicBezTo>
                  <a:pt x="28256" y="3697"/>
                  <a:pt x="27938" y="3401"/>
                  <a:pt x="27573" y="3196"/>
                </a:cubicBezTo>
                <a:cubicBezTo>
                  <a:pt x="27208" y="2991"/>
                  <a:pt x="26775" y="2877"/>
                  <a:pt x="26409" y="2740"/>
                </a:cubicBezTo>
                <a:cubicBezTo>
                  <a:pt x="26227" y="2808"/>
                  <a:pt x="26067" y="2877"/>
                  <a:pt x="25930" y="2922"/>
                </a:cubicBezTo>
                <a:cubicBezTo>
                  <a:pt x="25770" y="2694"/>
                  <a:pt x="25633" y="2489"/>
                  <a:pt x="25519" y="2306"/>
                </a:cubicBezTo>
                <a:cubicBezTo>
                  <a:pt x="25063" y="2329"/>
                  <a:pt x="24652" y="2352"/>
                  <a:pt x="24195" y="2374"/>
                </a:cubicBezTo>
                <a:cubicBezTo>
                  <a:pt x="24013" y="2169"/>
                  <a:pt x="23784" y="1964"/>
                  <a:pt x="23602" y="1758"/>
                </a:cubicBezTo>
                <a:cubicBezTo>
                  <a:pt x="23396" y="1827"/>
                  <a:pt x="23214" y="1849"/>
                  <a:pt x="22986" y="1918"/>
                </a:cubicBezTo>
                <a:cubicBezTo>
                  <a:pt x="22620" y="1507"/>
                  <a:pt x="22255" y="1073"/>
                  <a:pt x="21867" y="640"/>
                </a:cubicBezTo>
                <a:cubicBezTo>
                  <a:pt x="21799" y="708"/>
                  <a:pt x="21776" y="754"/>
                  <a:pt x="21753" y="777"/>
                </a:cubicBezTo>
                <a:cubicBezTo>
                  <a:pt x="21707" y="799"/>
                  <a:pt x="21662" y="845"/>
                  <a:pt x="21639" y="868"/>
                </a:cubicBezTo>
                <a:cubicBezTo>
                  <a:pt x="21251" y="571"/>
                  <a:pt x="20886" y="297"/>
                  <a:pt x="20520" y="23"/>
                </a:cubicBezTo>
                <a:lnTo>
                  <a:pt x="20155" y="23"/>
                </a:lnTo>
                <a:cubicBezTo>
                  <a:pt x="20064" y="138"/>
                  <a:pt x="19950" y="229"/>
                  <a:pt x="19858" y="320"/>
                </a:cubicBezTo>
                <a:cubicBezTo>
                  <a:pt x="19356" y="343"/>
                  <a:pt x="18854" y="366"/>
                  <a:pt x="18329" y="389"/>
                </a:cubicBezTo>
                <a:cubicBezTo>
                  <a:pt x="18306" y="799"/>
                  <a:pt x="17850" y="617"/>
                  <a:pt x="17759" y="822"/>
                </a:cubicBezTo>
                <a:cubicBezTo>
                  <a:pt x="17530" y="799"/>
                  <a:pt x="17371" y="777"/>
                  <a:pt x="17142" y="754"/>
                </a:cubicBezTo>
                <a:cubicBezTo>
                  <a:pt x="17142" y="1051"/>
                  <a:pt x="17142" y="1279"/>
                  <a:pt x="17142" y="1553"/>
                </a:cubicBezTo>
                <a:cubicBezTo>
                  <a:pt x="16982" y="1484"/>
                  <a:pt x="16891" y="1461"/>
                  <a:pt x="16800" y="1416"/>
                </a:cubicBezTo>
                <a:cubicBezTo>
                  <a:pt x="16823" y="1279"/>
                  <a:pt x="16823" y="1165"/>
                  <a:pt x="16823" y="1142"/>
                </a:cubicBezTo>
                <a:cubicBezTo>
                  <a:pt x="16686" y="868"/>
                  <a:pt x="16594" y="685"/>
                  <a:pt x="16457" y="457"/>
                </a:cubicBezTo>
                <a:cubicBezTo>
                  <a:pt x="16390" y="479"/>
                  <a:pt x="16325" y="488"/>
                  <a:pt x="16262" y="488"/>
                </a:cubicBezTo>
                <a:cubicBezTo>
                  <a:pt x="15860" y="488"/>
                  <a:pt x="15545" y="99"/>
                  <a:pt x="15111" y="1"/>
                </a:cubicBezTo>
                <a:close/>
              </a:path>
            </a:pathLst>
          </a:custGeom>
          <a:noFill/>
          <a:ln w="1143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8365224">
            <a:off x="6969933" y="-313393"/>
            <a:ext cx="2800945" cy="2241059"/>
          </a:xfrm>
          <a:custGeom>
            <a:avLst/>
            <a:gdLst/>
            <a:ahLst/>
            <a:cxnLst/>
            <a:rect l="l" t="t" r="r" b="b"/>
            <a:pathLst>
              <a:path w="83245" h="66605" extrusionOk="0">
                <a:moveTo>
                  <a:pt x="3470" y="1621"/>
                </a:moveTo>
                <a:cubicBezTo>
                  <a:pt x="3858" y="1712"/>
                  <a:pt x="4224" y="1804"/>
                  <a:pt x="4680" y="1918"/>
                </a:cubicBezTo>
                <a:cubicBezTo>
                  <a:pt x="4793" y="1886"/>
                  <a:pt x="4887" y="1869"/>
                  <a:pt x="4969" y="1869"/>
                </a:cubicBezTo>
                <a:cubicBezTo>
                  <a:pt x="5186" y="1869"/>
                  <a:pt x="5320" y="1991"/>
                  <a:pt x="5502" y="2306"/>
                </a:cubicBezTo>
                <a:cubicBezTo>
                  <a:pt x="4749" y="2192"/>
                  <a:pt x="4018" y="2169"/>
                  <a:pt x="3288" y="1941"/>
                </a:cubicBezTo>
                <a:cubicBezTo>
                  <a:pt x="3379" y="1781"/>
                  <a:pt x="3425" y="1690"/>
                  <a:pt x="3470" y="1621"/>
                </a:cubicBezTo>
                <a:close/>
                <a:moveTo>
                  <a:pt x="32367" y="3858"/>
                </a:moveTo>
                <a:lnTo>
                  <a:pt x="32367" y="3858"/>
                </a:lnTo>
                <a:cubicBezTo>
                  <a:pt x="32253" y="3995"/>
                  <a:pt x="32139" y="4109"/>
                  <a:pt x="32025" y="4246"/>
                </a:cubicBezTo>
                <a:cubicBezTo>
                  <a:pt x="32158" y="4290"/>
                  <a:pt x="32290" y="4356"/>
                  <a:pt x="32506" y="4443"/>
                </a:cubicBezTo>
                <a:lnTo>
                  <a:pt x="32506" y="4443"/>
                </a:lnTo>
                <a:cubicBezTo>
                  <a:pt x="32544" y="4257"/>
                  <a:pt x="32469" y="4062"/>
                  <a:pt x="32367" y="3858"/>
                </a:cubicBezTo>
                <a:close/>
                <a:moveTo>
                  <a:pt x="32506" y="4443"/>
                </a:moveTo>
                <a:cubicBezTo>
                  <a:pt x="32505" y="4451"/>
                  <a:pt x="32503" y="4458"/>
                  <a:pt x="32501" y="4466"/>
                </a:cubicBezTo>
                <a:lnTo>
                  <a:pt x="32501" y="4466"/>
                </a:lnTo>
                <a:cubicBezTo>
                  <a:pt x="32510" y="4461"/>
                  <a:pt x="32518" y="4456"/>
                  <a:pt x="32527" y="4451"/>
                </a:cubicBezTo>
                <a:cubicBezTo>
                  <a:pt x="32520" y="4449"/>
                  <a:pt x="32513" y="4446"/>
                  <a:pt x="32506" y="4443"/>
                </a:cubicBezTo>
                <a:close/>
                <a:moveTo>
                  <a:pt x="5955" y="4191"/>
                </a:moveTo>
                <a:cubicBezTo>
                  <a:pt x="6119" y="4191"/>
                  <a:pt x="6231" y="4342"/>
                  <a:pt x="6369" y="4429"/>
                </a:cubicBezTo>
                <a:cubicBezTo>
                  <a:pt x="6420" y="4335"/>
                  <a:pt x="6472" y="4305"/>
                  <a:pt x="6527" y="4305"/>
                </a:cubicBezTo>
                <a:cubicBezTo>
                  <a:pt x="6623" y="4305"/>
                  <a:pt x="6724" y="4399"/>
                  <a:pt x="6826" y="4399"/>
                </a:cubicBezTo>
                <a:cubicBezTo>
                  <a:pt x="6849" y="4399"/>
                  <a:pt x="6871" y="4394"/>
                  <a:pt x="6894" y="4383"/>
                </a:cubicBezTo>
                <a:cubicBezTo>
                  <a:pt x="6917" y="4520"/>
                  <a:pt x="6917" y="4634"/>
                  <a:pt x="6917" y="4748"/>
                </a:cubicBezTo>
                <a:cubicBezTo>
                  <a:pt x="6803" y="4748"/>
                  <a:pt x="6734" y="4725"/>
                  <a:pt x="6643" y="4725"/>
                </a:cubicBezTo>
                <a:cubicBezTo>
                  <a:pt x="6597" y="4817"/>
                  <a:pt x="6575" y="4885"/>
                  <a:pt x="6552" y="4954"/>
                </a:cubicBezTo>
                <a:cubicBezTo>
                  <a:pt x="6324" y="4862"/>
                  <a:pt x="6118" y="4771"/>
                  <a:pt x="5890" y="4657"/>
                </a:cubicBezTo>
                <a:cubicBezTo>
                  <a:pt x="5958" y="4566"/>
                  <a:pt x="6004" y="4497"/>
                  <a:pt x="6072" y="4429"/>
                </a:cubicBezTo>
                <a:cubicBezTo>
                  <a:pt x="5981" y="4383"/>
                  <a:pt x="5867" y="4314"/>
                  <a:pt x="5776" y="4246"/>
                </a:cubicBezTo>
                <a:cubicBezTo>
                  <a:pt x="5843" y="4207"/>
                  <a:pt x="5902" y="4191"/>
                  <a:pt x="5955" y="4191"/>
                </a:cubicBezTo>
                <a:close/>
                <a:moveTo>
                  <a:pt x="42520" y="4949"/>
                </a:moveTo>
                <a:cubicBezTo>
                  <a:pt x="42520" y="4949"/>
                  <a:pt x="42521" y="4951"/>
                  <a:pt x="42524" y="4954"/>
                </a:cubicBezTo>
                <a:lnTo>
                  <a:pt x="42524" y="4954"/>
                </a:lnTo>
                <a:cubicBezTo>
                  <a:pt x="42524" y="4954"/>
                  <a:pt x="42524" y="4954"/>
                  <a:pt x="42524" y="4954"/>
                </a:cubicBezTo>
                <a:cubicBezTo>
                  <a:pt x="42522" y="4951"/>
                  <a:pt x="42520" y="4949"/>
                  <a:pt x="42520" y="4949"/>
                </a:cubicBezTo>
                <a:close/>
                <a:moveTo>
                  <a:pt x="1553" y="3653"/>
                </a:moveTo>
                <a:cubicBezTo>
                  <a:pt x="1804" y="3881"/>
                  <a:pt x="1804" y="4178"/>
                  <a:pt x="1804" y="4497"/>
                </a:cubicBezTo>
                <a:lnTo>
                  <a:pt x="2192" y="4497"/>
                </a:lnTo>
                <a:cubicBezTo>
                  <a:pt x="2261" y="4748"/>
                  <a:pt x="2283" y="4954"/>
                  <a:pt x="2352" y="5227"/>
                </a:cubicBezTo>
                <a:cubicBezTo>
                  <a:pt x="2169" y="5159"/>
                  <a:pt x="2055" y="5068"/>
                  <a:pt x="1918" y="5045"/>
                </a:cubicBezTo>
                <a:cubicBezTo>
                  <a:pt x="1850" y="5022"/>
                  <a:pt x="1781" y="5016"/>
                  <a:pt x="1701" y="5016"/>
                </a:cubicBezTo>
                <a:cubicBezTo>
                  <a:pt x="1622" y="5016"/>
                  <a:pt x="1530" y="5022"/>
                  <a:pt x="1416" y="5022"/>
                </a:cubicBezTo>
                <a:cubicBezTo>
                  <a:pt x="1576" y="4931"/>
                  <a:pt x="1667" y="4862"/>
                  <a:pt x="1781" y="4794"/>
                </a:cubicBezTo>
                <a:lnTo>
                  <a:pt x="1781" y="4520"/>
                </a:lnTo>
                <a:cubicBezTo>
                  <a:pt x="1667" y="4520"/>
                  <a:pt x="1553" y="4520"/>
                  <a:pt x="1393" y="4497"/>
                </a:cubicBezTo>
                <a:cubicBezTo>
                  <a:pt x="1462" y="4406"/>
                  <a:pt x="1485" y="4360"/>
                  <a:pt x="1553" y="4269"/>
                </a:cubicBezTo>
                <a:cubicBezTo>
                  <a:pt x="1485" y="4223"/>
                  <a:pt x="1416" y="4178"/>
                  <a:pt x="1370" y="4155"/>
                </a:cubicBezTo>
                <a:lnTo>
                  <a:pt x="1370" y="3744"/>
                </a:lnTo>
                <a:cubicBezTo>
                  <a:pt x="1393" y="3721"/>
                  <a:pt x="1485" y="3675"/>
                  <a:pt x="1553" y="3653"/>
                </a:cubicBezTo>
                <a:close/>
                <a:moveTo>
                  <a:pt x="43360" y="5659"/>
                </a:moveTo>
                <a:cubicBezTo>
                  <a:pt x="43364" y="5659"/>
                  <a:pt x="43367" y="5659"/>
                  <a:pt x="43369" y="5661"/>
                </a:cubicBezTo>
                <a:cubicBezTo>
                  <a:pt x="43422" y="5708"/>
                  <a:pt x="43485" y="5722"/>
                  <a:pt x="43552" y="5722"/>
                </a:cubicBezTo>
                <a:cubicBezTo>
                  <a:pt x="43647" y="5722"/>
                  <a:pt x="43750" y="5694"/>
                  <a:pt x="43840" y="5694"/>
                </a:cubicBezTo>
                <a:cubicBezTo>
                  <a:pt x="43932" y="5694"/>
                  <a:pt x="44011" y="5723"/>
                  <a:pt x="44054" y="5844"/>
                </a:cubicBezTo>
                <a:cubicBezTo>
                  <a:pt x="44350" y="5798"/>
                  <a:pt x="44624" y="5775"/>
                  <a:pt x="44944" y="5730"/>
                </a:cubicBezTo>
                <a:cubicBezTo>
                  <a:pt x="44979" y="5906"/>
                  <a:pt x="45051" y="5955"/>
                  <a:pt x="45143" y="5955"/>
                </a:cubicBezTo>
                <a:cubicBezTo>
                  <a:pt x="45230" y="5955"/>
                  <a:pt x="45335" y="5912"/>
                  <a:pt x="45446" y="5889"/>
                </a:cubicBezTo>
                <a:cubicBezTo>
                  <a:pt x="45446" y="6026"/>
                  <a:pt x="45469" y="6186"/>
                  <a:pt x="45492" y="6392"/>
                </a:cubicBezTo>
                <a:cubicBezTo>
                  <a:pt x="44853" y="6323"/>
                  <a:pt x="44259" y="6255"/>
                  <a:pt x="43689" y="6186"/>
                </a:cubicBezTo>
                <a:cubicBezTo>
                  <a:pt x="43620" y="6175"/>
                  <a:pt x="43552" y="6175"/>
                  <a:pt x="43483" y="6175"/>
                </a:cubicBezTo>
                <a:cubicBezTo>
                  <a:pt x="43415" y="6175"/>
                  <a:pt x="43346" y="6175"/>
                  <a:pt x="43278" y="6163"/>
                </a:cubicBezTo>
                <a:cubicBezTo>
                  <a:pt x="43118" y="6141"/>
                  <a:pt x="43004" y="6026"/>
                  <a:pt x="43072" y="5867"/>
                </a:cubicBezTo>
                <a:cubicBezTo>
                  <a:pt x="43093" y="5782"/>
                  <a:pt x="43310" y="5659"/>
                  <a:pt x="43360" y="5659"/>
                </a:cubicBezTo>
                <a:close/>
                <a:moveTo>
                  <a:pt x="33257" y="7487"/>
                </a:moveTo>
                <a:cubicBezTo>
                  <a:pt x="33280" y="7510"/>
                  <a:pt x="33280" y="7533"/>
                  <a:pt x="33303" y="7556"/>
                </a:cubicBezTo>
                <a:cubicBezTo>
                  <a:pt x="33257" y="7624"/>
                  <a:pt x="33189" y="7693"/>
                  <a:pt x="33120" y="7807"/>
                </a:cubicBezTo>
                <a:cubicBezTo>
                  <a:pt x="33098" y="7898"/>
                  <a:pt x="33098" y="8081"/>
                  <a:pt x="33075" y="8218"/>
                </a:cubicBezTo>
                <a:cubicBezTo>
                  <a:pt x="32869" y="8263"/>
                  <a:pt x="32732" y="8286"/>
                  <a:pt x="32527" y="8309"/>
                </a:cubicBezTo>
                <a:cubicBezTo>
                  <a:pt x="32504" y="8286"/>
                  <a:pt x="32481" y="8195"/>
                  <a:pt x="32436" y="8126"/>
                </a:cubicBezTo>
                <a:cubicBezTo>
                  <a:pt x="32664" y="8012"/>
                  <a:pt x="32938" y="7989"/>
                  <a:pt x="32847" y="7624"/>
                </a:cubicBezTo>
                <a:cubicBezTo>
                  <a:pt x="32983" y="7579"/>
                  <a:pt x="33120" y="7533"/>
                  <a:pt x="33257" y="7487"/>
                </a:cubicBezTo>
                <a:close/>
                <a:moveTo>
                  <a:pt x="35859" y="7464"/>
                </a:moveTo>
                <a:lnTo>
                  <a:pt x="35859" y="7784"/>
                </a:lnTo>
                <a:cubicBezTo>
                  <a:pt x="35974" y="7830"/>
                  <a:pt x="36088" y="7898"/>
                  <a:pt x="36202" y="7944"/>
                </a:cubicBezTo>
                <a:cubicBezTo>
                  <a:pt x="36156" y="8012"/>
                  <a:pt x="36133" y="8103"/>
                  <a:pt x="36088" y="8172"/>
                </a:cubicBezTo>
                <a:cubicBezTo>
                  <a:pt x="35996" y="8103"/>
                  <a:pt x="35951" y="8058"/>
                  <a:pt x="35905" y="8035"/>
                </a:cubicBezTo>
                <a:cubicBezTo>
                  <a:pt x="35837" y="8286"/>
                  <a:pt x="35768" y="8560"/>
                  <a:pt x="35677" y="8880"/>
                </a:cubicBezTo>
                <a:cubicBezTo>
                  <a:pt x="35608" y="8697"/>
                  <a:pt x="35563" y="8583"/>
                  <a:pt x="35517" y="8423"/>
                </a:cubicBezTo>
                <a:cubicBezTo>
                  <a:pt x="35449" y="8537"/>
                  <a:pt x="35380" y="8606"/>
                  <a:pt x="35312" y="8697"/>
                </a:cubicBezTo>
                <a:cubicBezTo>
                  <a:pt x="35175" y="8240"/>
                  <a:pt x="35198" y="8218"/>
                  <a:pt x="35654" y="8149"/>
                </a:cubicBezTo>
                <a:cubicBezTo>
                  <a:pt x="35608" y="8058"/>
                  <a:pt x="35563" y="7989"/>
                  <a:pt x="35494" y="7852"/>
                </a:cubicBezTo>
                <a:cubicBezTo>
                  <a:pt x="35586" y="7761"/>
                  <a:pt x="35677" y="7647"/>
                  <a:pt x="35859" y="7464"/>
                </a:cubicBezTo>
                <a:close/>
                <a:moveTo>
                  <a:pt x="38142" y="8263"/>
                </a:moveTo>
                <a:cubicBezTo>
                  <a:pt x="38188" y="8400"/>
                  <a:pt x="38210" y="8492"/>
                  <a:pt x="38233" y="8606"/>
                </a:cubicBezTo>
                <a:lnTo>
                  <a:pt x="38644" y="8606"/>
                </a:lnTo>
                <a:cubicBezTo>
                  <a:pt x="38553" y="8788"/>
                  <a:pt x="38484" y="8925"/>
                  <a:pt x="38439" y="9039"/>
                </a:cubicBezTo>
                <a:cubicBezTo>
                  <a:pt x="38142" y="8902"/>
                  <a:pt x="37914" y="8788"/>
                  <a:pt x="37617" y="8651"/>
                </a:cubicBezTo>
                <a:cubicBezTo>
                  <a:pt x="37777" y="8537"/>
                  <a:pt x="37937" y="8423"/>
                  <a:pt x="38142" y="8263"/>
                </a:cubicBezTo>
                <a:close/>
                <a:moveTo>
                  <a:pt x="4703" y="9131"/>
                </a:moveTo>
                <a:lnTo>
                  <a:pt x="4703" y="9131"/>
                </a:lnTo>
                <a:cubicBezTo>
                  <a:pt x="4657" y="9382"/>
                  <a:pt x="4634" y="9587"/>
                  <a:pt x="4589" y="9793"/>
                </a:cubicBezTo>
                <a:cubicBezTo>
                  <a:pt x="4383" y="9815"/>
                  <a:pt x="4132" y="9838"/>
                  <a:pt x="3858" y="9884"/>
                </a:cubicBezTo>
                <a:cubicBezTo>
                  <a:pt x="3858" y="9838"/>
                  <a:pt x="3836" y="9793"/>
                  <a:pt x="3836" y="9747"/>
                </a:cubicBezTo>
                <a:cubicBezTo>
                  <a:pt x="3995" y="9678"/>
                  <a:pt x="4178" y="9610"/>
                  <a:pt x="4361" y="9564"/>
                </a:cubicBezTo>
                <a:cubicBezTo>
                  <a:pt x="4361" y="9564"/>
                  <a:pt x="4361" y="9541"/>
                  <a:pt x="4361" y="9519"/>
                </a:cubicBezTo>
                <a:cubicBezTo>
                  <a:pt x="4361" y="9473"/>
                  <a:pt x="4338" y="9427"/>
                  <a:pt x="4315" y="9382"/>
                </a:cubicBezTo>
                <a:cubicBezTo>
                  <a:pt x="4429" y="9313"/>
                  <a:pt x="4543" y="9222"/>
                  <a:pt x="4703" y="9131"/>
                </a:cubicBezTo>
                <a:close/>
                <a:moveTo>
                  <a:pt x="41999" y="8971"/>
                </a:moveTo>
                <a:lnTo>
                  <a:pt x="41999" y="8971"/>
                </a:lnTo>
                <a:cubicBezTo>
                  <a:pt x="41977" y="9131"/>
                  <a:pt x="41954" y="9199"/>
                  <a:pt x="41954" y="9268"/>
                </a:cubicBezTo>
                <a:cubicBezTo>
                  <a:pt x="41931" y="9359"/>
                  <a:pt x="41931" y="9427"/>
                  <a:pt x="41931" y="9450"/>
                </a:cubicBezTo>
                <a:cubicBezTo>
                  <a:pt x="41954" y="9724"/>
                  <a:pt x="42388" y="9473"/>
                  <a:pt x="42251" y="9930"/>
                </a:cubicBezTo>
                <a:cubicBezTo>
                  <a:pt x="42045" y="9861"/>
                  <a:pt x="41840" y="9770"/>
                  <a:pt x="41634" y="9701"/>
                </a:cubicBezTo>
                <a:cubicBezTo>
                  <a:pt x="41589" y="9564"/>
                  <a:pt x="41566" y="9427"/>
                  <a:pt x="41520" y="9245"/>
                </a:cubicBezTo>
                <a:cubicBezTo>
                  <a:pt x="41634" y="9176"/>
                  <a:pt x="41794" y="9085"/>
                  <a:pt x="41999" y="8971"/>
                </a:cubicBezTo>
                <a:close/>
                <a:moveTo>
                  <a:pt x="49645" y="11227"/>
                </a:moveTo>
                <a:cubicBezTo>
                  <a:pt x="49597" y="11292"/>
                  <a:pt x="49551" y="11354"/>
                  <a:pt x="49509" y="11413"/>
                </a:cubicBezTo>
                <a:cubicBezTo>
                  <a:pt x="49555" y="11367"/>
                  <a:pt x="49600" y="11299"/>
                  <a:pt x="49669" y="11231"/>
                </a:cubicBezTo>
                <a:cubicBezTo>
                  <a:pt x="49661" y="11229"/>
                  <a:pt x="49653" y="11228"/>
                  <a:pt x="49645" y="11227"/>
                </a:cubicBezTo>
                <a:close/>
                <a:moveTo>
                  <a:pt x="12235" y="13582"/>
                </a:moveTo>
                <a:cubicBezTo>
                  <a:pt x="12349" y="13673"/>
                  <a:pt x="12464" y="13787"/>
                  <a:pt x="12578" y="13878"/>
                </a:cubicBezTo>
                <a:cubicBezTo>
                  <a:pt x="12578" y="13947"/>
                  <a:pt x="12578" y="14038"/>
                  <a:pt x="12555" y="14129"/>
                </a:cubicBezTo>
                <a:cubicBezTo>
                  <a:pt x="12646" y="14129"/>
                  <a:pt x="12715" y="14107"/>
                  <a:pt x="12783" y="14107"/>
                </a:cubicBezTo>
                <a:cubicBezTo>
                  <a:pt x="12897" y="14358"/>
                  <a:pt x="12715" y="14380"/>
                  <a:pt x="12509" y="14449"/>
                </a:cubicBezTo>
                <a:cubicBezTo>
                  <a:pt x="12327" y="14221"/>
                  <a:pt x="12167" y="13970"/>
                  <a:pt x="11984" y="13718"/>
                </a:cubicBezTo>
                <a:cubicBezTo>
                  <a:pt x="12053" y="13673"/>
                  <a:pt x="12144" y="13627"/>
                  <a:pt x="12235" y="13582"/>
                </a:cubicBezTo>
                <a:close/>
                <a:moveTo>
                  <a:pt x="76260" y="13559"/>
                </a:moveTo>
                <a:cubicBezTo>
                  <a:pt x="76420" y="13696"/>
                  <a:pt x="76603" y="13833"/>
                  <a:pt x="76877" y="14084"/>
                </a:cubicBezTo>
                <a:cubicBezTo>
                  <a:pt x="76968" y="13947"/>
                  <a:pt x="77036" y="13833"/>
                  <a:pt x="77105" y="13741"/>
                </a:cubicBezTo>
                <a:cubicBezTo>
                  <a:pt x="77265" y="13718"/>
                  <a:pt x="77424" y="13696"/>
                  <a:pt x="77630" y="13673"/>
                </a:cubicBezTo>
                <a:cubicBezTo>
                  <a:pt x="77653" y="13855"/>
                  <a:pt x="77698" y="14038"/>
                  <a:pt x="77721" y="14221"/>
                </a:cubicBezTo>
                <a:cubicBezTo>
                  <a:pt x="77470" y="14517"/>
                  <a:pt x="77128" y="14632"/>
                  <a:pt x="76762" y="14677"/>
                </a:cubicBezTo>
                <a:cubicBezTo>
                  <a:pt x="76648" y="14540"/>
                  <a:pt x="76557" y="14403"/>
                  <a:pt x="76466" y="14289"/>
                </a:cubicBezTo>
                <a:cubicBezTo>
                  <a:pt x="76055" y="14289"/>
                  <a:pt x="76055" y="14289"/>
                  <a:pt x="75895" y="13992"/>
                </a:cubicBezTo>
                <a:cubicBezTo>
                  <a:pt x="76032" y="13855"/>
                  <a:pt x="76146" y="13696"/>
                  <a:pt x="76260" y="13559"/>
                </a:cubicBezTo>
                <a:close/>
                <a:moveTo>
                  <a:pt x="73853" y="17121"/>
                </a:moveTo>
                <a:cubicBezTo>
                  <a:pt x="74131" y="17121"/>
                  <a:pt x="74362" y="17236"/>
                  <a:pt x="74480" y="17439"/>
                </a:cubicBezTo>
                <a:cubicBezTo>
                  <a:pt x="74274" y="17462"/>
                  <a:pt x="74092" y="17485"/>
                  <a:pt x="73909" y="17507"/>
                </a:cubicBezTo>
                <a:cubicBezTo>
                  <a:pt x="73818" y="17416"/>
                  <a:pt x="73681" y="17302"/>
                  <a:pt x="73544" y="17165"/>
                </a:cubicBezTo>
                <a:cubicBezTo>
                  <a:pt x="73651" y="17135"/>
                  <a:pt x="73755" y="17121"/>
                  <a:pt x="73853" y="17121"/>
                </a:cubicBezTo>
                <a:close/>
                <a:moveTo>
                  <a:pt x="19836" y="27300"/>
                </a:moveTo>
                <a:cubicBezTo>
                  <a:pt x="19973" y="27596"/>
                  <a:pt x="20110" y="27870"/>
                  <a:pt x="20270" y="28190"/>
                </a:cubicBezTo>
                <a:lnTo>
                  <a:pt x="19836" y="28190"/>
                </a:lnTo>
                <a:cubicBezTo>
                  <a:pt x="19494" y="27802"/>
                  <a:pt x="19494" y="27779"/>
                  <a:pt x="19836" y="27300"/>
                </a:cubicBezTo>
                <a:close/>
                <a:moveTo>
                  <a:pt x="65920" y="30974"/>
                </a:moveTo>
                <a:cubicBezTo>
                  <a:pt x="66057" y="30997"/>
                  <a:pt x="66240" y="30997"/>
                  <a:pt x="66423" y="31020"/>
                </a:cubicBezTo>
                <a:cubicBezTo>
                  <a:pt x="66423" y="31066"/>
                  <a:pt x="66445" y="31111"/>
                  <a:pt x="66445" y="31157"/>
                </a:cubicBezTo>
                <a:cubicBezTo>
                  <a:pt x="66331" y="31294"/>
                  <a:pt x="66217" y="31408"/>
                  <a:pt x="66080" y="31568"/>
                </a:cubicBezTo>
                <a:cubicBezTo>
                  <a:pt x="66126" y="31613"/>
                  <a:pt x="66171" y="31682"/>
                  <a:pt x="66240" y="31750"/>
                </a:cubicBezTo>
                <a:cubicBezTo>
                  <a:pt x="66080" y="31773"/>
                  <a:pt x="65966" y="31773"/>
                  <a:pt x="65829" y="31796"/>
                </a:cubicBezTo>
                <a:cubicBezTo>
                  <a:pt x="65806" y="31865"/>
                  <a:pt x="65783" y="31933"/>
                  <a:pt x="65715" y="32047"/>
                </a:cubicBezTo>
                <a:cubicBezTo>
                  <a:pt x="65669" y="31910"/>
                  <a:pt x="65624" y="31819"/>
                  <a:pt x="65578" y="31705"/>
                </a:cubicBezTo>
                <a:cubicBezTo>
                  <a:pt x="65692" y="31477"/>
                  <a:pt x="65783" y="31248"/>
                  <a:pt x="65920" y="30974"/>
                </a:cubicBezTo>
                <a:close/>
                <a:moveTo>
                  <a:pt x="22464" y="34241"/>
                </a:moveTo>
                <a:cubicBezTo>
                  <a:pt x="22509" y="34241"/>
                  <a:pt x="22540" y="34278"/>
                  <a:pt x="22530" y="34421"/>
                </a:cubicBezTo>
                <a:cubicBezTo>
                  <a:pt x="22530" y="34467"/>
                  <a:pt x="22735" y="34535"/>
                  <a:pt x="22849" y="34581"/>
                </a:cubicBezTo>
                <a:cubicBezTo>
                  <a:pt x="22895" y="34900"/>
                  <a:pt x="22963" y="35197"/>
                  <a:pt x="23009" y="35562"/>
                </a:cubicBezTo>
                <a:cubicBezTo>
                  <a:pt x="22644" y="35288"/>
                  <a:pt x="22598" y="35174"/>
                  <a:pt x="22689" y="34900"/>
                </a:cubicBezTo>
                <a:cubicBezTo>
                  <a:pt x="22644" y="34649"/>
                  <a:pt x="22164" y="34695"/>
                  <a:pt x="22301" y="34284"/>
                </a:cubicBezTo>
                <a:cubicBezTo>
                  <a:pt x="22349" y="34284"/>
                  <a:pt x="22414" y="34241"/>
                  <a:pt x="22464" y="34241"/>
                </a:cubicBezTo>
                <a:close/>
                <a:moveTo>
                  <a:pt x="63916" y="35417"/>
                </a:moveTo>
                <a:cubicBezTo>
                  <a:pt x="64171" y="35417"/>
                  <a:pt x="64271" y="35559"/>
                  <a:pt x="64231" y="35859"/>
                </a:cubicBezTo>
                <a:cubicBezTo>
                  <a:pt x="64072" y="35927"/>
                  <a:pt x="63912" y="35996"/>
                  <a:pt x="63729" y="36087"/>
                </a:cubicBezTo>
                <a:cubicBezTo>
                  <a:pt x="63752" y="36179"/>
                  <a:pt x="63798" y="36316"/>
                  <a:pt x="63843" y="36452"/>
                </a:cubicBezTo>
                <a:cubicBezTo>
                  <a:pt x="63638" y="36384"/>
                  <a:pt x="63455" y="36316"/>
                  <a:pt x="63204" y="36224"/>
                </a:cubicBezTo>
                <a:cubicBezTo>
                  <a:pt x="63410" y="35950"/>
                  <a:pt x="63592" y="35699"/>
                  <a:pt x="63798" y="35425"/>
                </a:cubicBezTo>
                <a:cubicBezTo>
                  <a:pt x="63840" y="35420"/>
                  <a:pt x="63879" y="35417"/>
                  <a:pt x="63916" y="35417"/>
                </a:cubicBezTo>
                <a:close/>
                <a:moveTo>
                  <a:pt x="45925" y="50650"/>
                </a:moveTo>
                <a:cubicBezTo>
                  <a:pt x="45919" y="50650"/>
                  <a:pt x="45920" y="50650"/>
                  <a:pt x="45925" y="50650"/>
                </a:cubicBezTo>
                <a:lnTo>
                  <a:pt x="45925" y="50650"/>
                </a:lnTo>
                <a:cubicBezTo>
                  <a:pt x="45925" y="50650"/>
                  <a:pt x="45925" y="50650"/>
                  <a:pt x="45925" y="50650"/>
                </a:cubicBezTo>
                <a:close/>
                <a:moveTo>
                  <a:pt x="8127" y="4429"/>
                </a:moveTo>
                <a:cubicBezTo>
                  <a:pt x="8195" y="4566"/>
                  <a:pt x="8264" y="4703"/>
                  <a:pt x="8332" y="4839"/>
                </a:cubicBezTo>
                <a:cubicBezTo>
                  <a:pt x="8378" y="4771"/>
                  <a:pt x="8423" y="4703"/>
                  <a:pt x="8469" y="4588"/>
                </a:cubicBezTo>
                <a:cubicBezTo>
                  <a:pt x="8560" y="4657"/>
                  <a:pt x="8606" y="4680"/>
                  <a:pt x="8652" y="4725"/>
                </a:cubicBezTo>
                <a:cubicBezTo>
                  <a:pt x="8560" y="4976"/>
                  <a:pt x="8492" y="5205"/>
                  <a:pt x="8401" y="5479"/>
                </a:cubicBezTo>
                <a:cubicBezTo>
                  <a:pt x="8241" y="5433"/>
                  <a:pt x="8058" y="5364"/>
                  <a:pt x="7898" y="5296"/>
                </a:cubicBezTo>
                <a:lnTo>
                  <a:pt x="7898" y="5296"/>
                </a:lnTo>
                <a:cubicBezTo>
                  <a:pt x="8013" y="5479"/>
                  <a:pt x="8127" y="5684"/>
                  <a:pt x="8287" y="5912"/>
                </a:cubicBezTo>
                <a:cubicBezTo>
                  <a:pt x="8492" y="5730"/>
                  <a:pt x="8629" y="5593"/>
                  <a:pt x="8789" y="5479"/>
                </a:cubicBezTo>
                <a:cubicBezTo>
                  <a:pt x="8948" y="5342"/>
                  <a:pt x="9108" y="5250"/>
                  <a:pt x="9314" y="5113"/>
                </a:cubicBezTo>
                <a:lnTo>
                  <a:pt x="9314" y="5113"/>
                </a:lnTo>
                <a:cubicBezTo>
                  <a:pt x="9382" y="5387"/>
                  <a:pt x="9382" y="5638"/>
                  <a:pt x="9085" y="5867"/>
                </a:cubicBezTo>
                <a:cubicBezTo>
                  <a:pt x="9382" y="6072"/>
                  <a:pt x="9610" y="6232"/>
                  <a:pt x="9861" y="6414"/>
                </a:cubicBezTo>
                <a:cubicBezTo>
                  <a:pt x="9953" y="6277"/>
                  <a:pt x="10044" y="6163"/>
                  <a:pt x="10181" y="6004"/>
                </a:cubicBezTo>
                <a:cubicBezTo>
                  <a:pt x="10272" y="6255"/>
                  <a:pt x="10341" y="6483"/>
                  <a:pt x="10409" y="6711"/>
                </a:cubicBezTo>
                <a:cubicBezTo>
                  <a:pt x="10341" y="6802"/>
                  <a:pt x="10272" y="6894"/>
                  <a:pt x="10181" y="7031"/>
                </a:cubicBezTo>
                <a:cubicBezTo>
                  <a:pt x="10341" y="7076"/>
                  <a:pt x="10455" y="7099"/>
                  <a:pt x="10592" y="7145"/>
                </a:cubicBezTo>
                <a:cubicBezTo>
                  <a:pt x="10569" y="7236"/>
                  <a:pt x="10546" y="7327"/>
                  <a:pt x="10523" y="7442"/>
                </a:cubicBezTo>
                <a:cubicBezTo>
                  <a:pt x="10866" y="7556"/>
                  <a:pt x="11231" y="7670"/>
                  <a:pt x="11596" y="7761"/>
                </a:cubicBezTo>
                <a:cubicBezTo>
                  <a:pt x="11961" y="7852"/>
                  <a:pt x="12327" y="7944"/>
                  <a:pt x="12737" y="8035"/>
                </a:cubicBezTo>
                <a:cubicBezTo>
                  <a:pt x="12783" y="7921"/>
                  <a:pt x="12829" y="7784"/>
                  <a:pt x="12920" y="7579"/>
                </a:cubicBezTo>
                <a:lnTo>
                  <a:pt x="12920" y="7579"/>
                </a:lnTo>
                <a:cubicBezTo>
                  <a:pt x="12760" y="7624"/>
                  <a:pt x="12669" y="7670"/>
                  <a:pt x="12600" y="7693"/>
                </a:cubicBezTo>
                <a:cubicBezTo>
                  <a:pt x="12578" y="7419"/>
                  <a:pt x="12532" y="7190"/>
                  <a:pt x="12509" y="6939"/>
                </a:cubicBezTo>
                <a:cubicBezTo>
                  <a:pt x="12372" y="6939"/>
                  <a:pt x="12258" y="6917"/>
                  <a:pt x="12121" y="6917"/>
                </a:cubicBezTo>
                <a:cubicBezTo>
                  <a:pt x="12190" y="7054"/>
                  <a:pt x="12258" y="7168"/>
                  <a:pt x="12327" y="7305"/>
                </a:cubicBezTo>
                <a:lnTo>
                  <a:pt x="11984" y="7305"/>
                </a:lnTo>
                <a:cubicBezTo>
                  <a:pt x="11916" y="7190"/>
                  <a:pt x="11847" y="7076"/>
                  <a:pt x="11779" y="7008"/>
                </a:cubicBezTo>
                <a:cubicBezTo>
                  <a:pt x="11824" y="6894"/>
                  <a:pt x="11870" y="6825"/>
                  <a:pt x="11916" y="6757"/>
                </a:cubicBezTo>
                <a:cubicBezTo>
                  <a:pt x="11802" y="6665"/>
                  <a:pt x="11687" y="6574"/>
                  <a:pt x="11551" y="6483"/>
                </a:cubicBezTo>
                <a:lnTo>
                  <a:pt x="11551" y="6118"/>
                </a:lnTo>
                <a:cubicBezTo>
                  <a:pt x="11665" y="6232"/>
                  <a:pt x="11733" y="6277"/>
                  <a:pt x="11824" y="6369"/>
                </a:cubicBezTo>
                <a:cubicBezTo>
                  <a:pt x="11893" y="6255"/>
                  <a:pt x="12007" y="6141"/>
                  <a:pt x="12167" y="5958"/>
                </a:cubicBezTo>
                <a:cubicBezTo>
                  <a:pt x="12258" y="6049"/>
                  <a:pt x="12327" y="6118"/>
                  <a:pt x="12395" y="6186"/>
                </a:cubicBezTo>
                <a:cubicBezTo>
                  <a:pt x="12212" y="6414"/>
                  <a:pt x="12076" y="6551"/>
                  <a:pt x="11961" y="6711"/>
                </a:cubicBezTo>
                <a:cubicBezTo>
                  <a:pt x="12098" y="6665"/>
                  <a:pt x="12258" y="6620"/>
                  <a:pt x="12395" y="6574"/>
                </a:cubicBezTo>
                <a:cubicBezTo>
                  <a:pt x="12441" y="6665"/>
                  <a:pt x="12486" y="6780"/>
                  <a:pt x="12532" y="6894"/>
                </a:cubicBezTo>
                <a:cubicBezTo>
                  <a:pt x="12646" y="6734"/>
                  <a:pt x="12737" y="6551"/>
                  <a:pt x="12852" y="6369"/>
                </a:cubicBezTo>
                <a:cubicBezTo>
                  <a:pt x="12966" y="6437"/>
                  <a:pt x="13080" y="6551"/>
                  <a:pt x="13217" y="6643"/>
                </a:cubicBezTo>
                <a:lnTo>
                  <a:pt x="13696" y="6643"/>
                </a:lnTo>
                <a:cubicBezTo>
                  <a:pt x="13650" y="6780"/>
                  <a:pt x="13605" y="6871"/>
                  <a:pt x="13582" y="6985"/>
                </a:cubicBezTo>
                <a:cubicBezTo>
                  <a:pt x="13468" y="6939"/>
                  <a:pt x="13377" y="6894"/>
                  <a:pt x="13285" y="6848"/>
                </a:cubicBezTo>
                <a:lnTo>
                  <a:pt x="13285" y="6848"/>
                </a:lnTo>
                <a:cubicBezTo>
                  <a:pt x="13148" y="7008"/>
                  <a:pt x="13240" y="7122"/>
                  <a:pt x="13582" y="7282"/>
                </a:cubicBezTo>
                <a:cubicBezTo>
                  <a:pt x="13875" y="7099"/>
                  <a:pt x="13933" y="6550"/>
                  <a:pt x="14343" y="6550"/>
                </a:cubicBezTo>
                <a:cubicBezTo>
                  <a:pt x="14445" y="6550"/>
                  <a:pt x="14569" y="6584"/>
                  <a:pt x="14723" y="6665"/>
                </a:cubicBezTo>
                <a:cubicBezTo>
                  <a:pt x="14632" y="6026"/>
                  <a:pt x="14107" y="6209"/>
                  <a:pt x="13833" y="5981"/>
                </a:cubicBezTo>
                <a:cubicBezTo>
                  <a:pt x="13787" y="6095"/>
                  <a:pt x="13719" y="6209"/>
                  <a:pt x="13673" y="6346"/>
                </a:cubicBezTo>
                <a:cubicBezTo>
                  <a:pt x="13285" y="6255"/>
                  <a:pt x="12920" y="6163"/>
                  <a:pt x="12532" y="6072"/>
                </a:cubicBezTo>
                <a:cubicBezTo>
                  <a:pt x="12600" y="5821"/>
                  <a:pt x="12920" y="6004"/>
                  <a:pt x="13057" y="5752"/>
                </a:cubicBezTo>
                <a:lnTo>
                  <a:pt x="13057" y="5752"/>
                </a:lnTo>
                <a:cubicBezTo>
                  <a:pt x="12969" y="5820"/>
                  <a:pt x="12882" y="5843"/>
                  <a:pt x="12794" y="5843"/>
                </a:cubicBezTo>
                <a:cubicBezTo>
                  <a:pt x="12575" y="5843"/>
                  <a:pt x="12355" y="5696"/>
                  <a:pt x="12129" y="5696"/>
                </a:cubicBezTo>
                <a:cubicBezTo>
                  <a:pt x="12044" y="5696"/>
                  <a:pt x="11957" y="5717"/>
                  <a:pt x="11870" y="5775"/>
                </a:cubicBezTo>
                <a:cubicBezTo>
                  <a:pt x="11779" y="5730"/>
                  <a:pt x="11642" y="5684"/>
                  <a:pt x="11459" y="5616"/>
                </a:cubicBezTo>
                <a:cubicBezTo>
                  <a:pt x="11459" y="5593"/>
                  <a:pt x="11414" y="5501"/>
                  <a:pt x="11368" y="5410"/>
                </a:cubicBezTo>
                <a:cubicBezTo>
                  <a:pt x="11459" y="5364"/>
                  <a:pt x="11528" y="5342"/>
                  <a:pt x="11642" y="5273"/>
                </a:cubicBezTo>
                <a:cubicBezTo>
                  <a:pt x="11505" y="5205"/>
                  <a:pt x="11391" y="5182"/>
                  <a:pt x="11277" y="5113"/>
                </a:cubicBezTo>
                <a:cubicBezTo>
                  <a:pt x="11208" y="5045"/>
                  <a:pt x="11185" y="4954"/>
                  <a:pt x="11162" y="4862"/>
                </a:cubicBezTo>
                <a:lnTo>
                  <a:pt x="11162" y="4862"/>
                </a:lnTo>
                <a:cubicBezTo>
                  <a:pt x="11309" y="4936"/>
                  <a:pt x="11451" y="4966"/>
                  <a:pt x="11588" y="4966"/>
                </a:cubicBezTo>
                <a:cubicBezTo>
                  <a:pt x="11750" y="4966"/>
                  <a:pt x="11905" y="4924"/>
                  <a:pt x="12053" y="4862"/>
                </a:cubicBezTo>
                <a:cubicBezTo>
                  <a:pt x="12486" y="4976"/>
                  <a:pt x="12897" y="5091"/>
                  <a:pt x="13331" y="5205"/>
                </a:cubicBezTo>
                <a:cubicBezTo>
                  <a:pt x="13399" y="5068"/>
                  <a:pt x="13422" y="4976"/>
                  <a:pt x="13468" y="4862"/>
                </a:cubicBezTo>
                <a:cubicBezTo>
                  <a:pt x="13719" y="4908"/>
                  <a:pt x="13879" y="5045"/>
                  <a:pt x="13947" y="5319"/>
                </a:cubicBezTo>
                <a:cubicBezTo>
                  <a:pt x="14107" y="5159"/>
                  <a:pt x="14285" y="5086"/>
                  <a:pt x="14480" y="5086"/>
                </a:cubicBezTo>
                <a:cubicBezTo>
                  <a:pt x="14508" y="5086"/>
                  <a:pt x="14535" y="5088"/>
                  <a:pt x="14563" y="5091"/>
                </a:cubicBezTo>
                <a:cubicBezTo>
                  <a:pt x="14678" y="5182"/>
                  <a:pt x="14815" y="5296"/>
                  <a:pt x="14974" y="5410"/>
                </a:cubicBezTo>
                <a:cubicBezTo>
                  <a:pt x="15020" y="5387"/>
                  <a:pt x="15088" y="5342"/>
                  <a:pt x="15157" y="5296"/>
                </a:cubicBezTo>
                <a:cubicBezTo>
                  <a:pt x="15225" y="5342"/>
                  <a:pt x="15317" y="5364"/>
                  <a:pt x="15408" y="5433"/>
                </a:cubicBezTo>
                <a:cubicBezTo>
                  <a:pt x="15476" y="5342"/>
                  <a:pt x="15522" y="5250"/>
                  <a:pt x="15613" y="5136"/>
                </a:cubicBezTo>
                <a:cubicBezTo>
                  <a:pt x="15659" y="5227"/>
                  <a:pt x="15728" y="5273"/>
                  <a:pt x="15773" y="5342"/>
                </a:cubicBezTo>
                <a:cubicBezTo>
                  <a:pt x="16070" y="5094"/>
                  <a:pt x="16226" y="4974"/>
                  <a:pt x="16361" y="4974"/>
                </a:cubicBezTo>
                <a:cubicBezTo>
                  <a:pt x="16476" y="4974"/>
                  <a:pt x="16575" y="5060"/>
                  <a:pt x="16732" y="5227"/>
                </a:cubicBezTo>
                <a:cubicBezTo>
                  <a:pt x="16663" y="5273"/>
                  <a:pt x="16595" y="5296"/>
                  <a:pt x="16504" y="5364"/>
                </a:cubicBezTo>
                <a:lnTo>
                  <a:pt x="16800" y="5364"/>
                </a:lnTo>
                <a:cubicBezTo>
                  <a:pt x="16869" y="5456"/>
                  <a:pt x="16937" y="5547"/>
                  <a:pt x="17029" y="5661"/>
                </a:cubicBezTo>
                <a:cubicBezTo>
                  <a:pt x="17184" y="5516"/>
                  <a:pt x="17340" y="5475"/>
                  <a:pt x="17497" y="5475"/>
                </a:cubicBezTo>
                <a:cubicBezTo>
                  <a:pt x="17687" y="5475"/>
                  <a:pt x="17879" y="5535"/>
                  <a:pt x="18079" y="5547"/>
                </a:cubicBezTo>
                <a:cubicBezTo>
                  <a:pt x="18250" y="5570"/>
                  <a:pt x="18427" y="5576"/>
                  <a:pt x="18604" y="5576"/>
                </a:cubicBezTo>
                <a:cubicBezTo>
                  <a:pt x="18780" y="5576"/>
                  <a:pt x="18957" y="5570"/>
                  <a:pt x="19129" y="5570"/>
                </a:cubicBezTo>
                <a:cubicBezTo>
                  <a:pt x="19174" y="5798"/>
                  <a:pt x="19220" y="5958"/>
                  <a:pt x="19243" y="6118"/>
                </a:cubicBezTo>
                <a:lnTo>
                  <a:pt x="19311" y="6118"/>
                </a:lnTo>
                <a:cubicBezTo>
                  <a:pt x="19334" y="5981"/>
                  <a:pt x="19357" y="5844"/>
                  <a:pt x="19402" y="5684"/>
                </a:cubicBezTo>
                <a:cubicBezTo>
                  <a:pt x="19585" y="5730"/>
                  <a:pt x="19790" y="5752"/>
                  <a:pt x="19996" y="5798"/>
                </a:cubicBezTo>
                <a:cubicBezTo>
                  <a:pt x="20019" y="5752"/>
                  <a:pt x="20087" y="5707"/>
                  <a:pt x="20156" y="5616"/>
                </a:cubicBezTo>
                <a:cubicBezTo>
                  <a:pt x="20247" y="5730"/>
                  <a:pt x="20315" y="5844"/>
                  <a:pt x="20361" y="5889"/>
                </a:cubicBezTo>
                <a:lnTo>
                  <a:pt x="20749" y="5889"/>
                </a:lnTo>
                <a:cubicBezTo>
                  <a:pt x="20681" y="6095"/>
                  <a:pt x="20635" y="6255"/>
                  <a:pt x="20589" y="6392"/>
                </a:cubicBezTo>
                <a:cubicBezTo>
                  <a:pt x="20430" y="6369"/>
                  <a:pt x="20315" y="6369"/>
                  <a:pt x="20178" y="6369"/>
                </a:cubicBezTo>
                <a:lnTo>
                  <a:pt x="20178" y="6688"/>
                </a:lnTo>
                <a:lnTo>
                  <a:pt x="20840" y="6688"/>
                </a:lnTo>
                <a:cubicBezTo>
                  <a:pt x="20863" y="6711"/>
                  <a:pt x="20932" y="6780"/>
                  <a:pt x="20977" y="6871"/>
                </a:cubicBezTo>
                <a:cubicBezTo>
                  <a:pt x="21114" y="6848"/>
                  <a:pt x="21274" y="6848"/>
                  <a:pt x="21411" y="6825"/>
                </a:cubicBezTo>
                <a:cubicBezTo>
                  <a:pt x="21616" y="6643"/>
                  <a:pt x="21320" y="6255"/>
                  <a:pt x="21731" y="6141"/>
                </a:cubicBezTo>
                <a:cubicBezTo>
                  <a:pt x="21753" y="6232"/>
                  <a:pt x="21753" y="6300"/>
                  <a:pt x="21753" y="6369"/>
                </a:cubicBezTo>
                <a:cubicBezTo>
                  <a:pt x="21776" y="6414"/>
                  <a:pt x="21822" y="6437"/>
                  <a:pt x="21845" y="6483"/>
                </a:cubicBezTo>
                <a:cubicBezTo>
                  <a:pt x="21868" y="6392"/>
                  <a:pt x="21868" y="6323"/>
                  <a:pt x="21890" y="6232"/>
                </a:cubicBezTo>
                <a:cubicBezTo>
                  <a:pt x="22005" y="6346"/>
                  <a:pt x="22073" y="6414"/>
                  <a:pt x="22164" y="6483"/>
                </a:cubicBezTo>
                <a:cubicBezTo>
                  <a:pt x="22119" y="6620"/>
                  <a:pt x="22096" y="6780"/>
                  <a:pt x="22050" y="6939"/>
                </a:cubicBezTo>
                <a:cubicBezTo>
                  <a:pt x="22210" y="6985"/>
                  <a:pt x="22370" y="7031"/>
                  <a:pt x="22530" y="7099"/>
                </a:cubicBezTo>
                <a:cubicBezTo>
                  <a:pt x="22621" y="6939"/>
                  <a:pt x="22689" y="6780"/>
                  <a:pt x="22781" y="6643"/>
                </a:cubicBezTo>
                <a:cubicBezTo>
                  <a:pt x="22803" y="6643"/>
                  <a:pt x="22826" y="6643"/>
                  <a:pt x="22849" y="6665"/>
                </a:cubicBezTo>
                <a:cubicBezTo>
                  <a:pt x="22826" y="6802"/>
                  <a:pt x="22803" y="6939"/>
                  <a:pt x="22781" y="7076"/>
                </a:cubicBezTo>
                <a:lnTo>
                  <a:pt x="23511" y="7076"/>
                </a:lnTo>
                <a:cubicBezTo>
                  <a:pt x="23534" y="7099"/>
                  <a:pt x="23602" y="7168"/>
                  <a:pt x="23671" y="7259"/>
                </a:cubicBezTo>
                <a:cubicBezTo>
                  <a:pt x="23876" y="7190"/>
                  <a:pt x="24082" y="7122"/>
                  <a:pt x="24287" y="7076"/>
                </a:cubicBezTo>
                <a:cubicBezTo>
                  <a:pt x="24287" y="7054"/>
                  <a:pt x="24287" y="7008"/>
                  <a:pt x="24287" y="6985"/>
                </a:cubicBezTo>
                <a:cubicBezTo>
                  <a:pt x="24036" y="6939"/>
                  <a:pt x="23785" y="6871"/>
                  <a:pt x="23511" y="6802"/>
                </a:cubicBezTo>
                <a:cubicBezTo>
                  <a:pt x="23534" y="6620"/>
                  <a:pt x="23534" y="6483"/>
                  <a:pt x="23557" y="6323"/>
                </a:cubicBezTo>
                <a:cubicBezTo>
                  <a:pt x="23739" y="6346"/>
                  <a:pt x="23922" y="6369"/>
                  <a:pt x="24104" y="6392"/>
                </a:cubicBezTo>
                <a:cubicBezTo>
                  <a:pt x="24127" y="6483"/>
                  <a:pt x="24150" y="6574"/>
                  <a:pt x="24173" y="6665"/>
                </a:cubicBezTo>
                <a:cubicBezTo>
                  <a:pt x="24266" y="6702"/>
                  <a:pt x="24354" y="6717"/>
                  <a:pt x="24438" y="6717"/>
                </a:cubicBezTo>
                <a:cubicBezTo>
                  <a:pt x="24722" y="6717"/>
                  <a:pt x="24964" y="6543"/>
                  <a:pt x="25246" y="6437"/>
                </a:cubicBezTo>
                <a:cubicBezTo>
                  <a:pt x="25314" y="6529"/>
                  <a:pt x="25360" y="6597"/>
                  <a:pt x="25428" y="6688"/>
                </a:cubicBezTo>
                <a:cubicBezTo>
                  <a:pt x="25497" y="6643"/>
                  <a:pt x="25588" y="6574"/>
                  <a:pt x="25702" y="6483"/>
                </a:cubicBezTo>
                <a:cubicBezTo>
                  <a:pt x="25748" y="6597"/>
                  <a:pt x="25771" y="6665"/>
                  <a:pt x="25816" y="6757"/>
                </a:cubicBezTo>
                <a:cubicBezTo>
                  <a:pt x="26045" y="6825"/>
                  <a:pt x="26319" y="6917"/>
                  <a:pt x="26638" y="7008"/>
                </a:cubicBezTo>
                <a:cubicBezTo>
                  <a:pt x="26592" y="7122"/>
                  <a:pt x="26547" y="7190"/>
                  <a:pt x="26547" y="7213"/>
                </a:cubicBezTo>
                <a:lnTo>
                  <a:pt x="25428" y="7213"/>
                </a:lnTo>
                <a:cubicBezTo>
                  <a:pt x="25405" y="7259"/>
                  <a:pt x="25405" y="7282"/>
                  <a:pt x="25405" y="7305"/>
                </a:cubicBezTo>
                <a:cubicBezTo>
                  <a:pt x="25337" y="7236"/>
                  <a:pt x="25269" y="7168"/>
                  <a:pt x="25154" y="7076"/>
                </a:cubicBezTo>
                <a:cubicBezTo>
                  <a:pt x="25132" y="7190"/>
                  <a:pt x="25109" y="7259"/>
                  <a:pt x="25086" y="7373"/>
                </a:cubicBezTo>
                <a:lnTo>
                  <a:pt x="25748" y="7373"/>
                </a:lnTo>
                <a:cubicBezTo>
                  <a:pt x="25771" y="7419"/>
                  <a:pt x="25794" y="7487"/>
                  <a:pt x="25816" y="7556"/>
                </a:cubicBezTo>
                <a:cubicBezTo>
                  <a:pt x="26090" y="7510"/>
                  <a:pt x="26319" y="7464"/>
                  <a:pt x="26592" y="7396"/>
                </a:cubicBezTo>
                <a:cubicBezTo>
                  <a:pt x="26615" y="7464"/>
                  <a:pt x="26661" y="7533"/>
                  <a:pt x="26684" y="7601"/>
                </a:cubicBezTo>
                <a:cubicBezTo>
                  <a:pt x="26729" y="7579"/>
                  <a:pt x="26775" y="7556"/>
                  <a:pt x="26798" y="7556"/>
                </a:cubicBezTo>
                <a:cubicBezTo>
                  <a:pt x="26775" y="7282"/>
                  <a:pt x="26752" y="7031"/>
                  <a:pt x="26729" y="6711"/>
                </a:cubicBezTo>
                <a:lnTo>
                  <a:pt x="26729" y="6711"/>
                </a:lnTo>
                <a:cubicBezTo>
                  <a:pt x="27072" y="6962"/>
                  <a:pt x="26821" y="7327"/>
                  <a:pt x="27003" y="7579"/>
                </a:cubicBezTo>
                <a:cubicBezTo>
                  <a:pt x="27095" y="7305"/>
                  <a:pt x="27209" y="7054"/>
                  <a:pt x="27277" y="6825"/>
                </a:cubicBezTo>
                <a:cubicBezTo>
                  <a:pt x="27574" y="6985"/>
                  <a:pt x="27779" y="7099"/>
                  <a:pt x="28008" y="7213"/>
                </a:cubicBezTo>
                <a:cubicBezTo>
                  <a:pt x="28122" y="7076"/>
                  <a:pt x="28190" y="6985"/>
                  <a:pt x="28304" y="6825"/>
                </a:cubicBezTo>
                <a:cubicBezTo>
                  <a:pt x="28304" y="6985"/>
                  <a:pt x="28304" y="7076"/>
                  <a:pt x="28327" y="7190"/>
                </a:cubicBezTo>
                <a:cubicBezTo>
                  <a:pt x="28418" y="7145"/>
                  <a:pt x="28487" y="7122"/>
                  <a:pt x="28670" y="7076"/>
                </a:cubicBezTo>
                <a:cubicBezTo>
                  <a:pt x="28670" y="7076"/>
                  <a:pt x="28761" y="7122"/>
                  <a:pt x="28852" y="7168"/>
                </a:cubicBezTo>
                <a:cubicBezTo>
                  <a:pt x="28921" y="7122"/>
                  <a:pt x="28989" y="7054"/>
                  <a:pt x="29080" y="6962"/>
                </a:cubicBezTo>
                <a:cubicBezTo>
                  <a:pt x="29126" y="7122"/>
                  <a:pt x="29149" y="7259"/>
                  <a:pt x="29172" y="7373"/>
                </a:cubicBezTo>
                <a:lnTo>
                  <a:pt x="29240" y="7373"/>
                </a:lnTo>
                <a:cubicBezTo>
                  <a:pt x="29286" y="7282"/>
                  <a:pt x="29331" y="7168"/>
                  <a:pt x="29400" y="6985"/>
                </a:cubicBezTo>
                <a:cubicBezTo>
                  <a:pt x="29423" y="7190"/>
                  <a:pt x="29446" y="7305"/>
                  <a:pt x="29446" y="7442"/>
                </a:cubicBezTo>
                <a:cubicBezTo>
                  <a:pt x="29354" y="7487"/>
                  <a:pt x="29263" y="7533"/>
                  <a:pt x="29172" y="7579"/>
                </a:cubicBezTo>
                <a:lnTo>
                  <a:pt x="29172" y="7898"/>
                </a:lnTo>
                <a:cubicBezTo>
                  <a:pt x="29377" y="7944"/>
                  <a:pt x="29583" y="7967"/>
                  <a:pt x="29788" y="7989"/>
                </a:cubicBezTo>
                <a:cubicBezTo>
                  <a:pt x="30039" y="8012"/>
                  <a:pt x="30267" y="8035"/>
                  <a:pt x="30496" y="8081"/>
                </a:cubicBezTo>
                <a:cubicBezTo>
                  <a:pt x="30496" y="8081"/>
                  <a:pt x="30496" y="8103"/>
                  <a:pt x="30496" y="8126"/>
                </a:cubicBezTo>
                <a:cubicBezTo>
                  <a:pt x="30678" y="8103"/>
                  <a:pt x="30884" y="8058"/>
                  <a:pt x="31089" y="8035"/>
                </a:cubicBezTo>
                <a:cubicBezTo>
                  <a:pt x="31112" y="7830"/>
                  <a:pt x="31135" y="7647"/>
                  <a:pt x="31135" y="7442"/>
                </a:cubicBezTo>
                <a:cubicBezTo>
                  <a:pt x="31477" y="7898"/>
                  <a:pt x="31591" y="8377"/>
                  <a:pt x="31386" y="8925"/>
                </a:cubicBezTo>
                <a:cubicBezTo>
                  <a:pt x="31431" y="9062"/>
                  <a:pt x="31477" y="9245"/>
                  <a:pt x="31545" y="9450"/>
                </a:cubicBezTo>
                <a:cubicBezTo>
                  <a:pt x="31454" y="9427"/>
                  <a:pt x="31386" y="9427"/>
                  <a:pt x="31294" y="9405"/>
                </a:cubicBezTo>
                <a:lnTo>
                  <a:pt x="31294" y="9405"/>
                </a:lnTo>
                <a:cubicBezTo>
                  <a:pt x="31255" y="9503"/>
                  <a:pt x="31334" y="9770"/>
                  <a:pt x="31110" y="9770"/>
                </a:cubicBezTo>
                <a:cubicBezTo>
                  <a:pt x="31073" y="9770"/>
                  <a:pt x="31029" y="9763"/>
                  <a:pt x="30975" y="9747"/>
                </a:cubicBezTo>
                <a:lnTo>
                  <a:pt x="30975" y="9747"/>
                </a:lnTo>
                <a:cubicBezTo>
                  <a:pt x="31022" y="9854"/>
                  <a:pt x="31076" y="9893"/>
                  <a:pt x="31129" y="9893"/>
                </a:cubicBezTo>
                <a:cubicBezTo>
                  <a:pt x="31179" y="9893"/>
                  <a:pt x="31228" y="9859"/>
                  <a:pt x="31272" y="9815"/>
                </a:cubicBezTo>
                <a:cubicBezTo>
                  <a:pt x="31477" y="9633"/>
                  <a:pt x="31682" y="9427"/>
                  <a:pt x="31842" y="9245"/>
                </a:cubicBezTo>
                <a:cubicBezTo>
                  <a:pt x="32048" y="9222"/>
                  <a:pt x="32207" y="9199"/>
                  <a:pt x="32276" y="9199"/>
                </a:cubicBezTo>
                <a:cubicBezTo>
                  <a:pt x="32527" y="9313"/>
                  <a:pt x="32687" y="9473"/>
                  <a:pt x="32869" y="9473"/>
                </a:cubicBezTo>
                <a:cubicBezTo>
                  <a:pt x="32884" y="9475"/>
                  <a:pt x="32898" y="9475"/>
                  <a:pt x="32913" y="9475"/>
                </a:cubicBezTo>
                <a:cubicBezTo>
                  <a:pt x="33010" y="9475"/>
                  <a:pt x="33106" y="9444"/>
                  <a:pt x="33194" y="9444"/>
                </a:cubicBezTo>
                <a:cubicBezTo>
                  <a:pt x="33278" y="9444"/>
                  <a:pt x="33355" y="9473"/>
                  <a:pt x="33417" y="9587"/>
                </a:cubicBezTo>
                <a:cubicBezTo>
                  <a:pt x="33551" y="9551"/>
                  <a:pt x="33679" y="9501"/>
                  <a:pt x="33803" y="9501"/>
                </a:cubicBezTo>
                <a:cubicBezTo>
                  <a:pt x="33912" y="9501"/>
                  <a:pt x="34018" y="9539"/>
                  <a:pt x="34125" y="9656"/>
                </a:cubicBezTo>
                <a:cubicBezTo>
                  <a:pt x="34307" y="9359"/>
                  <a:pt x="34581" y="9108"/>
                  <a:pt x="34924" y="9085"/>
                </a:cubicBezTo>
                <a:cubicBezTo>
                  <a:pt x="34960" y="9085"/>
                  <a:pt x="34997" y="9085"/>
                  <a:pt x="35035" y="9085"/>
                </a:cubicBezTo>
                <a:cubicBezTo>
                  <a:pt x="35264" y="9085"/>
                  <a:pt x="35524" y="9101"/>
                  <a:pt x="35700" y="9336"/>
                </a:cubicBezTo>
                <a:cubicBezTo>
                  <a:pt x="35768" y="9313"/>
                  <a:pt x="35859" y="9268"/>
                  <a:pt x="36019" y="9222"/>
                </a:cubicBezTo>
                <a:lnTo>
                  <a:pt x="36019" y="9222"/>
                </a:lnTo>
                <a:cubicBezTo>
                  <a:pt x="35996" y="9405"/>
                  <a:pt x="35974" y="9541"/>
                  <a:pt x="35951" y="9678"/>
                </a:cubicBezTo>
                <a:cubicBezTo>
                  <a:pt x="36010" y="9767"/>
                  <a:pt x="36088" y="9817"/>
                  <a:pt x="36209" y="9817"/>
                </a:cubicBezTo>
                <a:cubicBezTo>
                  <a:pt x="36276" y="9817"/>
                  <a:pt x="36356" y="9802"/>
                  <a:pt x="36453" y="9770"/>
                </a:cubicBezTo>
                <a:cubicBezTo>
                  <a:pt x="36270" y="9724"/>
                  <a:pt x="36202" y="9724"/>
                  <a:pt x="36111" y="9701"/>
                </a:cubicBezTo>
                <a:cubicBezTo>
                  <a:pt x="36088" y="9633"/>
                  <a:pt x="36088" y="9564"/>
                  <a:pt x="36088" y="9496"/>
                </a:cubicBezTo>
                <a:cubicBezTo>
                  <a:pt x="36293" y="9405"/>
                  <a:pt x="36476" y="9336"/>
                  <a:pt x="36681" y="9268"/>
                </a:cubicBezTo>
                <a:cubicBezTo>
                  <a:pt x="36727" y="9382"/>
                  <a:pt x="36772" y="9496"/>
                  <a:pt x="36864" y="9701"/>
                </a:cubicBezTo>
                <a:cubicBezTo>
                  <a:pt x="36932" y="9541"/>
                  <a:pt x="36955" y="9450"/>
                  <a:pt x="36978" y="9382"/>
                </a:cubicBezTo>
                <a:cubicBezTo>
                  <a:pt x="37023" y="9384"/>
                  <a:pt x="37069" y="9385"/>
                  <a:pt x="37115" y="9385"/>
                </a:cubicBezTo>
                <a:cubicBezTo>
                  <a:pt x="37213" y="9385"/>
                  <a:pt x="37313" y="9381"/>
                  <a:pt x="37412" y="9381"/>
                </a:cubicBezTo>
                <a:cubicBezTo>
                  <a:pt x="37762" y="9381"/>
                  <a:pt x="38106" y="9422"/>
                  <a:pt x="38347" y="9793"/>
                </a:cubicBezTo>
                <a:cubicBezTo>
                  <a:pt x="38462" y="9701"/>
                  <a:pt x="38553" y="9610"/>
                  <a:pt x="38667" y="9541"/>
                </a:cubicBezTo>
                <a:cubicBezTo>
                  <a:pt x="38782" y="9755"/>
                  <a:pt x="38932" y="9815"/>
                  <a:pt x="39117" y="9815"/>
                </a:cubicBezTo>
                <a:cubicBezTo>
                  <a:pt x="39190" y="9815"/>
                  <a:pt x="39268" y="9805"/>
                  <a:pt x="39352" y="9793"/>
                </a:cubicBezTo>
                <a:cubicBezTo>
                  <a:pt x="39671" y="9747"/>
                  <a:pt x="40014" y="9747"/>
                  <a:pt x="40379" y="9724"/>
                </a:cubicBezTo>
                <a:cubicBezTo>
                  <a:pt x="40425" y="9678"/>
                  <a:pt x="40516" y="9587"/>
                  <a:pt x="40653" y="9427"/>
                </a:cubicBezTo>
                <a:cubicBezTo>
                  <a:pt x="40767" y="9747"/>
                  <a:pt x="40767" y="10044"/>
                  <a:pt x="41018" y="10066"/>
                </a:cubicBezTo>
                <a:cubicBezTo>
                  <a:pt x="41164" y="9962"/>
                  <a:pt x="41253" y="9858"/>
                  <a:pt x="41336" y="9858"/>
                </a:cubicBezTo>
                <a:cubicBezTo>
                  <a:pt x="41344" y="9858"/>
                  <a:pt x="41352" y="9859"/>
                  <a:pt x="41360" y="9861"/>
                </a:cubicBezTo>
                <a:cubicBezTo>
                  <a:pt x="41657" y="9907"/>
                  <a:pt x="41954" y="10021"/>
                  <a:pt x="42251" y="10135"/>
                </a:cubicBezTo>
                <a:cubicBezTo>
                  <a:pt x="42388" y="10089"/>
                  <a:pt x="42547" y="10044"/>
                  <a:pt x="42707" y="9998"/>
                </a:cubicBezTo>
                <a:cubicBezTo>
                  <a:pt x="42707" y="10021"/>
                  <a:pt x="42730" y="10044"/>
                  <a:pt x="42730" y="10044"/>
                </a:cubicBezTo>
                <a:cubicBezTo>
                  <a:pt x="42798" y="9975"/>
                  <a:pt x="42867" y="9884"/>
                  <a:pt x="42958" y="9770"/>
                </a:cubicBezTo>
                <a:cubicBezTo>
                  <a:pt x="43027" y="9861"/>
                  <a:pt x="43072" y="9907"/>
                  <a:pt x="43141" y="9975"/>
                </a:cubicBezTo>
                <a:cubicBezTo>
                  <a:pt x="43209" y="9930"/>
                  <a:pt x="43255" y="9884"/>
                  <a:pt x="43346" y="9793"/>
                </a:cubicBezTo>
                <a:cubicBezTo>
                  <a:pt x="43529" y="9884"/>
                  <a:pt x="43711" y="9975"/>
                  <a:pt x="43940" y="10089"/>
                </a:cubicBezTo>
                <a:cubicBezTo>
                  <a:pt x="44119" y="9963"/>
                  <a:pt x="44303" y="9900"/>
                  <a:pt x="44467" y="9900"/>
                </a:cubicBezTo>
                <a:cubicBezTo>
                  <a:pt x="44658" y="9900"/>
                  <a:pt x="44823" y="9986"/>
                  <a:pt x="44921" y="10158"/>
                </a:cubicBezTo>
                <a:lnTo>
                  <a:pt x="45743" y="10158"/>
                </a:lnTo>
                <a:cubicBezTo>
                  <a:pt x="45606" y="10272"/>
                  <a:pt x="45560" y="10340"/>
                  <a:pt x="45515" y="10386"/>
                </a:cubicBezTo>
                <a:cubicBezTo>
                  <a:pt x="45515" y="10386"/>
                  <a:pt x="45537" y="10409"/>
                  <a:pt x="45537" y="10409"/>
                </a:cubicBezTo>
                <a:cubicBezTo>
                  <a:pt x="45629" y="10363"/>
                  <a:pt x="45720" y="10295"/>
                  <a:pt x="45834" y="10249"/>
                </a:cubicBezTo>
                <a:cubicBezTo>
                  <a:pt x="45857" y="10340"/>
                  <a:pt x="45880" y="10454"/>
                  <a:pt x="45903" y="10546"/>
                </a:cubicBezTo>
                <a:cubicBezTo>
                  <a:pt x="45974" y="10594"/>
                  <a:pt x="46040" y="10614"/>
                  <a:pt x="46102" y="10614"/>
                </a:cubicBezTo>
                <a:cubicBezTo>
                  <a:pt x="46217" y="10614"/>
                  <a:pt x="46316" y="10544"/>
                  <a:pt x="46405" y="10454"/>
                </a:cubicBezTo>
                <a:cubicBezTo>
                  <a:pt x="46542" y="10318"/>
                  <a:pt x="46656" y="10203"/>
                  <a:pt x="46816" y="10044"/>
                </a:cubicBezTo>
                <a:cubicBezTo>
                  <a:pt x="46907" y="10158"/>
                  <a:pt x="46930" y="10203"/>
                  <a:pt x="46953" y="10249"/>
                </a:cubicBezTo>
                <a:cubicBezTo>
                  <a:pt x="47226" y="10295"/>
                  <a:pt x="47455" y="10318"/>
                  <a:pt x="47683" y="10363"/>
                </a:cubicBezTo>
                <a:cubicBezTo>
                  <a:pt x="47774" y="10523"/>
                  <a:pt x="47569" y="10797"/>
                  <a:pt x="47957" y="10843"/>
                </a:cubicBezTo>
                <a:cubicBezTo>
                  <a:pt x="47934" y="10774"/>
                  <a:pt x="47911" y="10706"/>
                  <a:pt x="47911" y="10591"/>
                </a:cubicBezTo>
                <a:lnTo>
                  <a:pt x="47911" y="10591"/>
                </a:lnTo>
                <a:cubicBezTo>
                  <a:pt x="47966" y="10612"/>
                  <a:pt x="48022" y="10620"/>
                  <a:pt x="48079" y="10620"/>
                </a:cubicBezTo>
                <a:cubicBezTo>
                  <a:pt x="48314" y="10620"/>
                  <a:pt x="48561" y="10481"/>
                  <a:pt x="48799" y="10481"/>
                </a:cubicBezTo>
                <a:cubicBezTo>
                  <a:pt x="48959" y="10481"/>
                  <a:pt x="49114" y="10543"/>
                  <a:pt x="49258" y="10751"/>
                </a:cubicBezTo>
                <a:cubicBezTo>
                  <a:pt x="49258" y="10888"/>
                  <a:pt x="49258" y="11025"/>
                  <a:pt x="49258" y="11185"/>
                </a:cubicBezTo>
                <a:cubicBezTo>
                  <a:pt x="49387" y="11185"/>
                  <a:pt x="49516" y="11205"/>
                  <a:pt x="49645" y="11227"/>
                </a:cubicBezTo>
                <a:lnTo>
                  <a:pt x="49645" y="11227"/>
                </a:lnTo>
                <a:cubicBezTo>
                  <a:pt x="49728" y="11115"/>
                  <a:pt x="49819" y="10995"/>
                  <a:pt x="49920" y="10865"/>
                </a:cubicBezTo>
                <a:cubicBezTo>
                  <a:pt x="49943" y="10911"/>
                  <a:pt x="50011" y="10934"/>
                  <a:pt x="50080" y="11002"/>
                </a:cubicBezTo>
                <a:cubicBezTo>
                  <a:pt x="50121" y="10980"/>
                  <a:pt x="50159" y="10970"/>
                  <a:pt x="50195" y="10970"/>
                </a:cubicBezTo>
                <a:cubicBezTo>
                  <a:pt x="50373" y="10970"/>
                  <a:pt x="50490" y="11212"/>
                  <a:pt x="50719" y="11231"/>
                </a:cubicBezTo>
                <a:cubicBezTo>
                  <a:pt x="50764" y="11185"/>
                  <a:pt x="50856" y="11139"/>
                  <a:pt x="50970" y="11071"/>
                </a:cubicBezTo>
                <a:cubicBezTo>
                  <a:pt x="51038" y="11094"/>
                  <a:pt x="51130" y="11139"/>
                  <a:pt x="51221" y="11185"/>
                </a:cubicBezTo>
                <a:cubicBezTo>
                  <a:pt x="51244" y="11071"/>
                  <a:pt x="51267" y="10979"/>
                  <a:pt x="51335" y="10820"/>
                </a:cubicBezTo>
                <a:cubicBezTo>
                  <a:pt x="51426" y="10934"/>
                  <a:pt x="51472" y="11025"/>
                  <a:pt x="51563" y="11139"/>
                </a:cubicBezTo>
                <a:cubicBezTo>
                  <a:pt x="51723" y="11162"/>
                  <a:pt x="51906" y="11185"/>
                  <a:pt x="52111" y="11185"/>
                </a:cubicBezTo>
                <a:cubicBezTo>
                  <a:pt x="52157" y="11276"/>
                  <a:pt x="52225" y="11367"/>
                  <a:pt x="52294" y="11459"/>
                </a:cubicBezTo>
                <a:cubicBezTo>
                  <a:pt x="52453" y="11436"/>
                  <a:pt x="52613" y="11436"/>
                  <a:pt x="52819" y="11413"/>
                </a:cubicBezTo>
                <a:cubicBezTo>
                  <a:pt x="52937" y="11548"/>
                  <a:pt x="53092" y="11583"/>
                  <a:pt x="53285" y="11583"/>
                </a:cubicBezTo>
                <a:cubicBezTo>
                  <a:pt x="53353" y="11583"/>
                  <a:pt x="53426" y="11579"/>
                  <a:pt x="53503" y="11573"/>
                </a:cubicBezTo>
                <a:cubicBezTo>
                  <a:pt x="54006" y="11504"/>
                  <a:pt x="54416" y="11276"/>
                  <a:pt x="54782" y="11231"/>
                </a:cubicBezTo>
                <a:cubicBezTo>
                  <a:pt x="55056" y="11345"/>
                  <a:pt x="55238" y="11413"/>
                  <a:pt x="55512" y="11527"/>
                </a:cubicBezTo>
                <a:cubicBezTo>
                  <a:pt x="55535" y="11619"/>
                  <a:pt x="55603" y="11756"/>
                  <a:pt x="55695" y="11961"/>
                </a:cubicBezTo>
                <a:cubicBezTo>
                  <a:pt x="55854" y="11892"/>
                  <a:pt x="55991" y="11824"/>
                  <a:pt x="56151" y="11756"/>
                </a:cubicBezTo>
                <a:lnTo>
                  <a:pt x="56151" y="11482"/>
                </a:lnTo>
                <a:lnTo>
                  <a:pt x="56631" y="11482"/>
                </a:lnTo>
                <a:cubicBezTo>
                  <a:pt x="56562" y="11573"/>
                  <a:pt x="56516" y="11641"/>
                  <a:pt x="56448" y="11710"/>
                </a:cubicBezTo>
                <a:cubicBezTo>
                  <a:pt x="56539" y="11756"/>
                  <a:pt x="56631" y="11824"/>
                  <a:pt x="56722" y="11892"/>
                </a:cubicBezTo>
                <a:cubicBezTo>
                  <a:pt x="56722" y="11778"/>
                  <a:pt x="56745" y="11641"/>
                  <a:pt x="56745" y="11550"/>
                </a:cubicBezTo>
                <a:cubicBezTo>
                  <a:pt x="56973" y="11504"/>
                  <a:pt x="57155" y="11459"/>
                  <a:pt x="57361" y="11413"/>
                </a:cubicBezTo>
                <a:lnTo>
                  <a:pt x="57361" y="11413"/>
                </a:lnTo>
                <a:cubicBezTo>
                  <a:pt x="57315" y="11619"/>
                  <a:pt x="57155" y="11870"/>
                  <a:pt x="57384" y="12075"/>
                </a:cubicBezTo>
                <a:cubicBezTo>
                  <a:pt x="57544" y="11961"/>
                  <a:pt x="57703" y="11847"/>
                  <a:pt x="57840" y="11733"/>
                </a:cubicBezTo>
                <a:cubicBezTo>
                  <a:pt x="58160" y="11892"/>
                  <a:pt x="57886" y="12098"/>
                  <a:pt x="57932" y="12235"/>
                </a:cubicBezTo>
                <a:cubicBezTo>
                  <a:pt x="57749" y="12303"/>
                  <a:pt x="57566" y="12372"/>
                  <a:pt x="57384" y="12417"/>
                </a:cubicBezTo>
                <a:cubicBezTo>
                  <a:pt x="57384" y="12440"/>
                  <a:pt x="57407" y="12463"/>
                  <a:pt x="57407" y="12486"/>
                </a:cubicBezTo>
                <a:lnTo>
                  <a:pt x="58685" y="12486"/>
                </a:lnTo>
                <a:cubicBezTo>
                  <a:pt x="58708" y="12440"/>
                  <a:pt x="58753" y="12372"/>
                  <a:pt x="58845" y="12258"/>
                </a:cubicBezTo>
                <a:cubicBezTo>
                  <a:pt x="58890" y="12417"/>
                  <a:pt x="58936" y="12509"/>
                  <a:pt x="58982" y="12623"/>
                </a:cubicBezTo>
                <a:cubicBezTo>
                  <a:pt x="59073" y="12646"/>
                  <a:pt x="59187" y="12669"/>
                  <a:pt x="59324" y="12691"/>
                </a:cubicBezTo>
                <a:cubicBezTo>
                  <a:pt x="59370" y="12532"/>
                  <a:pt x="59438" y="12395"/>
                  <a:pt x="59507" y="12235"/>
                </a:cubicBezTo>
                <a:cubicBezTo>
                  <a:pt x="59689" y="12303"/>
                  <a:pt x="59849" y="12372"/>
                  <a:pt x="59986" y="12417"/>
                </a:cubicBezTo>
                <a:cubicBezTo>
                  <a:pt x="60077" y="12349"/>
                  <a:pt x="60146" y="12258"/>
                  <a:pt x="60237" y="12189"/>
                </a:cubicBezTo>
                <a:cubicBezTo>
                  <a:pt x="60260" y="12212"/>
                  <a:pt x="60283" y="12212"/>
                  <a:pt x="60305" y="12235"/>
                </a:cubicBezTo>
                <a:cubicBezTo>
                  <a:pt x="60328" y="12144"/>
                  <a:pt x="60351" y="12052"/>
                  <a:pt x="60397" y="11915"/>
                </a:cubicBezTo>
                <a:cubicBezTo>
                  <a:pt x="60808" y="12098"/>
                  <a:pt x="60420" y="12463"/>
                  <a:pt x="60693" y="12737"/>
                </a:cubicBezTo>
                <a:cubicBezTo>
                  <a:pt x="60693" y="12669"/>
                  <a:pt x="60716" y="12600"/>
                  <a:pt x="60739" y="12532"/>
                </a:cubicBezTo>
                <a:cubicBezTo>
                  <a:pt x="60830" y="12577"/>
                  <a:pt x="60899" y="12600"/>
                  <a:pt x="60990" y="12646"/>
                </a:cubicBezTo>
                <a:cubicBezTo>
                  <a:pt x="61059" y="12463"/>
                  <a:pt x="61104" y="12281"/>
                  <a:pt x="61150" y="12075"/>
                </a:cubicBezTo>
                <a:cubicBezTo>
                  <a:pt x="61173" y="12098"/>
                  <a:pt x="61173" y="12098"/>
                  <a:pt x="61196" y="12098"/>
                </a:cubicBezTo>
                <a:cubicBezTo>
                  <a:pt x="61241" y="12349"/>
                  <a:pt x="61287" y="12600"/>
                  <a:pt x="61310" y="12851"/>
                </a:cubicBezTo>
                <a:lnTo>
                  <a:pt x="61378" y="12851"/>
                </a:lnTo>
                <a:cubicBezTo>
                  <a:pt x="61355" y="12554"/>
                  <a:pt x="61333" y="12258"/>
                  <a:pt x="61287" y="11915"/>
                </a:cubicBezTo>
                <a:lnTo>
                  <a:pt x="61287" y="11915"/>
                </a:lnTo>
                <a:cubicBezTo>
                  <a:pt x="61538" y="11984"/>
                  <a:pt x="61721" y="12029"/>
                  <a:pt x="61903" y="12075"/>
                </a:cubicBezTo>
                <a:cubicBezTo>
                  <a:pt x="61903" y="12166"/>
                  <a:pt x="61926" y="12212"/>
                  <a:pt x="61949" y="12326"/>
                </a:cubicBezTo>
                <a:cubicBezTo>
                  <a:pt x="62040" y="12189"/>
                  <a:pt x="62154" y="12075"/>
                  <a:pt x="62246" y="11961"/>
                </a:cubicBezTo>
                <a:cubicBezTo>
                  <a:pt x="62405" y="12052"/>
                  <a:pt x="62565" y="12121"/>
                  <a:pt x="62748" y="12212"/>
                </a:cubicBezTo>
                <a:cubicBezTo>
                  <a:pt x="62816" y="12166"/>
                  <a:pt x="62862" y="12121"/>
                  <a:pt x="62907" y="12075"/>
                </a:cubicBezTo>
                <a:cubicBezTo>
                  <a:pt x="63067" y="12303"/>
                  <a:pt x="63227" y="12554"/>
                  <a:pt x="63410" y="12828"/>
                </a:cubicBezTo>
                <a:cubicBezTo>
                  <a:pt x="63501" y="12714"/>
                  <a:pt x="63569" y="12646"/>
                  <a:pt x="63615" y="12577"/>
                </a:cubicBezTo>
                <a:cubicBezTo>
                  <a:pt x="63843" y="12623"/>
                  <a:pt x="64049" y="12646"/>
                  <a:pt x="64254" y="12691"/>
                </a:cubicBezTo>
                <a:cubicBezTo>
                  <a:pt x="64277" y="12600"/>
                  <a:pt x="64323" y="12532"/>
                  <a:pt x="64368" y="12440"/>
                </a:cubicBezTo>
                <a:cubicBezTo>
                  <a:pt x="64551" y="12509"/>
                  <a:pt x="64733" y="12600"/>
                  <a:pt x="64916" y="12669"/>
                </a:cubicBezTo>
                <a:cubicBezTo>
                  <a:pt x="65122" y="12646"/>
                  <a:pt x="65327" y="12623"/>
                  <a:pt x="65532" y="12600"/>
                </a:cubicBezTo>
                <a:cubicBezTo>
                  <a:pt x="65555" y="12691"/>
                  <a:pt x="65578" y="12760"/>
                  <a:pt x="65601" y="12851"/>
                </a:cubicBezTo>
                <a:cubicBezTo>
                  <a:pt x="65783" y="12760"/>
                  <a:pt x="65943" y="12646"/>
                  <a:pt x="66126" y="12554"/>
                </a:cubicBezTo>
                <a:cubicBezTo>
                  <a:pt x="66194" y="12669"/>
                  <a:pt x="66263" y="12760"/>
                  <a:pt x="66286" y="12805"/>
                </a:cubicBezTo>
                <a:cubicBezTo>
                  <a:pt x="66445" y="12874"/>
                  <a:pt x="66560" y="12920"/>
                  <a:pt x="66651" y="12942"/>
                </a:cubicBezTo>
                <a:cubicBezTo>
                  <a:pt x="66742" y="12760"/>
                  <a:pt x="66833" y="12554"/>
                  <a:pt x="66948" y="12281"/>
                </a:cubicBezTo>
                <a:cubicBezTo>
                  <a:pt x="67107" y="12509"/>
                  <a:pt x="67221" y="12669"/>
                  <a:pt x="67381" y="12874"/>
                </a:cubicBezTo>
                <a:cubicBezTo>
                  <a:pt x="67450" y="12851"/>
                  <a:pt x="67541" y="12828"/>
                  <a:pt x="67678" y="12805"/>
                </a:cubicBezTo>
                <a:cubicBezTo>
                  <a:pt x="67701" y="12874"/>
                  <a:pt x="67724" y="12942"/>
                  <a:pt x="67746" y="13011"/>
                </a:cubicBezTo>
                <a:cubicBezTo>
                  <a:pt x="67919" y="12953"/>
                  <a:pt x="68087" y="12925"/>
                  <a:pt x="68252" y="12925"/>
                </a:cubicBezTo>
                <a:cubicBezTo>
                  <a:pt x="68609" y="12925"/>
                  <a:pt x="68948" y="13058"/>
                  <a:pt x="69276" y="13308"/>
                </a:cubicBezTo>
                <a:cubicBezTo>
                  <a:pt x="69276" y="13239"/>
                  <a:pt x="69299" y="13171"/>
                  <a:pt x="69299" y="13011"/>
                </a:cubicBezTo>
                <a:cubicBezTo>
                  <a:pt x="69413" y="13171"/>
                  <a:pt x="69458" y="13262"/>
                  <a:pt x="69550" y="13399"/>
                </a:cubicBezTo>
                <a:cubicBezTo>
                  <a:pt x="69732" y="13353"/>
                  <a:pt x="69938" y="13285"/>
                  <a:pt x="70166" y="13216"/>
                </a:cubicBezTo>
                <a:cubicBezTo>
                  <a:pt x="70257" y="13285"/>
                  <a:pt x="70394" y="13376"/>
                  <a:pt x="70600" y="13536"/>
                </a:cubicBezTo>
                <a:cubicBezTo>
                  <a:pt x="70600" y="13536"/>
                  <a:pt x="70622" y="13627"/>
                  <a:pt x="70691" y="13855"/>
                </a:cubicBezTo>
                <a:cubicBezTo>
                  <a:pt x="70737" y="13650"/>
                  <a:pt x="70782" y="13536"/>
                  <a:pt x="70805" y="13422"/>
                </a:cubicBezTo>
                <a:cubicBezTo>
                  <a:pt x="71193" y="13330"/>
                  <a:pt x="71330" y="13239"/>
                  <a:pt x="71513" y="12942"/>
                </a:cubicBezTo>
                <a:cubicBezTo>
                  <a:pt x="71604" y="13057"/>
                  <a:pt x="71672" y="13148"/>
                  <a:pt x="71764" y="13262"/>
                </a:cubicBezTo>
                <a:lnTo>
                  <a:pt x="71764" y="13787"/>
                </a:lnTo>
                <a:cubicBezTo>
                  <a:pt x="71581" y="13947"/>
                  <a:pt x="71398" y="14107"/>
                  <a:pt x="71193" y="14289"/>
                </a:cubicBezTo>
                <a:cubicBezTo>
                  <a:pt x="71056" y="14266"/>
                  <a:pt x="70896" y="14221"/>
                  <a:pt x="70759" y="14198"/>
                </a:cubicBezTo>
                <a:cubicBezTo>
                  <a:pt x="70737" y="14221"/>
                  <a:pt x="70714" y="14266"/>
                  <a:pt x="70714" y="14289"/>
                </a:cubicBezTo>
                <a:cubicBezTo>
                  <a:pt x="70828" y="14380"/>
                  <a:pt x="70965" y="14472"/>
                  <a:pt x="71079" y="14540"/>
                </a:cubicBezTo>
                <a:cubicBezTo>
                  <a:pt x="71764" y="14335"/>
                  <a:pt x="72380" y="14084"/>
                  <a:pt x="72859" y="13513"/>
                </a:cubicBezTo>
                <a:cubicBezTo>
                  <a:pt x="72905" y="13559"/>
                  <a:pt x="72973" y="13604"/>
                  <a:pt x="73042" y="13673"/>
                </a:cubicBezTo>
                <a:cubicBezTo>
                  <a:pt x="73202" y="13536"/>
                  <a:pt x="73361" y="13422"/>
                  <a:pt x="73544" y="13285"/>
                </a:cubicBezTo>
                <a:cubicBezTo>
                  <a:pt x="73772" y="13650"/>
                  <a:pt x="73978" y="13992"/>
                  <a:pt x="74183" y="14312"/>
                </a:cubicBezTo>
                <a:cubicBezTo>
                  <a:pt x="74434" y="14175"/>
                  <a:pt x="73955" y="13855"/>
                  <a:pt x="74343" y="13718"/>
                </a:cubicBezTo>
                <a:lnTo>
                  <a:pt x="74343" y="13718"/>
                </a:lnTo>
                <a:cubicBezTo>
                  <a:pt x="74366" y="13878"/>
                  <a:pt x="74411" y="14015"/>
                  <a:pt x="74434" y="14175"/>
                </a:cubicBezTo>
                <a:lnTo>
                  <a:pt x="74526" y="14175"/>
                </a:lnTo>
                <a:cubicBezTo>
                  <a:pt x="74526" y="14038"/>
                  <a:pt x="74548" y="13924"/>
                  <a:pt x="74594" y="13741"/>
                </a:cubicBezTo>
                <a:cubicBezTo>
                  <a:pt x="74754" y="13787"/>
                  <a:pt x="74891" y="13855"/>
                  <a:pt x="75051" y="13901"/>
                </a:cubicBezTo>
                <a:cubicBezTo>
                  <a:pt x="74868" y="14198"/>
                  <a:pt x="74708" y="14472"/>
                  <a:pt x="74548" y="14723"/>
                </a:cubicBezTo>
                <a:cubicBezTo>
                  <a:pt x="74343" y="14654"/>
                  <a:pt x="74160" y="14586"/>
                  <a:pt x="73932" y="14517"/>
                </a:cubicBezTo>
                <a:cubicBezTo>
                  <a:pt x="73909" y="14654"/>
                  <a:pt x="73909" y="14768"/>
                  <a:pt x="73886" y="14905"/>
                </a:cubicBezTo>
                <a:cubicBezTo>
                  <a:pt x="73818" y="14951"/>
                  <a:pt x="73727" y="14997"/>
                  <a:pt x="73613" y="15042"/>
                </a:cubicBezTo>
                <a:cubicBezTo>
                  <a:pt x="73567" y="14951"/>
                  <a:pt x="73521" y="14883"/>
                  <a:pt x="73476" y="14814"/>
                </a:cubicBezTo>
                <a:cubicBezTo>
                  <a:pt x="73590" y="14746"/>
                  <a:pt x="73681" y="14723"/>
                  <a:pt x="73795" y="14654"/>
                </a:cubicBezTo>
                <a:cubicBezTo>
                  <a:pt x="73613" y="14609"/>
                  <a:pt x="73453" y="14563"/>
                  <a:pt x="73247" y="14517"/>
                </a:cubicBezTo>
                <a:cubicBezTo>
                  <a:pt x="73225" y="14540"/>
                  <a:pt x="73179" y="14609"/>
                  <a:pt x="73088" y="14700"/>
                </a:cubicBezTo>
                <a:cubicBezTo>
                  <a:pt x="73225" y="14814"/>
                  <a:pt x="73316" y="14905"/>
                  <a:pt x="73430" y="15020"/>
                </a:cubicBezTo>
                <a:cubicBezTo>
                  <a:pt x="73361" y="15111"/>
                  <a:pt x="73293" y="15179"/>
                  <a:pt x="73202" y="15293"/>
                </a:cubicBezTo>
                <a:cubicBezTo>
                  <a:pt x="73133" y="15156"/>
                  <a:pt x="73065" y="15042"/>
                  <a:pt x="72973" y="14883"/>
                </a:cubicBezTo>
                <a:cubicBezTo>
                  <a:pt x="72859" y="15042"/>
                  <a:pt x="72791" y="15156"/>
                  <a:pt x="72722" y="15271"/>
                </a:cubicBezTo>
                <a:cubicBezTo>
                  <a:pt x="72836" y="15385"/>
                  <a:pt x="72905" y="15499"/>
                  <a:pt x="72973" y="15567"/>
                </a:cubicBezTo>
                <a:cubicBezTo>
                  <a:pt x="73384" y="15545"/>
                  <a:pt x="73818" y="15499"/>
                  <a:pt x="74252" y="15453"/>
                </a:cubicBezTo>
                <a:cubicBezTo>
                  <a:pt x="74274" y="15545"/>
                  <a:pt x="74274" y="15636"/>
                  <a:pt x="74297" y="15796"/>
                </a:cubicBezTo>
                <a:cubicBezTo>
                  <a:pt x="73635" y="16001"/>
                  <a:pt x="72996" y="16184"/>
                  <a:pt x="72266" y="16412"/>
                </a:cubicBezTo>
                <a:cubicBezTo>
                  <a:pt x="72403" y="16594"/>
                  <a:pt x="72540" y="16777"/>
                  <a:pt x="72677" y="16983"/>
                </a:cubicBezTo>
                <a:cubicBezTo>
                  <a:pt x="72563" y="17051"/>
                  <a:pt x="72426" y="17119"/>
                  <a:pt x="72266" y="17188"/>
                </a:cubicBezTo>
                <a:cubicBezTo>
                  <a:pt x="72289" y="17325"/>
                  <a:pt x="72312" y="17462"/>
                  <a:pt x="72334" y="17622"/>
                </a:cubicBezTo>
                <a:cubicBezTo>
                  <a:pt x="72220" y="17736"/>
                  <a:pt x="72106" y="17873"/>
                  <a:pt x="71923" y="18055"/>
                </a:cubicBezTo>
                <a:cubicBezTo>
                  <a:pt x="71992" y="18101"/>
                  <a:pt x="72060" y="18124"/>
                  <a:pt x="72129" y="18147"/>
                </a:cubicBezTo>
                <a:cubicBezTo>
                  <a:pt x="72060" y="18238"/>
                  <a:pt x="71992" y="18329"/>
                  <a:pt x="71901" y="18398"/>
                </a:cubicBezTo>
                <a:cubicBezTo>
                  <a:pt x="71787" y="18352"/>
                  <a:pt x="71672" y="18306"/>
                  <a:pt x="71581" y="18261"/>
                </a:cubicBezTo>
                <a:cubicBezTo>
                  <a:pt x="71444" y="18306"/>
                  <a:pt x="71444" y="18306"/>
                  <a:pt x="71513" y="19014"/>
                </a:cubicBezTo>
                <a:cubicBezTo>
                  <a:pt x="71718" y="19242"/>
                  <a:pt x="71923" y="19448"/>
                  <a:pt x="72106" y="19653"/>
                </a:cubicBezTo>
                <a:cubicBezTo>
                  <a:pt x="72015" y="19790"/>
                  <a:pt x="71969" y="19881"/>
                  <a:pt x="71901" y="19995"/>
                </a:cubicBezTo>
                <a:cubicBezTo>
                  <a:pt x="71741" y="19973"/>
                  <a:pt x="71581" y="19950"/>
                  <a:pt x="71376" y="19904"/>
                </a:cubicBezTo>
                <a:cubicBezTo>
                  <a:pt x="71193" y="20201"/>
                  <a:pt x="71010" y="20520"/>
                  <a:pt x="70782" y="20863"/>
                </a:cubicBezTo>
                <a:cubicBezTo>
                  <a:pt x="70531" y="20772"/>
                  <a:pt x="70280" y="20680"/>
                  <a:pt x="69960" y="20566"/>
                </a:cubicBezTo>
                <a:cubicBezTo>
                  <a:pt x="69892" y="20612"/>
                  <a:pt x="69778" y="20657"/>
                  <a:pt x="69709" y="20680"/>
                </a:cubicBezTo>
                <a:cubicBezTo>
                  <a:pt x="69641" y="20977"/>
                  <a:pt x="69595" y="21228"/>
                  <a:pt x="69527" y="21547"/>
                </a:cubicBezTo>
                <a:lnTo>
                  <a:pt x="69527" y="21547"/>
                </a:lnTo>
                <a:cubicBezTo>
                  <a:pt x="69523" y="21543"/>
                  <a:pt x="69521" y="21541"/>
                  <a:pt x="69521" y="21541"/>
                </a:cubicBezTo>
                <a:lnTo>
                  <a:pt x="69521" y="21541"/>
                </a:lnTo>
                <a:cubicBezTo>
                  <a:pt x="69521" y="21541"/>
                  <a:pt x="69523" y="21543"/>
                  <a:pt x="69527" y="21548"/>
                </a:cubicBezTo>
                <a:cubicBezTo>
                  <a:pt x="69527" y="21547"/>
                  <a:pt x="69527" y="21547"/>
                  <a:pt x="69527" y="21547"/>
                </a:cubicBezTo>
                <a:lnTo>
                  <a:pt x="69527" y="21547"/>
                </a:lnTo>
                <a:cubicBezTo>
                  <a:pt x="69540" y="21558"/>
                  <a:pt x="69575" y="21587"/>
                  <a:pt x="69618" y="21616"/>
                </a:cubicBezTo>
                <a:cubicBezTo>
                  <a:pt x="69732" y="21342"/>
                  <a:pt x="69824" y="21091"/>
                  <a:pt x="69938" y="20817"/>
                </a:cubicBezTo>
                <a:cubicBezTo>
                  <a:pt x="70052" y="20908"/>
                  <a:pt x="70120" y="20954"/>
                  <a:pt x="70189" y="21023"/>
                </a:cubicBezTo>
                <a:cubicBezTo>
                  <a:pt x="70120" y="21137"/>
                  <a:pt x="70075" y="21251"/>
                  <a:pt x="70006" y="21365"/>
                </a:cubicBezTo>
                <a:cubicBezTo>
                  <a:pt x="70029" y="21388"/>
                  <a:pt x="70029" y="21388"/>
                  <a:pt x="70052" y="21388"/>
                </a:cubicBezTo>
                <a:lnTo>
                  <a:pt x="70097" y="21388"/>
                </a:lnTo>
                <a:cubicBezTo>
                  <a:pt x="70216" y="21222"/>
                  <a:pt x="70273" y="21142"/>
                  <a:pt x="70348" y="21142"/>
                </a:cubicBezTo>
                <a:cubicBezTo>
                  <a:pt x="70418" y="21142"/>
                  <a:pt x="70503" y="21210"/>
                  <a:pt x="70668" y="21342"/>
                </a:cubicBezTo>
                <a:cubicBezTo>
                  <a:pt x="70691" y="21570"/>
                  <a:pt x="70691" y="21776"/>
                  <a:pt x="70714" y="21981"/>
                </a:cubicBezTo>
                <a:cubicBezTo>
                  <a:pt x="70782" y="22027"/>
                  <a:pt x="70896" y="22118"/>
                  <a:pt x="70896" y="22141"/>
                </a:cubicBezTo>
                <a:cubicBezTo>
                  <a:pt x="70805" y="22346"/>
                  <a:pt x="70714" y="22575"/>
                  <a:pt x="70577" y="22757"/>
                </a:cubicBezTo>
                <a:cubicBezTo>
                  <a:pt x="70508" y="22849"/>
                  <a:pt x="70349" y="22894"/>
                  <a:pt x="70143" y="23031"/>
                </a:cubicBezTo>
                <a:cubicBezTo>
                  <a:pt x="70166" y="22689"/>
                  <a:pt x="70166" y="22461"/>
                  <a:pt x="70189" y="22209"/>
                </a:cubicBezTo>
                <a:lnTo>
                  <a:pt x="70554" y="22209"/>
                </a:lnTo>
                <a:cubicBezTo>
                  <a:pt x="70600" y="22141"/>
                  <a:pt x="70645" y="22073"/>
                  <a:pt x="70668" y="22027"/>
                </a:cubicBezTo>
                <a:cubicBezTo>
                  <a:pt x="70417" y="22027"/>
                  <a:pt x="70417" y="21776"/>
                  <a:pt x="70326" y="21639"/>
                </a:cubicBezTo>
                <a:cubicBezTo>
                  <a:pt x="70326" y="21776"/>
                  <a:pt x="70303" y="21913"/>
                  <a:pt x="70303" y="21981"/>
                </a:cubicBezTo>
                <a:cubicBezTo>
                  <a:pt x="70052" y="22095"/>
                  <a:pt x="69824" y="22187"/>
                  <a:pt x="69527" y="22278"/>
                </a:cubicBezTo>
                <a:cubicBezTo>
                  <a:pt x="69504" y="22278"/>
                  <a:pt x="69413" y="22232"/>
                  <a:pt x="69390" y="22209"/>
                </a:cubicBezTo>
                <a:cubicBezTo>
                  <a:pt x="69116" y="22301"/>
                  <a:pt x="68911" y="22392"/>
                  <a:pt x="68705" y="22461"/>
                </a:cubicBezTo>
                <a:cubicBezTo>
                  <a:pt x="68614" y="22803"/>
                  <a:pt x="69093" y="22461"/>
                  <a:pt x="69025" y="22849"/>
                </a:cubicBezTo>
                <a:cubicBezTo>
                  <a:pt x="68888" y="22940"/>
                  <a:pt x="68682" y="23100"/>
                  <a:pt x="68408" y="23305"/>
                </a:cubicBezTo>
                <a:cubicBezTo>
                  <a:pt x="68408" y="23396"/>
                  <a:pt x="68386" y="23579"/>
                  <a:pt x="68386" y="23784"/>
                </a:cubicBezTo>
                <a:cubicBezTo>
                  <a:pt x="68317" y="23807"/>
                  <a:pt x="68226" y="23853"/>
                  <a:pt x="68112" y="23899"/>
                </a:cubicBezTo>
                <a:cubicBezTo>
                  <a:pt x="68112" y="24013"/>
                  <a:pt x="68089" y="24127"/>
                  <a:pt x="68089" y="24241"/>
                </a:cubicBezTo>
                <a:cubicBezTo>
                  <a:pt x="68089" y="24355"/>
                  <a:pt x="68112" y="24469"/>
                  <a:pt x="68112" y="24629"/>
                </a:cubicBezTo>
                <a:cubicBezTo>
                  <a:pt x="67998" y="24560"/>
                  <a:pt x="67929" y="24515"/>
                  <a:pt x="67861" y="24469"/>
                </a:cubicBezTo>
                <a:cubicBezTo>
                  <a:pt x="67746" y="24583"/>
                  <a:pt x="67609" y="24697"/>
                  <a:pt x="67450" y="24834"/>
                </a:cubicBezTo>
                <a:cubicBezTo>
                  <a:pt x="67404" y="24652"/>
                  <a:pt x="67381" y="24515"/>
                  <a:pt x="67358" y="24378"/>
                </a:cubicBezTo>
                <a:cubicBezTo>
                  <a:pt x="67221" y="24287"/>
                  <a:pt x="67085" y="24218"/>
                  <a:pt x="66925" y="24104"/>
                </a:cubicBezTo>
                <a:cubicBezTo>
                  <a:pt x="67016" y="24036"/>
                  <a:pt x="67085" y="23967"/>
                  <a:pt x="67153" y="23899"/>
                </a:cubicBezTo>
                <a:cubicBezTo>
                  <a:pt x="67085" y="23853"/>
                  <a:pt x="67016" y="23807"/>
                  <a:pt x="66925" y="23762"/>
                </a:cubicBezTo>
                <a:cubicBezTo>
                  <a:pt x="66833" y="23876"/>
                  <a:pt x="66742" y="24013"/>
                  <a:pt x="66674" y="24104"/>
                </a:cubicBezTo>
                <a:cubicBezTo>
                  <a:pt x="66902" y="24446"/>
                  <a:pt x="67130" y="24743"/>
                  <a:pt x="67427" y="25131"/>
                </a:cubicBezTo>
                <a:cubicBezTo>
                  <a:pt x="67153" y="25222"/>
                  <a:pt x="66970" y="25291"/>
                  <a:pt x="66788" y="25359"/>
                </a:cubicBezTo>
                <a:cubicBezTo>
                  <a:pt x="66491" y="25610"/>
                  <a:pt x="66217" y="25884"/>
                  <a:pt x="65875" y="26181"/>
                </a:cubicBezTo>
                <a:cubicBezTo>
                  <a:pt x="65898" y="26364"/>
                  <a:pt x="65898" y="26592"/>
                  <a:pt x="65920" y="26797"/>
                </a:cubicBezTo>
                <a:cubicBezTo>
                  <a:pt x="65761" y="26934"/>
                  <a:pt x="65624" y="27071"/>
                  <a:pt x="65441" y="27254"/>
                </a:cubicBezTo>
                <a:cubicBezTo>
                  <a:pt x="65213" y="27094"/>
                  <a:pt x="64962" y="26934"/>
                  <a:pt x="64665" y="26775"/>
                </a:cubicBezTo>
                <a:cubicBezTo>
                  <a:pt x="64802" y="26638"/>
                  <a:pt x="64916" y="26546"/>
                  <a:pt x="65053" y="26432"/>
                </a:cubicBezTo>
                <a:cubicBezTo>
                  <a:pt x="65167" y="26455"/>
                  <a:pt x="65281" y="26501"/>
                  <a:pt x="65395" y="26523"/>
                </a:cubicBezTo>
                <a:cubicBezTo>
                  <a:pt x="65286" y="26396"/>
                  <a:pt x="65192" y="26327"/>
                  <a:pt x="65043" y="26327"/>
                </a:cubicBezTo>
                <a:cubicBezTo>
                  <a:pt x="65005" y="26327"/>
                  <a:pt x="64963" y="26332"/>
                  <a:pt x="64916" y="26341"/>
                </a:cubicBezTo>
                <a:cubicBezTo>
                  <a:pt x="64391" y="26455"/>
                  <a:pt x="63957" y="26706"/>
                  <a:pt x="63501" y="27048"/>
                </a:cubicBezTo>
                <a:cubicBezTo>
                  <a:pt x="63638" y="27071"/>
                  <a:pt x="63775" y="27117"/>
                  <a:pt x="63889" y="27140"/>
                </a:cubicBezTo>
                <a:cubicBezTo>
                  <a:pt x="63889" y="27163"/>
                  <a:pt x="63866" y="27163"/>
                  <a:pt x="63843" y="27185"/>
                </a:cubicBezTo>
                <a:cubicBezTo>
                  <a:pt x="63935" y="27254"/>
                  <a:pt x="64026" y="27345"/>
                  <a:pt x="64117" y="27436"/>
                </a:cubicBezTo>
                <a:cubicBezTo>
                  <a:pt x="63912" y="27802"/>
                  <a:pt x="63684" y="28144"/>
                  <a:pt x="63455" y="28532"/>
                </a:cubicBezTo>
                <a:cubicBezTo>
                  <a:pt x="63455" y="28532"/>
                  <a:pt x="63387" y="28509"/>
                  <a:pt x="63273" y="28509"/>
                </a:cubicBezTo>
                <a:cubicBezTo>
                  <a:pt x="63569" y="29011"/>
                  <a:pt x="62953" y="29148"/>
                  <a:pt x="62907" y="29536"/>
                </a:cubicBezTo>
                <a:cubicBezTo>
                  <a:pt x="62953" y="29673"/>
                  <a:pt x="63022" y="29833"/>
                  <a:pt x="63090" y="29993"/>
                </a:cubicBezTo>
                <a:lnTo>
                  <a:pt x="62314" y="29993"/>
                </a:lnTo>
                <a:cubicBezTo>
                  <a:pt x="62291" y="29947"/>
                  <a:pt x="62223" y="29856"/>
                  <a:pt x="62131" y="29719"/>
                </a:cubicBezTo>
                <a:cubicBezTo>
                  <a:pt x="62017" y="29970"/>
                  <a:pt x="61903" y="30198"/>
                  <a:pt x="61789" y="30472"/>
                </a:cubicBezTo>
                <a:cubicBezTo>
                  <a:pt x="61994" y="30564"/>
                  <a:pt x="62177" y="30678"/>
                  <a:pt x="62382" y="30769"/>
                </a:cubicBezTo>
                <a:cubicBezTo>
                  <a:pt x="62360" y="30815"/>
                  <a:pt x="62337" y="30883"/>
                  <a:pt x="62314" y="30952"/>
                </a:cubicBezTo>
                <a:cubicBezTo>
                  <a:pt x="62300" y="30954"/>
                  <a:pt x="62287" y="30956"/>
                  <a:pt x="62274" y="30956"/>
                </a:cubicBezTo>
                <a:cubicBezTo>
                  <a:pt x="62122" y="30956"/>
                  <a:pt x="62031" y="30774"/>
                  <a:pt x="61901" y="30774"/>
                </a:cubicBezTo>
                <a:cubicBezTo>
                  <a:pt x="61861" y="30774"/>
                  <a:pt x="61817" y="30792"/>
                  <a:pt x="61766" y="30837"/>
                </a:cubicBezTo>
                <a:cubicBezTo>
                  <a:pt x="61698" y="31134"/>
                  <a:pt x="62017" y="30997"/>
                  <a:pt x="62131" y="31180"/>
                </a:cubicBezTo>
                <a:cubicBezTo>
                  <a:pt x="61949" y="31362"/>
                  <a:pt x="61789" y="31568"/>
                  <a:pt x="61606" y="31750"/>
                </a:cubicBezTo>
                <a:cubicBezTo>
                  <a:pt x="61447" y="31887"/>
                  <a:pt x="61424" y="32047"/>
                  <a:pt x="61447" y="32230"/>
                </a:cubicBezTo>
                <a:cubicBezTo>
                  <a:pt x="61561" y="32161"/>
                  <a:pt x="61675" y="32116"/>
                  <a:pt x="61766" y="32070"/>
                </a:cubicBezTo>
                <a:cubicBezTo>
                  <a:pt x="61903" y="32275"/>
                  <a:pt x="62040" y="32458"/>
                  <a:pt x="62200" y="32686"/>
                </a:cubicBezTo>
                <a:lnTo>
                  <a:pt x="61469" y="32686"/>
                </a:lnTo>
                <a:cubicBezTo>
                  <a:pt x="61447" y="32572"/>
                  <a:pt x="61196" y="32458"/>
                  <a:pt x="61401" y="32253"/>
                </a:cubicBezTo>
                <a:lnTo>
                  <a:pt x="61401" y="32253"/>
                </a:lnTo>
                <a:cubicBezTo>
                  <a:pt x="61264" y="32321"/>
                  <a:pt x="61127" y="32390"/>
                  <a:pt x="60922" y="32481"/>
                </a:cubicBezTo>
                <a:cubicBezTo>
                  <a:pt x="60967" y="32298"/>
                  <a:pt x="61013" y="32161"/>
                  <a:pt x="61059" y="32047"/>
                </a:cubicBezTo>
                <a:cubicBezTo>
                  <a:pt x="61029" y="32045"/>
                  <a:pt x="61001" y="32044"/>
                  <a:pt x="60976" y="32044"/>
                </a:cubicBezTo>
                <a:cubicBezTo>
                  <a:pt x="60713" y="32044"/>
                  <a:pt x="60705" y="32166"/>
                  <a:pt x="60830" y="32686"/>
                </a:cubicBezTo>
                <a:cubicBezTo>
                  <a:pt x="60764" y="32712"/>
                  <a:pt x="60707" y="32724"/>
                  <a:pt x="60660" y="32724"/>
                </a:cubicBezTo>
                <a:cubicBezTo>
                  <a:pt x="60497" y="32724"/>
                  <a:pt x="60442" y="32584"/>
                  <a:pt x="60442" y="32390"/>
                </a:cubicBezTo>
                <a:cubicBezTo>
                  <a:pt x="60351" y="32412"/>
                  <a:pt x="60283" y="32458"/>
                  <a:pt x="60168" y="32504"/>
                </a:cubicBezTo>
                <a:cubicBezTo>
                  <a:pt x="60214" y="32641"/>
                  <a:pt x="60260" y="32755"/>
                  <a:pt x="60328" y="32937"/>
                </a:cubicBezTo>
                <a:cubicBezTo>
                  <a:pt x="60214" y="33074"/>
                  <a:pt x="60031" y="33211"/>
                  <a:pt x="59917" y="33394"/>
                </a:cubicBezTo>
                <a:cubicBezTo>
                  <a:pt x="59780" y="33576"/>
                  <a:pt x="59575" y="33736"/>
                  <a:pt x="59575" y="34033"/>
                </a:cubicBezTo>
                <a:cubicBezTo>
                  <a:pt x="59552" y="34216"/>
                  <a:pt x="59324" y="34375"/>
                  <a:pt x="59187" y="34535"/>
                </a:cubicBezTo>
                <a:cubicBezTo>
                  <a:pt x="59004" y="34512"/>
                  <a:pt x="58822" y="34467"/>
                  <a:pt x="58662" y="34444"/>
                </a:cubicBezTo>
                <a:cubicBezTo>
                  <a:pt x="58388" y="34786"/>
                  <a:pt x="58137" y="35106"/>
                  <a:pt x="57863" y="35471"/>
                </a:cubicBezTo>
                <a:cubicBezTo>
                  <a:pt x="58000" y="35494"/>
                  <a:pt x="58114" y="35517"/>
                  <a:pt x="58228" y="35539"/>
                </a:cubicBezTo>
                <a:cubicBezTo>
                  <a:pt x="58205" y="36064"/>
                  <a:pt x="57703" y="36201"/>
                  <a:pt x="57521" y="36567"/>
                </a:cubicBezTo>
                <a:cubicBezTo>
                  <a:pt x="57315" y="36521"/>
                  <a:pt x="57384" y="36361"/>
                  <a:pt x="57452" y="36293"/>
                </a:cubicBezTo>
                <a:cubicBezTo>
                  <a:pt x="57612" y="36110"/>
                  <a:pt x="57726" y="35905"/>
                  <a:pt x="57795" y="35654"/>
                </a:cubicBezTo>
                <a:cubicBezTo>
                  <a:pt x="57782" y="35653"/>
                  <a:pt x="57770" y="35652"/>
                  <a:pt x="57757" y="35652"/>
                </a:cubicBezTo>
                <a:cubicBezTo>
                  <a:pt x="57437" y="35652"/>
                  <a:pt x="57243" y="35933"/>
                  <a:pt x="57155" y="36087"/>
                </a:cubicBezTo>
                <a:cubicBezTo>
                  <a:pt x="57041" y="36316"/>
                  <a:pt x="56676" y="36475"/>
                  <a:pt x="56836" y="36818"/>
                </a:cubicBezTo>
                <a:cubicBezTo>
                  <a:pt x="56973" y="36772"/>
                  <a:pt x="57087" y="36726"/>
                  <a:pt x="57270" y="36658"/>
                </a:cubicBezTo>
                <a:lnTo>
                  <a:pt x="57270" y="36658"/>
                </a:lnTo>
                <a:cubicBezTo>
                  <a:pt x="57224" y="37160"/>
                  <a:pt x="56585" y="37274"/>
                  <a:pt x="56722" y="37776"/>
                </a:cubicBezTo>
                <a:cubicBezTo>
                  <a:pt x="56790" y="37799"/>
                  <a:pt x="56859" y="37845"/>
                  <a:pt x="56950" y="37890"/>
                </a:cubicBezTo>
                <a:cubicBezTo>
                  <a:pt x="56859" y="37959"/>
                  <a:pt x="56767" y="38027"/>
                  <a:pt x="56653" y="38119"/>
                </a:cubicBezTo>
                <a:cubicBezTo>
                  <a:pt x="56882" y="38256"/>
                  <a:pt x="57133" y="38370"/>
                  <a:pt x="57361" y="38484"/>
                </a:cubicBezTo>
                <a:lnTo>
                  <a:pt x="57361" y="38712"/>
                </a:lnTo>
                <a:cubicBezTo>
                  <a:pt x="57247" y="38803"/>
                  <a:pt x="57133" y="38872"/>
                  <a:pt x="56996" y="38963"/>
                </a:cubicBezTo>
                <a:cubicBezTo>
                  <a:pt x="56836" y="38849"/>
                  <a:pt x="56631" y="38712"/>
                  <a:pt x="56425" y="38575"/>
                </a:cubicBezTo>
                <a:cubicBezTo>
                  <a:pt x="56448" y="38438"/>
                  <a:pt x="56471" y="38301"/>
                  <a:pt x="56471" y="38142"/>
                </a:cubicBezTo>
                <a:cubicBezTo>
                  <a:pt x="56379" y="38142"/>
                  <a:pt x="56288" y="38119"/>
                  <a:pt x="56197" y="38119"/>
                </a:cubicBezTo>
                <a:cubicBezTo>
                  <a:pt x="56151" y="38210"/>
                  <a:pt x="56106" y="38324"/>
                  <a:pt x="56083" y="38415"/>
                </a:cubicBezTo>
                <a:cubicBezTo>
                  <a:pt x="56014" y="38393"/>
                  <a:pt x="55969" y="38370"/>
                  <a:pt x="55900" y="38370"/>
                </a:cubicBezTo>
                <a:cubicBezTo>
                  <a:pt x="55649" y="38712"/>
                  <a:pt x="55398" y="39055"/>
                  <a:pt x="55147" y="39420"/>
                </a:cubicBezTo>
                <a:cubicBezTo>
                  <a:pt x="55421" y="39397"/>
                  <a:pt x="55649" y="39374"/>
                  <a:pt x="55946" y="39328"/>
                </a:cubicBezTo>
                <a:lnTo>
                  <a:pt x="55946" y="39328"/>
                </a:lnTo>
                <a:cubicBezTo>
                  <a:pt x="55877" y="39488"/>
                  <a:pt x="55809" y="39580"/>
                  <a:pt x="55740" y="39716"/>
                </a:cubicBezTo>
                <a:cubicBezTo>
                  <a:pt x="55832" y="39785"/>
                  <a:pt x="55923" y="39876"/>
                  <a:pt x="56014" y="39945"/>
                </a:cubicBezTo>
                <a:cubicBezTo>
                  <a:pt x="56044" y="40165"/>
                  <a:pt x="55941" y="40272"/>
                  <a:pt x="55719" y="40272"/>
                </a:cubicBezTo>
                <a:cubicBezTo>
                  <a:pt x="55595" y="40272"/>
                  <a:pt x="55434" y="40238"/>
                  <a:pt x="55238" y="40173"/>
                </a:cubicBezTo>
                <a:lnTo>
                  <a:pt x="55238" y="40173"/>
                </a:lnTo>
                <a:cubicBezTo>
                  <a:pt x="55238" y="40264"/>
                  <a:pt x="55261" y="40356"/>
                  <a:pt x="55284" y="40447"/>
                </a:cubicBezTo>
                <a:cubicBezTo>
                  <a:pt x="55170" y="40470"/>
                  <a:pt x="55056" y="40515"/>
                  <a:pt x="54896" y="40584"/>
                </a:cubicBezTo>
                <a:cubicBezTo>
                  <a:pt x="54896" y="40515"/>
                  <a:pt x="54873" y="40470"/>
                  <a:pt x="54896" y="40424"/>
                </a:cubicBezTo>
                <a:cubicBezTo>
                  <a:pt x="54964" y="40264"/>
                  <a:pt x="55033" y="40104"/>
                  <a:pt x="55078" y="39922"/>
                </a:cubicBezTo>
                <a:cubicBezTo>
                  <a:pt x="55101" y="39876"/>
                  <a:pt x="55033" y="39785"/>
                  <a:pt x="55010" y="39716"/>
                </a:cubicBezTo>
                <a:cubicBezTo>
                  <a:pt x="54690" y="39990"/>
                  <a:pt x="54416" y="40241"/>
                  <a:pt x="54120" y="40515"/>
                </a:cubicBezTo>
                <a:cubicBezTo>
                  <a:pt x="54097" y="40675"/>
                  <a:pt x="54097" y="40835"/>
                  <a:pt x="54074" y="40926"/>
                </a:cubicBezTo>
                <a:cubicBezTo>
                  <a:pt x="53526" y="41428"/>
                  <a:pt x="53024" y="41885"/>
                  <a:pt x="52499" y="42341"/>
                </a:cubicBezTo>
                <a:cubicBezTo>
                  <a:pt x="52339" y="42935"/>
                  <a:pt x="51837" y="43277"/>
                  <a:pt x="51426" y="43688"/>
                </a:cubicBezTo>
                <a:cubicBezTo>
                  <a:pt x="51381" y="43916"/>
                  <a:pt x="51335" y="44122"/>
                  <a:pt x="51312" y="44327"/>
                </a:cubicBezTo>
                <a:cubicBezTo>
                  <a:pt x="51426" y="44259"/>
                  <a:pt x="51586" y="44213"/>
                  <a:pt x="51769" y="44122"/>
                </a:cubicBezTo>
                <a:lnTo>
                  <a:pt x="51769" y="44122"/>
                </a:lnTo>
                <a:cubicBezTo>
                  <a:pt x="51677" y="44373"/>
                  <a:pt x="51609" y="44578"/>
                  <a:pt x="51540" y="44761"/>
                </a:cubicBezTo>
                <a:cubicBezTo>
                  <a:pt x="51404" y="44852"/>
                  <a:pt x="51267" y="44921"/>
                  <a:pt x="51107" y="45035"/>
                </a:cubicBezTo>
                <a:cubicBezTo>
                  <a:pt x="51107" y="44898"/>
                  <a:pt x="51107" y="44807"/>
                  <a:pt x="51130" y="44647"/>
                </a:cubicBezTo>
                <a:cubicBezTo>
                  <a:pt x="51054" y="44647"/>
                  <a:pt x="50957" y="44616"/>
                  <a:pt x="50881" y="44616"/>
                </a:cubicBezTo>
                <a:cubicBezTo>
                  <a:pt x="50843" y="44616"/>
                  <a:pt x="50810" y="44624"/>
                  <a:pt x="50787" y="44647"/>
                </a:cubicBezTo>
                <a:cubicBezTo>
                  <a:pt x="50582" y="44829"/>
                  <a:pt x="50308" y="44989"/>
                  <a:pt x="50194" y="45263"/>
                </a:cubicBezTo>
                <a:cubicBezTo>
                  <a:pt x="50148" y="45354"/>
                  <a:pt x="50102" y="45423"/>
                  <a:pt x="50034" y="45491"/>
                </a:cubicBezTo>
                <a:cubicBezTo>
                  <a:pt x="49806" y="45788"/>
                  <a:pt x="49555" y="46062"/>
                  <a:pt x="49349" y="46381"/>
                </a:cubicBezTo>
                <a:cubicBezTo>
                  <a:pt x="49235" y="46564"/>
                  <a:pt x="49075" y="46633"/>
                  <a:pt x="48916" y="46769"/>
                </a:cubicBezTo>
                <a:cubicBezTo>
                  <a:pt x="48779" y="46884"/>
                  <a:pt x="48642" y="47021"/>
                  <a:pt x="48528" y="47135"/>
                </a:cubicBezTo>
                <a:cubicBezTo>
                  <a:pt x="48459" y="47431"/>
                  <a:pt x="48413" y="47705"/>
                  <a:pt x="48368" y="47956"/>
                </a:cubicBezTo>
                <a:cubicBezTo>
                  <a:pt x="48299" y="47956"/>
                  <a:pt x="48231" y="47934"/>
                  <a:pt x="48162" y="47934"/>
                </a:cubicBezTo>
                <a:cubicBezTo>
                  <a:pt x="48139" y="48048"/>
                  <a:pt x="48117" y="48139"/>
                  <a:pt x="48117" y="48276"/>
                </a:cubicBezTo>
                <a:cubicBezTo>
                  <a:pt x="48003" y="48253"/>
                  <a:pt x="47911" y="48230"/>
                  <a:pt x="47820" y="48207"/>
                </a:cubicBezTo>
                <a:cubicBezTo>
                  <a:pt x="47774" y="48573"/>
                  <a:pt x="47546" y="48778"/>
                  <a:pt x="47204" y="48915"/>
                </a:cubicBezTo>
                <a:cubicBezTo>
                  <a:pt x="47226" y="49006"/>
                  <a:pt x="47249" y="49098"/>
                  <a:pt x="47295" y="49235"/>
                </a:cubicBezTo>
                <a:lnTo>
                  <a:pt x="46975" y="49235"/>
                </a:lnTo>
                <a:cubicBezTo>
                  <a:pt x="46816" y="49486"/>
                  <a:pt x="46656" y="49760"/>
                  <a:pt x="46473" y="50033"/>
                </a:cubicBezTo>
                <a:lnTo>
                  <a:pt x="47021" y="50033"/>
                </a:lnTo>
                <a:cubicBezTo>
                  <a:pt x="46816" y="50193"/>
                  <a:pt x="46656" y="50307"/>
                  <a:pt x="46450" y="50444"/>
                </a:cubicBezTo>
                <a:cubicBezTo>
                  <a:pt x="46405" y="50444"/>
                  <a:pt x="46313" y="50376"/>
                  <a:pt x="46199" y="50330"/>
                </a:cubicBezTo>
                <a:cubicBezTo>
                  <a:pt x="46131" y="50444"/>
                  <a:pt x="46085" y="50536"/>
                  <a:pt x="46017" y="50673"/>
                </a:cubicBezTo>
                <a:cubicBezTo>
                  <a:pt x="45984" y="50656"/>
                  <a:pt x="45939" y="50652"/>
                  <a:pt x="45925" y="50650"/>
                </a:cubicBezTo>
                <a:lnTo>
                  <a:pt x="45925" y="50650"/>
                </a:lnTo>
                <a:cubicBezTo>
                  <a:pt x="45628" y="50970"/>
                  <a:pt x="45377" y="51243"/>
                  <a:pt x="45104" y="51540"/>
                </a:cubicBezTo>
                <a:cubicBezTo>
                  <a:pt x="45076" y="51531"/>
                  <a:pt x="45050" y="51526"/>
                  <a:pt x="45026" y="51526"/>
                </a:cubicBezTo>
                <a:cubicBezTo>
                  <a:pt x="44873" y="51526"/>
                  <a:pt x="44792" y="51699"/>
                  <a:pt x="44693" y="51837"/>
                </a:cubicBezTo>
                <a:cubicBezTo>
                  <a:pt x="44602" y="51996"/>
                  <a:pt x="44510" y="52133"/>
                  <a:pt x="44373" y="52362"/>
                </a:cubicBezTo>
                <a:cubicBezTo>
                  <a:pt x="44373" y="52362"/>
                  <a:pt x="44396" y="52453"/>
                  <a:pt x="44419" y="52544"/>
                </a:cubicBezTo>
                <a:cubicBezTo>
                  <a:pt x="44328" y="52658"/>
                  <a:pt x="44236" y="52795"/>
                  <a:pt x="44145" y="52932"/>
                </a:cubicBezTo>
                <a:cubicBezTo>
                  <a:pt x="44077" y="52932"/>
                  <a:pt x="43985" y="52955"/>
                  <a:pt x="43940" y="52955"/>
                </a:cubicBezTo>
                <a:cubicBezTo>
                  <a:pt x="43725" y="53105"/>
                  <a:pt x="43732" y="53416"/>
                  <a:pt x="43451" y="53416"/>
                </a:cubicBezTo>
                <a:cubicBezTo>
                  <a:pt x="43433" y="53416"/>
                  <a:pt x="43413" y="53414"/>
                  <a:pt x="43392" y="53412"/>
                </a:cubicBezTo>
                <a:cubicBezTo>
                  <a:pt x="43369" y="53571"/>
                  <a:pt x="43346" y="53731"/>
                  <a:pt x="43346" y="53891"/>
                </a:cubicBezTo>
                <a:cubicBezTo>
                  <a:pt x="43118" y="54005"/>
                  <a:pt x="42890" y="54119"/>
                  <a:pt x="42661" y="54233"/>
                </a:cubicBezTo>
                <a:cubicBezTo>
                  <a:pt x="42730" y="54416"/>
                  <a:pt x="42798" y="54530"/>
                  <a:pt x="42844" y="54644"/>
                </a:cubicBezTo>
                <a:cubicBezTo>
                  <a:pt x="42798" y="54690"/>
                  <a:pt x="42753" y="54713"/>
                  <a:pt x="42730" y="54758"/>
                </a:cubicBezTo>
                <a:cubicBezTo>
                  <a:pt x="42661" y="54690"/>
                  <a:pt x="42616" y="54644"/>
                  <a:pt x="42616" y="54644"/>
                </a:cubicBezTo>
                <a:cubicBezTo>
                  <a:pt x="42182" y="55055"/>
                  <a:pt x="41771" y="55489"/>
                  <a:pt x="41315" y="55854"/>
                </a:cubicBezTo>
                <a:cubicBezTo>
                  <a:pt x="41086" y="56014"/>
                  <a:pt x="40904" y="56265"/>
                  <a:pt x="40813" y="56447"/>
                </a:cubicBezTo>
                <a:cubicBezTo>
                  <a:pt x="40744" y="56630"/>
                  <a:pt x="40584" y="56653"/>
                  <a:pt x="40470" y="56904"/>
                </a:cubicBezTo>
                <a:cubicBezTo>
                  <a:pt x="40402" y="56676"/>
                  <a:pt x="40333" y="56539"/>
                  <a:pt x="40356" y="56470"/>
                </a:cubicBezTo>
                <a:cubicBezTo>
                  <a:pt x="40447" y="56288"/>
                  <a:pt x="40561" y="56105"/>
                  <a:pt x="40698" y="55968"/>
                </a:cubicBezTo>
                <a:cubicBezTo>
                  <a:pt x="40972" y="55717"/>
                  <a:pt x="41201" y="55443"/>
                  <a:pt x="41269" y="55055"/>
                </a:cubicBezTo>
                <a:cubicBezTo>
                  <a:pt x="41269" y="55032"/>
                  <a:pt x="41338" y="55009"/>
                  <a:pt x="41383" y="54987"/>
                </a:cubicBezTo>
                <a:cubicBezTo>
                  <a:pt x="41269" y="54872"/>
                  <a:pt x="41178" y="54781"/>
                  <a:pt x="41041" y="54667"/>
                </a:cubicBezTo>
                <a:cubicBezTo>
                  <a:pt x="41201" y="54576"/>
                  <a:pt x="41315" y="54530"/>
                  <a:pt x="41429" y="54462"/>
                </a:cubicBezTo>
                <a:cubicBezTo>
                  <a:pt x="41350" y="54330"/>
                  <a:pt x="41263" y="54297"/>
                  <a:pt x="41183" y="54297"/>
                </a:cubicBezTo>
                <a:cubicBezTo>
                  <a:pt x="41123" y="54297"/>
                  <a:pt x="41066" y="54315"/>
                  <a:pt x="41018" y="54325"/>
                </a:cubicBezTo>
                <a:cubicBezTo>
                  <a:pt x="40790" y="54667"/>
                  <a:pt x="41018" y="55124"/>
                  <a:pt x="40653" y="55420"/>
                </a:cubicBezTo>
                <a:cubicBezTo>
                  <a:pt x="40630" y="55238"/>
                  <a:pt x="40607" y="55078"/>
                  <a:pt x="40607" y="54918"/>
                </a:cubicBezTo>
                <a:cubicBezTo>
                  <a:pt x="40470" y="54872"/>
                  <a:pt x="40356" y="54827"/>
                  <a:pt x="40196" y="54781"/>
                </a:cubicBezTo>
                <a:lnTo>
                  <a:pt x="40196" y="54781"/>
                </a:lnTo>
                <a:cubicBezTo>
                  <a:pt x="40265" y="55055"/>
                  <a:pt x="40333" y="55306"/>
                  <a:pt x="40379" y="55580"/>
                </a:cubicBezTo>
                <a:cubicBezTo>
                  <a:pt x="40265" y="55648"/>
                  <a:pt x="40173" y="55694"/>
                  <a:pt x="40037" y="55763"/>
                </a:cubicBezTo>
                <a:cubicBezTo>
                  <a:pt x="39991" y="55648"/>
                  <a:pt x="39922" y="55580"/>
                  <a:pt x="39877" y="55466"/>
                </a:cubicBezTo>
                <a:cubicBezTo>
                  <a:pt x="39580" y="55443"/>
                  <a:pt x="39260" y="55420"/>
                  <a:pt x="38941" y="55375"/>
                </a:cubicBezTo>
                <a:cubicBezTo>
                  <a:pt x="39009" y="55306"/>
                  <a:pt x="39078" y="55215"/>
                  <a:pt x="39215" y="55055"/>
                </a:cubicBezTo>
                <a:cubicBezTo>
                  <a:pt x="39009" y="55032"/>
                  <a:pt x="38850" y="54987"/>
                  <a:pt x="38644" y="54941"/>
                </a:cubicBezTo>
                <a:cubicBezTo>
                  <a:pt x="38599" y="55192"/>
                  <a:pt x="38530" y="55375"/>
                  <a:pt x="38530" y="55580"/>
                </a:cubicBezTo>
                <a:cubicBezTo>
                  <a:pt x="38576" y="56059"/>
                  <a:pt x="38667" y="56516"/>
                  <a:pt x="38667" y="56995"/>
                </a:cubicBezTo>
                <a:cubicBezTo>
                  <a:pt x="38667" y="57292"/>
                  <a:pt x="38644" y="57543"/>
                  <a:pt x="38895" y="57748"/>
                </a:cubicBezTo>
                <a:cubicBezTo>
                  <a:pt x="38941" y="57794"/>
                  <a:pt x="38895" y="57931"/>
                  <a:pt x="38895" y="58000"/>
                </a:cubicBezTo>
                <a:cubicBezTo>
                  <a:pt x="38644" y="58022"/>
                  <a:pt x="38393" y="58022"/>
                  <a:pt x="38142" y="58045"/>
                </a:cubicBezTo>
                <a:cubicBezTo>
                  <a:pt x="38165" y="58365"/>
                  <a:pt x="38165" y="58593"/>
                  <a:pt x="38188" y="58890"/>
                </a:cubicBezTo>
                <a:cubicBezTo>
                  <a:pt x="38188" y="58913"/>
                  <a:pt x="38119" y="58981"/>
                  <a:pt x="38051" y="59072"/>
                </a:cubicBezTo>
                <a:cubicBezTo>
                  <a:pt x="38074" y="59164"/>
                  <a:pt x="38119" y="59301"/>
                  <a:pt x="38142" y="59415"/>
                </a:cubicBezTo>
                <a:cubicBezTo>
                  <a:pt x="38142" y="59437"/>
                  <a:pt x="38119" y="59437"/>
                  <a:pt x="38096" y="59460"/>
                </a:cubicBezTo>
                <a:cubicBezTo>
                  <a:pt x="38028" y="59392"/>
                  <a:pt x="37959" y="59346"/>
                  <a:pt x="37914" y="59278"/>
                </a:cubicBezTo>
                <a:cubicBezTo>
                  <a:pt x="37868" y="59301"/>
                  <a:pt x="37845" y="59346"/>
                  <a:pt x="37754" y="59415"/>
                </a:cubicBezTo>
                <a:cubicBezTo>
                  <a:pt x="37480" y="58776"/>
                  <a:pt x="37229" y="58159"/>
                  <a:pt x="36955" y="57543"/>
                </a:cubicBezTo>
                <a:cubicBezTo>
                  <a:pt x="37046" y="57383"/>
                  <a:pt x="37138" y="57246"/>
                  <a:pt x="37252" y="57041"/>
                </a:cubicBezTo>
                <a:cubicBezTo>
                  <a:pt x="37092" y="56995"/>
                  <a:pt x="36932" y="56927"/>
                  <a:pt x="36772" y="56858"/>
                </a:cubicBezTo>
                <a:cubicBezTo>
                  <a:pt x="36453" y="56698"/>
                  <a:pt x="36065" y="56562"/>
                  <a:pt x="36133" y="56082"/>
                </a:cubicBezTo>
                <a:cubicBezTo>
                  <a:pt x="36133" y="55991"/>
                  <a:pt x="36019" y="55922"/>
                  <a:pt x="35996" y="55831"/>
                </a:cubicBezTo>
                <a:cubicBezTo>
                  <a:pt x="35905" y="55512"/>
                  <a:pt x="35814" y="55192"/>
                  <a:pt x="35700" y="54827"/>
                </a:cubicBezTo>
                <a:cubicBezTo>
                  <a:pt x="35586" y="54804"/>
                  <a:pt x="35426" y="54758"/>
                  <a:pt x="35266" y="54713"/>
                </a:cubicBezTo>
                <a:cubicBezTo>
                  <a:pt x="35198" y="54576"/>
                  <a:pt x="35106" y="54416"/>
                  <a:pt x="35015" y="54256"/>
                </a:cubicBezTo>
                <a:cubicBezTo>
                  <a:pt x="35152" y="53754"/>
                  <a:pt x="35015" y="53275"/>
                  <a:pt x="34810" y="52750"/>
                </a:cubicBezTo>
                <a:cubicBezTo>
                  <a:pt x="34695" y="52909"/>
                  <a:pt x="34581" y="53024"/>
                  <a:pt x="34490" y="53138"/>
                </a:cubicBezTo>
                <a:cubicBezTo>
                  <a:pt x="34307" y="52955"/>
                  <a:pt x="34125" y="52795"/>
                  <a:pt x="33942" y="52636"/>
                </a:cubicBezTo>
                <a:cubicBezTo>
                  <a:pt x="33782" y="52727"/>
                  <a:pt x="33668" y="52773"/>
                  <a:pt x="33531" y="52864"/>
                </a:cubicBezTo>
                <a:cubicBezTo>
                  <a:pt x="33486" y="52704"/>
                  <a:pt x="33463" y="52567"/>
                  <a:pt x="33417" y="52407"/>
                </a:cubicBezTo>
                <a:lnTo>
                  <a:pt x="33006" y="52407"/>
                </a:lnTo>
                <a:cubicBezTo>
                  <a:pt x="32801" y="52202"/>
                  <a:pt x="32824" y="51814"/>
                  <a:pt x="33029" y="51563"/>
                </a:cubicBezTo>
                <a:cubicBezTo>
                  <a:pt x="33143" y="51426"/>
                  <a:pt x="33280" y="51243"/>
                  <a:pt x="33394" y="51083"/>
                </a:cubicBezTo>
                <a:cubicBezTo>
                  <a:pt x="33280" y="50969"/>
                  <a:pt x="33189" y="50855"/>
                  <a:pt x="33098" y="50741"/>
                </a:cubicBezTo>
                <a:cubicBezTo>
                  <a:pt x="33212" y="50673"/>
                  <a:pt x="33349" y="50604"/>
                  <a:pt x="33463" y="50558"/>
                </a:cubicBezTo>
                <a:cubicBezTo>
                  <a:pt x="33463" y="50536"/>
                  <a:pt x="33463" y="50513"/>
                  <a:pt x="33463" y="50490"/>
                </a:cubicBezTo>
                <a:lnTo>
                  <a:pt x="33120" y="50490"/>
                </a:lnTo>
                <a:cubicBezTo>
                  <a:pt x="32915" y="49965"/>
                  <a:pt x="32504" y="49691"/>
                  <a:pt x="32048" y="49440"/>
                </a:cubicBezTo>
                <a:cubicBezTo>
                  <a:pt x="32002" y="49645"/>
                  <a:pt x="31979" y="49805"/>
                  <a:pt x="31956" y="50056"/>
                </a:cubicBezTo>
                <a:cubicBezTo>
                  <a:pt x="31819" y="49874"/>
                  <a:pt x="31728" y="49760"/>
                  <a:pt x="31637" y="49645"/>
                </a:cubicBezTo>
                <a:cubicBezTo>
                  <a:pt x="31682" y="49531"/>
                  <a:pt x="31728" y="49417"/>
                  <a:pt x="31797" y="49280"/>
                </a:cubicBezTo>
                <a:cubicBezTo>
                  <a:pt x="31249" y="48801"/>
                  <a:pt x="31180" y="47956"/>
                  <a:pt x="30473" y="47614"/>
                </a:cubicBezTo>
                <a:cubicBezTo>
                  <a:pt x="30518" y="47363"/>
                  <a:pt x="30518" y="47180"/>
                  <a:pt x="30564" y="46952"/>
                </a:cubicBezTo>
                <a:cubicBezTo>
                  <a:pt x="30587" y="46929"/>
                  <a:pt x="30655" y="46906"/>
                  <a:pt x="30747" y="46861"/>
                </a:cubicBezTo>
                <a:cubicBezTo>
                  <a:pt x="30724" y="46769"/>
                  <a:pt x="30701" y="46678"/>
                  <a:pt x="30678" y="46587"/>
                </a:cubicBezTo>
                <a:cubicBezTo>
                  <a:pt x="30861" y="46496"/>
                  <a:pt x="30998" y="46404"/>
                  <a:pt x="31180" y="46313"/>
                </a:cubicBezTo>
                <a:cubicBezTo>
                  <a:pt x="31043" y="46108"/>
                  <a:pt x="30975" y="45925"/>
                  <a:pt x="30838" y="45811"/>
                </a:cubicBezTo>
                <a:cubicBezTo>
                  <a:pt x="30427" y="45446"/>
                  <a:pt x="30130" y="45035"/>
                  <a:pt x="30039" y="44396"/>
                </a:cubicBezTo>
                <a:cubicBezTo>
                  <a:pt x="29879" y="44555"/>
                  <a:pt x="29811" y="44624"/>
                  <a:pt x="29719" y="44715"/>
                </a:cubicBezTo>
                <a:cubicBezTo>
                  <a:pt x="29583" y="44647"/>
                  <a:pt x="29446" y="44555"/>
                  <a:pt x="29309" y="44487"/>
                </a:cubicBezTo>
                <a:cubicBezTo>
                  <a:pt x="29194" y="44533"/>
                  <a:pt x="29103" y="44578"/>
                  <a:pt x="28966" y="44647"/>
                </a:cubicBezTo>
                <a:cubicBezTo>
                  <a:pt x="28943" y="44533"/>
                  <a:pt x="28943" y="44464"/>
                  <a:pt x="28921" y="44373"/>
                </a:cubicBezTo>
                <a:cubicBezTo>
                  <a:pt x="29012" y="44350"/>
                  <a:pt x="29080" y="44327"/>
                  <a:pt x="29103" y="44327"/>
                </a:cubicBezTo>
                <a:lnTo>
                  <a:pt x="29103" y="43688"/>
                </a:lnTo>
                <a:cubicBezTo>
                  <a:pt x="28852" y="43642"/>
                  <a:pt x="28578" y="43620"/>
                  <a:pt x="28281" y="43574"/>
                </a:cubicBezTo>
                <a:cubicBezTo>
                  <a:pt x="28259" y="43528"/>
                  <a:pt x="28213" y="43414"/>
                  <a:pt x="28145" y="43254"/>
                </a:cubicBezTo>
                <a:lnTo>
                  <a:pt x="28145" y="43254"/>
                </a:lnTo>
                <a:cubicBezTo>
                  <a:pt x="28373" y="43323"/>
                  <a:pt x="28555" y="43391"/>
                  <a:pt x="28761" y="43437"/>
                </a:cubicBezTo>
                <a:cubicBezTo>
                  <a:pt x="28806" y="43391"/>
                  <a:pt x="28875" y="43323"/>
                  <a:pt x="28989" y="43186"/>
                </a:cubicBezTo>
                <a:lnTo>
                  <a:pt x="28989" y="43186"/>
                </a:lnTo>
                <a:cubicBezTo>
                  <a:pt x="28761" y="43209"/>
                  <a:pt x="28624" y="43209"/>
                  <a:pt x="28487" y="43209"/>
                </a:cubicBezTo>
                <a:cubicBezTo>
                  <a:pt x="28350" y="42912"/>
                  <a:pt x="28167" y="42798"/>
                  <a:pt x="27574" y="42638"/>
                </a:cubicBezTo>
                <a:cubicBezTo>
                  <a:pt x="27642" y="42501"/>
                  <a:pt x="27711" y="42364"/>
                  <a:pt x="27802" y="42204"/>
                </a:cubicBezTo>
                <a:cubicBezTo>
                  <a:pt x="27665" y="42090"/>
                  <a:pt x="27551" y="41999"/>
                  <a:pt x="27437" y="41908"/>
                </a:cubicBezTo>
                <a:cubicBezTo>
                  <a:pt x="27346" y="41702"/>
                  <a:pt x="27277" y="41474"/>
                  <a:pt x="27209" y="41246"/>
                </a:cubicBezTo>
                <a:cubicBezTo>
                  <a:pt x="27232" y="41132"/>
                  <a:pt x="27277" y="40972"/>
                  <a:pt x="27323" y="40789"/>
                </a:cubicBezTo>
                <a:cubicBezTo>
                  <a:pt x="27277" y="40698"/>
                  <a:pt x="27209" y="40607"/>
                  <a:pt x="27140" y="40493"/>
                </a:cubicBezTo>
                <a:cubicBezTo>
                  <a:pt x="27049" y="40515"/>
                  <a:pt x="26958" y="40538"/>
                  <a:pt x="26843" y="40561"/>
                </a:cubicBezTo>
                <a:cubicBezTo>
                  <a:pt x="26821" y="40447"/>
                  <a:pt x="26798" y="40333"/>
                  <a:pt x="26775" y="40219"/>
                </a:cubicBezTo>
                <a:cubicBezTo>
                  <a:pt x="26638" y="40196"/>
                  <a:pt x="26524" y="40173"/>
                  <a:pt x="26387" y="40173"/>
                </a:cubicBezTo>
                <a:cubicBezTo>
                  <a:pt x="26341" y="40059"/>
                  <a:pt x="26319" y="39945"/>
                  <a:pt x="26273" y="39808"/>
                </a:cubicBezTo>
                <a:cubicBezTo>
                  <a:pt x="26319" y="39762"/>
                  <a:pt x="26387" y="39716"/>
                  <a:pt x="26478" y="39648"/>
                </a:cubicBezTo>
                <a:cubicBezTo>
                  <a:pt x="26410" y="39625"/>
                  <a:pt x="26341" y="39602"/>
                  <a:pt x="26296" y="39580"/>
                </a:cubicBezTo>
                <a:cubicBezTo>
                  <a:pt x="26341" y="39465"/>
                  <a:pt x="26387" y="39328"/>
                  <a:pt x="26478" y="39123"/>
                </a:cubicBezTo>
                <a:lnTo>
                  <a:pt x="26478" y="39123"/>
                </a:lnTo>
                <a:cubicBezTo>
                  <a:pt x="26182" y="39146"/>
                  <a:pt x="25999" y="39169"/>
                  <a:pt x="25794" y="39214"/>
                </a:cubicBezTo>
                <a:cubicBezTo>
                  <a:pt x="25816" y="38940"/>
                  <a:pt x="25839" y="38712"/>
                  <a:pt x="25862" y="38484"/>
                </a:cubicBezTo>
                <a:cubicBezTo>
                  <a:pt x="25953" y="38461"/>
                  <a:pt x="26022" y="38415"/>
                  <a:pt x="26159" y="38393"/>
                </a:cubicBezTo>
                <a:cubicBezTo>
                  <a:pt x="25816" y="38005"/>
                  <a:pt x="25953" y="37411"/>
                  <a:pt x="25428" y="37160"/>
                </a:cubicBezTo>
                <a:cubicBezTo>
                  <a:pt x="25565" y="37069"/>
                  <a:pt x="25657" y="37000"/>
                  <a:pt x="25748" y="36909"/>
                </a:cubicBezTo>
                <a:cubicBezTo>
                  <a:pt x="25702" y="36818"/>
                  <a:pt x="25657" y="36726"/>
                  <a:pt x="25611" y="36635"/>
                </a:cubicBezTo>
                <a:cubicBezTo>
                  <a:pt x="25291" y="36567"/>
                  <a:pt x="24926" y="36612"/>
                  <a:pt x="24675" y="36293"/>
                </a:cubicBezTo>
                <a:cubicBezTo>
                  <a:pt x="24743" y="36224"/>
                  <a:pt x="24799" y="36194"/>
                  <a:pt x="24848" y="36194"/>
                </a:cubicBezTo>
                <a:cubicBezTo>
                  <a:pt x="24929" y="36194"/>
                  <a:pt x="24992" y="36278"/>
                  <a:pt x="25063" y="36407"/>
                </a:cubicBezTo>
                <a:cubicBezTo>
                  <a:pt x="25269" y="36224"/>
                  <a:pt x="25451" y="36064"/>
                  <a:pt x="25657" y="35882"/>
                </a:cubicBezTo>
                <a:cubicBezTo>
                  <a:pt x="25679" y="35905"/>
                  <a:pt x="25702" y="35927"/>
                  <a:pt x="25702" y="35927"/>
                </a:cubicBezTo>
                <a:cubicBezTo>
                  <a:pt x="25725" y="35813"/>
                  <a:pt x="25748" y="35699"/>
                  <a:pt x="25771" y="35539"/>
                </a:cubicBezTo>
                <a:cubicBezTo>
                  <a:pt x="25520" y="35266"/>
                  <a:pt x="25154" y="35357"/>
                  <a:pt x="24835" y="35266"/>
                </a:cubicBezTo>
                <a:cubicBezTo>
                  <a:pt x="24801" y="35254"/>
                  <a:pt x="24766" y="35254"/>
                  <a:pt x="24735" y="35254"/>
                </a:cubicBezTo>
                <a:cubicBezTo>
                  <a:pt x="24704" y="35254"/>
                  <a:pt x="24675" y="35254"/>
                  <a:pt x="24652" y="35243"/>
                </a:cubicBezTo>
                <a:cubicBezTo>
                  <a:pt x="24059" y="35220"/>
                  <a:pt x="24082" y="35197"/>
                  <a:pt x="23990" y="34604"/>
                </a:cubicBezTo>
                <a:cubicBezTo>
                  <a:pt x="23922" y="34216"/>
                  <a:pt x="23785" y="33828"/>
                  <a:pt x="23694" y="33462"/>
                </a:cubicBezTo>
                <a:cubicBezTo>
                  <a:pt x="23648" y="33303"/>
                  <a:pt x="23625" y="33143"/>
                  <a:pt x="23579" y="32960"/>
                </a:cubicBezTo>
                <a:cubicBezTo>
                  <a:pt x="23488" y="32960"/>
                  <a:pt x="23374" y="32960"/>
                  <a:pt x="23237" y="32983"/>
                </a:cubicBezTo>
                <a:cubicBezTo>
                  <a:pt x="23214" y="32800"/>
                  <a:pt x="23191" y="32595"/>
                  <a:pt x="23169" y="32367"/>
                </a:cubicBezTo>
                <a:cubicBezTo>
                  <a:pt x="22963" y="32390"/>
                  <a:pt x="22735" y="32412"/>
                  <a:pt x="22530" y="32435"/>
                </a:cubicBezTo>
                <a:cubicBezTo>
                  <a:pt x="22301" y="32275"/>
                  <a:pt x="22666" y="32161"/>
                  <a:pt x="22507" y="31956"/>
                </a:cubicBezTo>
                <a:cubicBezTo>
                  <a:pt x="22438" y="31865"/>
                  <a:pt x="22598" y="31591"/>
                  <a:pt x="22689" y="31362"/>
                </a:cubicBezTo>
                <a:cubicBezTo>
                  <a:pt x="22575" y="31294"/>
                  <a:pt x="22461" y="31225"/>
                  <a:pt x="22324" y="31134"/>
                </a:cubicBezTo>
                <a:cubicBezTo>
                  <a:pt x="22347" y="31043"/>
                  <a:pt x="22370" y="30952"/>
                  <a:pt x="22438" y="30769"/>
                </a:cubicBezTo>
                <a:cubicBezTo>
                  <a:pt x="22187" y="30564"/>
                  <a:pt x="21913" y="30335"/>
                  <a:pt x="21639" y="30107"/>
                </a:cubicBezTo>
                <a:cubicBezTo>
                  <a:pt x="21685" y="30107"/>
                  <a:pt x="21708" y="30084"/>
                  <a:pt x="21731" y="30061"/>
                </a:cubicBezTo>
                <a:cubicBezTo>
                  <a:pt x="21685" y="29810"/>
                  <a:pt x="21616" y="29559"/>
                  <a:pt x="21548" y="29240"/>
                </a:cubicBezTo>
                <a:cubicBezTo>
                  <a:pt x="21594" y="29194"/>
                  <a:pt x="21639" y="29080"/>
                  <a:pt x="21731" y="28897"/>
                </a:cubicBezTo>
                <a:cubicBezTo>
                  <a:pt x="21525" y="28897"/>
                  <a:pt x="21388" y="28920"/>
                  <a:pt x="21183" y="28920"/>
                </a:cubicBezTo>
                <a:cubicBezTo>
                  <a:pt x="21274" y="28783"/>
                  <a:pt x="21320" y="28738"/>
                  <a:pt x="21365" y="28669"/>
                </a:cubicBezTo>
                <a:cubicBezTo>
                  <a:pt x="21251" y="28235"/>
                  <a:pt x="20726" y="28601"/>
                  <a:pt x="20589" y="28213"/>
                </a:cubicBezTo>
                <a:cubicBezTo>
                  <a:pt x="20452" y="27961"/>
                  <a:pt x="20315" y="27710"/>
                  <a:pt x="20156" y="27414"/>
                </a:cubicBezTo>
                <a:cubicBezTo>
                  <a:pt x="20178" y="27345"/>
                  <a:pt x="20201" y="27231"/>
                  <a:pt x="20224" y="27094"/>
                </a:cubicBezTo>
                <a:lnTo>
                  <a:pt x="20224" y="27094"/>
                </a:lnTo>
                <a:cubicBezTo>
                  <a:pt x="19927" y="27163"/>
                  <a:pt x="19676" y="27231"/>
                  <a:pt x="19402" y="27300"/>
                </a:cubicBezTo>
                <a:cubicBezTo>
                  <a:pt x="19380" y="27254"/>
                  <a:pt x="19357" y="27208"/>
                  <a:pt x="19357" y="27185"/>
                </a:cubicBezTo>
                <a:cubicBezTo>
                  <a:pt x="19494" y="27094"/>
                  <a:pt x="19654" y="27026"/>
                  <a:pt x="19813" y="26957"/>
                </a:cubicBezTo>
                <a:cubicBezTo>
                  <a:pt x="19722" y="26911"/>
                  <a:pt x="19665" y="26889"/>
                  <a:pt x="19596" y="26889"/>
                </a:cubicBezTo>
                <a:cubicBezTo>
                  <a:pt x="19528" y="26889"/>
                  <a:pt x="19448" y="26911"/>
                  <a:pt x="19311" y="26957"/>
                </a:cubicBezTo>
                <a:cubicBezTo>
                  <a:pt x="19243" y="26866"/>
                  <a:pt x="19151" y="26752"/>
                  <a:pt x="19060" y="26660"/>
                </a:cubicBezTo>
                <a:cubicBezTo>
                  <a:pt x="19243" y="26523"/>
                  <a:pt x="19380" y="26387"/>
                  <a:pt x="19539" y="26272"/>
                </a:cubicBezTo>
                <a:cubicBezTo>
                  <a:pt x="19471" y="26113"/>
                  <a:pt x="19425" y="25976"/>
                  <a:pt x="19357" y="25862"/>
                </a:cubicBezTo>
                <a:cubicBezTo>
                  <a:pt x="19402" y="25770"/>
                  <a:pt x="19448" y="25702"/>
                  <a:pt x="19517" y="25610"/>
                </a:cubicBezTo>
                <a:cubicBezTo>
                  <a:pt x="19288" y="25519"/>
                  <a:pt x="19083" y="25405"/>
                  <a:pt x="18877" y="25314"/>
                </a:cubicBezTo>
                <a:cubicBezTo>
                  <a:pt x="18855" y="25302"/>
                  <a:pt x="18838" y="25302"/>
                  <a:pt x="18820" y="25302"/>
                </a:cubicBezTo>
                <a:cubicBezTo>
                  <a:pt x="18803" y="25302"/>
                  <a:pt x="18786" y="25302"/>
                  <a:pt x="18763" y="25291"/>
                </a:cubicBezTo>
                <a:cubicBezTo>
                  <a:pt x="17964" y="25177"/>
                  <a:pt x="17759" y="24857"/>
                  <a:pt x="17942" y="24058"/>
                </a:cubicBezTo>
                <a:cubicBezTo>
                  <a:pt x="17987" y="23876"/>
                  <a:pt x="17987" y="23693"/>
                  <a:pt x="17942" y="23488"/>
                </a:cubicBezTo>
                <a:cubicBezTo>
                  <a:pt x="18010" y="23396"/>
                  <a:pt x="18079" y="23305"/>
                  <a:pt x="18124" y="23237"/>
                </a:cubicBezTo>
                <a:cubicBezTo>
                  <a:pt x="18079" y="23031"/>
                  <a:pt x="18010" y="22849"/>
                  <a:pt x="17942" y="22620"/>
                </a:cubicBezTo>
                <a:cubicBezTo>
                  <a:pt x="17873" y="22598"/>
                  <a:pt x="17759" y="22575"/>
                  <a:pt x="17668" y="22552"/>
                </a:cubicBezTo>
                <a:cubicBezTo>
                  <a:pt x="17645" y="22415"/>
                  <a:pt x="17622" y="22278"/>
                  <a:pt x="17622" y="22095"/>
                </a:cubicBezTo>
                <a:cubicBezTo>
                  <a:pt x="17554" y="22187"/>
                  <a:pt x="17508" y="22255"/>
                  <a:pt x="17439" y="22346"/>
                </a:cubicBezTo>
                <a:cubicBezTo>
                  <a:pt x="17234" y="22141"/>
                  <a:pt x="17029" y="21936"/>
                  <a:pt x="16778" y="21707"/>
                </a:cubicBezTo>
                <a:lnTo>
                  <a:pt x="16778" y="22187"/>
                </a:lnTo>
                <a:cubicBezTo>
                  <a:pt x="16595" y="22050"/>
                  <a:pt x="16435" y="21958"/>
                  <a:pt x="16298" y="21867"/>
                </a:cubicBezTo>
                <a:cubicBezTo>
                  <a:pt x="16275" y="21867"/>
                  <a:pt x="16275" y="21821"/>
                  <a:pt x="16275" y="21799"/>
                </a:cubicBezTo>
                <a:cubicBezTo>
                  <a:pt x="15933" y="21913"/>
                  <a:pt x="15591" y="22050"/>
                  <a:pt x="15157" y="22187"/>
                </a:cubicBezTo>
                <a:cubicBezTo>
                  <a:pt x="14997" y="22027"/>
                  <a:pt x="14837" y="21799"/>
                  <a:pt x="14609" y="21548"/>
                </a:cubicBezTo>
                <a:cubicBezTo>
                  <a:pt x="14769" y="21388"/>
                  <a:pt x="14906" y="21228"/>
                  <a:pt x="15088" y="21023"/>
                </a:cubicBezTo>
                <a:cubicBezTo>
                  <a:pt x="15088" y="21000"/>
                  <a:pt x="15088" y="20886"/>
                  <a:pt x="15066" y="20703"/>
                </a:cubicBezTo>
                <a:cubicBezTo>
                  <a:pt x="14906" y="20863"/>
                  <a:pt x="14792" y="20977"/>
                  <a:pt x="14632" y="21114"/>
                </a:cubicBezTo>
                <a:cubicBezTo>
                  <a:pt x="14563" y="20931"/>
                  <a:pt x="14518" y="20794"/>
                  <a:pt x="14472" y="20680"/>
                </a:cubicBezTo>
                <a:cubicBezTo>
                  <a:pt x="14586" y="20635"/>
                  <a:pt x="14700" y="20612"/>
                  <a:pt x="14792" y="20566"/>
                </a:cubicBezTo>
                <a:cubicBezTo>
                  <a:pt x="14792" y="20543"/>
                  <a:pt x="14792" y="20520"/>
                  <a:pt x="14792" y="20498"/>
                </a:cubicBezTo>
                <a:cubicBezTo>
                  <a:pt x="14655" y="20475"/>
                  <a:pt x="14541" y="20452"/>
                  <a:pt x="14358" y="20429"/>
                </a:cubicBezTo>
                <a:cubicBezTo>
                  <a:pt x="14404" y="20361"/>
                  <a:pt x="14449" y="20292"/>
                  <a:pt x="14472" y="20247"/>
                </a:cubicBezTo>
                <a:cubicBezTo>
                  <a:pt x="14358" y="20018"/>
                  <a:pt x="14198" y="19813"/>
                  <a:pt x="14175" y="19562"/>
                </a:cubicBezTo>
                <a:cubicBezTo>
                  <a:pt x="14130" y="19356"/>
                  <a:pt x="14221" y="19105"/>
                  <a:pt x="14267" y="18877"/>
                </a:cubicBezTo>
                <a:cubicBezTo>
                  <a:pt x="14084" y="18763"/>
                  <a:pt x="13924" y="18672"/>
                  <a:pt x="13787" y="18580"/>
                </a:cubicBezTo>
                <a:cubicBezTo>
                  <a:pt x="13879" y="18147"/>
                  <a:pt x="13947" y="17690"/>
                  <a:pt x="14038" y="17211"/>
                </a:cubicBezTo>
                <a:lnTo>
                  <a:pt x="14038" y="17211"/>
                </a:lnTo>
                <a:cubicBezTo>
                  <a:pt x="13833" y="17234"/>
                  <a:pt x="13719" y="17234"/>
                  <a:pt x="13582" y="17256"/>
                </a:cubicBezTo>
                <a:cubicBezTo>
                  <a:pt x="13582" y="17211"/>
                  <a:pt x="13559" y="17188"/>
                  <a:pt x="13559" y="17165"/>
                </a:cubicBezTo>
                <a:cubicBezTo>
                  <a:pt x="13650" y="17119"/>
                  <a:pt x="13742" y="17051"/>
                  <a:pt x="13833" y="16983"/>
                </a:cubicBezTo>
                <a:cubicBezTo>
                  <a:pt x="13810" y="16914"/>
                  <a:pt x="13787" y="16846"/>
                  <a:pt x="13765" y="16777"/>
                </a:cubicBezTo>
                <a:lnTo>
                  <a:pt x="13194" y="15727"/>
                </a:lnTo>
                <a:cubicBezTo>
                  <a:pt x="13125" y="15567"/>
                  <a:pt x="12874" y="15476"/>
                  <a:pt x="13148" y="15111"/>
                </a:cubicBezTo>
                <a:lnTo>
                  <a:pt x="13148" y="15111"/>
                </a:lnTo>
                <a:cubicBezTo>
                  <a:pt x="13194" y="15202"/>
                  <a:pt x="13217" y="15271"/>
                  <a:pt x="13285" y="15385"/>
                </a:cubicBezTo>
                <a:cubicBezTo>
                  <a:pt x="13377" y="15248"/>
                  <a:pt x="13491" y="15088"/>
                  <a:pt x="13605" y="14928"/>
                </a:cubicBezTo>
                <a:cubicBezTo>
                  <a:pt x="13491" y="14791"/>
                  <a:pt x="13399" y="14723"/>
                  <a:pt x="13285" y="14609"/>
                </a:cubicBezTo>
                <a:cubicBezTo>
                  <a:pt x="13399" y="14517"/>
                  <a:pt x="13491" y="14426"/>
                  <a:pt x="13628" y="14312"/>
                </a:cubicBezTo>
                <a:cubicBezTo>
                  <a:pt x="13468" y="14289"/>
                  <a:pt x="13331" y="14266"/>
                  <a:pt x="13217" y="14266"/>
                </a:cubicBezTo>
                <a:cubicBezTo>
                  <a:pt x="13171" y="14175"/>
                  <a:pt x="13125" y="14084"/>
                  <a:pt x="13125" y="14038"/>
                </a:cubicBezTo>
                <a:cubicBezTo>
                  <a:pt x="13194" y="13810"/>
                  <a:pt x="13240" y="13604"/>
                  <a:pt x="13331" y="13353"/>
                </a:cubicBezTo>
                <a:cubicBezTo>
                  <a:pt x="13080" y="13330"/>
                  <a:pt x="12874" y="13353"/>
                  <a:pt x="12692" y="13308"/>
                </a:cubicBezTo>
                <a:cubicBezTo>
                  <a:pt x="12532" y="13262"/>
                  <a:pt x="12395" y="13148"/>
                  <a:pt x="12258" y="13057"/>
                </a:cubicBezTo>
                <a:cubicBezTo>
                  <a:pt x="12076" y="13079"/>
                  <a:pt x="11893" y="13102"/>
                  <a:pt x="11756" y="13102"/>
                </a:cubicBezTo>
                <a:cubicBezTo>
                  <a:pt x="11619" y="12988"/>
                  <a:pt x="11505" y="12897"/>
                  <a:pt x="11391" y="12783"/>
                </a:cubicBezTo>
                <a:cubicBezTo>
                  <a:pt x="11414" y="12646"/>
                  <a:pt x="11414" y="12509"/>
                  <a:pt x="11436" y="12463"/>
                </a:cubicBezTo>
                <a:cubicBezTo>
                  <a:pt x="11208" y="12258"/>
                  <a:pt x="11048" y="12098"/>
                  <a:pt x="10866" y="11938"/>
                </a:cubicBezTo>
                <a:lnTo>
                  <a:pt x="10866" y="11938"/>
                </a:lnTo>
                <a:cubicBezTo>
                  <a:pt x="10615" y="12212"/>
                  <a:pt x="11231" y="12303"/>
                  <a:pt x="11026" y="12623"/>
                </a:cubicBezTo>
                <a:cubicBezTo>
                  <a:pt x="10866" y="12417"/>
                  <a:pt x="10706" y="12212"/>
                  <a:pt x="10569" y="12029"/>
                </a:cubicBezTo>
                <a:cubicBezTo>
                  <a:pt x="10546" y="12052"/>
                  <a:pt x="10501" y="12075"/>
                  <a:pt x="10478" y="12098"/>
                </a:cubicBezTo>
                <a:cubicBezTo>
                  <a:pt x="10501" y="11984"/>
                  <a:pt x="10523" y="11892"/>
                  <a:pt x="10546" y="11756"/>
                </a:cubicBezTo>
                <a:cubicBezTo>
                  <a:pt x="10615" y="11733"/>
                  <a:pt x="10729" y="11733"/>
                  <a:pt x="10843" y="11710"/>
                </a:cubicBezTo>
                <a:cubicBezTo>
                  <a:pt x="10783" y="11412"/>
                  <a:pt x="10654" y="11217"/>
                  <a:pt x="10336" y="11217"/>
                </a:cubicBezTo>
                <a:cubicBezTo>
                  <a:pt x="10288" y="11217"/>
                  <a:pt x="10237" y="11222"/>
                  <a:pt x="10181" y="11231"/>
                </a:cubicBezTo>
                <a:cubicBezTo>
                  <a:pt x="10295" y="11071"/>
                  <a:pt x="10364" y="10957"/>
                  <a:pt x="10478" y="10797"/>
                </a:cubicBezTo>
                <a:cubicBezTo>
                  <a:pt x="10113" y="10569"/>
                  <a:pt x="9770" y="10363"/>
                  <a:pt x="9428" y="10135"/>
                </a:cubicBezTo>
                <a:cubicBezTo>
                  <a:pt x="9405" y="9861"/>
                  <a:pt x="9382" y="9656"/>
                  <a:pt x="9359" y="9405"/>
                </a:cubicBezTo>
                <a:cubicBezTo>
                  <a:pt x="9359" y="9405"/>
                  <a:pt x="9291" y="9427"/>
                  <a:pt x="9245" y="9427"/>
                </a:cubicBezTo>
                <a:cubicBezTo>
                  <a:pt x="9085" y="9268"/>
                  <a:pt x="8926" y="9108"/>
                  <a:pt x="8789" y="8948"/>
                </a:cubicBezTo>
                <a:cubicBezTo>
                  <a:pt x="8606" y="9039"/>
                  <a:pt x="8469" y="9108"/>
                  <a:pt x="8355" y="9176"/>
                </a:cubicBezTo>
                <a:cubicBezTo>
                  <a:pt x="8264" y="9062"/>
                  <a:pt x="8172" y="8971"/>
                  <a:pt x="8081" y="8857"/>
                </a:cubicBezTo>
                <a:cubicBezTo>
                  <a:pt x="7921" y="8925"/>
                  <a:pt x="7784" y="8994"/>
                  <a:pt x="7602" y="9085"/>
                </a:cubicBezTo>
                <a:cubicBezTo>
                  <a:pt x="7191" y="8811"/>
                  <a:pt x="7351" y="8286"/>
                  <a:pt x="7100" y="7944"/>
                </a:cubicBezTo>
                <a:cubicBezTo>
                  <a:pt x="7259" y="7693"/>
                  <a:pt x="7396" y="7442"/>
                  <a:pt x="7533" y="7190"/>
                </a:cubicBezTo>
                <a:cubicBezTo>
                  <a:pt x="7488" y="6962"/>
                  <a:pt x="7419" y="6688"/>
                  <a:pt x="7373" y="6437"/>
                </a:cubicBezTo>
                <a:cubicBezTo>
                  <a:pt x="7214" y="6506"/>
                  <a:pt x="7077" y="6574"/>
                  <a:pt x="6894" y="6643"/>
                </a:cubicBezTo>
                <a:cubicBezTo>
                  <a:pt x="6826" y="6460"/>
                  <a:pt x="6780" y="6323"/>
                  <a:pt x="6734" y="6186"/>
                </a:cubicBezTo>
                <a:cubicBezTo>
                  <a:pt x="6803" y="6141"/>
                  <a:pt x="6871" y="6118"/>
                  <a:pt x="6963" y="6049"/>
                </a:cubicBezTo>
                <a:cubicBezTo>
                  <a:pt x="7008" y="6118"/>
                  <a:pt x="7031" y="6186"/>
                  <a:pt x="7077" y="6255"/>
                </a:cubicBezTo>
                <a:cubicBezTo>
                  <a:pt x="7168" y="6232"/>
                  <a:pt x="7259" y="6186"/>
                  <a:pt x="7351" y="6141"/>
                </a:cubicBezTo>
                <a:cubicBezTo>
                  <a:pt x="7328" y="5958"/>
                  <a:pt x="7328" y="5821"/>
                  <a:pt x="7328" y="5616"/>
                </a:cubicBezTo>
                <a:cubicBezTo>
                  <a:pt x="7259" y="5593"/>
                  <a:pt x="7168" y="5524"/>
                  <a:pt x="7054" y="5479"/>
                </a:cubicBezTo>
                <a:cubicBezTo>
                  <a:pt x="7077" y="5433"/>
                  <a:pt x="7100" y="5364"/>
                  <a:pt x="7122" y="5319"/>
                </a:cubicBezTo>
                <a:cubicBezTo>
                  <a:pt x="7259" y="5319"/>
                  <a:pt x="7419" y="5296"/>
                  <a:pt x="7556" y="5296"/>
                </a:cubicBezTo>
                <a:cubicBezTo>
                  <a:pt x="7670" y="5273"/>
                  <a:pt x="7762" y="5273"/>
                  <a:pt x="7853" y="5250"/>
                </a:cubicBezTo>
                <a:cubicBezTo>
                  <a:pt x="7921" y="4976"/>
                  <a:pt x="7990" y="4703"/>
                  <a:pt x="8035" y="4429"/>
                </a:cubicBezTo>
                <a:close/>
                <a:moveTo>
                  <a:pt x="31431" y="59506"/>
                </a:moveTo>
                <a:lnTo>
                  <a:pt x="31431" y="59506"/>
                </a:lnTo>
                <a:cubicBezTo>
                  <a:pt x="31421" y="59522"/>
                  <a:pt x="31409" y="59536"/>
                  <a:pt x="31397" y="59550"/>
                </a:cubicBezTo>
                <a:lnTo>
                  <a:pt x="31397" y="59550"/>
                </a:lnTo>
                <a:cubicBezTo>
                  <a:pt x="31409" y="59536"/>
                  <a:pt x="31420" y="59521"/>
                  <a:pt x="31431" y="59506"/>
                </a:cubicBezTo>
                <a:close/>
                <a:moveTo>
                  <a:pt x="39101" y="63386"/>
                </a:moveTo>
                <a:cubicBezTo>
                  <a:pt x="39283" y="63523"/>
                  <a:pt x="39466" y="63637"/>
                  <a:pt x="39694" y="63774"/>
                </a:cubicBezTo>
                <a:cubicBezTo>
                  <a:pt x="39671" y="63911"/>
                  <a:pt x="39648" y="64048"/>
                  <a:pt x="39626" y="64208"/>
                </a:cubicBezTo>
                <a:lnTo>
                  <a:pt x="39512" y="64208"/>
                </a:lnTo>
                <a:cubicBezTo>
                  <a:pt x="39306" y="64003"/>
                  <a:pt x="39123" y="63797"/>
                  <a:pt x="38918" y="63592"/>
                </a:cubicBezTo>
                <a:cubicBezTo>
                  <a:pt x="38964" y="63523"/>
                  <a:pt x="39032" y="63455"/>
                  <a:pt x="39101" y="63386"/>
                </a:cubicBezTo>
                <a:close/>
                <a:moveTo>
                  <a:pt x="36772" y="64619"/>
                </a:moveTo>
                <a:cubicBezTo>
                  <a:pt x="36864" y="64801"/>
                  <a:pt x="36932" y="64961"/>
                  <a:pt x="37024" y="65167"/>
                </a:cubicBezTo>
                <a:cubicBezTo>
                  <a:pt x="36841" y="65144"/>
                  <a:pt x="36750" y="65121"/>
                  <a:pt x="36567" y="65075"/>
                </a:cubicBezTo>
                <a:lnTo>
                  <a:pt x="36567" y="65075"/>
                </a:lnTo>
                <a:cubicBezTo>
                  <a:pt x="36658" y="65189"/>
                  <a:pt x="36704" y="65258"/>
                  <a:pt x="36772" y="65349"/>
                </a:cubicBezTo>
                <a:cubicBezTo>
                  <a:pt x="36681" y="65486"/>
                  <a:pt x="36590" y="65623"/>
                  <a:pt x="36476" y="65783"/>
                </a:cubicBezTo>
                <a:cubicBezTo>
                  <a:pt x="36453" y="65760"/>
                  <a:pt x="36407" y="65760"/>
                  <a:pt x="36384" y="65737"/>
                </a:cubicBezTo>
                <a:cubicBezTo>
                  <a:pt x="36407" y="65418"/>
                  <a:pt x="36453" y="65075"/>
                  <a:pt x="36476" y="64756"/>
                </a:cubicBezTo>
                <a:cubicBezTo>
                  <a:pt x="36567" y="64710"/>
                  <a:pt x="36658" y="64687"/>
                  <a:pt x="36772" y="64619"/>
                </a:cubicBezTo>
                <a:close/>
                <a:moveTo>
                  <a:pt x="11733" y="1"/>
                </a:moveTo>
                <a:cubicBezTo>
                  <a:pt x="11436" y="160"/>
                  <a:pt x="11185" y="274"/>
                  <a:pt x="10957" y="434"/>
                </a:cubicBezTo>
                <a:cubicBezTo>
                  <a:pt x="10774" y="594"/>
                  <a:pt x="10409" y="640"/>
                  <a:pt x="10432" y="1005"/>
                </a:cubicBezTo>
                <a:cubicBezTo>
                  <a:pt x="10569" y="868"/>
                  <a:pt x="10683" y="754"/>
                  <a:pt x="10843" y="617"/>
                </a:cubicBezTo>
                <a:cubicBezTo>
                  <a:pt x="10957" y="822"/>
                  <a:pt x="11048" y="1028"/>
                  <a:pt x="11185" y="1256"/>
                </a:cubicBezTo>
                <a:cubicBezTo>
                  <a:pt x="11322" y="1142"/>
                  <a:pt x="11414" y="1050"/>
                  <a:pt x="11505" y="959"/>
                </a:cubicBezTo>
                <a:cubicBezTo>
                  <a:pt x="11596" y="1005"/>
                  <a:pt x="11665" y="1050"/>
                  <a:pt x="11802" y="1119"/>
                </a:cubicBezTo>
                <a:cubicBezTo>
                  <a:pt x="11665" y="1210"/>
                  <a:pt x="11573" y="1279"/>
                  <a:pt x="11482" y="1347"/>
                </a:cubicBezTo>
                <a:cubicBezTo>
                  <a:pt x="11551" y="1393"/>
                  <a:pt x="11596" y="1439"/>
                  <a:pt x="11619" y="1461"/>
                </a:cubicBezTo>
                <a:cubicBezTo>
                  <a:pt x="11619" y="1484"/>
                  <a:pt x="11596" y="1507"/>
                  <a:pt x="11596" y="1530"/>
                </a:cubicBezTo>
                <a:cubicBezTo>
                  <a:pt x="11071" y="1461"/>
                  <a:pt x="10546" y="1393"/>
                  <a:pt x="9953" y="1324"/>
                </a:cubicBezTo>
                <a:cubicBezTo>
                  <a:pt x="10067" y="1256"/>
                  <a:pt x="10158" y="1210"/>
                  <a:pt x="10227" y="1142"/>
                </a:cubicBezTo>
                <a:lnTo>
                  <a:pt x="10227" y="685"/>
                </a:lnTo>
                <a:lnTo>
                  <a:pt x="9610" y="685"/>
                </a:lnTo>
                <a:cubicBezTo>
                  <a:pt x="9565" y="617"/>
                  <a:pt x="9496" y="525"/>
                  <a:pt x="9428" y="411"/>
                </a:cubicBezTo>
                <a:cubicBezTo>
                  <a:pt x="9359" y="571"/>
                  <a:pt x="9314" y="662"/>
                  <a:pt x="9268" y="754"/>
                </a:cubicBezTo>
                <a:cubicBezTo>
                  <a:pt x="9154" y="731"/>
                  <a:pt x="9063" y="731"/>
                  <a:pt x="8971" y="731"/>
                </a:cubicBezTo>
                <a:cubicBezTo>
                  <a:pt x="8926" y="571"/>
                  <a:pt x="8903" y="480"/>
                  <a:pt x="8880" y="366"/>
                </a:cubicBezTo>
                <a:cubicBezTo>
                  <a:pt x="8720" y="548"/>
                  <a:pt x="8583" y="708"/>
                  <a:pt x="8446" y="868"/>
                </a:cubicBezTo>
                <a:cubicBezTo>
                  <a:pt x="8287" y="731"/>
                  <a:pt x="8218" y="662"/>
                  <a:pt x="8127" y="594"/>
                </a:cubicBezTo>
                <a:cubicBezTo>
                  <a:pt x="8035" y="640"/>
                  <a:pt x="7967" y="685"/>
                  <a:pt x="7876" y="708"/>
                </a:cubicBezTo>
                <a:cubicBezTo>
                  <a:pt x="7876" y="822"/>
                  <a:pt x="7853" y="936"/>
                  <a:pt x="7853" y="1119"/>
                </a:cubicBezTo>
                <a:cubicBezTo>
                  <a:pt x="7510" y="936"/>
                  <a:pt x="7259" y="777"/>
                  <a:pt x="6963" y="617"/>
                </a:cubicBezTo>
                <a:cubicBezTo>
                  <a:pt x="7008" y="457"/>
                  <a:pt x="7054" y="320"/>
                  <a:pt x="7100" y="206"/>
                </a:cubicBezTo>
                <a:cubicBezTo>
                  <a:pt x="6840" y="177"/>
                  <a:pt x="6571" y="94"/>
                  <a:pt x="6305" y="94"/>
                </a:cubicBezTo>
                <a:cubicBezTo>
                  <a:pt x="6150" y="94"/>
                  <a:pt x="5995" y="122"/>
                  <a:pt x="5844" y="206"/>
                </a:cubicBezTo>
                <a:cubicBezTo>
                  <a:pt x="5794" y="244"/>
                  <a:pt x="5723" y="261"/>
                  <a:pt x="5650" y="261"/>
                </a:cubicBezTo>
                <a:cubicBezTo>
                  <a:pt x="5591" y="261"/>
                  <a:pt x="5530" y="249"/>
                  <a:pt x="5479" y="229"/>
                </a:cubicBezTo>
                <a:cubicBezTo>
                  <a:pt x="5330" y="168"/>
                  <a:pt x="5191" y="137"/>
                  <a:pt x="5062" y="137"/>
                </a:cubicBezTo>
                <a:cubicBezTo>
                  <a:pt x="4758" y="137"/>
                  <a:pt x="4514" y="309"/>
                  <a:pt x="4338" y="662"/>
                </a:cubicBezTo>
                <a:cubicBezTo>
                  <a:pt x="3973" y="640"/>
                  <a:pt x="3653" y="617"/>
                  <a:pt x="3356" y="594"/>
                </a:cubicBezTo>
                <a:cubicBezTo>
                  <a:pt x="3265" y="914"/>
                  <a:pt x="3196" y="1142"/>
                  <a:pt x="3105" y="1393"/>
                </a:cubicBezTo>
                <a:cubicBezTo>
                  <a:pt x="3082" y="1393"/>
                  <a:pt x="3060" y="1393"/>
                  <a:pt x="3037" y="1370"/>
                </a:cubicBezTo>
                <a:lnTo>
                  <a:pt x="3037" y="1370"/>
                </a:lnTo>
                <a:cubicBezTo>
                  <a:pt x="3060" y="1507"/>
                  <a:pt x="3082" y="1644"/>
                  <a:pt x="3128" y="1827"/>
                </a:cubicBezTo>
                <a:cubicBezTo>
                  <a:pt x="2991" y="1895"/>
                  <a:pt x="2854" y="1963"/>
                  <a:pt x="2717" y="2032"/>
                </a:cubicBezTo>
                <a:cubicBezTo>
                  <a:pt x="2626" y="1918"/>
                  <a:pt x="2557" y="1827"/>
                  <a:pt x="2489" y="1758"/>
                </a:cubicBezTo>
                <a:cubicBezTo>
                  <a:pt x="2466" y="1827"/>
                  <a:pt x="2466" y="1872"/>
                  <a:pt x="2466" y="1963"/>
                </a:cubicBezTo>
                <a:cubicBezTo>
                  <a:pt x="2147" y="1918"/>
                  <a:pt x="1850" y="1872"/>
                  <a:pt x="1599" y="1849"/>
                </a:cubicBezTo>
                <a:cubicBezTo>
                  <a:pt x="1485" y="1963"/>
                  <a:pt x="1393" y="2032"/>
                  <a:pt x="1279" y="2123"/>
                </a:cubicBezTo>
                <a:cubicBezTo>
                  <a:pt x="1211" y="2009"/>
                  <a:pt x="1142" y="1895"/>
                  <a:pt x="1074" y="1827"/>
                </a:cubicBezTo>
                <a:cubicBezTo>
                  <a:pt x="960" y="1918"/>
                  <a:pt x="868" y="2009"/>
                  <a:pt x="754" y="2078"/>
                </a:cubicBezTo>
                <a:cubicBezTo>
                  <a:pt x="754" y="2078"/>
                  <a:pt x="731" y="2055"/>
                  <a:pt x="709" y="2032"/>
                </a:cubicBezTo>
                <a:cubicBezTo>
                  <a:pt x="731" y="1963"/>
                  <a:pt x="754" y="1895"/>
                  <a:pt x="800" y="1735"/>
                </a:cubicBezTo>
                <a:lnTo>
                  <a:pt x="800" y="1735"/>
                </a:lnTo>
                <a:cubicBezTo>
                  <a:pt x="480" y="1895"/>
                  <a:pt x="229" y="2032"/>
                  <a:pt x="1" y="2146"/>
                </a:cubicBezTo>
                <a:lnTo>
                  <a:pt x="1" y="2717"/>
                </a:lnTo>
                <a:cubicBezTo>
                  <a:pt x="252" y="2922"/>
                  <a:pt x="526" y="3150"/>
                  <a:pt x="777" y="3333"/>
                </a:cubicBezTo>
                <a:cubicBezTo>
                  <a:pt x="754" y="3584"/>
                  <a:pt x="754" y="3767"/>
                  <a:pt x="754" y="3949"/>
                </a:cubicBezTo>
                <a:cubicBezTo>
                  <a:pt x="845" y="3995"/>
                  <a:pt x="914" y="4041"/>
                  <a:pt x="1005" y="4063"/>
                </a:cubicBezTo>
                <a:cubicBezTo>
                  <a:pt x="937" y="4155"/>
                  <a:pt x="891" y="4223"/>
                  <a:pt x="845" y="4292"/>
                </a:cubicBezTo>
                <a:cubicBezTo>
                  <a:pt x="1074" y="4748"/>
                  <a:pt x="1439" y="5136"/>
                  <a:pt x="1370" y="5752"/>
                </a:cubicBezTo>
                <a:cubicBezTo>
                  <a:pt x="1576" y="5798"/>
                  <a:pt x="1827" y="5844"/>
                  <a:pt x="2078" y="5889"/>
                </a:cubicBezTo>
                <a:cubicBezTo>
                  <a:pt x="2055" y="5935"/>
                  <a:pt x="2010" y="5958"/>
                  <a:pt x="2010" y="5981"/>
                </a:cubicBezTo>
                <a:cubicBezTo>
                  <a:pt x="2010" y="6004"/>
                  <a:pt x="2032" y="6026"/>
                  <a:pt x="2055" y="6049"/>
                </a:cubicBezTo>
                <a:lnTo>
                  <a:pt x="2147" y="6049"/>
                </a:lnTo>
                <a:cubicBezTo>
                  <a:pt x="2169" y="6004"/>
                  <a:pt x="2169" y="5935"/>
                  <a:pt x="2192" y="5867"/>
                </a:cubicBezTo>
                <a:cubicBezTo>
                  <a:pt x="2329" y="5981"/>
                  <a:pt x="2443" y="6072"/>
                  <a:pt x="2512" y="6141"/>
                </a:cubicBezTo>
                <a:cubicBezTo>
                  <a:pt x="2398" y="6346"/>
                  <a:pt x="2306" y="6529"/>
                  <a:pt x="2192" y="6734"/>
                </a:cubicBezTo>
                <a:cubicBezTo>
                  <a:pt x="2182" y="6733"/>
                  <a:pt x="2172" y="6733"/>
                  <a:pt x="2163" y="6733"/>
                </a:cubicBezTo>
                <a:cubicBezTo>
                  <a:pt x="1892" y="6733"/>
                  <a:pt x="1844" y="7036"/>
                  <a:pt x="1667" y="7190"/>
                </a:cubicBezTo>
                <a:cubicBezTo>
                  <a:pt x="1804" y="7419"/>
                  <a:pt x="1941" y="7624"/>
                  <a:pt x="2078" y="7807"/>
                </a:cubicBezTo>
                <a:cubicBezTo>
                  <a:pt x="2010" y="7921"/>
                  <a:pt x="1918" y="8012"/>
                  <a:pt x="1873" y="8081"/>
                </a:cubicBezTo>
                <a:cubicBezTo>
                  <a:pt x="1964" y="8218"/>
                  <a:pt x="2010" y="8332"/>
                  <a:pt x="2078" y="8446"/>
                </a:cubicBezTo>
                <a:cubicBezTo>
                  <a:pt x="2192" y="8423"/>
                  <a:pt x="2283" y="8423"/>
                  <a:pt x="2420" y="8400"/>
                </a:cubicBezTo>
                <a:lnTo>
                  <a:pt x="2420" y="8400"/>
                </a:lnTo>
                <a:cubicBezTo>
                  <a:pt x="2352" y="8514"/>
                  <a:pt x="2306" y="8583"/>
                  <a:pt x="2238" y="8674"/>
                </a:cubicBezTo>
                <a:cubicBezTo>
                  <a:pt x="2306" y="8697"/>
                  <a:pt x="2375" y="8720"/>
                  <a:pt x="2420" y="8720"/>
                </a:cubicBezTo>
                <a:cubicBezTo>
                  <a:pt x="2443" y="8628"/>
                  <a:pt x="2466" y="8560"/>
                  <a:pt x="2489" y="8469"/>
                </a:cubicBezTo>
                <a:cubicBezTo>
                  <a:pt x="2603" y="8514"/>
                  <a:pt x="2694" y="8560"/>
                  <a:pt x="2740" y="8606"/>
                </a:cubicBezTo>
                <a:cubicBezTo>
                  <a:pt x="2802" y="8832"/>
                  <a:pt x="2696" y="8929"/>
                  <a:pt x="2524" y="8929"/>
                </a:cubicBezTo>
                <a:cubicBezTo>
                  <a:pt x="2506" y="8929"/>
                  <a:pt x="2486" y="8927"/>
                  <a:pt x="2466" y="8925"/>
                </a:cubicBezTo>
                <a:lnTo>
                  <a:pt x="2466" y="8925"/>
                </a:lnTo>
                <a:cubicBezTo>
                  <a:pt x="2489" y="9039"/>
                  <a:pt x="2512" y="9131"/>
                  <a:pt x="2535" y="9245"/>
                </a:cubicBezTo>
                <a:cubicBezTo>
                  <a:pt x="2619" y="9140"/>
                  <a:pt x="2698" y="9107"/>
                  <a:pt x="2777" y="9107"/>
                </a:cubicBezTo>
                <a:cubicBezTo>
                  <a:pt x="2869" y="9107"/>
                  <a:pt x="2961" y="9152"/>
                  <a:pt x="3060" y="9176"/>
                </a:cubicBezTo>
                <a:cubicBezTo>
                  <a:pt x="3082" y="9313"/>
                  <a:pt x="3082" y="9450"/>
                  <a:pt x="3082" y="9473"/>
                </a:cubicBezTo>
                <a:cubicBezTo>
                  <a:pt x="3242" y="9770"/>
                  <a:pt x="3333" y="9998"/>
                  <a:pt x="3448" y="10181"/>
                </a:cubicBezTo>
                <a:cubicBezTo>
                  <a:pt x="3562" y="10340"/>
                  <a:pt x="3721" y="10454"/>
                  <a:pt x="3836" y="10569"/>
                </a:cubicBezTo>
                <a:cubicBezTo>
                  <a:pt x="3881" y="10432"/>
                  <a:pt x="3904" y="10318"/>
                  <a:pt x="3950" y="10158"/>
                </a:cubicBezTo>
                <a:cubicBezTo>
                  <a:pt x="4155" y="10272"/>
                  <a:pt x="4315" y="10340"/>
                  <a:pt x="4498" y="10432"/>
                </a:cubicBezTo>
                <a:cubicBezTo>
                  <a:pt x="4406" y="10500"/>
                  <a:pt x="4338" y="10523"/>
                  <a:pt x="4246" y="10591"/>
                </a:cubicBezTo>
                <a:cubicBezTo>
                  <a:pt x="4383" y="10637"/>
                  <a:pt x="4475" y="10683"/>
                  <a:pt x="4657" y="10774"/>
                </a:cubicBezTo>
                <a:cubicBezTo>
                  <a:pt x="4429" y="10888"/>
                  <a:pt x="4246" y="10979"/>
                  <a:pt x="4041" y="11094"/>
                </a:cubicBezTo>
                <a:cubicBezTo>
                  <a:pt x="4041" y="11116"/>
                  <a:pt x="4064" y="11185"/>
                  <a:pt x="4087" y="11253"/>
                </a:cubicBezTo>
                <a:cubicBezTo>
                  <a:pt x="4269" y="11162"/>
                  <a:pt x="4406" y="11094"/>
                  <a:pt x="4612" y="10979"/>
                </a:cubicBezTo>
                <a:cubicBezTo>
                  <a:pt x="4817" y="11345"/>
                  <a:pt x="5022" y="11687"/>
                  <a:pt x="5182" y="11961"/>
                </a:cubicBezTo>
                <a:cubicBezTo>
                  <a:pt x="5045" y="12440"/>
                  <a:pt x="4931" y="12805"/>
                  <a:pt x="4840" y="13148"/>
                </a:cubicBezTo>
                <a:cubicBezTo>
                  <a:pt x="5045" y="13330"/>
                  <a:pt x="5205" y="13467"/>
                  <a:pt x="5365" y="13604"/>
                </a:cubicBezTo>
                <a:cubicBezTo>
                  <a:pt x="5319" y="13696"/>
                  <a:pt x="5296" y="13741"/>
                  <a:pt x="5228" y="13833"/>
                </a:cubicBezTo>
                <a:cubicBezTo>
                  <a:pt x="5479" y="13764"/>
                  <a:pt x="5639" y="13718"/>
                  <a:pt x="5821" y="13673"/>
                </a:cubicBezTo>
                <a:cubicBezTo>
                  <a:pt x="5821" y="13878"/>
                  <a:pt x="5844" y="14061"/>
                  <a:pt x="5844" y="14266"/>
                </a:cubicBezTo>
                <a:cubicBezTo>
                  <a:pt x="5753" y="14221"/>
                  <a:pt x="5684" y="14175"/>
                  <a:pt x="5570" y="14129"/>
                </a:cubicBezTo>
                <a:lnTo>
                  <a:pt x="5570" y="14129"/>
                </a:lnTo>
                <a:cubicBezTo>
                  <a:pt x="5479" y="14586"/>
                  <a:pt x="6118" y="14883"/>
                  <a:pt x="5799" y="15339"/>
                </a:cubicBezTo>
                <a:cubicBezTo>
                  <a:pt x="5684" y="15316"/>
                  <a:pt x="5570" y="15293"/>
                  <a:pt x="5456" y="15293"/>
                </a:cubicBezTo>
                <a:cubicBezTo>
                  <a:pt x="5365" y="15156"/>
                  <a:pt x="5274" y="15042"/>
                  <a:pt x="5205" y="14928"/>
                </a:cubicBezTo>
                <a:cubicBezTo>
                  <a:pt x="5182" y="14928"/>
                  <a:pt x="5182" y="14951"/>
                  <a:pt x="5159" y="14951"/>
                </a:cubicBezTo>
                <a:cubicBezTo>
                  <a:pt x="5205" y="15065"/>
                  <a:pt x="5228" y="15179"/>
                  <a:pt x="5274" y="15385"/>
                </a:cubicBezTo>
                <a:cubicBezTo>
                  <a:pt x="4977" y="15225"/>
                  <a:pt x="4908" y="15020"/>
                  <a:pt x="4794" y="14791"/>
                </a:cubicBezTo>
                <a:lnTo>
                  <a:pt x="4794" y="15590"/>
                </a:lnTo>
                <a:cubicBezTo>
                  <a:pt x="5251" y="15636"/>
                  <a:pt x="5616" y="15681"/>
                  <a:pt x="6027" y="15727"/>
                </a:cubicBezTo>
                <a:cubicBezTo>
                  <a:pt x="6027" y="15727"/>
                  <a:pt x="6050" y="15681"/>
                  <a:pt x="6118" y="15590"/>
                </a:cubicBezTo>
                <a:cubicBezTo>
                  <a:pt x="6232" y="15727"/>
                  <a:pt x="6324" y="15818"/>
                  <a:pt x="6415" y="15933"/>
                </a:cubicBezTo>
                <a:cubicBezTo>
                  <a:pt x="6506" y="16024"/>
                  <a:pt x="6620" y="16115"/>
                  <a:pt x="6712" y="16206"/>
                </a:cubicBezTo>
                <a:cubicBezTo>
                  <a:pt x="6666" y="16321"/>
                  <a:pt x="6620" y="16435"/>
                  <a:pt x="6575" y="16594"/>
                </a:cubicBezTo>
                <a:cubicBezTo>
                  <a:pt x="6483" y="16503"/>
                  <a:pt x="6392" y="16435"/>
                  <a:pt x="6301" y="16366"/>
                </a:cubicBezTo>
                <a:cubicBezTo>
                  <a:pt x="6255" y="16412"/>
                  <a:pt x="6209" y="16458"/>
                  <a:pt x="6164" y="16480"/>
                </a:cubicBezTo>
                <a:cubicBezTo>
                  <a:pt x="6072" y="16366"/>
                  <a:pt x="6004" y="16298"/>
                  <a:pt x="5936" y="16206"/>
                </a:cubicBezTo>
                <a:cubicBezTo>
                  <a:pt x="5867" y="16298"/>
                  <a:pt x="5844" y="16389"/>
                  <a:pt x="5799" y="16435"/>
                </a:cubicBezTo>
                <a:cubicBezTo>
                  <a:pt x="6004" y="16686"/>
                  <a:pt x="6209" y="16937"/>
                  <a:pt x="6392" y="17188"/>
                </a:cubicBezTo>
                <a:cubicBezTo>
                  <a:pt x="6369" y="17325"/>
                  <a:pt x="6369" y="17462"/>
                  <a:pt x="6369" y="17507"/>
                </a:cubicBezTo>
                <a:cubicBezTo>
                  <a:pt x="6712" y="17941"/>
                  <a:pt x="6985" y="18306"/>
                  <a:pt x="7259" y="18649"/>
                </a:cubicBezTo>
                <a:cubicBezTo>
                  <a:pt x="7351" y="18672"/>
                  <a:pt x="7488" y="18649"/>
                  <a:pt x="7510" y="18694"/>
                </a:cubicBezTo>
                <a:cubicBezTo>
                  <a:pt x="7693" y="18923"/>
                  <a:pt x="7830" y="19174"/>
                  <a:pt x="7967" y="19425"/>
                </a:cubicBezTo>
                <a:cubicBezTo>
                  <a:pt x="7967" y="19425"/>
                  <a:pt x="7921" y="19470"/>
                  <a:pt x="7876" y="19516"/>
                </a:cubicBezTo>
                <a:cubicBezTo>
                  <a:pt x="7784" y="19402"/>
                  <a:pt x="7693" y="19311"/>
                  <a:pt x="7602" y="19197"/>
                </a:cubicBezTo>
                <a:cubicBezTo>
                  <a:pt x="7488" y="19265"/>
                  <a:pt x="7396" y="19334"/>
                  <a:pt x="7282" y="19402"/>
                </a:cubicBezTo>
                <a:cubicBezTo>
                  <a:pt x="7442" y="19585"/>
                  <a:pt x="7579" y="19767"/>
                  <a:pt x="7716" y="19927"/>
                </a:cubicBezTo>
                <a:cubicBezTo>
                  <a:pt x="8058" y="19653"/>
                  <a:pt x="8446" y="19630"/>
                  <a:pt x="8834" y="19607"/>
                </a:cubicBezTo>
                <a:cubicBezTo>
                  <a:pt x="8926" y="19767"/>
                  <a:pt x="9017" y="19950"/>
                  <a:pt x="9131" y="20132"/>
                </a:cubicBezTo>
                <a:cubicBezTo>
                  <a:pt x="9108" y="20132"/>
                  <a:pt x="9085" y="20155"/>
                  <a:pt x="9063" y="20155"/>
                </a:cubicBezTo>
                <a:cubicBezTo>
                  <a:pt x="8948" y="20110"/>
                  <a:pt x="8834" y="20041"/>
                  <a:pt x="8652" y="19950"/>
                </a:cubicBezTo>
                <a:lnTo>
                  <a:pt x="8652" y="19950"/>
                </a:lnTo>
                <a:cubicBezTo>
                  <a:pt x="8789" y="20247"/>
                  <a:pt x="8880" y="20452"/>
                  <a:pt x="8971" y="20657"/>
                </a:cubicBezTo>
                <a:cubicBezTo>
                  <a:pt x="8880" y="20772"/>
                  <a:pt x="8811" y="20863"/>
                  <a:pt x="8720" y="20977"/>
                </a:cubicBezTo>
                <a:cubicBezTo>
                  <a:pt x="8880" y="21000"/>
                  <a:pt x="9017" y="21023"/>
                  <a:pt x="9154" y="21068"/>
                </a:cubicBezTo>
                <a:cubicBezTo>
                  <a:pt x="9359" y="21388"/>
                  <a:pt x="9542" y="21730"/>
                  <a:pt x="9725" y="22073"/>
                </a:cubicBezTo>
                <a:cubicBezTo>
                  <a:pt x="9930" y="22073"/>
                  <a:pt x="10135" y="21981"/>
                  <a:pt x="10523" y="21707"/>
                </a:cubicBezTo>
                <a:cubicBezTo>
                  <a:pt x="10683" y="21981"/>
                  <a:pt x="10820" y="22255"/>
                  <a:pt x="10980" y="22506"/>
                </a:cubicBezTo>
                <a:cubicBezTo>
                  <a:pt x="10866" y="22849"/>
                  <a:pt x="10774" y="23191"/>
                  <a:pt x="10660" y="23602"/>
                </a:cubicBezTo>
                <a:cubicBezTo>
                  <a:pt x="11003" y="24195"/>
                  <a:pt x="11414" y="24880"/>
                  <a:pt x="11824" y="25565"/>
                </a:cubicBezTo>
                <a:cubicBezTo>
                  <a:pt x="11916" y="25428"/>
                  <a:pt x="11984" y="25359"/>
                  <a:pt x="12076" y="25222"/>
                </a:cubicBezTo>
                <a:cubicBezTo>
                  <a:pt x="12144" y="25428"/>
                  <a:pt x="12212" y="25588"/>
                  <a:pt x="12258" y="25747"/>
                </a:cubicBezTo>
                <a:cubicBezTo>
                  <a:pt x="12190" y="25907"/>
                  <a:pt x="12098" y="26067"/>
                  <a:pt x="12030" y="26250"/>
                </a:cubicBezTo>
                <a:cubicBezTo>
                  <a:pt x="12098" y="26295"/>
                  <a:pt x="12144" y="26341"/>
                  <a:pt x="12190" y="26364"/>
                </a:cubicBezTo>
                <a:cubicBezTo>
                  <a:pt x="12190" y="26501"/>
                  <a:pt x="12167" y="26592"/>
                  <a:pt x="12167" y="26706"/>
                </a:cubicBezTo>
                <a:cubicBezTo>
                  <a:pt x="12327" y="26843"/>
                  <a:pt x="12464" y="26957"/>
                  <a:pt x="12600" y="27094"/>
                </a:cubicBezTo>
                <a:cubicBezTo>
                  <a:pt x="12578" y="27094"/>
                  <a:pt x="12555" y="27094"/>
                  <a:pt x="12532" y="27117"/>
                </a:cubicBezTo>
                <a:cubicBezTo>
                  <a:pt x="12555" y="27254"/>
                  <a:pt x="12600" y="27414"/>
                  <a:pt x="12623" y="27573"/>
                </a:cubicBezTo>
                <a:cubicBezTo>
                  <a:pt x="12737" y="27573"/>
                  <a:pt x="12874" y="27596"/>
                  <a:pt x="13034" y="27619"/>
                </a:cubicBezTo>
                <a:cubicBezTo>
                  <a:pt x="12874" y="28258"/>
                  <a:pt x="13491" y="28372"/>
                  <a:pt x="13719" y="28715"/>
                </a:cubicBezTo>
                <a:cubicBezTo>
                  <a:pt x="13833" y="28715"/>
                  <a:pt x="13924" y="28715"/>
                  <a:pt x="14038" y="28692"/>
                </a:cubicBezTo>
                <a:lnTo>
                  <a:pt x="14038" y="28692"/>
                </a:lnTo>
                <a:cubicBezTo>
                  <a:pt x="14153" y="29422"/>
                  <a:pt x="13605" y="29993"/>
                  <a:pt x="13628" y="30700"/>
                </a:cubicBezTo>
                <a:cubicBezTo>
                  <a:pt x="13787" y="30700"/>
                  <a:pt x="13924" y="30678"/>
                  <a:pt x="14107" y="30678"/>
                </a:cubicBezTo>
                <a:cubicBezTo>
                  <a:pt x="13993" y="30541"/>
                  <a:pt x="13924" y="30472"/>
                  <a:pt x="13833" y="30358"/>
                </a:cubicBezTo>
                <a:lnTo>
                  <a:pt x="13833" y="30358"/>
                </a:lnTo>
                <a:cubicBezTo>
                  <a:pt x="14769" y="30381"/>
                  <a:pt x="14929" y="30427"/>
                  <a:pt x="15203" y="30769"/>
                </a:cubicBezTo>
                <a:cubicBezTo>
                  <a:pt x="15088" y="30860"/>
                  <a:pt x="14997" y="30974"/>
                  <a:pt x="14860" y="31111"/>
                </a:cubicBezTo>
                <a:cubicBezTo>
                  <a:pt x="15066" y="31157"/>
                  <a:pt x="15180" y="31180"/>
                  <a:pt x="15317" y="31203"/>
                </a:cubicBezTo>
                <a:cubicBezTo>
                  <a:pt x="15499" y="31591"/>
                  <a:pt x="15659" y="31956"/>
                  <a:pt x="15842" y="32367"/>
                </a:cubicBezTo>
                <a:cubicBezTo>
                  <a:pt x="15887" y="32390"/>
                  <a:pt x="15979" y="32481"/>
                  <a:pt x="16093" y="32549"/>
                </a:cubicBezTo>
                <a:cubicBezTo>
                  <a:pt x="16207" y="32892"/>
                  <a:pt x="16321" y="33257"/>
                  <a:pt x="16549" y="33531"/>
                </a:cubicBezTo>
                <a:cubicBezTo>
                  <a:pt x="17188" y="34330"/>
                  <a:pt x="17850" y="35129"/>
                  <a:pt x="18147" y="36156"/>
                </a:cubicBezTo>
                <a:cubicBezTo>
                  <a:pt x="18216" y="36452"/>
                  <a:pt x="18375" y="36681"/>
                  <a:pt x="18695" y="36704"/>
                </a:cubicBezTo>
                <a:cubicBezTo>
                  <a:pt x="18763" y="36886"/>
                  <a:pt x="18832" y="37023"/>
                  <a:pt x="18877" y="37137"/>
                </a:cubicBezTo>
                <a:cubicBezTo>
                  <a:pt x="19106" y="37114"/>
                  <a:pt x="19265" y="37092"/>
                  <a:pt x="19539" y="37046"/>
                </a:cubicBezTo>
                <a:lnTo>
                  <a:pt x="19539" y="37046"/>
                </a:lnTo>
                <a:cubicBezTo>
                  <a:pt x="19471" y="37274"/>
                  <a:pt x="19402" y="37411"/>
                  <a:pt x="19380" y="37525"/>
                </a:cubicBezTo>
                <a:cubicBezTo>
                  <a:pt x="19197" y="37617"/>
                  <a:pt x="18946" y="37502"/>
                  <a:pt x="18946" y="37799"/>
                </a:cubicBezTo>
                <a:cubicBezTo>
                  <a:pt x="19060" y="37822"/>
                  <a:pt x="19151" y="37845"/>
                  <a:pt x="19288" y="37868"/>
                </a:cubicBezTo>
                <a:cubicBezTo>
                  <a:pt x="19288" y="38050"/>
                  <a:pt x="19311" y="38233"/>
                  <a:pt x="19334" y="38393"/>
                </a:cubicBezTo>
                <a:cubicBezTo>
                  <a:pt x="19272" y="38434"/>
                  <a:pt x="19205" y="38449"/>
                  <a:pt x="19137" y="38449"/>
                </a:cubicBezTo>
                <a:cubicBezTo>
                  <a:pt x="18959" y="38449"/>
                  <a:pt x="18767" y="38345"/>
                  <a:pt x="18598" y="38345"/>
                </a:cubicBezTo>
                <a:cubicBezTo>
                  <a:pt x="18478" y="38345"/>
                  <a:pt x="18369" y="38397"/>
                  <a:pt x="18284" y="38575"/>
                </a:cubicBezTo>
                <a:cubicBezTo>
                  <a:pt x="18558" y="38918"/>
                  <a:pt x="18855" y="39237"/>
                  <a:pt x="19083" y="39488"/>
                </a:cubicBezTo>
                <a:cubicBezTo>
                  <a:pt x="19037" y="39853"/>
                  <a:pt x="19014" y="40173"/>
                  <a:pt x="18969" y="40561"/>
                </a:cubicBezTo>
                <a:lnTo>
                  <a:pt x="20544" y="40561"/>
                </a:lnTo>
                <a:cubicBezTo>
                  <a:pt x="20612" y="40766"/>
                  <a:pt x="20658" y="40903"/>
                  <a:pt x="20658" y="40949"/>
                </a:cubicBezTo>
                <a:cubicBezTo>
                  <a:pt x="20955" y="41154"/>
                  <a:pt x="21160" y="41314"/>
                  <a:pt x="21365" y="41497"/>
                </a:cubicBezTo>
                <a:cubicBezTo>
                  <a:pt x="21251" y="41634"/>
                  <a:pt x="21183" y="41748"/>
                  <a:pt x="21092" y="41839"/>
                </a:cubicBezTo>
                <a:cubicBezTo>
                  <a:pt x="21114" y="41976"/>
                  <a:pt x="21160" y="42113"/>
                  <a:pt x="21206" y="42319"/>
                </a:cubicBezTo>
                <a:cubicBezTo>
                  <a:pt x="21333" y="42106"/>
                  <a:pt x="21243" y="41835"/>
                  <a:pt x="21543" y="41835"/>
                </a:cubicBezTo>
                <a:cubicBezTo>
                  <a:pt x="21565" y="41835"/>
                  <a:pt x="21589" y="41836"/>
                  <a:pt x="21616" y="41839"/>
                </a:cubicBezTo>
                <a:cubicBezTo>
                  <a:pt x="21571" y="42022"/>
                  <a:pt x="21525" y="42227"/>
                  <a:pt x="21502" y="42364"/>
                </a:cubicBezTo>
                <a:cubicBezTo>
                  <a:pt x="21251" y="42547"/>
                  <a:pt x="21046" y="42707"/>
                  <a:pt x="20863" y="42844"/>
                </a:cubicBezTo>
                <a:lnTo>
                  <a:pt x="20521" y="42844"/>
                </a:lnTo>
                <a:cubicBezTo>
                  <a:pt x="20955" y="43528"/>
                  <a:pt x="21343" y="44190"/>
                  <a:pt x="21753" y="44852"/>
                </a:cubicBezTo>
                <a:cubicBezTo>
                  <a:pt x="21571" y="44898"/>
                  <a:pt x="21457" y="44943"/>
                  <a:pt x="21343" y="44989"/>
                </a:cubicBezTo>
                <a:cubicBezTo>
                  <a:pt x="21480" y="45126"/>
                  <a:pt x="21594" y="45240"/>
                  <a:pt x="21731" y="45331"/>
                </a:cubicBezTo>
                <a:cubicBezTo>
                  <a:pt x="22096" y="45560"/>
                  <a:pt x="22347" y="45971"/>
                  <a:pt x="22781" y="46130"/>
                </a:cubicBezTo>
                <a:cubicBezTo>
                  <a:pt x="22857" y="46158"/>
                  <a:pt x="22924" y="46173"/>
                  <a:pt x="22986" y="46173"/>
                </a:cubicBezTo>
                <a:cubicBezTo>
                  <a:pt x="23128" y="46173"/>
                  <a:pt x="23240" y="46093"/>
                  <a:pt x="23351" y="45902"/>
                </a:cubicBezTo>
                <a:lnTo>
                  <a:pt x="23351" y="45902"/>
                </a:lnTo>
                <a:cubicBezTo>
                  <a:pt x="23169" y="45925"/>
                  <a:pt x="23032" y="45948"/>
                  <a:pt x="22872" y="45971"/>
                </a:cubicBezTo>
                <a:cubicBezTo>
                  <a:pt x="22826" y="45834"/>
                  <a:pt x="22781" y="45697"/>
                  <a:pt x="22735" y="45583"/>
                </a:cubicBezTo>
                <a:cubicBezTo>
                  <a:pt x="22918" y="45423"/>
                  <a:pt x="23077" y="45286"/>
                  <a:pt x="23260" y="45126"/>
                </a:cubicBezTo>
                <a:cubicBezTo>
                  <a:pt x="23283" y="45263"/>
                  <a:pt x="23306" y="45423"/>
                  <a:pt x="23328" y="45605"/>
                </a:cubicBezTo>
                <a:cubicBezTo>
                  <a:pt x="23488" y="45788"/>
                  <a:pt x="23648" y="45993"/>
                  <a:pt x="23831" y="46222"/>
                </a:cubicBezTo>
                <a:cubicBezTo>
                  <a:pt x="23739" y="46290"/>
                  <a:pt x="23671" y="46336"/>
                  <a:pt x="23625" y="46381"/>
                </a:cubicBezTo>
                <a:cubicBezTo>
                  <a:pt x="23557" y="46290"/>
                  <a:pt x="23488" y="46222"/>
                  <a:pt x="23443" y="46153"/>
                </a:cubicBezTo>
                <a:cubicBezTo>
                  <a:pt x="23420" y="46176"/>
                  <a:pt x="23397" y="46176"/>
                  <a:pt x="23374" y="46199"/>
                </a:cubicBezTo>
                <a:cubicBezTo>
                  <a:pt x="23420" y="46313"/>
                  <a:pt x="23443" y="46427"/>
                  <a:pt x="23488" y="46518"/>
                </a:cubicBezTo>
                <a:cubicBezTo>
                  <a:pt x="23671" y="46473"/>
                  <a:pt x="23831" y="46450"/>
                  <a:pt x="24059" y="46427"/>
                </a:cubicBezTo>
                <a:lnTo>
                  <a:pt x="24059" y="46427"/>
                </a:lnTo>
                <a:cubicBezTo>
                  <a:pt x="23967" y="46633"/>
                  <a:pt x="24264" y="46884"/>
                  <a:pt x="23876" y="46952"/>
                </a:cubicBezTo>
                <a:cubicBezTo>
                  <a:pt x="23853" y="46861"/>
                  <a:pt x="23831" y="46792"/>
                  <a:pt x="23808" y="46610"/>
                </a:cubicBezTo>
                <a:cubicBezTo>
                  <a:pt x="23739" y="46815"/>
                  <a:pt x="23694" y="46906"/>
                  <a:pt x="23625" y="47043"/>
                </a:cubicBezTo>
                <a:cubicBezTo>
                  <a:pt x="23853" y="47089"/>
                  <a:pt x="24013" y="47112"/>
                  <a:pt x="24173" y="47158"/>
                </a:cubicBezTo>
                <a:cubicBezTo>
                  <a:pt x="24150" y="47203"/>
                  <a:pt x="24150" y="47272"/>
                  <a:pt x="24127" y="47340"/>
                </a:cubicBezTo>
                <a:cubicBezTo>
                  <a:pt x="24196" y="47340"/>
                  <a:pt x="24264" y="47363"/>
                  <a:pt x="24356" y="47363"/>
                </a:cubicBezTo>
                <a:cubicBezTo>
                  <a:pt x="24287" y="47568"/>
                  <a:pt x="24241" y="47705"/>
                  <a:pt x="24196" y="47888"/>
                </a:cubicBezTo>
                <a:cubicBezTo>
                  <a:pt x="24104" y="47842"/>
                  <a:pt x="24036" y="47797"/>
                  <a:pt x="23922" y="47751"/>
                </a:cubicBezTo>
                <a:cubicBezTo>
                  <a:pt x="23899" y="47865"/>
                  <a:pt x="23876" y="47956"/>
                  <a:pt x="23853" y="48071"/>
                </a:cubicBezTo>
                <a:cubicBezTo>
                  <a:pt x="24036" y="48048"/>
                  <a:pt x="24173" y="48048"/>
                  <a:pt x="24378" y="48025"/>
                </a:cubicBezTo>
                <a:lnTo>
                  <a:pt x="24378" y="48025"/>
                </a:lnTo>
                <a:cubicBezTo>
                  <a:pt x="24196" y="48230"/>
                  <a:pt x="24082" y="48390"/>
                  <a:pt x="23945" y="48550"/>
                </a:cubicBezTo>
                <a:cubicBezTo>
                  <a:pt x="23922" y="48413"/>
                  <a:pt x="23876" y="48322"/>
                  <a:pt x="23831" y="48116"/>
                </a:cubicBezTo>
                <a:cubicBezTo>
                  <a:pt x="23648" y="48344"/>
                  <a:pt x="23511" y="48504"/>
                  <a:pt x="23306" y="48732"/>
                </a:cubicBezTo>
                <a:cubicBezTo>
                  <a:pt x="24036" y="49052"/>
                  <a:pt x="24652" y="49326"/>
                  <a:pt x="25291" y="49623"/>
                </a:cubicBezTo>
                <a:cubicBezTo>
                  <a:pt x="25428" y="49691"/>
                  <a:pt x="25634" y="49851"/>
                  <a:pt x="25611" y="49897"/>
                </a:cubicBezTo>
                <a:cubicBezTo>
                  <a:pt x="25520" y="50193"/>
                  <a:pt x="25816" y="50307"/>
                  <a:pt x="25885" y="50536"/>
                </a:cubicBezTo>
                <a:cubicBezTo>
                  <a:pt x="25816" y="50718"/>
                  <a:pt x="25725" y="50924"/>
                  <a:pt x="25976" y="51061"/>
                </a:cubicBezTo>
                <a:cubicBezTo>
                  <a:pt x="26136" y="51015"/>
                  <a:pt x="26296" y="50969"/>
                  <a:pt x="26501" y="50901"/>
                </a:cubicBezTo>
                <a:lnTo>
                  <a:pt x="26501" y="50901"/>
                </a:lnTo>
                <a:cubicBezTo>
                  <a:pt x="26433" y="51106"/>
                  <a:pt x="26364" y="51220"/>
                  <a:pt x="26364" y="51335"/>
                </a:cubicBezTo>
                <a:cubicBezTo>
                  <a:pt x="26387" y="51471"/>
                  <a:pt x="26478" y="51608"/>
                  <a:pt x="26547" y="51723"/>
                </a:cubicBezTo>
                <a:cubicBezTo>
                  <a:pt x="26524" y="51745"/>
                  <a:pt x="26501" y="51768"/>
                  <a:pt x="26478" y="51791"/>
                </a:cubicBezTo>
                <a:cubicBezTo>
                  <a:pt x="26364" y="51723"/>
                  <a:pt x="26227" y="51654"/>
                  <a:pt x="26045" y="51563"/>
                </a:cubicBezTo>
                <a:cubicBezTo>
                  <a:pt x="26022" y="51723"/>
                  <a:pt x="25999" y="51860"/>
                  <a:pt x="25953" y="52019"/>
                </a:cubicBezTo>
                <a:lnTo>
                  <a:pt x="27232" y="52019"/>
                </a:lnTo>
                <a:cubicBezTo>
                  <a:pt x="27437" y="52430"/>
                  <a:pt x="27597" y="52773"/>
                  <a:pt x="27779" y="53161"/>
                </a:cubicBezTo>
                <a:cubicBezTo>
                  <a:pt x="27871" y="53183"/>
                  <a:pt x="28008" y="53229"/>
                  <a:pt x="28145" y="53297"/>
                </a:cubicBezTo>
                <a:cubicBezTo>
                  <a:pt x="28099" y="53412"/>
                  <a:pt x="28076" y="53503"/>
                  <a:pt x="28053" y="53594"/>
                </a:cubicBezTo>
                <a:cubicBezTo>
                  <a:pt x="28030" y="53686"/>
                  <a:pt x="28053" y="53777"/>
                  <a:pt x="28053" y="53868"/>
                </a:cubicBezTo>
                <a:cubicBezTo>
                  <a:pt x="28076" y="53891"/>
                  <a:pt x="28122" y="53891"/>
                  <a:pt x="28190" y="53937"/>
                </a:cubicBezTo>
                <a:cubicBezTo>
                  <a:pt x="28099" y="54051"/>
                  <a:pt x="28008" y="54165"/>
                  <a:pt x="27939" y="54256"/>
                </a:cubicBezTo>
                <a:cubicBezTo>
                  <a:pt x="27985" y="54302"/>
                  <a:pt x="28076" y="54370"/>
                  <a:pt x="28190" y="54439"/>
                </a:cubicBezTo>
                <a:cubicBezTo>
                  <a:pt x="28030" y="54758"/>
                  <a:pt x="28167" y="55032"/>
                  <a:pt x="28373" y="55260"/>
                </a:cubicBezTo>
                <a:cubicBezTo>
                  <a:pt x="28533" y="55443"/>
                  <a:pt x="28692" y="55603"/>
                  <a:pt x="28875" y="55785"/>
                </a:cubicBezTo>
                <a:cubicBezTo>
                  <a:pt x="28943" y="55740"/>
                  <a:pt x="29058" y="55671"/>
                  <a:pt x="29126" y="55626"/>
                </a:cubicBezTo>
                <a:cubicBezTo>
                  <a:pt x="29309" y="55717"/>
                  <a:pt x="29468" y="55808"/>
                  <a:pt x="29628" y="55877"/>
                </a:cubicBezTo>
                <a:cubicBezTo>
                  <a:pt x="29697" y="56402"/>
                  <a:pt x="29719" y="56950"/>
                  <a:pt x="29856" y="57452"/>
                </a:cubicBezTo>
                <a:cubicBezTo>
                  <a:pt x="29948" y="57771"/>
                  <a:pt x="29902" y="58000"/>
                  <a:pt x="29651" y="58205"/>
                </a:cubicBezTo>
                <a:cubicBezTo>
                  <a:pt x="29697" y="58205"/>
                  <a:pt x="29719" y="58228"/>
                  <a:pt x="29765" y="58228"/>
                </a:cubicBezTo>
                <a:cubicBezTo>
                  <a:pt x="29719" y="58388"/>
                  <a:pt x="29697" y="58547"/>
                  <a:pt x="29651" y="58730"/>
                </a:cubicBezTo>
                <a:cubicBezTo>
                  <a:pt x="29834" y="58890"/>
                  <a:pt x="30039" y="59049"/>
                  <a:pt x="30244" y="59164"/>
                </a:cubicBezTo>
                <a:cubicBezTo>
                  <a:pt x="30473" y="59301"/>
                  <a:pt x="30724" y="59369"/>
                  <a:pt x="30952" y="59483"/>
                </a:cubicBezTo>
                <a:cubicBezTo>
                  <a:pt x="30952" y="59460"/>
                  <a:pt x="30975" y="59437"/>
                  <a:pt x="30975" y="59415"/>
                </a:cubicBezTo>
                <a:cubicBezTo>
                  <a:pt x="31043" y="59529"/>
                  <a:pt x="31112" y="59620"/>
                  <a:pt x="31203" y="59757"/>
                </a:cubicBezTo>
                <a:cubicBezTo>
                  <a:pt x="31228" y="59732"/>
                  <a:pt x="31251" y="59709"/>
                  <a:pt x="31273" y="59687"/>
                </a:cubicBezTo>
                <a:lnTo>
                  <a:pt x="31273" y="59687"/>
                </a:lnTo>
                <a:cubicBezTo>
                  <a:pt x="31272" y="59688"/>
                  <a:pt x="31272" y="59688"/>
                  <a:pt x="31272" y="59689"/>
                </a:cubicBezTo>
                <a:cubicBezTo>
                  <a:pt x="31386" y="59689"/>
                  <a:pt x="31500" y="59711"/>
                  <a:pt x="31614" y="59734"/>
                </a:cubicBezTo>
                <a:cubicBezTo>
                  <a:pt x="31591" y="59871"/>
                  <a:pt x="31591" y="60031"/>
                  <a:pt x="31568" y="60145"/>
                </a:cubicBezTo>
                <a:cubicBezTo>
                  <a:pt x="31682" y="60214"/>
                  <a:pt x="31774" y="60236"/>
                  <a:pt x="31819" y="60259"/>
                </a:cubicBezTo>
                <a:cubicBezTo>
                  <a:pt x="31705" y="60442"/>
                  <a:pt x="31591" y="60579"/>
                  <a:pt x="31500" y="60716"/>
                </a:cubicBezTo>
                <a:cubicBezTo>
                  <a:pt x="31728" y="60944"/>
                  <a:pt x="31888" y="61127"/>
                  <a:pt x="32048" y="61286"/>
                </a:cubicBezTo>
                <a:cubicBezTo>
                  <a:pt x="32048" y="61583"/>
                  <a:pt x="32070" y="61857"/>
                  <a:pt x="32093" y="62108"/>
                </a:cubicBezTo>
                <a:cubicBezTo>
                  <a:pt x="32344" y="62199"/>
                  <a:pt x="32527" y="62245"/>
                  <a:pt x="32710" y="62336"/>
                </a:cubicBezTo>
                <a:cubicBezTo>
                  <a:pt x="32915" y="62405"/>
                  <a:pt x="33098" y="62496"/>
                  <a:pt x="33280" y="62587"/>
                </a:cubicBezTo>
                <a:cubicBezTo>
                  <a:pt x="33257" y="62702"/>
                  <a:pt x="33212" y="62838"/>
                  <a:pt x="33143" y="63090"/>
                </a:cubicBezTo>
                <a:cubicBezTo>
                  <a:pt x="33349" y="62953"/>
                  <a:pt x="33440" y="62861"/>
                  <a:pt x="33577" y="62770"/>
                </a:cubicBezTo>
                <a:cubicBezTo>
                  <a:pt x="33623" y="62861"/>
                  <a:pt x="33668" y="62930"/>
                  <a:pt x="33714" y="63021"/>
                </a:cubicBezTo>
                <a:cubicBezTo>
                  <a:pt x="33600" y="63067"/>
                  <a:pt x="33508" y="63112"/>
                  <a:pt x="33394" y="63181"/>
                </a:cubicBezTo>
                <a:cubicBezTo>
                  <a:pt x="33440" y="63295"/>
                  <a:pt x="33463" y="63386"/>
                  <a:pt x="33486" y="63523"/>
                </a:cubicBezTo>
                <a:cubicBezTo>
                  <a:pt x="33714" y="63523"/>
                  <a:pt x="33919" y="63546"/>
                  <a:pt x="34216" y="63569"/>
                </a:cubicBezTo>
                <a:cubicBezTo>
                  <a:pt x="34262" y="63751"/>
                  <a:pt x="34353" y="63957"/>
                  <a:pt x="34399" y="64139"/>
                </a:cubicBezTo>
                <a:cubicBezTo>
                  <a:pt x="34262" y="64254"/>
                  <a:pt x="34193" y="64322"/>
                  <a:pt x="34102" y="64391"/>
                </a:cubicBezTo>
                <a:cubicBezTo>
                  <a:pt x="34125" y="64505"/>
                  <a:pt x="34170" y="64596"/>
                  <a:pt x="34193" y="64687"/>
                </a:cubicBezTo>
                <a:cubicBezTo>
                  <a:pt x="33874" y="65075"/>
                  <a:pt x="33805" y="65235"/>
                  <a:pt x="33942" y="65509"/>
                </a:cubicBezTo>
                <a:cubicBezTo>
                  <a:pt x="33874" y="65030"/>
                  <a:pt x="34193" y="64916"/>
                  <a:pt x="34536" y="64870"/>
                </a:cubicBezTo>
                <a:cubicBezTo>
                  <a:pt x="34513" y="64756"/>
                  <a:pt x="34490" y="64687"/>
                  <a:pt x="34490" y="64642"/>
                </a:cubicBezTo>
                <a:cubicBezTo>
                  <a:pt x="34513" y="64619"/>
                  <a:pt x="34536" y="64596"/>
                  <a:pt x="34581" y="64573"/>
                </a:cubicBezTo>
                <a:cubicBezTo>
                  <a:pt x="34673" y="64687"/>
                  <a:pt x="34764" y="64779"/>
                  <a:pt x="34855" y="64893"/>
                </a:cubicBezTo>
                <a:cubicBezTo>
                  <a:pt x="34924" y="64961"/>
                  <a:pt x="34946" y="65098"/>
                  <a:pt x="35015" y="65121"/>
                </a:cubicBezTo>
                <a:cubicBezTo>
                  <a:pt x="35380" y="65258"/>
                  <a:pt x="35357" y="65623"/>
                  <a:pt x="35517" y="65874"/>
                </a:cubicBezTo>
                <a:cubicBezTo>
                  <a:pt x="35517" y="65897"/>
                  <a:pt x="35540" y="65920"/>
                  <a:pt x="35563" y="65920"/>
                </a:cubicBezTo>
                <a:cubicBezTo>
                  <a:pt x="35631" y="65874"/>
                  <a:pt x="35700" y="65829"/>
                  <a:pt x="35768" y="65783"/>
                </a:cubicBezTo>
                <a:cubicBezTo>
                  <a:pt x="36019" y="66011"/>
                  <a:pt x="36270" y="66217"/>
                  <a:pt x="36111" y="66605"/>
                </a:cubicBezTo>
                <a:lnTo>
                  <a:pt x="36704" y="66605"/>
                </a:lnTo>
                <a:cubicBezTo>
                  <a:pt x="36750" y="66490"/>
                  <a:pt x="36772" y="66376"/>
                  <a:pt x="36795" y="66262"/>
                </a:cubicBezTo>
                <a:cubicBezTo>
                  <a:pt x="36932" y="66285"/>
                  <a:pt x="37024" y="66285"/>
                  <a:pt x="37138" y="66285"/>
                </a:cubicBezTo>
                <a:cubicBezTo>
                  <a:pt x="37138" y="66262"/>
                  <a:pt x="37138" y="66239"/>
                  <a:pt x="37138" y="66194"/>
                </a:cubicBezTo>
                <a:cubicBezTo>
                  <a:pt x="37046" y="66171"/>
                  <a:pt x="36955" y="66148"/>
                  <a:pt x="36864" y="66125"/>
                </a:cubicBezTo>
                <a:cubicBezTo>
                  <a:pt x="37297" y="65258"/>
                  <a:pt x="37297" y="65258"/>
                  <a:pt x="37686" y="65098"/>
                </a:cubicBezTo>
                <a:cubicBezTo>
                  <a:pt x="37891" y="65144"/>
                  <a:pt x="38096" y="65189"/>
                  <a:pt x="38279" y="65235"/>
                </a:cubicBezTo>
                <a:cubicBezTo>
                  <a:pt x="38302" y="65304"/>
                  <a:pt x="38325" y="65372"/>
                  <a:pt x="38347" y="65463"/>
                </a:cubicBezTo>
                <a:cubicBezTo>
                  <a:pt x="38599" y="65349"/>
                  <a:pt x="38850" y="65235"/>
                  <a:pt x="39146" y="65098"/>
                </a:cubicBezTo>
                <a:cubicBezTo>
                  <a:pt x="39221" y="65128"/>
                  <a:pt x="39315" y="65206"/>
                  <a:pt x="39428" y="65206"/>
                </a:cubicBezTo>
                <a:cubicBezTo>
                  <a:pt x="39489" y="65206"/>
                  <a:pt x="39554" y="65184"/>
                  <a:pt x="39626" y="65121"/>
                </a:cubicBezTo>
                <a:cubicBezTo>
                  <a:pt x="39763" y="64984"/>
                  <a:pt x="39945" y="64893"/>
                  <a:pt x="40082" y="64824"/>
                </a:cubicBezTo>
                <a:cubicBezTo>
                  <a:pt x="40265" y="64893"/>
                  <a:pt x="40379" y="64938"/>
                  <a:pt x="40539" y="65007"/>
                </a:cubicBezTo>
                <a:lnTo>
                  <a:pt x="40539" y="64528"/>
                </a:lnTo>
                <a:cubicBezTo>
                  <a:pt x="40693" y="64612"/>
                  <a:pt x="40838" y="64730"/>
                  <a:pt x="40991" y="64730"/>
                </a:cubicBezTo>
                <a:cubicBezTo>
                  <a:pt x="41087" y="64730"/>
                  <a:pt x="41186" y="64683"/>
                  <a:pt x="41292" y="64550"/>
                </a:cubicBezTo>
                <a:cubicBezTo>
                  <a:pt x="41292" y="64413"/>
                  <a:pt x="41269" y="64254"/>
                  <a:pt x="41269" y="64071"/>
                </a:cubicBezTo>
                <a:lnTo>
                  <a:pt x="41269" y="64071"/>
                </a:lnTo>
                <a:cubicBezTo>
                  <a:pt x="41269" y="64071"/>
                  <a:pt x="41292" y="64094"/>
                  <a:pt x="41315" y="64094"/>
                </a:cubicBezTo>
                <a:cubicBezTo>
                  <a:pt x="41383" y="63797"/>
                  <a:pt x="41452" y="63500"/>
                  <a:pt x="41520" y="63204"/>
                </a:cubicBezTo>
                <a:cubicBezTo>
                  <a:pt x="41657" y="63158"/>
                  <a:pt x="41771" y="63112"/>
                  <a:pt x="41863" y="63090"/>
                </a:cubicBezTo>
                <a:cubicBezTo>
                  <a:pt x="41885" y="62884"/>
                  <a:pt x="41885" y="62702"/>
                  <a:pt x="41885" y="62542"/>
                </a:cubicBezTo>
                <a:cubicBezTo>
                  <a:pt x="42022" y="62450"/>
                  <a:pt x="42136" y="62405"/>
                  <a:pt x="42228" y="62336"/>
                </a:cubicBezTo>
                <a:cubicBezTo>
                  <a:pt x="42273" y="62313"/>
                  <a:pt x="42251" y="62222"/>
                  <a:pt x="42251" y="62108"/>
                </a:cubicBezTo>
                <a:lnTo>
                  <a:pt x="42251" y="62108"/>
                </a:lnTo>
                <a:cubicBezTo>
                  <a:pt x="42136" y="62199"/>
                  <a:pt x="42045" y="62268"/>
                  <a:pt x="41908" y="62382"/>
                </a:cubicBezTo>
                <a:cubicBezTo>
                  <a:pt x="41840" y="62131"/>
                  <a:pt x="41794" y="61948"/>
                  <a:pt x="41748" y="61743"/>
                </a:cubicBezTo>
                <a:cubicBezTo>
                  <a:pt x="41908" y="61652"/>
                  <a:pt x="42022" y="61606"/>
                  <a:pt x="42136" y="61537"/>
                </a:cubicBezTo>
                <a:cubicBezTo>
                  <a:pt x="42296" y="61677"/>
                  <a:pt x="42299" y="61992"/>
                  <a:pt x="42511" y="61992"/>
                </a:cubicBezTo>
                <a:cubicBezTo>
                  <a:pt x="42541" y="61992"/>
                  <a:pt x="42576" y="61985"/>
                  <a:pt x="42616" y="61971"/>
                </a:cubicBezTo>
                <a:cubicBezTo>
                  <a:pt x="42502" y="61766"/>
                  <a:pt x="42410" y="61560"/>
                  <a:pt x="42296" y="61355"/>
                </a:cubicBezTo>
                <a:cubicBezTo>
                  <a:pt x="42365" y="61264"/>
                  <a:pt x="42410" y="61195"/>
                  <a:pt x="42479" y="61127"/>
                </a:cubicBezTo>
                <a:cubicBezTo>
                  <a:pt x="42616" y="61264"/>
                  <a:pt x="42730" y="61378"/>
                  <a:pt x="42821" y="61492"/>
                </a:cubicBezTo>
                <a:cubicBezTo>
                  <a:pt x="42730" y="61537"/>
                  <a:pt x="42661" y="61583"/>
                  <a:pt x="42570" y="61652"/>
                </a:cubicBezTo>
                <a:cubicBezTo>
                  <a:pt x="42753" y="61697"/>
                  <a:pt x="42867" y="61743"/>
                  <a:pt x="43004" y="61788"/>
                </a:cubicBezTo>
                <a:cubicBezTo>
                  <a:pt x="43072" y="61720"/>
                  <a:pt x="43141" y="61652"/>
                  <a:pt x="43232" y="61560"/>
                </a:cubicBezTo>
                <a:cubicBezTo>
                  <a:pt x="43141" y="61515"/>
                  <a:pt x="43095" y="61492"/>
                  <a:pt x="43004" y="61446"/>
                </a:cubicBezTo>
                <a:cubicBezTo>
                  <a:pt x="43141" y="61286"/>
                  <a:pt x="43232" y="61172"/>
                  <a:pt x="43301" y="61081"/>
                </a:cubicBezTo>
                <a:cubicBezTo>
                  <a:pt x="43392" y="60396"/>
                  <a:pt x="43460" y="59780"/>
                  <a:pt x="43734" y="59278"/>
                </a:cubicBezTo>
                <a:cubicBezTo>
                  <a:pt x="44077" y="59141"/>
                  <a:pt x="44350" y="59049"/>
                  <a:pt x="44624" y="58935"/>
                </a:cubicBezTo>
                <a:cubicBezTo>
                  <a:pt x="44670" y="58798"/>
                  <a:pt x="44693" y="58684"/>
                  <a:pt x="44716" y="58547"/>
                </a:cubicBezTo>
                <a:cubicBezTo>
                  <a:pt x="44967" y="58410"/>
                  <a:pt x="45218" y="58251"/>
                  <a:pt x="45469" y="58114"/>
                </a:cubicBezTo>
                <a:cubicBezTo>
                  <a:pt x="45606" y="58205"/>
                  <a:pt x="45720" y="58296"/>
                  <a:pt x="45811" y="58365"/>
                </a:cubicBezTo>
                <a:cubicBezTo>
                  <a:pt x="46017" y="58205"/>
                  <a:pt x="46154" y="58068"/>
                  <a:pt x="46313" y="57931"/>
                </a:cubicBezTo>
                <a:cubicBezTo>
                  <a:pt x="46313" y="57954"/>
                  <a:pt x="46336" y="57977"/>
                  <a:pt x="46336" y="58022"/>
                </a:cubicBezTo>
                <a:cubicBezTo>
                  <a:pt x="46633" y="57977"/>
                  <a:pt x="46953" y="57954"/>
                  <a:pt x="47249" y="57908"/>
                </a:cubicBezTo>
                <a:cubicBezTo>
                  <a:pt x="47249" y="57885"/>
                  <a:pt x="47249" y="57863"/>
                  <a:pt x="47249" y="57840"/>
                </a:cubicBezTo>
                <a:lnTo>
                  <a:pt x="46450" y="57840"/>
                </a:lnTo>
                <a:cubicBezTo>
                  <a:pt x="46428" y="57794"/>
                  <a:pt x="46405" y="57771"/>
                  <a:pt x="46405" y="57726"/>
                </a:cubicBezTo>
                <a:cubicBezTo>
                  <a:pt x="46519" y="57634"/>
                  <a:pt x="46633" y="57543"/>
                  <a:pt x="46747" y="57452"/>
                </a:cubicBezTo>
                <a:cubicBezTo>
                  <a:pt x="46953" y="57269"/>
                  <a:pt x="47135" y="57132"/>
                  <a:pt x="47341" y="56950"/>
                </a:cubicBezTo>
                <a:cubicBezTo>
                  <a:pt x="47341" y="56950"/>
                  <a:pt x="47318" y="56904"/>
                  <a:pt x="47295" y="56835"/>
                </a:cubicBezTo>
                <a:cubicBezTo>
                  <a:pt x="47181" y="56858"/>
                  <a:pt x="47067" y="56858"/>
                  <a:pt x="46907" y="56881"/>
                </a:cubicBezTo>
                <a:cubicBezTo>
                  <a:pt x="46975" y="56767"/>
                  <a:pt x="46998" y="56698"/>
                  <a:pt x="47044" y="56607"/>
                </a:cubicBezTo>
                <a:cubicBezTo>
                  <a:pt x="47114" y="56645"/>
                  <a:pt x="47171" y="56661"/>
                  <a:pt x="47217" y="56661"/>
                </a:cubicBezTo>
                <a:cubicBezTo>
                  <a:pt x="47366" y="56661"/>
                  <a:pt x="47413" y="56495"/>
                  <a:pt x="47500" y="56356"/>
                </a:cubicBezTo>
                <a:cubicBezTo>
                  <a:pt x="47432" y="56242"/>
                  <a:pt x="47386" y="56128"/>
                  <a:pt x="47318" y="56014"/>
                </a:cubicBezTo>
                <a:lnTo>
                  <a:pt x="47615" y="56014"/>
                </a:lnTo>
                <a:cubicBezTo>
                  <a:pt x="47729" y="55580"/>
                  <a:pt x="47843" y="55124"/>
                  <a:pt x="47957" y="54667"/>
                </a:cubicBezTo>
                <a:cubicBezTo>
                  <a:pt x="47820" y="54530"/>
                  <a:pt x="47706" y="54393"/>
                  <a:pt x="47523" y="54211"/>
                </a:cubicBezTo>
                <a:lnTo>
                  <a:pt x="47523" y="54211"/>
                </a:lnTo>
                <a:cubicBezTo>
                  <a:pt x="47585" y="54219"/>
                  <a:pt x="47642" y="54223"/>
                  <a:pt x="47693" y="54223"/>
                </a:cubicBezTo>
                <a:cubicBezTo>
                  <a:pt x="47926" y="54223"/>
                  <a:pt x="48048" y="54130"/>
                  <a:pt x="48048" y="53868"/>
                </a:cubicBezTo>
                <a:cubicBezTo>
                  <a:pt x="47957" y="53822"/>
                  <a:pt x="47888" y="53777"/>
                  <a:pt x="47820" y="53754"/>
                </a:cubicBezTo>
                <a:cubicBezTo>
                  <a:pt x="48117" y="53731"/>
                  <a:pt x="48276" y="53594"/>
                  <a:pt x="48322" y="53252"/>
                </a:cubicBezTo>
                <a:cubicBezTo>
                  <a:pt x="48459" y="53480"/>
                  <a:pt x="48573" y="53640"/>
                  <a:pt x="48664" y="53777"/>
                </a:cubicBezTo>
                <a:cubicBezTo>
                  <a:pt x="48779" y="53686"/>
                  <a:pt x="48870" y="53617"/>
                  <a:pt x="48961" y="53549"/>
                </a:cubicBezTo>
                <a:cubicBezTo>
                  <a:pt x="48528" y="53183"/>
                  <a:pt x="48528" y="53138"/>
                  <a:pt x="48779" y="52795"/>
                </a:cubicBezTo>
                <a:lnTo>
                  <a:pt x="48779" y="52795"/>
                </a:lnTo>
                <a:cubicBezTo>
                  <a:pt x="48961" y="52955"/>
                  <a:pt x="49121" y="53092"/>
                  <a:pt x="49326" y="53297"/>
                </a:cubicBezTo>
                <a:cubicBezTo>
                  <a:pt x="49395" y="53252"/>
                  <a:pt x="49486" y="53161"/>
                  <a:pt x="49600" y="53092"/>
                </a:cubicBezTo>
                <a:cubicBezTo>
                  <a:pt x="49714" y="53024"/>
                  <a:pt x="49829" y="52955"/>
                  <a:pt x="49943" y="52909"/>
                </a:cubicBezTo>
                <a:cubicBezTo>
                  <a:pt x="49999" y="52985"/>
                  <a:pt x="50040" y="53029"/>
                  <a:pt x="50053" y="53029"/>
                </a:cubicBezTo>
                <a:cubicBezTo>
                  <a:pt x="50055" y="53029"/>
                  <a:pt x="50057" y="53028"/>
                  <a:pt x="50057" y="53024"/>
                </a:cubicBezTo>
                <a:cubicBezTo>
                  <a:pt x="50331" y="52841"/>
                  <a:pt x="50559" y="52681"/>
                  <a:pt x="50787" y="52521"/>
                </a:cubicBezTo>
                <a:cubicBezTo>
                  <a:pt x="50605" y="52521"/>
                  <a:pt x="50422" y="52544"/>
                  <a:pt x="50171" y="52544"/>
                </a:cubicBezTo>
                <a:cubicBezTo>
                  <a:pt x="50376" y="51951"/>
                  <a:pt x="50856" y="51837"/>
                  <a:pt x="51358" y="51654"/>
                </a:cubicBezTo>
                <a:cubicBezTo>
                  <a:pt x="50810" y="51540"/>
                  <a:pt x="50582" y="51289"/>
                  <a:pt x="50719" y="51038"/>
                </a:cubicBezTo>
                <a:cubicBezTo>
                  <a:pt x="50810" y="51038"/>
                  <a:pt x="50924" y="51061"/>
                  <a:pt x="50970" y="51061"/>
                </a:cubicBezTo>
                <a:cubicBezTo>
                  <a:pt x="51472" y="50422"/>
                  <a:pt x="51951" y="49828"/>
                  <a:pt x="52476" y="49166"/>
                </a:cubicBezTo>
                <a:cubicBezTo>
                  <a:pt x="52568" y="49303"/>
                  <a:pt x="52636" y="49394"/>
                  <a:pt x="52659" y="49417"/>
                </a:cubicBezTo>
                <a:cubicBezTo>
                  <a:pt x="52408" y="49737"/>
                  <a:pt x="52202" y="50011"/>
                  <a:pt x="51997" y="50285"/>
                </a:cubicBezTo>
                <a:cubicBezTo>
                  <a:pt x="52043" y="50353"/>
                  <a:pt x="52088" y="50422"/>
                  <a:pt x="52157" y="50490"/>
                </a:cubicBezTo>
                <a:cubicBezTo>
                  <a:pt x="52271" y="50285"/>
                  <a:pt x="52385" y="50102"/>
                  <a:pt x="52499" y="49919"/>
                </a:cubicBezTo>
                <a:cubicBezTo>
                  <a:pt x="52613" y="49919"/>
                  <a:pt x="52727" y="49919"/>
                  <a:pt x="52819" y="49942"/>
                </a:cubicBezTo>
                <a:cubicBezTo>
                  <a:pt x="52910" y="49805"/>
                  <a:pt x="52978" y="49691"/>
                  <a:pt x="53070" y="49577"/>
                </a:cubicBezTo>
                <a:cubicBezTo>
                  <a:pt x="52978" y="49509"/>
                  <a:pt x="52910" y="49440"/>
                  <a:pt x="52819" y="49394"/>
                </a:cubicBezTo>
                <a:cubicBezTo>
                  <a:pt x="52864" y="49349"/>
                  <a:pt x="52910" y="49303"/>
                  <a:pt x="52956" y="49257"/>
                </a:cubicBezTo>
                <a:cubicBezTo>
                  <a:pt x="53047" y="49303"/>
                  <a:pt x="53115" y="49349"/>
                  <a:pt x="53161" y="49394"/>
                </a:cubicBezTo>
                <a:cubicBezTo>
                  <a:pt x="53549" y="48938"/>
                  <a:pt x="53755" y="48390"/>
                  <a:pt x="54257" y="48048"/>
                </a:cubicBezTo>
                <a:cubicBezTo>
                  <a:pt x="54120" y="47934"/>
                  <a:pt x="54006" y="47842"/>
                  <a:pt x="53823" y="47705"/>
                </a:cubicBezTo>
                <a:cubicBezTo>
                  <a:pt x="53960" y="47363"/>
                  <a:pt x="54074" y="46998"/>
                  <a:pt x="54211" y="46655"/>
                </a:cubicBezTo>
                <a:cubicBezTo>
                  <a:pt x="54416" y="46633"/>
                  <a:pt x="54553" y="46610"/>
                  <a:pt x="54576" y="46610"/>
                </a:cubicBezTo>
                <a:cubicBezTo>
                  <a:pt x="54850" y="46381"/>
                  <a:pt x="55056" y="46222"/>
                  <a:pt x="55238" y="46062"/>
                </a:cubicBezTo>
                <a:lnTo>
                  <a:pt x="55215" y="46062"/>
                </a:lnTo>
                <a:cubicBezTo>
                  <a:pt x="55329" y="45811"/>
                  <a:pt x="55444" y="45537"/>
                  <a:pt x="55581" y="45240"/>
                </a:cubicBezTo>
                <a:cubicBezTo>
                  <a:pt x="55581" y="45217"/>
                  <a:pt x="55535" y="45126"/>
                  <a:pt x="55489" y="45012"/>
                </a:cubicBezTo>
                <a:cubicBezTo>
                  <a:pt x="55649" y="44989"/>
                  <a:pt x="55763" y="44966"/>
                  <a:pt x="55809" y="44966"/>
                </a:cubicBezTo>
                <a:cubicBezTo>
                  <a:pt x="55854" y="44761"/>
                  <a:pt x="55900" y="44578"/>
                  <a:pt x="55923" y="44441"/>
                </a:cubicBezTo>
                <a:cubicBezTo>
                  <a:pt x="56516" y="44122"/>
                  <a:pt x="56699" y="43505"/>
                  <a:pt x="57110" y="43095"/>
                </a:cubicBezTo>
                <a:cubicBezTo>
                  <a:pt x="57178" y="43026"/>
                  <a:pt x="57133" y="42889"/>
                  <a:pt x="57133" y="42775"/>
                </a:cubicBezTo>
                <a:cubicBezTo>
                  <a:pt x="57064" y="42752"/>
                  <a:pt x="56996" y="42752"/>
                  <a:pt x="56950" y="42729"/>
                </a:cubicBezTo>
                <a:cubicBezTo>
                  <a:pt x="56927" y="42707"/>
                  <a:pt x="56904" y="42638"/>
                  <a:pt x="56836" y="42570"/>
                </a:cubicBezTo>
                <a:cubicBezTo>
                  <a:pt x="57041" y="42364"/>
                  <a:pt x="57247" y="42159"/>
                  <a:pt x="57475" y="41931"/>
                </a:cubicBezTo>
                <a:cubicBezTo>
                  <a:pt x="57589" y="42090"/>
                  <a:pt x="57658" y="42204"/>
                  <a:pt x="57726" y="42296"/>
                </a:cubicBezTo>
                <a:cubicBezTo>
                  <a:pt x="57772" y="42296"/>
                  <a:pt x="57795" y="42296"/>
                  <a:pt x="57817" y="42273"/>
                </a:cubicBezTo>
                <a:cubicBezTo>
                  <a:pt x="57795" y="42136"/>
                  <a:pt x="57749" y="41999"/>
                  <a:pt x="57749" y="41908"/>
                </a:cubicBezTo>
                <a:cubicBezTo>
                  <a:pt x="57932" y="41794"/>
                  <a:pt x="58069" y="41702"/>
                  <a:pt x="58251" y="41588"/>
                </a:cubicBezTo>
                <a:cubicBezTo>
                  <a:pt x="58457" y="41611"/>
                  <a:pt x="58685" y="41634"/>
                  <a:pt x="58845" y="41657"/>
                </a:cubicBezTo>
                <a:cubicBezTo>
                  <a:pt x="58890" y="41383"/>
                  <a:pt x="58913" y="41109"/>
                  <a:pt x="58936" y="40789"/>
                </a:cubicBezTo>
                <a:cubicBezTo>
                  <a:pt x="59096" y="40881"/>
                  <a:pt x="59210" y="40949"/>
                  <a:pt x="59324" y="41018"/>
                </a:cubicBezTo>
                <a:cubicBezTo>
                  <a:pt x="59529" y="40584"/>
                  <a:pt x="59735" y="40150"/>
                  <a:pt x="59963" y="39671"/>
                </a:cubicBezTo>
                <a:cubicBezTo>
                  <a:pt x="59940" y="39443"/>
                  <a:pt x="59940" y="39443"/>
                  <a:pt x="60123" y="39306"/>
                </a:cubicBezTo>
                <a:cubicBezTo>
                  <a:pt x="60123" y="39397"/>
                  <a:pt x="60123" y="39465"/>
                  <a:pt x="60123" y="39511"/>
                </a:cubicBezTo>
                <a:cubicBezTo>
                  <a:pt x="60488" y="39237"/>
                  <a:pt x="60830" y="38986"/>
                  <a:pt x="61150" y="38758"/>
                </a:cubicBezTo>
                <a:cubicBezTo>
                  <a:pt x="61424" y="38119"/>
                  <a:pt x="61903" y="37685"/>
                  <a:pt x="62314" y="37274"/>
                </a:cubicBezTo>
                <a:cubicBezTo>
                  <a:pt x="62748" y="37434"/>
                  <a:pt x="63113" y="37571"/>
                  <a:pt x="63501" y="37708"/>
                </a:cubicBezTo>
                <a:cubicBezTo>
                  <a:pt x="63455" y="37274"/>
                  <a:pt x="63478" y="37251"/>
                  <a:pt x="63889" y="36863"/>
                </a:cubicBezTo>
                <a:cubicBezTo>
                  <a:pt x="64026" y="36909"/>
                  <a:pt x="64163" y="36955"/>
                  <a:pt x="64323" y="37000"/>
                </a:cubicBezTo>
                <a:cubicBezTo>
                  <a:pt x="64323" y="37137"/>
                  <a:pt x="64323" y="37274"/>
                  <a:pt x="64345" y="37388"/>
                </a:cubicBezTo>
                <a:lnTo>
                  <a:pt x="64414" y="37388"/>
                </a:lnTo>
                <a:cubicBezTo>
                  <a:pt x="64642" y="37000"/>
                  <a:pt x="64870" y="36612"/>
                  <a:pt x="65144" y="36156"/>
                </a:cubicBezTo>
                <a:lnTo>
                  <a:pt x="65144" y="36156"/>
                </a:lnTo>
                <a:cubicBezTo>
                  <a:pt x="64781" y="36309"/>
                  <a:pt x="64738" y="36813"/>
                  <a:pt x="64359" y="36813"/>
                </a:cubicBezTo>
                <a:cubicBezTo>
                  <a:pt x="64285" y="36813"/>
                  <a:pt x="64199" y="36794"/>
                  <a:pt x="64094" y="36749"/>
                </a:cubicBezTo>
                <a:cubicBezTo>
                  <a:pt x="64254" y="36544"/>
                  <a:pt x="64368" y="36384"/>
                  <a:pt x="64482" y="36201"/>
                </a:cubicBezTo>
                <a:cubicBezTo>
                  <a:pt x="64505" y="35927"/>
                  <a:pt x="64437" y="35631"/>
                  <a:pt x="64733" y="35494"/>
                </a:cubicBezTo>
                <a:cubicBezTo>
                  <a:pt x="64574" y="35334"/>
                  <a:pt x="64711" y="35197"/>
                  <a:pt x="64733" y="35083"/>
                </a:cubicBezTo>
                <a:cubicBezTo>
                  <a:pt x="64848" y="35037"/>
                  <a:pt x="64939" y="34992"/>
                  <a:pt x="65030" y="34946"/>
                </a:cubicBezTo>
                <a:cubicBezTo>
                  <a:pt x="64893" y="34809"/>
                  <a:pt x="64779" y="34695"/>
                  <a:pt x="64688" y="34604"/>
                </a:cubicBezTo>
                <a:cubicBezTo>
                  <a:pt x="64848" y="34398"/>
                  <a:pt x="64962" y="34238"/>
                  <a:pt x="65099" y="34056"/>
                </a:cubicBezTo>
                <a:cubicBezTo>
                  <a:pt x="65190" y="34170"/>
                  <a:pt x="65258" y="34261"/>
                  <a:pt x="65395" y="34421"/>
                </a:cubicBezTo>
                <a:cubicBezTo>
                  <a:pt x="65441" y="33987"/>
                  <a:pt x="65487" y="33668"/>
                  <a:pt x="65532" y="33303"/>
                </a:cubicBezTo>
                <a:cubicBezTo>
                  <a:pt x="65783" y="33371"/>
                  <a:pt x="65966" y="33417"/>
                  <a:pt x="66149" y="33462"/>
                </a:cubicBezTo>
                <a:cubicBezTo>
                  <a:pt x="66149" y="33462"/>
                  <a:pt x="66171" y="33440"/>
                  <a:pt x="66171" y="33417"/>
                </a:cubicBezTo>
                <a:cubicBezTo>
                  <a:pt x="66057" y="33348"/>
                  <a:pt x="65943" y="33280"/>
                  <a:pt x="65852" y="33211"/>
                </a:cubicBezTo>
                <a:cubicBezTo>
                  <a:pt x="65875" y="33166"/>
                  <a:pt x="65898" y="33120"/>
                  <a:pt x="65920" y="33074"/>
                </a:cubicBezTo>
                <a:cubicBezTo>
                  <a:pt x="66149" y="33188"/>
                  <a:pt x="66400" y="33280"/>
                  <a:pt x="66651" y="33394"/>
                </a:cubicBezTo>
                <a:cubicBezTo>
                  <a:pt x="66582" y="33257"/>
                  <a:pt x="66491" y="33097"/>
                  <a:pt x="66423" y="32937"/>
                </a:cubicBezTo>
                <a:cubicBezTo>
                  <a:pt x="66468" y="32846"/>
                  <a:pt x="66537" y="32732"/>
                  <a:pt x="66605" y="32641"/>
                </a:cubicBezTo>
                <a:lnTo>
                  <a:pt x="67450" y="32641"/>
                </a:lnTo>
                <a:cubicBezTo>
                  <a:pt x="67221" y="32527"/>
                  <a:pt x="67062" y="32458"/>
                  <a:pt x="66902" y="32390"/>
                </a:cubicBezTo>
                <a:cubicBezTo>
                  <a:pt x="67016" y="32230"/>
                  <a:pt x="67085" y="32093"/>
                  <a:pt x="67176" y="31956"/>
                </a:cubicBezTo>
                <a:cubicBezTo>
                  <a:pt x="67290" y="31933"/>
                  <a:pt x="67450" y="31933"/>
                  <a:pt x="67587" y="31910"/>
                </a:cubicBezTo>
                <a:cubicBezTo>
                  <a:pt x="67716" y="31609"/>
                  <a:pt x="67906" y="31429"/>
                  <a:pt x="68177" y="31429"/>
                </a:cubicBezTo>
                <a:cubicBezTo>
                  <a:pt x="68193" y="31429"/>
                  <a:pt x="68209" y="31430"/>
                  <a:pt x="68226" y="31431"/>
                </a:cubicBezTo>
                <a:cubicBezTo>
                  <a:pt x="68340" y="31225"/>
                  <a:pt x="68431" y="31066"/>
                  <a:pt x="68523" y="30860"/>
                </a:cubicBezTo>
                <a:cubicBezTo>
                  <a:pt x="68591" y="30974"/>
                  <a:pt x="68614" y="31043"/>
                  <a:pt x="68614" y="31066"/>
                </a:cubicBezTo>
                <a:cubicBezTo>
                  <a:pt x="68682" y="30837"/>
                  <a:pt x="68751" y="30609"/>
                  <a:pt x="68819" y="30381"/>
                </a:cubicBezTo>
                <a:cubicBezTo>
                  <a:pt x="68728" y="30335"/>
                  <a:pt x="68637" y="30267"/>
                  <a:pt x="68477" y="30153"/>
                </a:cubicBezTo>
                <a:cubicBezTo>
                  <a:pt x="68728" y="30107"/>
                  <a:pt x="68888" y="30084"/>
                  <a:pt x="69093" y="30039"/>
                </a:cubicBezTo>
                <a:lnTo>
                  <a:pt x="69093" y="30039"/>
                </a:lnTo>
                <a:cubicBezTo>
                  <a:pt x="69047" y="30198"/>
                  <a:pt x="69025" y="30312"/>
                  <a:pt x="69002" y="30358"/>
                </a:cubicBezTo>
                <a:cubicBezTo>
                  <a:pt x="69139" y="30564"/>
                  <a:pt x="69230" y="30746"/>
                  <a:pt x="69344" y="30906"/>
                </a:cubicBezTo>
                <a:cubicBezTo>
                  <a:pt x="69299" y="30997"/>
                  <a:pt x="69253" y="31089"/>
                  <a:pt x="69230" y="31134"/>
                </a:cubicBezTo>
                <a:cubicBezTo>
                  <a:pt x="69116" y="31111"/>
                  <a:pt x="69025" y="31089"/>
                  <a:pt x="68842" y="31066"/>
                </a:cubicBezTo>
                <a:lnTo>
                  <a:pt x="68842" y="31066"/>
                </a:lnTo>
                <a:cubicBezTo>
                  <a:pt x="68969" y="31205"/>
                  <a:pt x="69082" y="31267"/>
                  <a:pt x="69177" y="31267"/>
                </a:cubicBezTo>
                <a:cubicBezTo>
                  <a:pt x="69252" y="31267"/>
                  <a:pt x="69316" y="31228"/>
                  <a:pt x="69367" y="31157"/>
                </a:cubicBezTo>
                <a:cubicBezTo>
                  <a:pt x="69687" y="30815"/>
                  <a:pt x="69983" y="30427"/>
                  <a:pt x="70280" y="30061"/>
                </a:cubicBezTo>
                <a:cubicBezTo>
                  <a:pt x="70280" y="30039"/>
                  <a:pt x="70257" y="29993"/>
                  <a:pt x="70234" y="29970"/>
                </a:cubicBezTo>
                <a:cubicBezTo>
                  <a:pt x="70143" y="29993"/>
                  <a:pt x="70052" y="30016"/>
                  <a:pt x="69983" y="30039"/>
                </a:cubicBezTo>
                <a:cubicBezTo>
                  <a:pt x="69892" y="29924"/>
                  <a:pt x="69801" y="29810"/>
                  <a:pt x="69687" y="29696"/>
                </a:cubicBezTo>
                <a:cubicBezTo>
                  <a:pt x="69824" y="29628"/>
                  <a:pt x="69915" y="29582"/>
                  <a:pt x="70120" y="29491"/>
                </a:cubicBezTo>
                <a:cubicBezTo>
                  <a:pt x="69892" y="29354"/>
                  <a:pt x="69732" y="29285"/>
                  <a:pt x="69550" y="29194"/>
                </a:cubicBezTo>
                <a:cubicBezTo>
                  <a:pt x="69595" y="29148"/>
                  <a:pt x="69618" y="29103"/>
                  <a:pt x="69664" y="29057"/>
                </a:cubicBezTo>
                <a:lnTo>
                  <a:pt x="70668" y="29057"/>
                </a:lnTo>
                <a:cubicBezTo>
                  <a:pt x="70691" y="28852"/>
                  <a:pt x="70691" y="28669"/>
                  <a:pt x="70714" y="28509"/>
                </a:cubicBezTo>
                <a:cubicBezTo>
                  <a:pt x="70851" y="28418"/>
                  <a:pt x="70965" y="28349"/>
                  <a:pt x="71102" y="28258"/>
                </a:cubicBezTo>
                <a:cubicBezTo>
                  <a:pt x="71182" y="28330"/>
                  <a:pt x="71256" y="28357"/>
                  <a:pt x="71329" y="28357"/>
                </a:cubicBezTo>
                <a:cubicBezTo>
                  <a:pt x="71464" y="28357"/>
                  <a:pt x="71593" y="28264"/>
                  <a:pt x="71741" y="28190"/>
                </a:cubicBezTo>
                <a:lnTo>
                  <a:pt x="71741" y="28190"/>
                </a:lnTo>
                <a:cubicBezTo>
                  <a:pt x="71741" y="28327"/>
                  <a:pt x="71695" y="28418"/>
                  <a:pt x="71650" y="28509"/>
                </a:cubicBezTo>
                <a:cubicBezTo>
                  <a:pt x="71627" y="28532"/>
                  <a:pt x="71627" y="28578"/>
                  <a:pt x="71604" y="28669"/>
                </a:cubicBezTo>
                <a:cubicBezTo>
                  <a:pt x="71764" y="28623"/>
                  <a:pt x="71878" y="28578"/>
                  <a:pt x="71992" y="28532"/>
                </a:cubicBezTo>
                <a:cubicBezTo>
                  <a:pt x="71969" y="28167"/>
                  <a:pt x="71946" y="27802"/>
                  <a:pt x="71923" y="27482"/>
                </a:cubicBezTo>
                <a:cubicBezTo>
                  <a:pt x="72083" y="27368"/>
                  <a:pt x="72197" y="27277"/>
                  <a:pt x="72289" y="27208"/>
                </a:cubicBezTo>
                <a:cubicBezTo>
                  <a:pt x="72334" y="26957"/>
                  <a:pt x="72357" y="26752"/>
                  <a:pt x="72380" y="26546"/>
                </a:cubicBezTo>
                <a:cubicBezTo>
                  <a:pt x="72461" y="26528"/>
                  <a:pt x="72543" y="26521"/>
                  <a:pt x="72626" y="26521"/>
                </a:cubicBezTo>
                <a:cubicBezTo>
                  <a:pt x="72827" y="26521"/>
                  <a:pt x="73030" y="26560"/>
                  <a:pt x="73228" y="26560"/>
                </a:cubicBezTo>
                <a:cubicBezTo>
                  <a:pt x="73453" y="26560"/>
                  <a:pt x="73670" y="26510"/>
                  <a:pt x="73864" y="26295"/>
                </a:cubicBezTo>
                <a:lnTo>
                  <a:pt x="73864" y="25725"/>
                </a:lnTo>
                <a:lnTo>
                  <a:pt x="73818" y="25725"/>
                </a:lnTo>
                <a:cubicBezTo>
                  <a:pt x="73818" y="25862"/>
                  <a:pt x="73795" y="26021"/>
                  <a:pt x="73772" y="26135"/>
                </a:cubicBezTo>
                <a:cubicBezTo>
                  <a:pt x="73658" y="26181"/>
                  <a:pt x="73567" y="26227"/>
                  <a:pt x="73521" y="26250"/>
                </a:cubicBezTo>
                <a:cubicBezTo>
                  <a:pt x="73293" y="26113"/>
                  <a:pt x="73088" y="25998"/>
                  <a:pt x="72905" y="25884"/>
                </a:cubicBezTo>
                <a:cubicBezTo>
                  <a:pt x="72905" y="25839"/>
                  <a:pt x="72928" y="25816"/>
                  <a:pt x="72951" y="25793"/>
                </a:cubicBezTo>
                <a:cubicBezTo>
                  <a:pt x="73110" y="25839"/>
                  <a:pt x="73270" y="25907"/>
                  <a:pt x="73430" y="25953"/>
                </a:cubicBezTo>
                <a:lnTo>
                  <a:pt x="73430" y="25177"/>
                </a:lnTo>
                <a:cubicBezTo>
                  <a:pt x="73567" y="25177"/>
                  <a:pt x="73704" y="25154"/>
                  <a:pt x="73864" y="25154"/>
                </a:cubicBezTo>
                <a:cubicBezTo>
                  <a:pt x="73886" y="25108"/>
                  <a:pt x="73932" y="25040"/>
                  <a:pt x="73978" y="24971"/>
                </a:cubicBezTo>
                <a:cubicBezTo>
                  <a:pt x="73864" y="24926"/>
                  <a:pt x="73795" y="24903"/>
                  <a:pt x="73704" y="24857"/>
                </a:cubicBezTo>
                <a:cubicBezTo>
                  <a:pt x="73795" y="24789"/>
                  <a:pt x="73886" y="24743"/>
                  <a:pt x="74001" y="24697"/>
                </a:cubicBezTo>
                <a:cubicBezTo>
                  <a:pt x="73932" y="24606"/>
                  <a:pt x="73886" y="24538"/>
                  <a:pt x="73841" y="24492"/>
                </a:cubicBezTo>
                <a:cubicBezTo>
                  <a:pt x="74023" y="24287"/>
                  <a:pt x="74183" y="24081"/>
                  <a:pt x="74389" y="23853"/>
                </a:cubicBezTo>
                <a:cubicBezTo>
                  <a:pt x="74252" y="23784"/>
                  <a:pt x="74160" y="23739"/>
                  <a:pt x="74001" y="23647"/>
                </a:cubicBezTo>
                <a:cubicBezTo>
                  <a:pt x="74160" y="23533"/>
                  <a:pt x="74252" y="23442"/>
                  <a:pt x="74389" y="23351"/>
                </a:cubicBezTo>
                <a:cubicBezTo>
                  <a:pt x="74457" y="23396"/>
                  <a:pt x="74571" y="23419"/>
                  <a:pt x="74731" y="23488"/>
                </a:cubicBezTo>
                <a:cubicBezTo>
                  <a:pt x="74640" y="23305"/>
                  <a:pt x="74594" y="23214"/>
                  <a:pt x="74526" y="23123"/>
                </a:cubicBezTo>
                <a:cubicBezTo>
                  <a:pt x="74617" y="23054"/>
                  <a:pt x="74685" y="22986"/>
                  <a:pt x="74777" y="22940"/>
                </a:cubicBezTo>
                <a:cubicBezTo>
                  <a:pt x="74822" y="23054"/>
                  <a:pt x="74845" y="23145"/>
                  <a:pt x="74914" y="23259"/>
                </a:cubicBezTo>
                <a:cubicBezTo>
                  <a:pt x="75096" y="23100"/>
                  <a:pt x="75256" y="22963"/>
                  <a:pt x="75416" y="22803"/>
                </a:cubicBezTo>
                <a:cubicBezTo>
                  <a:pt x="75484" y="22849"/>
                  <a:pt x="75576" y="22894"/>
                  <a:pt x="75690" y="22940"/>
                </a:cubicBezTo>
                <a:cubicBezTo>
                  <a:pt x="75735" y="22734"/>
                  <a:pt x="75781" y="22575"/>
                  <a:pt x="75827" y="22392"/>
                </a:cubicBezTo>
                <a:cubicBezTo>
                  <a:pt x="75849" y="22415"/>
                  <a:pt x="75872" y="22438"/>
                  <a:pt x="75895" y="22461"/>
                </a:cubicBezTo>
                <a:cubicBezTo>
                  <a:pt x="76055" y="22392"/>
                  <a:pt x="76192" y="22301"/>
                  <a:pt x="76306" y="22232"/>
                </a:cubicBezTo>
                <a:cubicBezTo>
                  <a:pt x="76306" y="22073"/>
                  <a:pt x="76306" y="21958"/>
                  <a:pt x="76306" y="21821"/>
                </a:cubicBezTo>
                <a:cubicBezTo>
                  <a:pt x="76557" y="21776"/>
                  <a:pt x="76831" y="21707"/>
                  <a:pt x="77082" y="21662"/>
                </a:cubicBezTo>
                <a:cubicBezTo>
                  <a:pt x="77082" y="21639"/>
                  <a:pt x="77059" y="21639"/>
                  <a:pt x="77059" y="21616"/>
                </a:cubicBezTo>
                <a:cubicBezTo>
                  <a:pt x="77173" y="21548"/>
                  <a:pt x="77265" y="21479"/>
                  <a:pt x="77379" y="21411"/>
                </a:cubicBezTo>
                <a:cubicBezTo>
                  <a:pt x="77402" y="21137"/>
                  <a:pt x="77447" y="20863"/>
                  <a:pt x="77470" y="20566"/>
                </a:cubicBezTo>
                <a:cubicBezTo>
                  <a:pt x="77630" y="20657"/>
                  <a:pt x="77767" y="20749"/>
                  <a:pt x="77927" y="20840"/>
                </a:cubicBezTo>
                <a:cubicBezTo>
                  <a:pt x="77835" y="20543"/>
                  <a:pt x="77767" y="20269"/>
                  <a:pt x="77721" y="20087"/>
                </a:cubicBezTo>
                <a:cubicBezTo>
                  <a:pt x="77827" y="19876"/>
                  <a:pt x="77947" y="19779"/>
                  <a:pt x="78088" y="19779"/>
                </a:cubicBezTo>
                <a:cubicBezTo>
                  <a:pt x="78190" y="19779"/>
                  <a:pt x="78303" y="19831"/>
                  <a:pt x="78429" y="19927"/>
                </a:cubicBezTo>
                <a:cubicBezTo>
                  <a:pt x="78383" y="19722"/>
                  <a:pt x="78360" y="19630"/>
                  <a:pt x="78315" y="19470"/>
                </a:cubicBezTo>
                <a:cubicBezTo>
                  <a:pt x="78543" y="19470"/>
                  <a:pt x="78748" y="19493"/>
                  <a:pt x="78840" y="19493"/>
                </a:cubicBezTo>
                <a:cubicBezTo>
                  <a:pt x="79045" y="19265"/>
                  <a:pt x="79182" y="19128"/>
                  <a:pt x="79365" y="18945"/>
                </a:cubicBezTo>
                <a:cubicBezTo>
                  <a:pt x="79365" y="18923"/>
                  <a:pt x="79342" y="18831"/>
                  <a:pt x="79319" y="18694"/>
                </a:cubicBezTo>
                <a:cubicBezTo>
                  <a:pt x="79753" y="18398"/>
                  <a:pt x="80209" y="18078"/>
                  <a:pt x="80688" y="17736"/>
                </a:cubicBezTo>
                <a:cubicBezTo>
                  <a:pt x="80551" y="17667"/>
                  <a:pt x="80414" y="17576"/>
                  <a:pt x="80163" y="17462"/>
                </a:cubicBezTo>
                <a:cubicBezTo>
                  <a:pt x="80414" y="17393"/>
                  <a:pt x="80574" y="17348"/>
                  <a:pt x="80757" y="17302"/>
                </a:cubicBezTo>
                <a:cubicBezTo>
                  <a:pt x="80666" y="17188"/>
                  <a:pt x="80620" y="17097"/>
                  <a:pt x="80574" y="17028"/>
                </a:cubicBezTo>
                <a:cubicBezTo>
                  <a:pt x="80688" y="16914"/>
                  <a:pt x="80780" y="16800"/>
                  <a:pt x="80871" y="16686"/>
                </a:cubicBezTo>
                <a:cubicBezTo>
                  <a:pt x="80939" y="16754"/>
                  <a:pt x="80985" y="16800"/>
                  <a:pt x="81008" y="16823"/>
                </a:cubicBezTo>
                <a:lnTo>
                  <a:pt x="81738" y="16823"/>
                </a:lnTo>
                <a:cubicBezTo>
                  <a:pt x="81830" y="16663"/>
                  <a:pt x="81944" y="16503"/>
                  <a:pt x="82035" y="16343"/>
                </a:cubicBezTo>
                <a:cubicBezTo>
                  <a:pt x="82126" y="16435"/>
                  <a:pt x="82195" y="16503"/>
                  <a:pt x="82332" y="16640"/>
                </a:cubicBezTo>
                <a:cubicBezTo>
                  <a:pt x="82263" y="15978"/>
                  <a:pt x="82263" y="15978"/>
                  <a:pt x="81852" y="15933"/>
                </a:cubicBezTo>
                <a:cubicBezTo>
                  <a:pt x="81830" y="16024"/>
                  <a:pt x="81807" y="16115"/>
                  <a:pt x="81738" y="16275"/>
                </a:cubicBezTo>
                <a:cubicBezTo>
                  <a:pt x="81579" y="16069"/>
                  <a:pt x="81487" y="15933"/>
                  <a:pt x="81350" y="15750"/>
                </a:cubicBezTo>
                <a:cubicBezTo>
                  <a:pt x="81533" y="15704"/>
                  <a:pt x="81624" y="15681"/>
                  <a:pt x="81693" y="15681"/>
                </a:cubicBezTo>
                <a:cubicBezTo>
                  <a:pt x="81738" y="15545"/>
                  <a:pt x="81784" y="15453"/>
                  <a:pt x="81830" y="15362"/>
                </a:cubicBezTo>
                <a:lnTo>
                  <a:pt x="82172" y="15362"/>
                </a:lnTo>
                <a:cubicBezTo>
                  <a:pt x="82081" y="15248"/>
                  <a:pt x="82012" y="15134"/>
                  <a:pt x="81944" y="15065"/>
                </a:cubicBezTo>
                <a:lnTo>
                  <a:pt x="81944" y="14654"/>
                </a:lnTo>
                <a:cubicBezTo>
                  <a:pt x="82104" y="14563"/>
                  <a:pt x="82241" y="14472"/>
                  <a:pt x="82309" y="14426"/>
                </a:cubicBezTo>
                <a:cubicBezTo>
                  <a:pt x="82400" y="14038"/>
                  <a:pt x="82469" y="13718"/>
                  <a:pt x="82537" y="13376"/>
                </a:cubicBezTo>
                <a:cubicBezTo>
                  <a:pt x="82674" y="13467"/>
                  <a:pt x="82743" y="13513"/>
                  <a:pt x="82857" y="13582"/>
                </a:cubicBezTo>
                <a:cubicBezTo>
                  <a:pt x="82834" y="13376"/>
                  <a:pt x="82834" y="13239"/>
                  <a:pt x="82811" y="13057"/>
                </a:cubicBezTo>
                <a:cubicBezTo>
                  <a:pt x="82971" y="13034"/>
                  <a:pt x="83108" y="12988"/>
                  <a:pt x="83245" y="12965"/>
                </a:cubicBezTo>
                <a:cubicBezTo>
                  <a:pt x="83245" y="12920"/>
                  <a:pt x="83245" y="12897"/>
                  <a:pt x="83245" y="12851"/>
                </a:cubicBezTo>
                <a:cubicBezTo>
                  <a:pt x="83039" y="12805"/>
                  <a:pt x="82811" y="12760"/>
                  <a:pt x="82583" y="12714"/>
                </a:cubicBezTo>
                <a:cubicBezTo>
                  <a:pt x="82583" y="12623"/>
                  <a:pt x="82560" y="12486"/>
                  <a:pt x="82537" y="12349"/>
                </a:cubicBezTo>
                <a:cubicBezTo>
                  <a:pt x="82400" y="12281"/>
                  <a:pt x="82309" y="12235"/>
                  <a:pt x="82172" y="12189"/>
                </a:cubicBezTo>
                <a:cubicBezTo>
                  <a:pt x="82195" y="12007"/>
                  <a:pt x="82218" y="11847"/>
                  <a:pt x="82241" y="11596"/>
                </a:cubicBezTo>
                <a:lnTo>
                  <a:pt x="82241" y="11596"/>
                </a:lnTo>
                <a:cubicBezTo>
                  <a:pt x="82126" y="11778"/>
                  <a:pt x="82081" y="11870"/>
                  <a:pt x="82035" y="11961"/>
                </a:cubicBezTo>
                <a:cubicBezTo>
                  <a:pt x="82263" y="12258"/>
                  <a:pt x="81967" y="12509"/>
                  <a:pt x="82012" y="12783"/>
                </a:cubicBezTo>
                <a:cubicBezTo>
                  <a:pt x="81967" y="12783"/>
                  <a:pt x="81944" y="12783"/>
                  <a:pt x="81898" y="12805"/>
                </a:cubicBezTo>
                <a:cubicBezTo>
                  <a:pt x="81852" y="12600"/>
                  <a:pt x="81784" y="12417"/>
                  <a:pt x="81716" y="12212"/>
                </a:cubicBezTo>
                <a:lnTo>
                  <a:pt x="81647" y="12212"/>
                </a:lnTo>
                <a:lnTo>
                  <a:pt x="81647" y="12965"/>
                </a:lnTo>
                <a:cubicBezTo>
                  <a:pt x="81520" y="12951"/>
                  <a:pt x="81446" y="12815"/>
                  <a:pt x="81348" y="12815"/>
                </a:cubicBezTo>
                <a:cubicBezTo>
                  <a:pt x="81288" y="12815"/>
                  <a:pt x="81218" y="12868"/>
                  <a:pt x="81122" y="13034"/>
                </a:cubicBezTo>
                <a:cubicBezTo>
                  <a:pt x="81076" y="12600"/>
                  <a:pt x="81054" y="12303"/>
                  <a:pt x="81031" y="12007"/>
                </a:cubicBezTo>
                <a:lnTo>
                  <a:pt x="80962" y="12007"/>
                </a:lnTo>
                <a:cubicBezTo>
                  <a:pt x="81054" y="11870"/>
                  <a:pt x="81145" y="11710"/>
                  <a:pt x="81259" y="11550"/>
                </a:cubicBezTo>
                <a:cubicBezTo>
                  <a:pt x="81327" y="11619"/>
                  <a:pt x="81373" y="11664"/>
                  <a:pt x="81442" y="11710"/>
                </a:cubicBezTo>
                <a:cubicBezTo>
                  <a:pt x="81373" y="11824"/>
                  <a:pt x="81305" y="11938"/>
                  <a:pt x="81236" y="12075"/>
                </a:cubicBezTo>
                <a:lnTo>
                  <a:pt x="81305" y="12098"/>
                </a:lnTo>
                <a:cubicBezTo>
                  <a:pt x="81419" y="11984"/>
                  <a:pt x="81533" y="11870"/>
                  <a:pt x="81670" y="11710"/>
                </a:cubicBezTo>
                <a:cubicBezTo>
                  <a:pt x="81784" y="11801"/>
                  <a:pt x="81898" y="11847"/>
                  <a:pt x="81989" y="11915"/>
                </a:cubicBezTo>
                <a:cubicBezTo>
                  <a:pt x="82012" y="11596"/>
                  <a:pt x="82035" y="11276"/>
                  <a:pt x="82081" y="10911"/>
                </a:cubicBezTo>
                <a:cubicBezTo>
                  <a:pt x="81475" y="10646"/>
                  <a:pt x="80853" y="10585"/>
                  <a:pt x="80242" y="10585"/>
                </a:cubicBezTo>
                <a:cubicBezTo>
                  <a:pt x="80116" y="10585"/>
                  <a:pt x="79991" y="10588"/>
                  <a:pt x="79867" y="10591"/>
                </a:cubicBezTo>
                <a:cubicBezTo>
                  <a:pt x="79730" y="10477"/>
                  <a:pt x="79593" y="10386"/>
                  <a:pt x="79456" y="10272"/>
                </a:cubicBezTo>
                <a:cubicBezTo>
                  <a:pt x="79410" y="10386"/>
                  <a:pt x="79410" y="10477"/>
                  <a:pt x="79365" y="10591"/>
                </a:cubicBezTo>
                <a:cubicBezTo>
                  <a:pt x="79273" y="10546"/>
                  <a:pt x="79205" y="10500"/>
                  <a:pt x="79159" y="10477"/>
                </a:cubicBezTo>
                <a:cubicBezTo>
                  <a:pt x="79182" y="10340"/>
                  <a:pt x="79182" y="10226"/>
                  <a:pt x="79182" y="10112"/>
                </a:cubicBezTo>
                <a:lnTo>
                  <a:pt x="78703" y="10112"/>
                </a:lnTo>
                <a:cubicBezTo>
                  <a:pt x="78703" y="10021"/>
                  <a:pt x="78725" y="9884"/>
                  <a:pt x="78725" y="9724"/>
                </a:cubicBezTo>
                <a:cubicBezTo>
                  <a:pt x="78908" y="9724"/>
                  <a:pt x="79068" y="9747"/>
                  <a:pt x="79273" y="9747"/>
                </a:cubicBezTo>
                <a:cubicBezTo>
                  <a:pt x="79187" y="9560"/>
                  <a:pt x="79082" y="9464"/>
                  <a:pt x="78937" y="9464"/>
                </a:cubicBezTo>
                <a:cubicBezTo>
                  <a:pt x="78852" y="9464"/>
                  <a:pt x="78752" y="9497"/>
                  <a:pt x="78634" y="9564"/>
                </a:cubicBezTo>
                <a:cubicBezTo>
                  <a:pt x="78725" y="9336"/>
                  <a:pt x="78771" y="9222"/>
                  <a:pt x="78817" y="9153"/>
                </a:cubicBezTo>
                <a:cubicBezTo>
                  <a:pt x="78976" y="9153"/>
                  <a:pt x="79113" y="9176"/>
                  <a:pt x="79228" y="9176"/>
                </a:cubicBezTo>
                <a:cubicBezTo>
                  <a:pt x="79250" y="9153"/>
                  <a:pt x="79250" y="9108"/>
                  <a:pt x="79273" y="9085"/>
                </a:cubicBezTo>
                <a:cubicBezTo>
                  <a:pt x="79159" y="8971"/>
                  <a:pt x="79068" y="8857"/>
                  <a:pt x="78954" y="8743"/>
                </a:cubicBezTo>
                <a:cubicBezTo>
                  <a:pt x="78725" y="8902"/>
                  <a:pt x="78543" y="9016"/>
                  <a:pt x="78315" y="9176"/>
                </a:cubicBezTo>
                <a:cubicBezTo>
                  <a:pt x="78178" y="9131"/>
                  <a:pt x="78018" y="9085"/>
                  <a:pt x="77858" y="9039"/>
                </a:cubicBezTo>
                <a:cubicBezTo>
                  <a:pt x="77790" y="9108"/>
                  <a:pt x="77675" y="9176"/>
                  <a:pt x="77561" y="9268"/>
                </a:cubicBezTo>
                <a:lnTo>
                  <a:pt x="77561" y="8948"/>
                </a:lnTo>
                <a:cubicBezTo>
                  <a:pt x="77470" y="8994"/>
                  <a:pt x="77402" y="9016"/>
                  <a:pt x="77379" y="9039"/>
                </a:cubicBezTo>
                <a:cubicBezTo>
                  <a:pt x="77287" y="8857"/>
                  <a:pt x="77219" y="8720"/>
                  <a:pt x="77150" y="8606"/>
                </a:cubicBezTo>
                <a:cubicBezTo>
                  <a:pt x="76945" y="8765"/>
                  <a:pt x="76785" y="8902"/>
                  <a:pt x="76671" y="9016"/>
                </a:cubicBezTo>
                <a:cubicBezTo>
                  <a:pt x="76329" y="8811"/>
                  <a:pt x="76032" y="8606"/>
                  <a:pt x="75621" y="8355"/>
                </a:cubicBezTo>
                <a:cubicBezTo>
                  <a:pt x="75849" y="8309"/>
                  <a:pt x="75964" y="8286"/>
                  <a:pt x="76078" y="8240"/>
                </a:cubicBezTo>
                <a:cubicBezTo>
                  <a:pt x="76101" y="8240"/>
                  <a:pt x="76101" y="8195"/>
                  <a:pt x="76101" y="8149"/>
                </a:cubicBezTo>
                <a:cubicBezTo>
                  <a:pt x="76009" y="8103"/>
                  <a:pt x="75895" y="8058"/>
                  <a:pt x="75781" y="7989"/>
                </a:cubicBezTo>
                <a:cubicBezTo>
                  <a:pt x="75461" y="8492"/>
                  <a:pt x="75187" y="8971"/>
                  <a:pt x="74868" y="9496"/>
                </a:cubicBezTo>
                <a:cubicBezTo>
                  <a:pt x="74777" y="9405"/>
                  <a:pt x="74731" y="9359"/>
                  <a:pt x="74663" y="9290"/>
                </a:cubicBezTo>
                <a:cubicBezTo>
                  <a:pt x="74731" y="9222"/>
                  <a:pt x="74777" y="9176"/>
                  <a:pt x="74822" y="9131"/>
                </a:cubicBezTo>
                <a:cubicBezTo>
                  <a:pt x="74640" y="8834"/>
                  <a:pt x="74503" y="8492"/>
                  <a:pt x="74069" y="8492"/>
                </a:cubicBezTo>
                <a:cubicBezTo>
                  <a:pt x="74092" y="8583"/>
                  <a:pt x="74138" y="8674"/>
                  <a:pt x="74183" y="8788"/>
                </a:cubicBezTo>
                <a:lnTo>
                  <a:pt x="73841" y="8788"/>
                </a:lnTo>
                <a:cubicBezTo>
                  <a:pt x="73818" y="8902"/>
                  <a:pt x="73795" y="9039"/>
                  <a:pt x="73772" y="9131"/>
                </a:cubicBezTo>
                <a:cubicBezTo>
                  <a:pt x="73613" y="9176"/>
                  <a:pt x="73498" y="9222"/>
                  <a:pt x="73361" y="9268"/>
                </a:cubicBezTo>
                <a:cubicBezTo>
                  <a:pt x="73110" y="8925"/>
                  <a:pt x="72745" y="8697"/>
                  <a:pt x="72517" y="8355"/>
                </a:cubicBezTo>
                <a:cubicBezTo>
                  <a:pt x="72456" y="8273"/>
                  <a:pt x="72285" y="8191"/>
                  <a:pt x="72233" y="8191"/>
                </a:cubicBezTo>
                <a:cubicBezTo>
                  <a:pt x="72227" y="8191"/>
                  <a:pt x="72223" y="8192"/>
                  <a:pt x="72220" y="8195"/>
                </a:cubicBezTo>
                <a:cubicBezTo>
                  <a:pt x="72176" y="8239"/>
                  <a:pt x="72139" y="8255"/>
                  <a:pt x="72106" y="8255"/>
                </a:cubicBezTo>
                <a:cubicBezTo>
                  <a:pt x="72010" y="8255"/>
                  <a:pt x="71944" y="8121"/>
                  <a:pt x="71843" y="8121"/>
                </a:cubicBezTo>
                <a:cubicBezTo>
                  <a:pt x="71832" y="8121"/>
                  <a:pt x="71821" y="8123"/>
                  <a:pt x="71809" y="8126"/>
                </a:cubicBezTo>
                <a:cubicBezTo>
                  <a:pt x="71787" y="8195"/>
                  <a:pt x="71764" y="8286"/>
                  <a:pt x="71741" y="8355"/>
                </a:cubicBezTo>
                <a:cubicBezTo>
                  <a:pt x="71543" y="8355"/>
                  <a:pt x="71355" y="8324"/>
                  <a:pt x="71178" y="8324"/>
                </a:cubicBezTo>
                <a:cubicBezTo>
                  <a:pt x="71089" y="8324"/>
                  <a:pt x="71003" y="8332"/>
                  <a:pt x="70919" y="8355"/>
                </a:cubicBezTo>
                <a:cubicBezTo>
                  <a:pt x="70771" y="8393"/>
                  <a:pt x="70632" y="8414"/>
                  <a:pt x="70497" y="8414"/>
                </a:cubicBezTo>
                <a:cubicBezTo>
                  <a:pt x="70237" y="8414"/>
                  <a:pt x="69996" y="8338"/>
                  <a:pt x="69755" y="8172"/>
                </a:cubicBezTo>
                <a:cubicBezTo>
                  <a:pt x="69504" y="8012"/>
                  <a:pt x="69230" y="7852"/>
                  <a:pt x="68933" y="7715"/>
                </a:cubicBezTo>
                <a:cubicBezTo>
                  <a:pt x="68842" y="7670"/>
                  <a:pt x="68728" y="7670"/>
                  <a:pt x="68591" y="7647"/>
                </a:cubicBezTo>
                <a:lnTo>
                  <a:pt x="68591" y="7647"/>
                </a:lnTo>
                <a:cubicBezTo>
                  <a:pt x="68842" y="8081"/>
                  <a:pt x="68842" y="8149"/>
                  <a:pt x="68614" y="8446"/>
                </a:cubicBezTo>
                <a:cubicBezTo>
                  <a:pt x="68568" y="8355"/>
                  <a:pt x="68523" y="8286"/>
                  <a:pt x="68477" y="8218"/>
                </a:cubicBezTo>
                <a:cubicBezTo>
                  <a:pt x="68454" y="8218"/>
                  <a:pt x="68431" y="8218"/>
                  <a:pt x="68408" y="8240"/>
                </a:cubicBezTo>
                <a:cubicBezTo>
                  <a:pt x="68454" y="8400"/>
                  <a:pt x="68477" y="8583"/>
                  <a:pt x="68523" y="8765"/>
                </a:cubicBezTo>
                <a:cubicBezTo>
                  <a:pt x="68443" y="8805"/>
                  <a:pt x="68361" y="8826"/>
                  <a:pt x="68281" y="8826"/>
                </a:cubicBezTo>
                <a:cubicBezTo>
                  <a:pt x="68133" y="8826"/>
                  <a:pt x="67995" y="8754"/>
                  <a:pt x="67906" y="8606"/>
                </a:cubicBezTo>
                <a:cubicBezTo>
                  <a:pt x="67883" y="8492"/>
                  <a:pt x="67861" y="8355"/>
                  <a:pt x="67861" y="8218"/>
                </a:cubicBezTo>
                <a:cubicBezTo>
                  <a:pt x="67572" y="8012"/>
                  <a:pt x="67414" y="7657"/>
                  <a:pt x="67050" y="7657"/>
                </a:cubicBezTo>
                <a:cubicBezTo>
                  <a:pt x="67011" y="7657"/>
                  <a:pt x="66969" y="7661"/>
                  <a:pt x="66925" y="7670"/>
                </a:cubicBezTo>
                <a:cubicBezTo>
                  <a:pt x="66948" y="7533"/>
                  <a:pt x="66970" y="7442"/>
                  <a:pt x="66970" y="7305"/>
                </a:cubicBezTo>
                <a:lnTo>
                  <a:pt x="66970" y="7305"/>
                </a:lnTo>
                <a:cubicBezTo>
                  <a:pt x="66788" y="7350"/>
                  <a:pt x="66651" y="7396"/>
                  <a:pt x="66537" y="7419"/>
                </a:cubicBezTo>
                <a:cubicBezTo>
                  <a:pt x="66445" y="7350"/>
                  <a:pt x="66354" y="7282"/>
                  <a:pt x="66240" y="7190"/>
                </a:cubicBezTo>
                <a:cubicBezTo>
                  <a:pt x="66012" y="7305"/>
                  <a:pt x="65783" y="7419"/>
                  <a:pt x="65578" y="7533"/>
                </a:cubicBezTo>
                <a:cubicBezTo>
                  <a:pt x="65510" y="7419"/>
                  <a:pt x="65418" y="7259"/>
                  <a:pt x="65327" y="7122"/>
                </a:cubicBezTo>
                <a:cubicBezTo>
                  <a:pt x="65076" y="7190"/>
                  <a:pt x="64848" y="7236"/>
                  <a:pt x="64642" y="7282"/>
                </a:cubicBezTo>
                <a:cubicBezTo>
                  <a:pt x="64642" y="7601"/>
                  <a:pt x="64345" y="7670"/>
                  <a:pt x="64163" y="7830"/>
                </a:cubicBezTo>
                <a:cubicBezTo>
                  <a:pt x="64117" y="7944"/>
                  <a:pt x="64460" y="8035"/>
                  <a:pt x="64140" y="8172"/>
                </a:cubicBezTo>
                <a:cubicBezTo>
                  <a:pt x="63980" y="7967"/>
                  <a:pt x="63820" y="7738"/>
                  <a:pt x="63684" y="7510"/>
                </a:cubicBezTo>
                <a:cubicBezTo>
                  <a:pt x="63524" y="7259"/>
                  <a:pt x="63432" y="6962"/>
                  <a:pt x="63090" y="6825"/>
                </a:cubicBezTo>
                <a:cubicBezTo>
                  <a:pt x="63022" y="6894"/>
                  <a:pt x="62930" y="6962"/>
                  <a:pt x="62862" y="7031"/>
                </a:cubicBezTo>
                <a:cubicBezTo>
                  <a:pt x="62725" y="6848"/>
                  <a:pt x="62611" y="6688"/>
                  <a:pt x="62497" y="6506"/>
                </a:cubicBezTo>
                <a:cubicBezTo>
                  <a:pt x="62200" y="6917"/>
                  <a:pt x="61561" y="6871"/>
                  <a:pt x="61401" y="7487"/>
                </a:cubicBezTo>
                <a:cubicBezTo>
                  <a:pt x="61561" y="7442"/>
                  <a:pt x="61698" y="7419"/>
                  <a:pt x="61812" y="7396"/>
                </a:cubicBezTo>
                <a:cubicBezTo>
                  <a:pt x="61949" y="7533"/>
                  <a:pt x="62063" y="7670"/>
                  <a:pt x="62200" y="7807"/>
                </a:cubicBezTo>
                <a:cubicBezTo>
                  <a:pt x="62291" y="7693"/>
                  <a:pt x="62360" y="7601"/>
                  <a:pt x="62428" y="7510"/>
                </a:cubicBezTo>
                <a:cubicBezTo>
                  <a:pt x="62839" y="7670"/>
                  <a:pt x="63227" y="7830"/>
                  <a:pt x="63684" y="7989"/>
                </a:cubicBezTo>
                <a:cubicBezTo>
                  <a:pt x="63615" y="8149"/>
                  <a:pt x="63569" y="8332"/>
                  <a:pt x="63501" y="8514"/>
                </a:cubicBezTo>
                <a:cubicBezTo>
                  <a:pt x="64144" y="8551"/>
                  <a:pt x="64757" y="8677"/>
                  <a:pt x="65389" y="8677"/>
                </a:cubicBezTo>
                <a:cubicBezTo>
                  <a:pt x="65542" y="8677"/>
                  <a:pt x="65696" y="8669"/>
                  <a:pt x="65852" y="8651"/>
                </a:cubicBezTo>
                <a:cubicBezTo>
                  <a:pt x="65715" y="8537"/>
                  <a:pt x="65578" y="8446"/>
                  <a:pt x="65441" y="8355"/>
                </a:cubicBezTo>
                <a:cubicBezTo>
                  <a:pt x="65373" y="8400"/>
                  <a:pt x="65327" y="8446"/>
                  <a:pt x="65281" y="8492"/>
                </a:cubicBezTo>
                <a:cubicBezTo>
                  <a:pt x="65258" y="8469"/>
                  <a:pt x="65236" y="8446"/>
                  <a:pt x="65213" y="8446"/>
                </a:cubicBezTo>
                <a:cubicBezTo>
                  <a:pt x="65258" y="8309"/>
                  <a:pt x="65327" y="8195"/>
                  <a:pt x="65373" y="8081"/>
                </a:cubicBezTo>
                <a:cubicBezTo>
                  <a:pt x="65532" y="8081"/>
                  <a:pt x="65624" y="8103"/>
                  <a:pt x="65783" y="8103"/>
                </a:cubicBezTo>
                <a:cubicBezTo>
                  <a:pt x="65852" y="8195"/>
                  <a:pt x="65966" y="8286"/>
                  <a:pt x="66126" y="8423"/>
                </a:cubicBezTo>
                <a:cubicBezTo>
                  <a:pt x="66012" y="8537"/>
                  <a:pt x="65943" y="8606"/>
                  <a:pt x="65875" y="8674"/>
                </a:cubicBezTo>
                <a:cubicBezTo>
                  <a:pt x="65943" y="8948"/>
                  <a:pt x="66217" y="8857"/>
                  <a:pt x="66377" y="8925"/>
                </a:cubicBezTo>
                <a:cubicBezTo>
                  <a:pt x="66418" y="8941"/>
                  <a:pt x="66463" y="8947"/>
                  <a:pt x="66510" y="8947"/>
                </a:cubicBezTo>
                <a:cubicBezTo>
                  <a:pt x="66673" y="8947"/>
                  <a:pt x="66867" y="8874"/>
                  <a:pt x="67062" y="8857"/>
                </a:cubicBezTo>
                <a:cubicBezTo>
                  <a:pt x="67176" y="8925"/>
                  <a:pt x="67358" y="9062"/>
                  <a:pt x="67473" y="9131"/>
                </a:cubicBezTo>
                <a:cubicBezTo>
                  <a:pt x="67975" y="9108"/>
                  <a:pt x="68454" y="9085"/>
                  <a:pt x="69002" y="9062"/>
                </a:cubicBezTo>
                <a:cubicBezTo>
                  <a:pt x="68842" y="8994"/>
                  <a:pt x="68751" y="8948"/>
                  <a:pt x="68659" y="8902"/>
                </a:cubicBezTo>
                <a:cubicBezTo>
                  <a:pt x="68659" y="8811"/>
                  <a:pt x="68682" y="8743"/>
                  <a:pt x="68728" y="8583"/>
                </a:cubicBezTo>
                <a:cubicBezTo>
                  <a:pt x="68819" y="8697"/>
                  <a:pt x="68865" y="8765"/>
                  <a:pt x="68911" y="8811"/>
                </a:cubicBezTo>
                <a:cubicBezTo>
                  <a:pt x="69070" y="8788"/>
                  <a:pt x="69253" y="8765"/>
                  <a:pt x="69436" y="8743"/>
                </a:cubicBezTo>
                <a:cubicBezTo>
                  <a:pt x="69436" y="8857"/>
                  <a:pt x="69436" y="8925"/>
                  <a:pt x="69458" y="9016"/>
                </a:cubicBezTo>
                <a:lnTo>
                  <a:pt x="69025" y="9016"/>
                </a:lnTo>
                <a:cubicBezTo>
                  <a:pt x="69381" y="9234"/>
                  <a:pt x="69717" y="9324"/>
                  <a:pt x="70067" y="9324"/>
                </a:cubicBezTo>
                <a:cubicBezTo>
                  <a:pt x="70233" y="9324"/>
                  <a:pt x="70401" y="9304"/>
                  <a:pt x="70577" y="9268"/>
                </a:cubicBezTo>
                <a:cubicBezTo>
                  <a:pt x="70988" y="9633"/>
                  <a:pt x="71604" y="9405"/>
                  <a:pt x="72106" y="9656"/>
                </a:cubicBezTo>
                <a:cubicBezTo>
                  <a:pt x="72106" y="9656"/>
                  <a:pt x="72129" y="9633"/>
                  <a:pt x="72152" y="9633"/>
                </a:cubicBezTo>
                <a:cubicBezTo>
                  <a:pt x="72197" y="9587"/>
                  <a:pt x="72243" y="9519"/>
                  <a:pt x="72243" y="9519"/>
                </a:cubicBezTo>
                <a:cubicBezTo>
                  <a:pt x="72540" y="9587"/>
                  <a:pt x="72814" y="9656"/>
                  <a:pt x="73110" y="9701"/>
                </a:cubicBezTo>
                <a:cubicBezTo>
                  <a:pt x="73430" y="9747"/>
                  <a:pt x="73772" y="9770"/>
                  <a:pt x="74092" y="9793"/>
                </a:cubicBezTo>
                <a:cubicBezTo>
                  <a:pt x="74389" y="9815"/>
                  <a:pt x="74708" y="9838"/>
                  <a:pt x="74982" y="9861"/>
                </a:cubicBezTo>
                <a:cubicBezTo>
                  <a:pt x="75028" y="9952"/>
                  <a:pt x="75073" y="10066"/>
                  <a:pt x="75096" y="10181"/>
                </a:cubicBezTo>
                <a:cubicBezTo>
                  <a:pt x="74905" y="10410"/>
                  <a:pt x="74666" y="10511"/>
                  <a:pt x="74378" y="10511"/>
                </a:cubicBezTo>
                <a:cubicBezTo>
                  <a:pt x="74323" y="10511"/>
                  <a:pt x="74265" y="10508"/>
                  <a:pt x="74206" y="10500"/>
                </a:cubicBezTo>
                <a:cubicBezTo>
                  <a:pt x="74160" y="10386"/>
                  <a:pt x="74138" y="10295"/>
                  <a:pt x="74115" y="10181"/>
                </a:cubicBezTo>
                <a:cubicBezTo>
                  <a:pt x="74023" y="10272"/>
                  <a:pt x="73978" y="10340"/>
                  <a:pt x="73886" y="10432"/>
                </a:cubicBezTo>
                <a:cubicBezTo>
                  <a:pt x="73795" y="10363"/>
                  <a:pt x="73727" y="10295"/>
                  <a:pt x="73658" y="10226"/>
                </a:cubicBezTo>
                <a:cubicBezTo>
                  <a:pt x="73544" y="10295"/>
                  <a:pt x="73430" y="10340"/>
                  <a:pt x="73316" y="10409"/>
                </a:cubicBezTo>
                <a:cubicBezTo>
                  <a:pt x="73225" y="10226"/>
                  <a:pt x="73133" y="10089"/>
                  <a:pt x="73042" y="9907"/>
                </a:cubicBezTo>
                <a:cubicBezTo>
                  <a:pt x="72836" y="10044"/>
                  <a:pt x="72631" y="10181"/>
                  <a:pt x="72380" y="10340"/>
                </a:cubicBezTo>
                <a:cubicBezTo>
                  <a:pt x="72289" y="10249"/>
                  <a:pt x="72152" y="10135"/>
                  <a:pt x="72015" y="10021"/>
                </a:cubicBezTo>
                <a:cubicBezTo>
                  <a:pt x="71969" y="10044"/>
                  <a:pt x="71923" y="10089"/>
                  <a:pt x="71855" y="10112"/>
                </a:cubicBezTo>
                <a:cubicBezTo>
                  <a:pt x="71672" y="10021"/>
                  <a:pt x="71490" y="9907"/>
                  <a:pt x="71284" y="9815"/>
                </a:cubicBezTo>
                <a:cubicBezTo>
                  <a:pt x="71193" y="9907"/>
                  <a:pt x="71125" y="10021"/>
                  <a:pt x="70988" y="10181"/>
                </a:cubicBezTo>
                <a:cubicBezTo>
                  <a:pt x="70828" y="10066"/>
                  <a:pt x="70691" y="9952"/>
                  <a:pt x="70577" y="9861"/>
                </a:cubicBezTo>
                <a:cubicBezTo>
                  <a:pt x="69709" y="9770"/>
                  <a:pt x="68888" y="9678"/>
                  <a:pt x="68043" y="9587"/>
                </a:cubicBezTo>
                <a:cubicBezTo>
                  <a:pt x="68020" y="9678"/>
                  <a:pt x="67998" y="9747"/>
                  <a:pt x="67975" y="9770"/>
                </a:cubicBezTo>
                <a:cubicBezTo>
                  <a:pt x="67838" y="9656"/>
                  <a:pt x="67746" y="9473"/>
                  <a:pt x="67632" y="9473"/>
                </a:cubicBezTo>
                <a:cubicBezTo>
                  <a:pt x="67238" y="9455"/>
                  <a:pt x="66844" y="9325"/>
                  <a:pt x="66438" y="9325"/>
                </a:cubicBezTo>
                <a:cubicBezTo>
                  <a:pt x="66328" y="9325"/>
                  <a:pt x="66216" y="9334"/>
                  <a:pt x="66103" y="9359"/>
                </a:cubicBezTo>
                <a:cubicBezTo>
                  <a:pt x="66083" y="9366"/>
                  <a:pt x="66061" y="9368"/>
                  <a:pt x="66038" y="9368"/>
                </a:cubicBezTo>
                <a:cubicBezTo>
                  <a:pt x="65981" y="9368"/>
                  <a:pt x="65916" y="9352"/>
                  <a:pt x="65852" y="9336"/>
                </a:cubicBezTo>
                <a:cubicBezTo>
                  <a:pt x="65806" y="9405"/>
                  <a:pt x="65761" y="9450"/>
                  <a:pt x="65692" y="9541"/>
                </a:cubicBezTo>
                <a:cubicBezTo>
                  <a:pt x="65669" y="9427"/>
                  <a:pt x="65647" y="9359"/>
                  <a:pt x="65624" y="9290"/>
                </a:cubicBezTo>
                <a:cubicBezTo>
                  <a:pt x="65562" y="9319"/>
                  <a:pt x="65504" y="9331"/>
                  <a:pt x="65450" y="9331"/>
                </a:cubicBezTo>
                <a:cubicBezTo>
                  <a:pt x="65199" y="9331"/>
                  <a:pt x="65012" y="9085"/>
                  <a:pt x="64825" y="9085"/>
                </a:cubicBezTo>
                <a:cubicBezTo>
                  <a:pt x="64528" y="9199"/>
                  <a:pt x="64300" y="9268"/>
                  <a:pt x="64026" y="9359"/>
                </a:cubicBezTo>
                <a:cubicBezTo>
                  <a:pt x="63957" y="9176"/>
                  <a:pt x="63912" y="9039"/>
                  <a:pt x="63843" y="8880"/>
                </a:cubicBezTo>
                <a:cubicBezTo>
                  <a:pt x="63820" y="8880"/>
                  <a:pt x="63820" y="8902"/>
                  <a:pt x="63798" y="8902"/>
                </a:cubicBezTo>
                <a:cubicBezTo>
                  <a:pt x="63798" y="8971"/>
                  <a:pt x="63775" y="9062"/>
                  <a:pt x="63775" y="9131"/>
                </a:cubicBezTo>
                <a:cubicBezTo>
                  <a:pt x="63569" y="9108"/>
                  <a:pt x="63364" y="9062"/>
                  <a:pt x="63159" y="9016"/>
                </a:cubicBezTo>
                <a:cubicBezTo>
                  <a:pt x="63159" y="8925"/>
                  <a:pt x="63181" y="8857"/>
                  <a:pt x="63181" y="8765"/>
                </a:cubicBezTo>
                <a:cubicBezTo>
                  <a:pt x="63181" y="8765"/>
                  <a:pt x="63159" y="8765"/>
                  <a:pt x="63159" y="8743"/>
                </a:cubicBezTo>
                <a:cubicBezTo>
                  <a:pt x="63113" y="8857"/>
                  <a:pt x="63044" y="8971"/>
                  <a:pt x="62999" y="9085"/>
                </a:cubicBezTo>
                <a:cubicBezTo>
                  <a:pt x="62907" y="9039"/>
                  <a:pt x="62839" y="9039"/>
                  <a:pt x="62771" y="9016"/>
                </a:cubicBezTo>
                <a:cubicBezTo>
                  <a:pt x="62839" y="8788"/>
                  <a:pt x="62930" y="8606"/>
                  <a:pt x="62999" y="8400"/>
                </a:cubicBezTo>
                <a:lnTo>
                  <a:pt x="62999" y="8400"/>
                </a:lnTo>
                <a:cubicBezTo>
                  <a:pt x="62954" y="8411"/>
                  <a:pt x="62914" y="8415"/>
                  <a:pt x="62878" y="8415"/>
                </a:cubicBezTo>
                <a:cubicBezTo>
                  <a:pt x="62598" y="8415"/>
                  <a:pt x="62544" y="8133"/>
                  <a:pt x="62382" y="8012"/>
                </a:cubicBezTo>
                <a:cubicBezTo>
                  <a:pt x="62084" y="8036"/>
                  <a:pt x="61891" y="8052"/>
                  <a:pt x="61758" y="8052"/>
                </a:cubicBezTo>
                <a:cubicBezTo>
                  <a:pt x="61515" y="8052"/>
                  <a:pt x="61473" y="8000"/>
                  <a:pt x="61355" y="7852"/>
                </a:cubicBezTo>
                <a:cubicBezTo>
                  <a:pt x="61333" y="7921"/>
                  <a:pt x="61333" y="7989"/>
                  <a:pt x="61310" y="8103"/>
                </a:cubicBezTo>
                <a:cubicBezTo>
                  <a:pt x="61218" y="7989"/>
                  <a:pt x="61150" y="7898"/>
                  <a:pt x="61059" y="7784"/>
                </a:cubicBezTo>
                <a:cubicBezTo>
                  <a:pt x="61013" y="7898"/>
                  <a:pt x="60990" y="7989"/>
                  <a:pt x="60922" y="8126"/>
                </a:cubicBezTo>
                <a:cubicBezTo>
                  <a:pt x="61173" y="8195"/>
                  <a:pt x="61355" y="8240"/>
                  <a:pt x="61584" y="8309"/>
                </a:cubicBezTo>
                <a:cubicBezTo>
                  <a:pt x="61515" y="8400"/>
                  <a:pt x="61447" y="8469"/>
                  <a:pt x="61401" y="8514"/>
                </a:cubicBezTo>
                <a:cubicBezTo>
                  <a:pt x="61196" y="8469"/>
                  <a:pt x="60990" y="8423"/>
                  <a:pt x="60785" y="8377"/>
                </a:cubicBezTo>
                <a:lnTo>
                  <a:pt x="60785" y="8811"/>
                </a:lnTo>
                <a:cubicBezTo>
                  <a:pt x="60899" y="8811"/>
                  <a:pt x="60967" y="8834"/>
                  <a:pt x="61036" y="8834"/>
                </a:cubicBezTo>
                <a:cubicBezTo>
                  <a:pt x="61036" y="8880"/>
                  <a:pt x="61036" y="8902"/>
                  <a:pt x="61036" y="8925"/>
                </a:cubicBezTo>
                <a:cubicBezTo>
                  <a:pt x="60876" y="8948"/>
                  <a:pt x="60739" y="8948"/>
                  <a:pt x="60648" y="8971"/>
                </a:cubicBezTo>
                <a:cubicBezTo>
                  <a:pt x="60602" y="8720"/>
                  <a:pt x="60556" y="8537"/>
                  <a:pt x="60534" y="8423"/>
                </a:cubicBezTo>
                <a:cubicBezTo>
                  <a:pt x="60394" y="8326"/>
                  <a:pt x="60268" y="8290"/>
                  <a:pt x="60149" y="8290"/>
                </a:cubicBezTo>
                <a:cubicBezTo>
                  <a:pt x="59819" y="8290"/>
                  <a:pt x="59545" y="8566"/>
                  <a:pt x="59210" y="8583"/>
                </a:cubicBezTo>
                <a:cubicBezTo>
                  <a:pt x="59187" y="8423"/>
                  <a:pt x="59164" y="8309"/>
                  <a:pt x="59141" y="8218"/>
                </a:cubicBezTo>
                <a:cubicBezTo>
                  <a:pt x="58776" y="8126"/>
                  <a:pt x="58457" y="8035"/>
                  <a:pt x="58091" y="7944"/>
                </a:cubicBezTo>
                <a:cubicBezTo>
                  <a:pt x="58137" y="7761"/>
                  <a:pt x="58183" y="7624"/>
                  <a:pt x="58228" y="7510"/>
                </a:cubicBezTo>
                <a:cubicBezTo>
                  <a:pt x="58571" y="7533"/>
                  <a:pt x="58867" y="7510"/>
                  <a:pt x="58959" y="7921"/>
                </a:cubicBezTo>
                <a:cubicBezTo>
                  <a:pt x="59096" y="7373"/>
                  <a:pt x="58411" y="7510"/>
                  <a:pt x="58342" y="7145"/>
                </a:cubicBezTo>
                <a:lnTo>
                  <a:pt x="58342" y="7145"/>
                </a:lnTo>
                <a:cubicBezTo>
                  <a:pt x="58563" y="7168"/>
                  <a:pt x="58743" y="7180"/>
                  <a:pt x="58895" y="7180"/>
                </a:cubicBezTo>
                <a:cubicBezTo>
                  <a:pt x="59200" y="7180"/>
                  <a:pt x="59392" y="7130"/>
                  <a:pt x="59575" y="7008"/>
                </a:cubicBezTo>
                <a:cubicBezTo>
                  <a:pt x="59210" y="6917"/>
                  <a:pt x="58867" y="6848"/>
                  <a:pt x="58548" y="6734"/>
                </a:cubicBezTo>
                <a:cubicBezTo>
                  <a:pt x="58365" y="6688"/>
                  <a:pt x="58183" y="6620"/>
                  <a:pt x="58023" y="6551"/>
                </a:cubicBezTo>
                <a:cubicBezTo>
                  <a:pt x="57909" y="6483"/>
                  <a:pt x="57840" y="6369"/>
                  <a:pt x="57726" y="6277"/>
                </a:cubicBezTo>
                <a:cubicBezTo>
                  <a:pt x="57589" y="6392"/>
                  <a:pt x="57475" y="6483"/>
                  <a:pt x="57407" y="6551"/>
                </a:cubicBezTo>
                <a:cubicBezTo>
                  <a:pt x="56797" y="6481"/>
                  <a:pt x="56429" y="6447"/>
                  <a:pt x="56170" y="6447"/>
                </a:cubicBezTo>
                <a:cubicBezTo>
                  <a:pt x="55838" y="6447"/>
                  <a:pt x="55688" y="6504"/>
                  <a:pt x="55444" y="6620"/>
                </a:cubicBezTo>
                <a:cubicBezTo>
                  <a:pt x="55740" y="6643"/>
                  <a:pt x="56037" y="6597"/>
                  <a:pt x="56128" y="6939"/>
                </a:cubicBezTo>
                <a:cubicBezTo>
                  <a:pt x="56215" y="6918"/>
                  <a:pt x="56299" y="6903"/>
                  <a:pt x="56377" y="6903"/>
                </a:cubicBezTo>
                <a:cubicBezTo>
                  <a:pt x="56545" y="6903"/>
                  <a:pt x="56682" y="6972"/>
                  <a:pt x="56745" y="7190"/>
                </a:cubicBezTo>
                <a:cubicBezTo>
                  <a:pt x="56836" y="7122"/>
                  <a:pt x="56882" y="7076"/>
                  <a:pt x="56973" y="7031"/>
                </a:cubicBezTo>
                <a:cubicBezTo>
                  <a:pt x="56996" y="7190"/>
                  <a:pt x="56996" y="7305"/>
                  <a:pt x="57019" y="7419"/>
                </a:cubicBezTo>
                <a:cubicBezTo>
                  <a:pt x="57178" y="7350"/>
                  <a:pt x="57292" y="7282"/>
                  <a:pt x="57429" y="7213"/>
                </a:cubicBezTo>
                <a:cubicBezTo>
                  <a:pt x="57475" y="7373"/>
                  <a:pt x="57521" y="7510"/>
                  <a:pt x="57566" y="7647"/>
                </a:cubicBezTo>
                <a:cubicBezTo>
                  <a:pt x="57407" y="7738"/>
                  <a:pt x="57292" y="7830"/>
                  <a:pt x="57133" y="7921"/>
                </a:cubicBezTo>
                <a:cubicBezTo>
                  <a:pt x="57041" y="7807"/>
                  <a:pt x="56950" y="7715"/>
                  <a:pt x="56882" y="7624"/>
                </a:cubicBezTo>
                <a:cubicBezTo>
                  <a:pt x="56767" y="7693"/>
                  <a:pt x="56653" y="7761"/>
                  <a:pt x="56539" y="7830"/>
                </a:cubicBezTo>
                <a:cubicBezTo>
                  <a:pt x="56448" y="7693"/>
                  <a:pt x="56357" y="7579"/>
                  <a:pt x="56265" y="7464"/>
                </a:cubicBezTo>
                <a:cubicBezTo>
                  <a:pt x="56220" y="7556"/>
                  <a:pt x="56197" y="7624"/>
                  <a:pt x="56151" y="7715"/>
                </a:cubicBezTo>
                <a:cubicBezTo>
                  <a:pt x="56028" y="7620"/>
                  <a:pt x="55905" y="7587"/>
                  <a:pt x="55782" y="7587"/>
                </a:cubicBezTo>
                <a:cubicBezTo>
                  <a:pt x="55530" y="7587"/>
                  <a:pt x="55281" y="7724"/>
                  <a:pt x="55040" y="7724"/>
                </a:cubicBezTo>
                <a:cubicBezTo>
                  <a:pt x="55007" y="7724"/>
                  <a:pt x="54974" y="7721"/>
                  <a:pt x="54941" y="7715"/>
                </a:cubicBezTo>
                <a:cubicBezTo>
                  <a:pt x="54873" y="7784"/>
                  <a:pt x="54804" y="7830"/>
                  <a:pt x="54690" y="7921"/>
                </a:cubicBezTo>
                <a:cubicBezTo>
                  <a:pt x="54645" y="7761"/>
                  <a:pt x="54622" y="7647"/>
                  <a:pt x="54576" y="7533"/>
                </a:cubicBezTo>
                <a:cubicBezTo>
                  <a:pt x="54463" y="7583"/>
                  <a:pt x="54355" y="7604"/>
                  <a:pt x="54250" y="7604"/>
                </a:cubicBezTo>
                <a:cubicBezTo>
                  <a:pt x="53975" y="7604"/>
                  <a:pt x="53722" y="7460"/>
                  <a:pt x="53458" y="7327"/>
                </a:cubicBezTo>
                <a:cubicBezTo>
                  <a:pt x="53435" y="7373"/>
                  <a:pt x="53389" y="7419"/>
                  <a:pt x="53389" y="7442"/>
                </a:cubicBezTo>
                <a:cubicBezTo>
                  <a:pt x="53184" y="7396"/>
                  <a:pt x="53001" y="7350"/>
                  <a:pt x="52842" y="7327"/>
                </a:cubicBezTo>
                <a:cubicBezTo>
                  <a:pt x="52682" y="7305"/>
                  <a:pt x="52499" y="7327"/>
                  <a:pt x="52362" y="7282"/>
                </a:cubicBezTo>
                <a:cubicBezTo>
                  <a:pt x="51792" y="7190"/>
                  <a:pt x="51221" y="7076"/>
                  <a:pt x="50650" y="6985"/>
                </a:cubicBezTo>
                <a:cubicBezTo>
                  <a:pt x="50559" y="6977"/>
                  <a:pt x="50465" y="6975"/>
                  <a:pt x="50372" y="6975"/>
                </a:cubicBezTo>
                <a:cubicBezTo>
                  <a:pt x="50186" y="6975"/>
                  <a:pt x="50004" y="6985"/>
                  <a:pt x="49851" y="6985"/>
                </a:cubicBezTo>
                <a:cubicBezTo>
                  <a:pt x="49623" y="6939"/>
                  <a:pt x="49441" y="6848"/>
                  <a:pt x="49258" y="6848"/>
                </a:cubicBezTo>
                <a:cubicBezTo>
                  <a:pt x="48322" y="6848"/>
                  <a:pt x="47386" y="6734"/>
                  <a:pt x="46473" y="6551"/>
                </a:cubicBezTo>
                <a:cubicBezTo>
                  <a:pt x="46305" y="6509"/>
                  <a:pt x="46116" y="6389"/>
                  <a:pt x="45963" y="6389"/>
                </a:cubicBezTo>
                <a:cubicBezTo>
                  <a:pt x="45950" y="6389"/>
                  <a:pt x="45938" y="6390"/>
                  <a:pt x="45925" y="6392"/>
                </a:cubicBezTo>
                <a:cubicBezTo>
                  <a:pt x="45895" y="6398"/>
                  <a:pt x="45868" y="6400"/>
                  <a:pt x="45845" y="6400"/>
                </a:cubicBezTo>
                <a:cubicBezTo>
                  <a:pt x="45689" y="6400"/>
                  <a:pt x="45656" y="6279"/>
                  <a:pt x="45537" y="6141"/>
                </a:cubicBezTo>
                <a:cubicBezTo>
                  <a:pt x="45788" y="6072"/>
                  <a:pt x="45994" y="6026"/>
                  <a:pt x="46222" y="5981"/>
                </a:cubicBezTo>
                <a:cubicBezTo>
                  <a:pt x="46359" y="6026"/>
                  <a:pt x="46496" y="6095"/>
                  <a:pt x="46633" y="6141"/>
                </a:cubicBezTo>
                <a:cubicBezTo>
                  <a:pt x="46838" y="6011"/>
                  <a:pt x="46951" y="5943"/>
                  <a:pt x="47049" y="5943"/>
                </a:cubicBezTo>
                <a:cubicBezTo>
                  <a:pt x="47159" y="5943"/>
                  <a:pt x="47251" y="6028"/>
                  <a:pt x="47432" y="6209"/>
                </a:cubicBezTo>
                <a:cubicBezTo>
                  <a:pt x="47491" y="6228"/>
                  <a:pt x="47549" y="6235"/>
                  <a:pt x="47607" y="6235"/>
                </a:cubicBezTo>
                <a:cubicBezTo>
                  <a:pt x="47882" y="6235"/>
                  <a:pt x="48151" y="6064"/>
                  <a:pt x="48433" y="6064"/>
                </a:cubicBezTo>
                <a:cubicBezTo>
                  <a:pt x="48531" y="6064"/>
                  <a:pt x="48631" y="6084"/>
                  <a:pt x="48733" y="6141"/>
                </a:cubicBezTo>
                <a:cubicBezTo>
                  <a:pt x="48733" y="6232"/>
                  <a:pt x="48710" y="6300"/>
                  <a:pt x="48710" y="6369"/>
                </a:cubicBezTo>
                <a:cubicBezTo>
                  <a:pt x="48824" y="6414"/>
                  <a:pt x="48961" y="6460"/>
                  <a:pt x="49030" y="6483"/>
                </a:cubicBezTo>
                <a:cubicBezTo>
                  <a:pt x="49281" y="6392"/>
                  <a:pt x="49486" y="6323"/>
                  <a:pt x="49714" y="6232"/>
                </a:cubicBezTo>
                <a:cubicBezTo>
                  <a:pt x="49760" y="6392"/>
                  <a:pt x="49806" y="6506"/>
                  <a:pt x="49874" y="6665"/>
                </a:cubicBezTo>
                <a:cubicBezTo>
                  <a:pt x="49958" y="6597"/>
                  <a:pt x="50043" y="6574"/>
                  <a:pt x="50129" y="6574"/>
                </a:cubicBezTo>
                <a:cubicBezTo>
                  <a:pt x="50321" y="6574"/>
                  <a:pt x="50516" y="6691"/>
                  <a:pt x="50708" y="6691"/>
                </a:cubicBezTo>
                <a:cubicBezTo>
                  <a:pt x="50804" y="6691"/>
                  <a:pt x="50899" y="6662"/>
                  <a:pt x="50993" y="6574"/>
                </a:cubicBezTo>
                <a:cubicBezTo>
                  <a:pt x="51472" y="6665"/>
                  <a:pt x="51951" y="6734"/>
                  <a:pt x="52545" y="6825"/>
                </a:cubicBezTo>
                <a:cubicBezTo>
                  <a:pt x="52773" y="6871"/>
                  <a:pt x="53115" y="6917"/>
                  <a:pt x="53458" y="6939"/>
                </a:cubicBezTo>
                <a:cubicBezTo>
                  <a:pt x="53481" y="6734"/>
                  <a:pt x="53389" y="6688"/>
                  <a:pt x="53230" y="6643"/>
                </a:cubicBezTo>
                <a:cubicBezTo>
                  <a:pt x="53024" y="6597"/>
                  <a:pt x="52956" y="6483"/>
                  <a:pt x="53024" y="6300"/>
                </a:cubicBezTo>
                <a:cubicBezTo>
                  <a:pt x="53093" y="6255"/>
                  <a:pt x="53161" y="6232"/>
                  <a:pt x="53252" y="6209"/>
                </a:cubicBezTo>
                <a:cubicBezTo>
                  <a:pt x="53156" y="6049"/>
                  <a:pt x="53060" y="5988"/>
                  <a:pt x="52966" y="5988"/>
                </a:cubicBezTo>
                <a:cubicBezTo>
                  <a:pt x="52860" y="5988"/>
                  <a:pt x="52756" y="6066"/>
                  <a:pt x="52659" y="6163"/>
                </a:cubicBezTo>
                <a:cubicBezTo>
                  <a:pt x="52613" y="6072"/>
                  <a:pt x="52590" y="6026"/>
                  <a:pt x="52568" y="5958"/>
                </a:cubicBezTo>
                <a:cubicBezTo>
                  <a:pt x="52453" y="5958"/>
                  <a:pt x="52339" y="5981"/>
                  <a:pt x="52225" y="5981"/>
                </a:cubicBezTo>
                <a:cubicBezTo>
                  <a:pt x="52180" y="6072"/>
                  <a:pt x="52134" y="6141"/>
                  <a:pt x="52088" y="6232"/>
                </a:cubicBezTo>
                <a:cubicBezTo>
                  <a:pt x="51814" y="6049"/>
                  <a:pt x="51563" y="5889"/>
                  <a:pt x="51335" y="5730"/>
                </a:cubicBezTo>
                <a:lnTo>
                  <a:pt x="49943" y="5730"/>
                </a:lnTo>
                <a:cubicBezTo>
                  <a:pt x="49874" y="5775"/>
                  <a:pt x="49737" y="5867"/>
                  <a:pt x="49577" y="5958"/>
                </a:cubicBezTo>
                <a:cubicBezTo>
                  <a:pt x="49532" y="5867"/>
                  <a:pt x="49486" y="5798"/>
                  <a:pt x="49441" y="5752"/>
                </a:cubicBezTo>
                <a:cubicBezTo>
                  <a:pt x="49349" y="5798"/>
                  <a:pt x="49281" y="5844"/>
                  <a:pt x="49189" y="5889"/>
                </a:cubicBezTo>
                <a:cubicBezTo>
                  <a:pt x="49144" y="5775"/>
                  <a:pt x="49098" y="5684"/>
                  <a:pt x="49030" y="5547"/>
                </a:cubicBezTo>
                <a:cubicBezTo>
                  <a:pt x="48984" y="5752"/>
                  <a:pt x="48938" y="5889"/>
                  <a:pt x="48893" y="6026"/>
                </a:cubicBezTo>
                <a:cubicBezTo>
                  <a:pt x="48459" y="5889"/>
                  <a:pt x="47980" y="5981"/>
                  <a:pt x="47660" y="5638"/>
                </a:cubicBezTo>
                <a:cubicBezTo>
                  <a:pt x="47523" y="5707"/>
                  <a:pt x="47386" y="5775"/>
                  <a:pt x="47249" y="5867"/>
                </a:cubicBezTo>
                <a:cubicBezTo>
                  <a:pt x="47112" y="5775"/>
                  <a:pt x="46998" y="5707"/>
                  <a:pt x="46907" y="5638"/>
                </a:cubicBezTo>
                <a:cubicBezTo>
                  <a:pt x="46930" y="5479"/>
                  <a:pt x="46953" y="5387"/>
                  <a:pt x="46975" y="5296"/>
                </a:cubicBezTo>
                <a:cubicBezTo>
                  <a:pt x="46702" y="5273"/>
                  <a:pt x="46450" y="5250"/>
                  <a:pt x="46199" y="5227"/>
                </a:cubicBezTo>
                <a:cubicBezTo>
                  <a:pt x="46177" y="5319"/>
                  <a:pt x="46131" y="5387"/>
                  <a:pt x="46108" y="5479"/>
                </a:cubicBezTo>
                <a:lnTo>
                  <a:pt x="45880" y="5479"/>
                </a:lnTo>
                <a:lnTo>
                  <a:pt x="45880" y="5159"/>
                </a:lnTo>
                <a:cubicBezTo>
                  <a:pt x="45788" y="5319"/>
                  <a:pt x="45743" y="5410"/>
                  <a:pt x="45606" y="5593"/>
                </a:cubicBezTo>
                <a:cubicBezTo>
                  <a:pt x="45583" y="5364"/>
                  <a:pt x="45560" y="5273"/>
                  <a:pt x="45537" y="5113"/>
                </a:cubicBezTo>
                <a:cubicBezTo>
                  <a:pt x="45423" y="5227"/>
                  <a:pt x="45355" y="5319"/>
                  <a:pt x="45241" y="5456"/>
                </a:cubicBezTo>
                <a:cubicBezTo>
                  <a:pt x="45195" y="5250"/>
                  <a:pt x="45172" y="5136"/>
                  <a:pt x="45127" y="4976"/>
                </a:cubicBezTo>
                <a:lnTo>
                  <a:pt x="43803" y="4976"/>
                </a:lnTo>
                <a:cubicBezTo>
                  <a:pt x="43757" y="5045"/>
                  <a:pt x="43689" y="5136"/>
                  <a:pt x="43620" y="5250"/>
                </a:cubicBezTo>
                <a:cubicBezTo>
                  <a:pt x="43574" y="5113"/>
                  <a:pt x="43552" y="5045"/>
                  <a:pt x="43529" y="4976"/>
                </a:cubicBezTo>
                <a:cubicBezTo>
                  <a:pt x="43460" y="5068"/>
                  <a:pt x="43392" y="5136"/>
                  <a:pt x="43323" y="5250"/>
                </a:cubicBezTo>
                <a:cubicBezTo>
                  <a:pt x="43255" y="5091"/>
                  <a:pt x="43209" y="4999"/>
                  <a:pt x="43209" y="4976"/>
                </a:cubicBezTo>
                <a:cubicBezTo>
                  <a:pt x="42981" y="5045"/>
                  <a:pt x="42798" y="5068"/>
                  <a:pt x="42639" y="5113"/>
                </a:cubicBezTo>
                <a:cubicBezTo>
                  <a:pt x="42588" y="5029"/>
                  <a:pt x="42538" y="4970"/>
                  <a:pt x="42524" y="4954"/>
                </a:cubicBezTo>
                <a:lnTo>
                  <a:pt x="42524" y="4954"/>
                </a:lnTo>
                <a:cubicBezTo>
                  <a:pt x="42182" y="5022"/>
                  <a:pt x="41885" y="5091"/>
                  <a:pt x="41611" y="5159"/>
                </a:cubicBezTo>
                <a:cubicBezTo>
                  <a:pt x="41611" y="5182"/>
                  <a:pt x="41611" y="5205"/>
                  <a:pt x="41611" y="5250"/>
                </a:cubicBezTo>
                <a:cubicBezTo>
                  <a:pt x="41726" y="5296"/>
                  <a:pt x="41840" y="5342"/>
                  <a:pt x="41931" y="5387"/>
                </a:cubicBezTo>
                <a:cubicBezTo>
                  <a:pt x="41999" y="5342"/>
                  <a:pt x="42045" y="5296"/>
                  <a:pt x="42114" y="5250"/>
                </a:cubicBezTo>
                <a:cubicBezTo>
                  <a:pt x="42159" y="5364"/>
                  <a:pt x="42205" y="5456"/>
                  <a:pt x="42251" y="5570"/>
                </a:cubicBezTo>
                <a:cubicBezTo>
                  <a:pt x="42365" y="5501"/>
                  <a:pt x="42456" y="5433"/>
                  <a:pt x="42524" y="5387"/>
                </a:cubicBezTo>
                <a:cubicBezTo>
                  <a:pt x="43027" y="5661"/>
                  <a:pt x="43027" y="5684"/>
                  <a:pt x="42821" y="6072"/>
                </a:cubicBezTo>
                <a:cubicBezTo>
                  <a:pt x="41794" y="6026"/>
                  <a:pt x="40744" y="5912"/>
                  <a:pt x="39740" y="5616"/>
                </a:cubicBezTo>
                <a:cubicBezTo>
                  <a:pt x="39694" y="5707"/>
                  <a:pt x="39671" y="5775"/>
                  <a:pt x="39626" y="5844"/>
                </a:cubicBezTo>
                <a:cubicBezTo>
                  <a:pt x="39557" y="5752"/>
                  <a:pt x="39512" y="5684"/>
                  <a:pt x="39443" y="5616"/>
                </a:cubicBezTo>
                <a:cubicBezTo>
                  <a:pt x="39260" y="5661"/>
                  <a:pt x="39101" y="5707"/>
                  <a:pt x="38918" y="5752"/>
                </a:cubicBezTo>
                <a:cubicBezTo>
                  <a:pt x="38872" y="5684"/>
                  <a:pt x="38804" y="5616"/>
                  <a:pt x="38758" y="5547"/>
                </a:cubicBezTo>
                <a:cubicBezTo>
                  <a:pt x="38690" y="5570"/>
                  <a:pt x="38621" y="5616"/>
                  <a:pt x="38553" y="5638"/>
                </a:cubicBezTo>
                <a:cubicBezTo>
                  <a:pt x="38553" y="5616"/>
                  <a:pt x="38553" y="5593"/>
                  <a:pt x="38553" y="5570"/>
                </a:cubicBezTo>
                <a:lnTo>
                  <a:pt x="37594" y="5570"/>
                </a:lnTo>
                <a:cubicBezTo>
                  <a:pt x="37526" y="5479"/>
                  <a:pt x="37480" y="5410"/>
                  <a:pt x="37412" y="5342"/>
                </a:cubicBezTo>
                <a:cubicBezTo>
                  <a:pt x="37366" y="5433"/>
                  <a:pt x="37343" y="5501"/>
                  <a:pt x="37275" y="5661"/>
                </a:cubicBezTo>
                <a:cubicBezTo>
                  <a:pt x="37183" y="5410"/>
                  <a:pt x="37115" y="5250"/>
                  <a:pt x="37069" y="5091"/>
                </a:cubicBezTo>
                <a:lnTo>
                  <a:pt x="37069" y="5113"/>
                </a:lnTo>
                <a:cubicBezTo>
                  <a:pt x="37001" y="5227"/>
                  <a:pt x="36932" y="5342"/>
                  <a:pt x="36887" y="5456"/>
                </a:cubicBezTo>
                <a:cubicBezTo>
                  <a:pt x="36801" y="5443"/>
                  <a:pt x="36714" y="5438"/>
                  <a:pt x="36626" y="5438"/>
                </a:cubicBezTo>
                <a:cubicBezTo>
                  <a:pt x="36427" y="5438"/>
                  <a:pt x="36226" y="5462"/>
                  <a:pt x="36031" y="5462"/>
                </a:cubicBezTo>
                <a:cubicBezTo>
                  <a:pt x="35721" y="5462"/>
                  <a:pt x="35426" y="5402"/>
                  <a:pt x="35175" y="5091"/>
                </a:cubicBezTo>
                <a:cubicBezTo>
                  <a:pt x="35083" y="5319"/>
                  <a:pt x="35061" y="5593"/>
                  <a:pt x="34901" y="5730"/>
                </a:cubicBezTo>
                <a:cubicBezTo>
                  <a:pt x="34764" y="5889"/>
                  <a:pt x="34513" y="5889"/>
                  <a:pt x="34330" y="5958"/>
                </a:cubicBezTo>
                <a:cubicBezTo>
                  <a:pt x="34330" y="5684"/>
                  <a:pt x="34307" y="5456"/>
                  <a:pt x="34285" y="5182"/>
                </a:cubicBezTo>
                <a:cubicBezTo>
                  <a:pt x="34182" y="5203"/>
                  <a:pt x="34084" y="5213"/>
                  <a:pt x="33991" y="5213"/>
                </a:cubicBezTo>
                <a:cubicBezTo>
                  <a:pt x="33482" y="5213"/>
                  <a:pt x="33102" y="4923"/>
                  <a:pt x="32755" y="4634"/>
                </a:cubicBezTo>
                <a:cubicBezTo>
                  <a:pt x="32637" y="4634"/>
                  <a:pt x="32606" y="4846"/>
                  <a:pt x="32488" y="4846"/>
                </a:cubicBezTo>
                <a:cubicBezTo>
                  <a:pt x="32446" y="4846"/>
                  <a:pt x="32393" y="4820"/>
                  <a:pt x="32322" y="4748"/>
                </a:cubicBezTo>
                <a:cubicBezTo>
                  <a:pt x="32421" y="4657"/>
                  <a:pt x="32477" y="4562"/>
                  <a:pt x="32501" y="4466"/>
                </a:cubicBezTo>
                <a:lnTo>
                  <a:pt x="32501" y="4466"/>
                </a:lnTo>
                <a:cubicBezTo>
                  <a:pt x="32265" y="4595"/>
                  <a:pt x="32112" y="4681"/>
                  <a:pt x="32002" y="4725"/>
                </a:cubicBezTo>
                <a:cubicBezTo>
                  <a:pt x="31819" y="4611"/>
                  <a:pt x="31682" y="4520"/>
                  <a:pt x="31545" y="4451"/>
                </a:cubicBezTo>
                <a:cubicBezTo>
                  <a:pt x="31523" y="4474"/>
                  <a:pt x="31500" y="4474"/>
                  <a:pt x="31477" y="4497"/>
                </a:cubicBezTo>
                <a:cubicBezTo>
                  <a:pt x="31431" y="4383"/>
                  <a:pt x="31386" y="4292"/>
                  <a:pt x="31340" y="4155"/>
                </a:cubicBezTo>
                <a:lnTo>
                  <a:pt x="31340" y="4155"/>
                </a:lnTo>
                <a:cubicBezTo>
                  <a:pt x="31477" y="4178"/>
                  <a:pt x="31591" y="4200"/>
                  <a:pt x="31682" y="4223"/>
                </a:cubicBezTo>
                <a:cubicBezTo>
                  <a:pt x="31705" y="4200"/>
                  <a:pt x="31705" y="4200"/>
                  <a:pt x="31705" y="4178"/>
                </a:cubicBezTo>
                <a:cubicBezTo>
                  <a:pt x="31523" y="4063"/>
                  <a:pt x="31317" y="3972"/>
                  <a:pt x="31021" y="3790"/>
                </a:cubicBezTo>
                <a:lnTo>
                  <a:pt x="31021" y="3790"/>
                </a:lnTo>
                <a:cubicBezTo>
                  <a:pt x="31112" y="4086"/>
                  <a:pt x="31180" y="4269"/>
                  <a:pt x="31249" y="4474"/>
                </a:cubicBezTo>
                <a:cubicBezTo>
                  <a:pt x="31226" y="4520"/>
                  <a:pt x="31157" y="4611"/>
                  <a:pt x="31135" y="4680"/>
                </a:cubicBezTo>
                <a:cubicBezTo>
                  <a:pt x="30610" y="4611"/>
                  <a:pt x="30130" y="4543"/>
                  <a:pt x="29628" y="4451"/>
                </a:cubicBezTo>
                <a:cubicBezTo>
                  <a:pt x="29674" y="4269"/>
                  <a:pt x="29719" y="4132"/>
                  <a:pt x="29765" y="3995"/>
                </a:cubicBezTo>
                <a:cubicBezTo>
                  <a:pt x="29856" y="4018"/>
                  <a:pt x="29925" y="4018"/>
                  <a:pt x="29993" y="4041"/>
                </a:cubicBezTo>
                <a:cubicBezTo>
                  <a:pt x="30016" y="4132"/>
                  <a:pt x="30016" y="4200"/>
                  <a:pt x="30039" y="4292"/>
                </a:cubicBezTo>
                <a:cubicBezTo>
                  <a:pt x="30108" y="4155"/>
                  <a:pt x="30153" y="4041"/>
                  <a:pt x="30199" y="3949"/>
                </a:cubicBezTo>
                <a:cubicBezTo>
                  <a:pt x="30039" y="3835"/>
                  <a:pt x="29902" y="3721"/>
                  <a:pt x="29765" y="3607"/>
                </a:cubicBezTo>
                <a:cubicBezTo>
                  <a:pt x="29608" y="3699"/>
                  <a:pt x="29449" y="3730"/>
                  <a:pt x="29288" y="3730"/>
                </a:cubicBezTo>
                <a:cubicBezTo>
                  <a:pt x="28933" y="3730"/>
                  <a:pt x="28568" y="3576"/>
                  <a:pt x="28194" y="3576"/>
                </a:cubicBezTo>
                <a:cubicBezTo>
                  <a:pt x="28147" y="3576"/>
                  <a:pt x="28100" y="3579"/>
                  <a:pt x="28053" y="3584"/>
                </a:cubicBezTo>
                <a:cubicBezTo>
                  <a:pt x="27942" y="3484"/>
                  <a:pt x="27847" y="3433"/>
                  <a:pt x="27740" y="3433"/>
                </a:cubicBezTo>
                <a:cubicBezTo>
                  <a:pt x="27626" y="3433"/>
                  <a:pt x="27499" y="3490"/>
                  <a:pt x="27323" y="3607"/>
                </a:cubicBezTo>
                <a:cubicBezTo>
                  <a:pt x="27186" y="3538"/>
                  <a:pt x="27049" y="3470"/>
                  <a:pt x="26958" y="3424"/>
                </a:cubicBezTo>
                <a:cubicBezTo>
                  <a:pt x="26866" y="3242"/>
                  <a:pt x="26798" y="3105"/>
                  <a:pt x="26729" y="2945"/>
                </a:cubicBezTo>
                <a:cubicBezTo>
                  <a:pt x="26661" y="3059"/>
                  <a:pt x="26638" y="3105"/>
                  <a:pt x="26592" y="3150"/>
                </a:cubicBezTo>
                <a:cubicBezTo>
                  <a:pt x="26570" y="3219"/>
                  <a:pt x="26547" y="3265"/>
                  <a:pt x="26501" y="3333"/>
                </a:cubicBezTo>
                <a:cubicBezTo>
                  <a:pt x="26433" y="3310"/>
                  <a:pt x="26387" y="3287"/>
                  <a:pt x="26319" y="3287"/>
                </a:cubicBezTo>
                <a:cubicBezTo>
                  <a:pt x="26273" y="3287"/>
                  <a:pt x="26227" y="3310"/>
                  <a:pt x="26159" y="3333"/>
                </a:cubicBezTo>
                <a:cubicBezTo>
                  <a:pt x="26136" y="3196"/>
                  <a:pt x="26136" y="3082"/>
                  <a:pt x="26113" y="2945"/>
                </a:cubicBezTo>
                <a:cubicBezTo>
                  <a:pt x="25957" y="3018"/>
                  <a:pt x="25872" y="3057"/>
                  <a:pt x="25807" y="3057"/>
                </a:cubicBezTo>
                <a:cubicBezTo>
                  <a:pt x="25728" y="3057"/>
                  <a:pt x="25677" y="3001"/>
                  <a:pt x="25565" y="2876"/>
                </a:cubicBezTo>
                <a:cubicBezTo>
                  <a:pt x="25337" y="2876"/>
                  <a:pt x="25109" y="2876"/>
                  <a:pt x="24881" y="2899"/>
                </a:cubicBezTo>
                <a:cubicBezTo>
                  <a:pt x="24858" y="2899"/>
                  <a:pt x="24858" y="2899"/>
                  <a:pt x="24835" y="2922"/>
                </a:cubicBezTo>
                <a:cubicBezTo>
                  <a:pt x="24903" y="2991"/>
                  <a:pt x="24995" y="3036"/>
                  <a:pt x="25063" y="3105"/>
                </a:cubicBezTo>
                <a:cubicBezTo>
                  <a:pt x="25017" y="3150"/>
                  <a:pt x="24972" y="3196"/>
                  <a:pt x="24903" y="3265"/>
                </a:cubicBezTo>
                <a:cubicBezTo>
                  <a:pt x="25017" y="3424"/>
                  <a:pt x="25132" y="3561"/>
                  <a:pt x="25246" y="3698"/>
                </a:cubicBezTo>
                <a:cubicBezTo>
                  <a:pt x="25117" y="3788"/>
                  <a:pt x="24975" y="3829"/>
                  <a:pt x="24833" y="3829"/>
                </a:cubicBezTo>
                <a:cubicBezTo>
                  <a:pt x="24649" y="3829"/>
                  <a:pt x="24465" y="3759"/>
                  <a:pt x="24310" y="3630"/>
                </a:cubicBezTo>
                <a:cubicBezTo>
                  <a:pt x="24264" y="3653"/>
                  <a:pt x="24196" y="3675"/>
                  <a:pt x="24082" y="3721"/>
                </a:cubicBezTo>
                <a:cubicBezTo>
                  <a:pt x="24127" y="3493"/>
                  <a:pt x="24150" y="3333"/>
                  <a:pt x="24173" y="3128"/>
                </a:cubicBezTo>
                <a:cubicBezTo>
                  <a:pt x="23990" y="3128"/>
                  <a:pt x="23853" y="3150"/>
                  <a:pt x="23671" y="3173"/>
                </a:cubicBezTo>
                <a:cubicBezTo>
                  <a:pt x="23557" y="3013"/>
                  <a:pt x="23420" y="2876"/>
                  <a:pt x="23306" y="2717"/>
                </a:cubicBezTo>
                <a:cubicBezTo>
                  <a:pt x="22712" y="2671"/>
                  <a:pt x="22141" y="2625"/>
                  <a:pt x="21548" y="2557"/>
                </a:cubicBezTo>
                <a:cubicBezTo>
                  <a:pt x="21513" y="2628"/>
                  <a:pt x="21465" y="2674"/>
                  <a:pt x="21409" y="2674"/>
                </a:cubicBezTo>
                <a:cubicBezTo>
                  <a:pt x="21356" y="2674"/>
                  <a:pt x="21295" y="2633"/>
                  <a:pt x="21228" y="2534"/>
                </a:cubicBezTo>
                <a:cubicBezTo>
                  <a:pt x="21274" y="2443"/>
                  <a:pt x="21343" y="2352"/>
                  <a:pt x="21411" y="2192"/>
                </a:cubicBezTo>
                <a:lnTo>
                  <a:pt x="21411" y="2192"/>
                </a:lnTo>
                <a:cubicBezTo>
                  <a:pt x="21069" y="2283"/>
                  <a:pt x="20795" y="2352"/>
                  <a:pt x="20498" y="2443"/>
                </a:cubicBezTo>
                <a:cubicBezTo>
                  <a:pt x="19768" y="2329"/>
                  <a:pt x="18992" y="2215"/>
                  <a:pt x="18216" y="2100"/>
                </a:cubicBezTo>
                <a:cubicBezTo>
                  <a:pt x="18216" y="1918"/>
                  <a:pt x="18193" y="1804"/>
                  <a:pt x="18170" y="1621"/>
                </a:cubicBezTo>
                <a:cubicBezTo>
                  <a:pt x="18067" y="1890"/>
                  <a:pt x="17836" y="2022"/>
                  <a:pt x="17563" y="2022"/>
                </a:cubicBezTo>
                <a:cubicBezTo>
                  <a:pt x="17350" y="2022"/>
                  <a:pt x="17112" y="1941"/>
                  <a:pt x="16892" y="1781"/>
                </a:cubicBezTo>
                <a:cubicBezTo>
                  <a:pt x="17029" y="1735"/>
                  <a:pt x="17188" y="1667"/>
                  <a:pt x="17348" y="1575"/>
                </a:cubicBezTo>
                <a:cubicBezTo>
                  <a:pt x="17295" y="1461"/>
                  <a:pt x="17239" y="1426"/>
                  <a:pt x="17182" y="1426"/>
                </a:cubicBezTo>
                <a:cubicBezTo>
                  <a:pt x="17089" y="1426"/>
                  <a:pt x="16994" y="1522"/>
                  <a:pt x="16903" y="1522"/>
                </a:cubicBezTo>
                <a:cubicBezTo>
                  <a:pt x="16884" y="1522"/>
                  <a:pt x="16865" y="1518"/>
                  <a:pt x="16846" y="1507"/>
                </a:cubicBezTo>
                <a:cubicBezTo>
                  <a:pt x="16709" y="1187"/>
                  <a:pt x="16412" y="1233"/>
                  <a:pt x="16161" y="1142"/>
                </a:cubicBezTo>
                <a:cubicBezTo>
                  <a:pt x="16070" y="1104"/>
                  <a:pt x="15975" y="1091"/>
                  <a:pt x="15879" y="1091"/>
                </a:cubicBezTo>
                <a:cubicBezTo>
                  <a:pt x="15709" y="1091"/>
                  <a:pt x="15534" y="1129"/>
                  <a:pt x="15366" y="1129"/>
                </a:cubicBezTo>
                <a:cubicBezTo>
                  <a:pt x="15174" y="1129"/>
                  <a:pt x="14991" y="1080"/>
                  <a:pt x="14837" y="868"/>
                </a:cubicBezTo>
                <a:cubicBezTo>
                  <a:pt x="14792" y="1028"/>
                  <a:pt x="14769" y="1119"/>
                  <a:pt x="14746" y="1210"/>
                </a:cubicBezTo>
                <a:cubicBezTo>
                  <a:pt x="14586" y="1165"/>
                  <a:pt x="14449" y="1096"/>
                  <a:pt x="14335" y="1050"/>
                </a:cubicBezTo>
                <a:cubicBezTo>
                  <a:pt x="14130" y="1119"/>
                  <a:pt x="13947" y="1187"/>
                  <a:pt x="13742" y="1279"/>
                </a:cubicBezTo>
                <a:cubicBezTo>
                  <a:pt x="13719" y="1187"/>
                  <a:pt x="13673" y="1096"/>
                  <a:pt x="13628" y="982"/>
                </a:cubicBezTo>
                <a:cubicBezTo>
                  <a:pt x="13559" y="1096"/>
                  <a:pt x="13514" y="1187"/>
                  <a:pt x="13422" y="1324"/>
                </a:cubicBezTo>
                <a:cubicBezTo>
                  <a:pt x="13377" y="1165"/>
                  <a:pt x="13331" y="1050"/>
                  <a:pt x="13285" y="914"/>
                </a:cubicBezTo>
                <a:cubicBezTo>
                  <a:pt x="13034" y="1028"/>
                  <a:pt x="12806" y="1142"/>
                  <a:pt x="12623" y="1210"/>
                </a:cubicBezTo>
                <a:cubicBezTo>
                  <a:pt x="12418" y="1005"/>
                  <a:pt x="12258" y="822"/>
                  <a:pt x="12098" y="662"/>
                </a:cubicBezTo>
                <a:cubicBezTo>
                  <a:pt x="12144" y="617"/>
                  <a:pt x="12190" y="571"/>
                  <a:pt x="12327" y="434"/>
                </a:cubicBezTo>
                <a:lnTo>
                  <a:pt x="12327" y="434"/>
                </a:lnTo>
                <a:cubicBezTo>
                  <a:pt x="12257" y="453"/>
                  <a:pt x="12197" y="462"/>
                  <a:pt x="12144" y="462"/>
                </a:cubicBezTo>
                <a:cubicBezTo>
                  <a:pt x="11885" y="462"/>
                  <a:pt x="11809" y="247"/>
                  <a:pt x="11733" y="1"/>
                </a:cubicBezTo>
                <a:close/>
              </a:path>
            </a:pathLst>
          </a:custGeom>
          <a:solidFill>
            <a:srgbClr val="ED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1581925" y="3131450"/>
            <a:ext cx="2494500" cy="8322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34" name="Google Shape;34;p5"/>
          <p:cNvSpPr txBox="1">
            <a:spLocks noGrp="1"/>
          </p:cNvSpPr>
          <p:nvPr>
            <p:ph type="body" idx="2"/>
          </p:nvPr>
        </p:nvSpPr>
        <p:spPr>
          <a:xfrm>
            <a:off x="5133295" y="3131450"/>
            <a:ext cx="2494500" cy="8322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35" name="Google Shape;35;p5"/>
          <p:cNvSpPr txBox="1">
            <a:spLocks noGrp="1"/>
          </p:cNvSpPr>
          <p:nvPr>
            <p:ph type="subTitle" idx="3"/>
          </p:nvPr>
        </p:nvSpPr>
        <p:spPr>
          <a:xfrm>
            <a:off x="1812785" y="2592802"/>
            <a:ext cx="2032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800">
                <a:solidFill>
                  <a:schemeClr val="dk1"/>
                </a:solidFill>
                <a:latin typeface="Yellowtail"/>
                <a:ea typeface="Yellowtail"/>
                <a:cs typeface="Yellowtail"/>
                <a:sym typeface="Yellowtail"/>
              </a:defRPr>
            </a:lvl1pPr>
            <a:lvl2pPr lvl="1" algn="ctr" rtl="0">
              <a:spcBef>
                <a:spcPts val="1200"/>
              </a:spcBef>
              <a:spcAft>
                <a:spcPts val="0"/>
              </a:spcAft>
              <a:buNone/>
              <a:defRPr sz="2800">
                <a:solidFill>
                  <a:schemeClr val="dk1"/>
                </a:solidFill>
                <a:latin typeface="Yellowtail"/>
                <a:ea typeface="Yellowtail"/>
                <a:cs typeface="Yellowtail"/>
                <a:sym typeface="Yellowtail"/>
              </a:defRPr>
            </a:lvl2pPr>
            <a:lvl3pPr lvl="2" algn="ctr" rtl="0">
              <a:spcBef>
                <a:spcPts val="1200"/>
              </a:spcBef>
              <a:spcAft>
                <a:spcPts val="0"/>
              </a:spcAft>
              <a:buNone/>
              <a:defRPr sz="2800">
                <a:solidFill>
                  <a:schemeClr val="dk1"/>
                </a:solidFill>
                <a:latin typeface="Yellowtail"/>
                <a:ea typeface="Yellowtail"/>
                <a:cs typeface="Yellowtail"/>
                <a:sym typeface="Yellowtail"/>
              </a:defRPr>
            </a:lvl3pPr>
            <a:lvl4pPr lvl="3" algn="ctr" rtl="0">
              <a:spcBef>
                <a:spcPts val="1200"/>
              </a:spcBef>
              <a:spcAft>
                <a:spcPts val="0"/>
              </a:spcAft>
              <a:buNone/>
              <a:defRPr sz="2800">
                <a:solidFill>
                  <a:schemeClr val="dk1"/>
                </a:solidFill>
                <a:latin typeface="Yellowtail"/>
                <a:ea typeface="Yellowtail"/>
                <a:cs typeface="Yellowtail"/>
                <a:sym typeface="Yellowtail"/>
              </a:defRPr>
            </a:lvl4pPr>
            <a:lvl5pPr lvl="4" algn="ctr" rtl="0">
              <a:spcBef>
                <a:spcPts val="1200"/>
              </a:spcBef>
              <a:spcAft>
                <a:spcPts val="0"/>
              </a:spcAft>
              <a:buNone/>
              <a:defRPr sz="2800">
                <a:solidFill>
                  <a:schemeClr val="dk1"/>
                </a:solidFill>
                <a:latin typeface="Yellowtail"/>
                <a:ea typeface="Yellowtail"/>
                <a:cs typeface="Yellowtail"/>
                <a:sym typeface="Yellowtail"/>
              </a:defRPr>
            </a:lvl5pPr>
            <a:lvl6pPr lvl="5" algn="ctr" rtl="0">
              <a:spcBef>
                <a:spcPts val="1200"/>
              </a:spcBef>
              <a:spcAft>
                <a:spcPts val="0"/>
              </a:spcAft>
              <a:buNone/>
              <a:defRPr sz="2800">
                <a:solidFill>
                  <a:schemeClr val="dk1"/>
                </a:solidFill>
                <a:latin typeface="Yellowtail"/>
                <a:ea typeface="Yellowtail"/>
                <a:cs typeface="Yellowtail"/>
                <a:sym typeface="Yellowtail"/>
              </a:defRPr>
            </a:lvl6pPr>
            <a:lvl7pPr lvl="6" algn="ctr" rtl="0">
              <a:spcBef>
                <a:spcPts val="1200"/>
              </a:spcBef>
              <a:spcAft>
                <a:spcPts val="0"/>
              </a:spcAft>
              <a:buNone/>
              <a:defRPr sz="2800">
                <a:solidFill>
                  <a:schemeClr val="dk1"/>
                </a:solidFill>
                <a:latin typeface="Yellowtail"/>
                <a:ea typeface="Yellowtail"/>
                <a:cs typeface="Yellowtail"/>
                <a:sym typeface="Yellowtail"/>
              </a:defRPr>
            </a:lvl7pPr>
            <a:lvl8pPr lvl="7" algn="ctr" rtl="0">
              <a:spcBef>
                <a:spcPts val="1200"/>
              </a:spcBef>
              <a:spcAft>
                <a:spcPts val="0"/>
              </a:spcAft>
              <a:buNone/>
              <a:defRPr sz="2800">
                <a:solidFill>
                  <a:schemeClr val="dk1"/>
                </a:solidFill>
                <a:latin typeface="Yellowtail"/>
                <a:ea typeface="Yellowtail"/>
                <a:cs typeface="Yellowtail"/>
                <a:sym typeface="Yellowtail"/>
              </a:defRPr>
            </a:lvl8pPr>
            <a:lvl9pPr lvl="8" algn="ctr" rtl="0">
              <a:spcBef>
                <a:spcPts val="1200"/>
              </a:spcBef>
              <a:spcAft>
                <a:spcPts val="1200"/>
              </a:spcAft>
              <a:buNone/>
              <a:defRPr sz="2800">
                <a:solidFill>
                  <a:schemeClr val="dk1"/>
                </a:solidFill>
                <a:latin typeface="Yellowtail"/>
                <a:ea typeface="Yellowtail"/>
                <a:cs typeface="Yellowtail"/>
                <a:sym typeface="Yellowtail"/>
              </a:defRPr>
            </a:lvl9pPr>
          </a:lstStyle>
          <a:p>
            <a:endParaRPr/>
          </a:p>
        </p:txBody>
      </p:sp>
      <p:sp>
        <p:nvSpPr>
          <p:cNvPr id="36" name="Google Shape;36;p5"/>
          <p:cNvSpPr txBox="1">
            <a:spLocks noGrp="1"/>
          </p:cNvSpPr>
          <p:nvPr>
            <p:ph type="subTitle" idx="4"/>
          </p:nvPr>
        </p:nvSpPr>
        <p:spPr>
          <a:xfrm>
            <a:off x="5366965" y="2592802"/>
            <a:ext cx="1895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800">
                <a:solidFill>
                  <a:schemeClr val="dk1"/>
                </a:solidFill>
                <a:latin typeface="Yellowtail"/>
                <a:ea typeface="Yellowtail"/>
                <a:cs typeface="Yellowtail"/>
                <a:sym typeface="Yellowtail"/>
              </a:defRPr>
            </a:lvl1pPr>
            <a:lvl2pPr lvl="1" algn="ctr" rtl="0">
              <a:spcBef>
                <a:spcPts val="1200"/>
              </a:spcBef>
              <a:spcAft>
                <a:spcPts val="0"/>
              </a:spcAft>
              <a:buNone/>
              <a:defRPr sz="2800">
                <a:solidFill>
                  <a:schemeClr val="dk1"/>
                </a:solidFill>
                <a:latin typeface="Yellowtail"/>
                <a:ea typeface="Yellowtail"/>
                <a:cs typeface="Yellowtail"/>
                <a:sym typeface="Yellowtail"/>
              </a:defRPr>
            </a:lvl2pPr>
            <a:lvl3pPr lvl="2" algn="ctr" rtl="0">
              <a:spcBef>
                <a:spcPts val="1200"/>
              </a:spcBef>
              <a:spcAft>
                <a:spcPts val="0"/>
              </a:spcAft>
              <a:buNone/>
              <a:defRPr sz="2800">
                <a:solidFill>
                  <a:schemeClr val="dk1"/>
                </a:solidFill>
                <a:latin typeface="Yellowtail"/>
                <a:ea typeface="Yellowtail"/>
                <a:cs typeface="Yellowtail"/>
                <a:sym typeface="Yellowtail"/>
              </a:defRPr>
            </a:lvl3pPr>
            <a:lvl4pPr lvl="3" algn="ctr" rtl="0">
              <a:spcBef>
                <a:spcPts val="1200"/>
              </a:spcBef>
              <a:spcAft>
                <a:spcPts val="0"/>
              </a:spcAft>
              <a:buNone/>
              <a:defRPr sz="2800">
                <a:solidFill>
                  <a:schemeClr val="dk1"/>
                </a:solidFill>
                <a:latin typeface="Yellowtail"/>
                <a:ea typeface="Yellowtail"/>
                <a:cs typeface="Yellowtail"/>
                <a:sym typeface="Yellowtail"/>
              </a:defRPr>
            </a:lvl4pPr>
            <a:lvl5pPr lvl="4" algn="ctr" rtl="0">
              <a:spcBef>
                <a:spcPts val="1200"/>
              </a:spcBef>
              <a:spcAft>
                <a:spcPts val="0"/>
              </a:spcAft>
              <a:buNone/>
              <a:defRPr sz="2800">
                <a:solidFill>
                  <a:schemeClr val="dk1"/>
                </a:solidFill>
                <a:latin typeface="Yellowtail"/>
                <a:ea typeface="Yellowtail"/>
                <a:cs typeface="Yellowtail"/>
                <a:sym typeface="Yellowtail"/>
              </a:defRPr>
            </a:lvl5pPr>
            <a:lvl6pPr lvl="5" algn="ctr" rtl="0">
              <a:spcBef>
                <a:spcPts val="1200"/>
              </a:spcBef>
              <a:spcAft>
                <a:spcPts val="0"/>
              </a:spcAft>
              <a:buNone/>
              <a:defRPr sz="2800">
                <a:solidFill>
                  <a:schemeClr val="dk1"/>
                </a:solidFill>
                <a:latin typeface="Yellowtail"/>
                <a:ea typeface="Yellowtail"/>
                <a:cs typeface="Yellowtail"/>
                <a:sym typeface="Yellowtail"/>
              </a:defRPr>
            </a:lvl6pPr>
            <a:lvl7pPr lvl="6" algn="ctr" rtl="0">
              <a:spcBef>
                <a:spcPts val="1200"/>
              </a:spcBef>
              <a:spcAft>
                <a:spcPts val="0"/>
              </a:spcAft>
              <a:buNone/>
              <a:defRPr sz="2800">
                <a:solidFill>
                  <a:schemeClr val="dk1"/>
                </a:solidFill>
                <a:latin typeface="Yellowtail"/>
                <a:ea typeface="Yellowtail"/>
                <a:cs typeface="Yellowtail"/>
                <a:sym typeface="Yellowtail"/>
              </a:defRPr>
            </a:lvl7pPr>
            <a:lvl8pPr lvl="7" algn="ctr" rtl="0">
              <a:spcBef>
                <a:spcPts val="1200"/>
              </a:spcBef>
              <a:spcAft>
                <a:spcPts val="0"/>
              </a:spcAft>
              <a:buNone/>
              <a:defRPr sz="2800">
                <a:solidFill>
                  <a:schemeClr val="dk1"/>
                </a:solidFill>
                <a:latin typeface="Yellowtail"/>
                <a:ea typeface="Yellowtail"/>
                <a:cs typeface="Yellowtail"/>
                <a:sym typeface="Yellowtail"/>
              </a:defRPr>
            </a:lvl8pPr>
            <a:lvl9pPr lvl="8" algn="ctr" rtl="0">
              <a:spcBef>
                <a:spcPts val="1200"/>
              </a:spcBef>
              <a:spcAft>
                <a:spcPts val="1200"/>
              </a:spcAft>
              <a:buNone/>
              <a:defRPr sz="2800">
                <a:solidFill>
                  <a:schemeClr val="dk1"/>
                </a:solidFill>
                <a:latin typeface="Yellowtail"/>
                <a:ea typeface="Yellowtail"/>
                <a:cs typeface="Yellowtail"/>
                <a:sym typeface="Yellowtail"/>
              </a:defRPr>
            </a:lvl9pPr>
          </a:lstStyle>
          <a:p>
            <a:endParaRPr/>
          </a:p>
        </p:txBody>
      </p:sp>
      <p:sp>
        <p:nvSpPr>
          <p:cNvPr id="37" name="Google Shape;37;p5"/>
          <p:cNvSpPr txBox="1">
            <a:spLocks noGrp="1"/>
          </p:cNvSpPr>
          <p:nvPr>
            <p:ph type="title"/>
          </p:nvPr>
        </p:nvSpPr>
        <p:spPr>
          <a:xfrm>
            <a:off x="713225" y="622203"/>
            <a:ext cx="7717500" cy="24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 name="Google Shape;38;p5"/>
          <p:cNvSpPr/>
          <p:nvPr/>
        </p:nvSpPr>
        <p:spPr>
          <a:xfrm>
            <a:off x="-871150" y="3531500"/>
            <a:ext cx="2372607" cy="2392859"/>
          </a:xfrm>
          <a:custGeom>
            <a:avLst/>
            <a:gdLst/>
            <a:ahLst/>
            <a:cxnLst/>
            <a:rect l="l" t="t" r="r" b="b"/>
            <a:pathLst>
              <a:path w="60922" h="61442" extrusionOk="0">
                <a:moveTo>
                  <a:pt x="54279" y="3602"/>
                </a:moveTo>
                <a:cubicBezTo>
                  <a:pt x="54256" y="3716"/>
                  <a:pt x="54233" y="3830"/>
                  <a:pt x="54211" y="3967"/>
                </a:cubicBezTo>
                <a:cubicBezTo>
                  <a:pt x="54553" y="4196"/>
                  <a:pt x="54644" y="4515"/>
                  <a:pt x="54553" y="4926"/>
                </a:cubicBezTo>
                <a:cubicBezTo>
                  <a:pt x="54416" y="4698"/>
                  <a:pt x="54302" y="4470"/>
                  <a:pt x="54165" y="4241"/>
                </a:cubicBezTo>
                <a:cubicBezTo>
                  <a:pt x="54074" y="4287"/>
                  <a:pt x="54005" y="4310"/>
                  <a:pt x="53868" y="4378"/>
                </a:cubicBezTo>
                <a:cubicBezTo>
                  <a:pt x="53914" y="4104"/>
                  <a:pt x="53959" y="3876"/>
                  <a:pt x="54005" y="3602"/>
                </a:cubicBezTo>
                <a:close/>
                <a:moveTo>
                  <a:pt x="34604" y="9446"/>
                </a:moveTo>
                <a:cubicBezTo>
                  <a:pt x="34741" y="9491"/>
                  <a:pt x="34832" y="9537"/>
                  <a:pt x="34900" y="9560"/>
                </a:cubicBezTo>
                <a:cubicBezTo>
                  <a:pt x="34923" y="9605"/>
                  <a:pt x="34923" y="9651"/>
                  <a:pt x="34923" y="9674"/>
                </a:cubicBezTo>
                <a:cubicBezTo>
                  <a:pt x="34626" y="10359"/>
                  <a:pt x="33691" y="11545"/>
                  <a:pt x="33234" y="11751"/>
                </a:cubicBezTo>
                <a:cubicBezTo>
                  <a:pt x="33280" y="11591"/>
                  <a:pt x="33097" y="11431"/>
                  <a:pt x="33394" y="11386"/>
                </a:cubicBezTo>
                <a:cubicBezTo>
                  <a:pt x="33645" y="10861"/>
                  <a:pt x="34033" y="10404"/>
                  <a:pt x="34421" y="9970"/>
                </a:cubicBezTo>
                <a:cubicBezTo>
                  <a:pt x="34512" y="9856"/>
                  <a:pt x="34535" y="9651"/>
                  <a:pt x="34604" y="9446"/>
                </a:cubicBezTo>
                <a:close/>
                <a:moveTo>
                  <a:pt x="24948" y="14764"/>
                </a:moveTo>
                <a:cubicBezTo>
                  <a:pt x="24971" y="14878"/>
                  <a:pt x="24994" y="14992"/>
                  <a:pt x="25017" y="15083"/>
                </a:cubicBezTo>
                <a:cubicBezTo>
                  <a:pt x="24880" y="15197"/>
                  <a:pt x="24766" y="15266"/>
                  <a:pt x="24629" y="15380"/>
                </a:cubicBezTo>
                <a:cubicBezTo>
                  <a:pt x="24560" y="15289"/>
                  <a:pt x="24492" y="15243"/>
                  <a:pt x="24401" y="15152"/>
                </a:cubicBezTo>
                <a:cubicBezTo>
                  <a:pt x="24446" y="15038"/>
                  <a:pt x="24469" y="14924"/>
                  <a:pt x="24515" y="14809"/>
                </a:cubicBezTo>
                <a:cubicBezTo>
                  <a:pt x="24652" y="14787"/>
                  <a:pt x="24789" y="14787"/>
                  <a:pt x="24948" y="14764"/>
                </a:cubicBezTo>
                <a:close/>
                <a:moveTo>
                  <a:pt x="23305" y="15038"/>
                </a:moveTo>
                <a:cubicBezTo>
                  <a:pt x="23374" y="15220"/>
                  <a:pt x="23442" y="15403"/>
                  <a:pt x="23533" y="15631"/>
                </a:cubicBezTo>
                <a:cubicBezTo>
                  <a:pt x="23533" y="15654"/>
                  <a:pt x="23465" y="15745"/>
                  <a:pt x="23419" y="15882"/>
                </a:cubicBezTo>
                <a:cubicBezTo>
                  <a:pt x="23374" y="15814"/>
                  <a:pt x="23328" y="15768"/>
                  <a:pt x="23305" y="15745"/>
                </a:cubicBezTo>
                <a:cubicBezTo>
                  <a:pt x="23282" y="15837"/>
                  <a:pt x="23237" y="15974"/>
                  <a:pt x="23214" y="16088"/>
                </a:cubicBezTo>
                <a:cubicBezTo>
                  <a:pt x="23168" y="16065"/>
                  <a:pt x="23145" y="16065"/>
                  <a:pt x="23100" y="16042"/>
                </a:cubicBezTo>
                <a:cubicBezTo>
                  <a:pt x="23100" y="15700"/>
                  <a:pt x="22985" y="15334"/>
                  <a:pt x="23305" y="15038"/>
                </a:cubicBezTo>
                <a:close/>
                <a:moveTo>
                  <a:pt x="23670" y="15791"/>
                </a:moveTo>
                <a:cubicBezTo>
                  <a:pt x="23625" y="16065"/>
                  <a:pt x="23739" y="16225"/>
                  <a:pt x="23602" y="16430"/>
                </a:cubicBezTo>
                <a:cubicBezTo>
                  <a:pt x="23510" y="16544"/>
                  <a:pt x="23579" y="16750"/>
                  <a:pt x="23556" y="16909"/>
                </a:cubicBezTo>
                <a:lnTo>
                  <a:pt x="23488" y="16909"/>
                </a:lnTo>
                <a:cubicBezTo>
                  <a:pt x="23442" y="16818"/>
                  <a:pt x="23396" y="16727"/>
                  <a:pt x="23351" y="16635"/>
                </a:cubicBezTo>
                <a:cubicBezTo>
                  <a:pt x="23328" y="16635"/>
                  <a:pt x="23305" y="16658"/>
                  <a:pt x="23282" y="16658"/>
                </a:cubicBezTo>
                <a:lnTo>
                  <a:pt x="23282" y="17183"/>
                </a:lnTo>
                <a:cubicBezTo>
                  <a:pt x="23212" y="17195"/>
                  <a:pt x="23160" y="17204"/>
                  <a:pt x="23120" y="17204"/>
                </a:cubicBezTo>
                <a:cubicBezTo>
                  <a:pt x="23002" y="17204"/>
                  <a:pt x="22985" y="17130"/>
                  <a:pt x="22917" y="16841"/>
                </a:cubicBezTo>
                <a:cubicBezTo>
                  <a:pt x="23168" y="16499"/>
                  <a:pt x="23374" y="16202"/>
                  <a:pt x="23670" y="15791"/>
                </a:cubicBezTo>
                <a:close/>
                <a:moveTo>
                  <a:pt x="21045" y="17777"/>
                </a:moveTo>
                <a:cubicBezTo>
                  <a:pt x="21114" y="17868"/>
                  <a:pt x="21205" y="17959"/>
                  <a:pt x="21319" y="18073"/>
                </a:cubicBezTo>
                <a:cubicBezTo>
                  <a:pt x="21479" y="18005"/>
                  <a:pt x="21616" y="17959"/>
                  <a:pt x="21844" y="17845"/>
                </a:cubicBezTo>
                <a:lnTo>
                  <a:pt x="21844" y="17845"/>
                </a:lnTo>
                <a:cubicBezTo>
                  <a:pt x="21684" y="18096"/>
                  <a:pt x="21570" y="18256"/>
                  <a:pt x="21411" y="18461"/>
                </a:cubicBezTo>
                <a:cubicBezTo>
                  <a:pt x="21319" y="18461"/>
                  <a:pt x="21159" y="18439"/>
                  <a:pt x="21000" y="18439"/>
                </a:cubicBezTo>
                <a:cubicBezTo>
                  <a:pt x="21000" y="18233"/>
                  <a:pt x="20589" y="18028"/>
                  <a:pt x="21045" y="17777"/>
                </a:cubicBezTo>
                <a:close/>
                <a:moveTo>
                  <a:pt x="22643" y="17115"/>
                </a:moveTo>
                <a:cubicBezTo>
                  <a:pt x="22689" y="17297"/>
                  <a:pt x="22689" y="17412"/>
                  <a:pt x="22734" y="17594"/>
                </a:cubicBezTo>
                <a:lnTo>
                  <a:pt x="23008" y="17594"/>
                </a:lnTo>
                <a:lnTo>
                  <a:pt x="23008" y="18439"/>
                </a:lnTo>
                <a:cubicBezTo>
                  <a:pt x="22963" y="18461"/>
                  <a:pt x="22940" y="18484"/>
                  <a:pt x="22894" y="18507"/>
                </a:cubicBezTo>
                <a:cubicBezTo>
                  <a:pt x="22876" y="18273"/>
                  <a:pt x="22773" y="18195"/>
                  <a:pt x="22618" y="18195"/>
                </a:cubicBezTo>
                <a:cubicBezTo>
                  <a:pt x="22577" y="18195"/>
                  <a:pt x="22532" y="18201"/>
                  <a:pt x="22483" y="18210"/>
                </a:cubicBezTo>
                <a:cubicBezTo>
                  <a:pt x="22483" y="17822"/>
                  <a:pt x="22346" y="17457"/>
                  <a:pt x="22643" y="17115"/>
                </a:cubicBezTo>
                <a:close/>
                <a:moveTo>
                  <a:pt x="20543" y="18439"/>
                </a:moveTo>
                <a:cubicBezTo>
                  <a:pt x="20886" y="18621"/>
                  <a:pt x="20794" y="18986"/>
                  <a:pt x="20977" y="19238"/>
                </a:cubicBezTo>
                <a:cubicBezTo>
                  <a:pt x="20908" y="19352"/>
                  <a:pt x="20840" y="19466"/>
                  <a:pt x="20771" y="19580"/>
                </a:cubicBezTo>
                <a:cubicBezTo>
                  <a:pt x="20657" y="19397"/>
                  <a:pt x="20589" y="19283"/>
                  <a:pt x="20498" y="19169"/>
                </a:cubicBezTo>
                <a:cubicBezTo>
                  <a:pt x="20475" y="19192"/>
                  <a:pt x="20429" y="19192"/>
                  <a:pt x="20406" y="19215"/>
                </a:cubicBezTo>
                <a:cubicBezTo>
                  <a:pt x="20429" y="19420"/>
                  <a:pt x="20452" y="19626"/>
                  <a:pt x="20498" y="19854"/>
                </a:cubicBezTo>
                <a:cubicBezTo>
                  <a:pt x="20087" y="19740"/>
                  <a:pt x="20155" y="19397"/>
                  <a:pt x="20064" y="19101"/>
                </a:cubicBezTo>
                <a:cubicBezTo>
                  <a:pt x="20178" y="19055"/>
                  <a:pt x="20292" y="19009"/>
                  <a:pt x="20475" y="18941"/>
                </a:cubicBezTo>
                <a:cubicBezTo>
                  <a:pt x="20361" y="18827"/>
                  <a:pt x="20269" y="18735"/>
                  <a:pt x="20155" y="18621"/>
                </a:cubicBezTo>
                <a:cubicBezTo>
                  <a:pt x="20292" y="18553"/>
                  <a:pt x="20429" y="18484"/>
                  <a:pt x="20543" y="18439"/>
                </a:cubicBezTo>
                <a:close/>
                <a:moveTo>
                  <a:pt x="17348" y="23300"/>
                </a:moveTo>
                <a:cubicBezTo>
                  <a:pt x="17507" y="23460"/>
                  <a:pt x="17507" y="23620"/>
                  <a:pt x="17416" y="23803"/>
                </a:cubicBezTo>
                <a:cubicBezTo>
                  <a:pt x="17348" y="23940"/>
                  <a:pt x="17279" y="24099"/>
                  <a:pt x="17188" y="24282"/>
                </a:cubicBezTo>
                <a:lnTo>
                  <a:pt x="16960" y="24282"/>
                </a:lnTo>
                <a:cubicBezTo>
                  <a:pt x="16937" y="24122"/>
                  <a:pt x="16960" y="23962"/>
                  <a:pt x="16914" y="23825"/>
                </a:cubicBezTo>
                <a:cubicBezTo>
                  <a:pt x="16891" y="23666"/>
                  <a:pt x="16823" y="23529"/>
                  <a:pt x="16754" y="23323"/>
                </a:cubicBezTo>
                <a:lnTo>
                  <a:pt x="16754" y="23323"/>
                </a:lnTo>
                <a:cubicBezTo>
                  <a:pt x="16914" y="23392"/>
                  <a:pt x="17051" y="23437"/>
                  <a:pt x="17211" y="23506"/>
                </a:cubicBezTo>
                <a:cubicBezTo>
                  <a:pt x="17256" y="23437"/>
                  <a:pt x="17279" y="23369"/>
                  <a:pt x="17348" y="23300"/>
                </a:cubicBezTo>
                <a:close/>
                <a:moveTo>
                  <a:pt x="16298" y="25195"/>
                </a:moveTo>
                <a:cubicBezTo>
                  <a:pt x="16389" y="25355"/>
                  <a:pt x="16503" y="25514"/>
                  <a:pt x="16640" y="25766"/>
                </a:cubicBezTo>
                <a:lnTo>
                  <a:pt x="16275" y="25766"/>
                </a:lnTo>
                <a:cubicBezTo>
                  <a:pt x="16252" y="25788"/>
                  <a:pt x="16206" y="25834"/>
                  <a:pt x="16161" y="25903"/>
                </a:cubicBezTo>
                <a:cubicBezTo>
                  <a:pt x="16069" y="25720"/>
                  <a:pt x="15955" y="25537"/>
                  <a:pt x="15864" y="25332"/>
                </a:cubicBezTo>
                <a:cubicBezTo>
                  <a:pt x="15978" y="25286"/>
                  <a:pt x="16115" y="25263"/>
                  <a:pt x="16298" y="25195"/>
                </a:cubicBezTo>
                <a:close/>
                <a:moveTo>
                  <a:pt x="15248" y="25446"/>
                </a:moveTo>
                <a:cubicBezTo>
                  <a:pt x="15476" y="25537"/>
                  <a:pt x="15476" y="25537"/>
                  <a:pt x="15659" y="25903"/>
                </a:cubicBezTo>
                <a:cubicBezTo>
                  <a:pt x="15773" y="25925"/>
                  <a:pt x="15864" y="25948"/>
                  <a:pt x="15978" y="25971"/>
                </a:cubicBezTo>
                <a:cubicBezTo>
                  <a:pt x="15910" y="26291"/>
                  <a:pt x="15841" y="26542"/>
                  <a:pt x="15773" y="26884"/>
                </a:cubicBezTo>
                <a:cubicBezTo>
                  <a:pt x="15681" y="26724"/>
                  <a:pt x="15613" y="26587"/>
                  <a:pt x="15522" y="26428"/>
                </a:cubicBezTo>
                <a:cubicBezTo>
                  <a:pt x="15499" y="26679"/>
                  <a:pt x="15453" y="26930"/>
                  <a:pt x="15430" y="27181"/>
                </a:cubicBezTo>
                <a:cubicBezTo>
                  <a:pt x="15407" y="27181"/>
                  <a:pt x="15362" y="27181"/>
                  <a:pt x="15339" y="27204"/>
                </a:cubicBezTo>
                <a:cubicBezTo>
                  <a:pt x="15293" y="27112"/>
                  <a:pt x="15225" y="27021"/>
                  <a:pt x="15156" y="26884"/>
                </a:cubicBezTo>
                <a:cubicBezTo>
                  <a:pt x="15111" y="26998"/>
                  <a:pt x="15042" y="27089"/>
                  <a:pt x="14974" y="27204"/>
                </a:cubicBezTo>
                <a:lnTo>
                  <a:pt x="14654" y="27204"/>
                </a:lnTo>
                <a:cubicBezTo>
                  <a:pt x="14654" y="27226"/>
                  <a:pt x="14654" y="27249"/>
                  <a:pt x="14654" y="27272"/>
                </a:cubicBezTo>
                <a:cubicBezTo>
                  <a:pt x="14768" y="27455"/>
                  <a:pt x="14883" y="27660"/>
                  <a:pt x="14997" y="27865"/>
                </a:cubicBezTo>
                <a:cubicBezTo>
                  <a:pt x="14928" y="27888"/>
                  <a:pt x="14860" y="27911"/>
                  <a:pt x="14677" y="27934"/>
                </a:cubicBezTo>
                <a:cubicBezTo>
                  <a:pt x="14586" y="28117"/>
                  <a:pt x="14449" y="28368"/>
                  <a:pt x="14289" y="28664"/>
                </a:cubicBezTo>
                <a:cubicBezTo>
                  <a:pt x="14106" y="28345"/>
                  <a:pt x="14038" y="27957"/>
                  <a:pt x="13947" y="27546"/>
                </a:cubicBezTo>
                <a:cubicBezTo>
                  <a:pt x="13924" y="27614"/>
                  <a:pt x="13878" y="27683"/>
                  <a:pt x="13855" y="27751"/>
                </a:cubicBezTo>
                <a:cubicBezTo>
                  <a:pt x="13787" y="27683"/>
                  <a:pt x="13741" y="27637"/>
                  <a:pt x="13673" y="27592"/>
                </a:cubicBezTo>
                <a:cubicBezTo>
                  <a:pt x="13650" y="27614"/>
                  <a:pt x="13627" y="27614"/>
                  <a:pt x="13604" y="27637"/>
                </a:cubicBezTo>
                <a:cubicBezTo>
                  <a:pt x="13673" y="27797"/>
                  <a:pt x="13741" y="27934"/>
                  <a:pt x="13810" y="28139"/>
                </a:cubicBezTo>
                <a:lnTo>
                  <a:pt x="13262" y="28139"/>
                </a:lnTo>
                <a:cubicBezTo>
                  <a:pt x="13148" y="28025"/>
                  <a:pt x="13011" y="27888"/>
                  <a:pt x="12805" y="27706"/>
                </a:cubicBezTo>
                <a:cubicBezTo>
                  <a:pt x="13011" y="27683"/>
                  <a:pt x="13125" y="27683"/>
                  <a:pt x="13308" y="27660"/>
                </a:cubicBezTo>
                <a:cubicBezTo>
                  <a:pt x="13376" y="27455"/>
                  <a:pt x="13467" y="27226"/>
                  <a:pt x="13536" y="26998"/>
                </a:cubicBezTo>
                <a:cubicBezTo>
                  <a:pt x="13696" y="26952"/>
                  <a:pt x="13878" y="26907"/>
                  <a:pt x="14106" y="26861"/>
                </a:cubicBezTo>
                <a:cubicBezTo>
                  <a:pt x="14015" y="26656"/>
                  <a:pt x="13947" y="26496"/>
                  <a:pt x="13855" y="26291"/>
                </a:cubicBezTo>
                <a:cubicBezTo>
                  <a:pt x="13924" y="26108"/>
                  <a:pt x="14038" y="25857"/>
                  <a:pt x="14152" y="25606"/>
                </a:cubicBezTo>
                <a:lnTo>
                  <a:pt x="14266" y="25651"/>
                </a:lnTo>
                <a:cubicBezTo>
                  <a:pt x="14221" y="25880"/>
                  <a:pt x="14175" y="26108"/>
                  <a:pt x="14129" y="26336"/>
                </a:cubicBezTo>
                <a:cubicBezTo>
                  <a:pt x="14175" y="26359"/>
                  <a:pt x="14221" y="26359"/>
                  <a:pt x="14266" y="26382"/>
                </a:cubicBezTo>
                <a:cubicBezTo>
                  <a:pt x="14312" y="26176"/>
                  <a:pt x="14335" y="25971"/>
                  <a:pt x="14358" y="25766"/>
                </a:cubicBezTo>
                <a:cubicBezTo>
                  <a:pt x="14540" y="25788"/>
                  <a:pt x="14700" y="25834"/>
                  <a:pt x="14883" y="25857"/>
                </a:cubicBezTo>
                <a:cubicBezTo>
                  <a:pt x="14951" y="26039"/>
                  <a:pt x="15042" y="26199"/>
                  <a:pt x="15111" y="26382"/>
                </a:cubicBezTo>
                <a:lnTo>
                  <a:pt x="15202" y="26382"/>
                </a:lnTo>
                <a:cubicBezTo>
                  <a:pt x="15225" y="26062"/>
                  <a:pt x="15225" y="25766"/>
                  <a:pt x="15248" y="25446"/>
                </a:cubicBezTo>
                <a:close/>
                <a:moveTo>
                  <a:pt x="11462" y="28931"/>
                </a:moveTo>
                <a:cubicBezTo>
                  <a:pt x="11530" y="28931"/>
                  <a:pt x="11606" y="28942"/>
                  <a:pt x="11687" y="28961"/>
                </a:cubicBezTo>
                <a:cubicBezTo>
                  <a:pt x="11755" y="29052"/>
                  <a:pt x="11801" y="29167"/>
                  <a:pt x="11870" y="29303"/>
                </a:cubicBezTo>
                <a:cubicBezTo>
                  <a:pt x="11824" y="29395"/>
                  <a:pt x="11755" y="29509"/>
                  <a:pt x="11641" y="29714"/>
                </a:cubicBezTo>
                <a:cubicBezTo>
                  <a:pt x="11596" y="29532"/>
                  <a:pt x="11596" y="29440"/>
                  <a:pt x="11573" y="29326"/>
                </a:cubicBezTo>
                <a:cubicBezTo>
                  <a:pt x="11527" y="29326"/>
                  <a:pt x="11436" y="29326"/>
                  <a:pt x="11345" y="29349"/>
                </a:cubicBezTo>
                <a:lnTo>
                  <a:pt x="11345" y="29646"/>
                </a:lnTo>
                <a:cubicBezTo>
                  <a:pt x="11162" y="29669"/>
                  <a:pt x="10979" y="29692"/>
                  <a:pt x="10797" y="29714"/>
                </a:cubicBezTo>
                <a:cubicBezTo>
                  <a:pt x="10774" y="29555"/>
                  <a:pt x="10774" y="29418"/>
                  <a:pt x="10774" y="29281"/>
                </a:cubicBezTo>
                <a:lnTo>
                  <a:pt x="11116" y="29281"/>
                </a:lnTo>
                <a:cubicBezTo>
                  <a:pt x="11150" y="29015"/>
                  <a:pt x="11279" y="28931"/>
                  <a:pt x="11462" y="28931"/>
                </a:cubicBezTo>
                <a:close/>
                <a:moveTo>
                  <a:pt x="11824" y="30650"/>
                </a:moveTo>
                <a:cubicBezTo>
                  <a:pt x="11847" y="30833"/>
                  <a:pt x="11870" y="31015"/>
                  <a:pt x="11892" y="31198"/>
                </a:cubicBezTo>
                <a:cubicBezTo>
                  <a:pt x="12007" y="31130"/>
                  <a:pt x="12143" y="31084"/>
                  <a:pt x="12280" y="31015"/>
                </a:cubicBezTo>
                <a:lnTo>
                  <a:pt x="12280" y="31015"/>
                </a:lnTo>
                <a:cubicBezTo>
                  <a:pt x="12486" y="31403"/>
                  <a:pt x="12075" y="31403"/>
                  <a:pt x="12007" y="31609"/>
                </a:cubicBezTo>
                <a:cubicBezTo>
                  <a:pt x="11870" y="31472"/>
                  <a:pt x="11710" y="31358"/>
                  <a:pt x="11573" y="31221"/>
                </a:cubicBezTo>
                <a:cubicBezTo>
                  <a:pt x="11778" y="31084"/>
                  <a:pt x="11436" y="30741"/>
                  <a:pt x="11824" y="30650"/>
                </a:cubicBezTo>
                <a:close/>
                <a:moveTo>
                  <a:pt x="10820" y="31974"/>
                </a:moveTo>
                <a:cubicBezTo>
                  <a:pt x="10979" y="32157"/>
                  <a:pt x="11094" y="32294"/>
                  <a:pt x="11230" y="32453"/>
                </a:cubicBezTo>
                <a:lnTo>
                  <a:pt x="11230" y="32773"/>
                </a:lnTo>
                <a:cubicBezTo>
                  <a:pt x="11139" y="32796"/>
                  <a:pt x="11048" y="32819"/>
                  <a:pt x="10934" y="32841"/>
                </a:cubicBezTo>
                <a:cubicBezTo>
                  <a:pt x="10865" y="32956"/>
                  <a:pt x="10774" y="33070"/>
                  <a:pt x="10683" y="33184"/>
                </a:cubicBezTo>
                <a:cubicBezTo>
                  <a:pt x="10660" y="33184"/>
                  <a:pt x="10637" y="33161"/>
                  <a:pt x="10614" y="33161"/>
                </a:cubicBezTo>
                <a:cubicBezTo>
                  <a:pt x="10660" y="32910"/>
                  <a:pt x="10728" y="32659"/>
                  <a:pt x="10797" y="32408"/>
                </a:cubicBezTo>
                <a:cubicBezTo>
                  <a:pt x="10683" y="32316"/>
                  <a:pt x="10591" y="32248"/>
                  <a:pt x="10432" y="32111"/>
                </a:cubicBezTo>
                <a:cubicBezTo>
                  <a:pt x="10614" y="32043"/>
                  <a:pt x="10728" y="32020"/>
                  <a:pt x="10820" y="31974"/>
                </a:cubicBezTo>
                <a:close/>
                <a:moveTo>
                  <a:pt x="10066" y="33138"/>
                </a:moveTo>
                <a:cubicBezTo>
                  <a:pt x="10226" y="33184"/>
                  <a:pt x="10363" y="33229"/>
                  <a:pt x="10477" y="33275"/>
                </a:cubicBezTo>
                <a:cubicBezTo>
                  <a:pt x="10523" y="33503"/>
                  <a:pt x="10546" y="33709"/>
                  <a:pt x="10591" y="33891"/>
                </a:cubicBezTo>
                <a:cubicBezTo>
                  <a:pt x="10454" y="33960"/>
                  <a:pt x="10317" y="34005"/>
                  <a:pt x="10158" y="34051"/>
                </a:cubicBezTo>
                <a:cubicBezTo>
                  <a:pt x="10066" y="33937"/>
                  <a:pt x="9998" y="33823"/>
                  <a:pt x="9929" y="33686"/>
                </a:cubicBezTo>
                <a:cubicBezTo>
                  <a:pt x="9975" y="33526"/>
                  <a:pt x="10021" y="33344"/>
                  <a:pt x="10066" y="33138"/>
                </a:cubicBezTo>
                <a:close/>
                <a:moveTo>
                  <a:pt x="44989" y="39232"/>
                </a:moveTo>
                <a:lnTo>
                  <a:pt x="44989" y="39232"/>
                </a:lnTo>
                <a:cubicBezTo>
                  <a:pt x="45400" y="39301"/>
                  <a:pt x="45765" y="39278"/>
                  <a:pt x="46062" y="39621"/>
                </a:cubicBezTo>
                <a:cubicBezTo>
                  <a:pt x="45856" y="39712"/>
                  <a:pt x="45697" y="39780"/>
                  <a:pt x="45560" y="39849"/>
                </a:cubicBezTo>
                <a:cubicBezTo>
                  <a:pt x="45377" y="39666"/>
                  <a:pt x="45217" y="39484"/>
                  <a:pt x="44989" y="39232"/>
                </a:cubicBezTo>
                <a:close/>
                <a:moveTo>
                  <a:pt x="9473" y="38502"/>
                </a:moveTo>
                <a:lnTo>
                  <a:pt x="9473" y="38502"/>
                </a:lnTo>
                <a:cubicBezTo>
                  <a:pt x="9610" y="38959"/>
                  <a:pt x="9153" y="39004"/>
                  <a:pt x="9085" y="39301"/>
                </a:cubicBezTo>
                <a:cubicBezTo>
                  <a:pt x="9016" y="39575"/>
                  <a:pt x="8811" y="39826"/>
                  <a:pt x="8651" y="40123"/>
                </a:cubicBezTo>
                <a:cubicBezTo>
                  <a:pt x="8469" y="39872"/>
                  <a:pt x="8606" y="39643"/>
                  <a:pt x="8583" y="39392"/>
                </a:cubicBezTo>
                <a:cubicBezTo>
                  <a:pt x="8697" y="39324"/>
                  <a:pt x="8788" y="39255"/>
                  <a:pt x="8879" y="39210"/>
                </a:cubicBezTo>
                <a:cubicBezTo>
                  <a:pt x="8925" y="38844"/>
                  <a:pt x="9290" y="38799"/>
                  <a:pt x="9473" y="38502"/>
                </a:cubicBezTo>
                <a:close/>
                <a:moveTo>
                  <a:pt x="5364" y="39757"/>
                </a:moveTo>
                <a:cubicBezTo>
                  <a:pt x="5433" y="39940"/>
                  <a:pt x="5501" y="40077"/>
                  <a:pt x="5547" y="40191"/>
                </a:cubicBezTo>
                <a:cubicBezTo>
                  <a:pt x="5456" y="40305"/>
                  <a:pt x="5364" y="40419"/>
                  <a:pt x="5250" y="40534"/>
                </a:cubicBezTo>
                <a:cubicBezTo>
                  <a:pt x="5364" y="40693"/>
                  <a:pt x="5433" y="40853"/>
                  <a:pt x="5524" y="41013"/>
                </a:cubicBezTo>
                <a:cubicBezTo>
                  <a:pt x="5501" y="41036"/>
                  <a:pt x="5478" y="41058"/>
                  <a:pt x="5433" y="41081"/>
                </a:cubicBezTo>
                <a:cubicBezTo>
                  <a:pt x="5364" y="41013"/>
                  <a:pt x="5296" y="40967"/>
                  <a:pt x="5205" y="40899"/>
                </a:cubicBezTo>
                <a:cubicBezTo>
                  <a:pt x="5159" y="40944"/>
                  <a:pt x="5113" y="41013"/>
                  <a:pt x="5045" y="41081"/>
                </a:cubicBezTo>
                <a:cubicBezTo>
                  <a:pt x="4976" y="41058"/>
                  <a:pt x="4908" y="41013"/>
                  <a:pt x="4817" y="40967"/>
                </a:cubicBezTo>
                <a:cubicBezTo>
                  <a:pt x="4999" y="40602"/>
                  <a:pt x="5159" y="40214"/>
                  <a:pt x="5364" y="39757"/>
                </a:cubicBezTo>
                <a:close/>
                <a:moveTo>
                  <a:pt x="8354" y="40237"/>
                </a:moveTo>
                <a:cubicBezTo>
                  <a:pt x="8423" y="40305"/>
                  <a:pt x="8491" y="40351"/>
                  <a:pt x="8560" y="40397"/>
                </a:cubicBezTo>
                <a:cubicBezTo>
                  <a:pt x="8354" y="40602"/>
                  <a:pt x="8195" y="40785"/>
                  <a:pt x="7989" y="40990"/>
                </a:cubicBezTo>
                <a:cubicBezTo>
                  <a:pt x="7921" y="40967"/>
                  <a:pt x="7829" y="40922"/>
                  <a:pt x="7715" y="40876"/>
                </a:cubicBezTo>
                <a:lnTo>
                  <a:pt x="7715" y="41469"/>
                </a:lnTo>
                <a:cubicBezTo>
                  <a:pt x="7533" y="41447"/>
                  <a:pt x="7396" y="41424"/>
                  <a:pt x="7259" y="41378"/>
                </a:cubicBezTo>
                <a:cubicBezTo>
                  <a:pt x="7259" y="41401"/>
                  <a:pt x="7236" y="41424"/>
                  <a:pt x="7236" y="41447"/>
                </a:cubicBezTo>
                <a:cubicBezTo>
                  <a:pt x="7305" y="41469"/>
                  <a:pt x="7350" y="41492"/>
                  <a:pt x="7464" y="41538"/>
                </a:cubicBezTo>
                <a:cubicBezTo>
                  <a:pt x="7373" y="41606"/>
                  <a:pt x="7305" y="41629"/>
                  <a:pt x="7259" y="41675"/>
                </a:cubicBezTo>
                <a:cubicBezTo>
                  <a:pt x="7190" y="41789"/>
                  <a:pt x="7145" y="41926"/>
                  <a:pt x="7076" y="42040"/>
                </a:cubicBezTo>
                <a:cubicBezTo>
                  <a:pt x="7031" y="42017"/>
                  <a:pt x="6985" y="41994"/>
                  <a:pt x="6985" y="41994"/>
                </a:cubicBezTo>
                <a:cubicBezTo>
                  <a:pt x="6916" y="42108"/>
                  <a:pt x="6802" y="42268"/>
                  <a:pt x="6665" y="42496"/>
                </a:cubicBezTo>
                <a:cubicBezTo>
                  <a:pt x="6688" y="42542"/>
                  <a:pt x="6757" y="42679"/>
                  <a:pt x="6802" y="42816"/>
                </a:cubicBezTo>
                <a:cubicBezTo>
                  <a:pt x="6711" y="42862"/>
                  <a:pt x="6597" y="42907"/>
                  <a:pt x="6483" y="42953"/>
                </a:cubicBezTo>
                <a:cubicBezTo>
                  <a:pt x="6528" y="43021"/>
                  <a:pt x="6574" y="43113"/>
                  <a:pt x="6620" y="43158"/>
                </a:cubicBezTo>
                <a:cubicBezTo>
                  <a:pt x="6597" y="43250"/>
                  <a:pt x="6369" y="43204"/>
                  <a:pt x="6528" y="43364"/>
                </a:cubicBezTo>
                <a:cubicBezTo>
                  <a:pt x="6460" y="43409"/>
                  <a:pt x="6391" y="43455"/>
                  <a:pt x="6255" y="43546"/>
                </a:cubicBezTo>
                <a:cubicBezTo>
                  <a:pt x="6255" y="43544"/>
                  <a:pt x="6255" y="43543"/>
                  <a:pt x="6255" y="43543"/>
                </a:cubicBezTo>
                <a:cubicBezTo>
                  <a:pt x="6254" y="43543"/>
                  <a:pt x="6252" y="43622"/>
                  <a:pt x="6232" y="43683"/>
                </a:cubicBezTo>
                <a:cubicBezTo>
                  <a:pt x="6095" y="43729"/>
                  <a:pt x="5958" y="43775"/>
                  <a:pt x="5844" y="43798"/>
                </a:cubicBezTo>
                <a:cubicBezTo>
                  <a:pt x="5752" y="43706"/>
                  <a:pt x="5661" y="43615"/>
                  <a:pt x="5547" y="43524"/>
                </a:cubicBezTo>
                <a:cubicBezTo>
                  <a:pt x="5775" y="43250"/>
                  <a:pt x="6003" y="42976"/>
                  <a:pt x="6232" y="42702"/>
                </a:cubicBezTo>
                <a:cubicBezTo>
                  <a:pt x="6346" y="42451"/>
                  <a:pt x="6391" y="42154"/>
                  <a:pt x="6620" y="41949"/>
                </a:cubicBezTo>
                <a:cubicBezTo>
                  <a:pt x="6711" y="41835"/>
                  <a:pt x="6802" y="41720"/>
                  <a:pt x="6916" y="41583"/>
                </a:cubicBezTo>
                <a:cubicBezTo>
                  <a:pt x="6780" y="41150"/>
                  <a:pt x="7213" y="41013"/>
                  <a:pt x="7419" y="40716"/>
                </a:cubicBezTo>
                <a:cubicBezTo>
                  <a:pt x="7670" y="40328"/>
                  <a:pt x="8035" y="40397"/>
                  <a:pt x="8354" y="40237"/>
                </a:cubicBezTo>
                <a:close/>
                <a:moveTo>
                  <a:pt x="4177" y="42245"/>
                </a:moveTo>
                <a:cubicBezTo>
                  <a:pt x="4177" y="42245"/>
                  <a:pt x="4246" y="42245"/>
                  <a:pt x="4314" y="42268"/>
                </a:cubicBezTo>
                <a:cubicBezTo>
                  <a:pt x="4314" y="42337"/>
                  <a:pt x="4337" y="42382"/>
                  <a:pt x="4314" y="42382"/>
                </a:cubicBezTo>
                <a:cubicBezTo>
                  <a:pt x="3858" y="42885"/>
                  <a:pt x="3835" y="43569"/>
                  <a:pt x="3561" y="44140"/>
                </a:cubicBezTo>
                <a:cubicBezTo>
                  <a:pt x="3516" y="44208"/>
                  <a:pt x="3470" y="44300"/>
                  <a:pt x="3424" y="44368"/>
                </a:cubicBezTo>
                <a:cubicBezTo>
                  <a:pt x="3105" y="44231"/>
                  <a:pt x="3333" y="44026"/>
                  <a:pt x="3379" y="43889"/>
                </a:cubicBezTo>
                <a:cubicBezTo>
                  <a:pt x="3493" y="43478"/>
                  <a:pt x="3652" y="43067"/>
                  <a:pt x="3812" y="42611"/>
                </a:cubicBezTo>
                <a:cubicBezTo>
                  <a:pt x="3904" y="42542"/>
                  <a:pt x="4018" y="42405"/>
                  <a:pt x="4177" y="42245"/>
                </a:cubicBezTo>
                <a:close/>
                <a:moveTo>
                  <a:pt x="2945" y="44619"/>
                </a:moveTo>
                <a:cubicBezTo>
                  <a:pt x="3150" y="44825"/>
                  <a:pt x="3310" y="45007"/>
                  <a:pt x="3447" y="45167"/>
                </a:cubicBezTo>
                <a:cubicBezTo>
                  <a:pt x="3287" y="45350"/>
                  <a:pt x="3173" y="45487"/>
                  <a:pt x="3059" y="45601"/>
                </a:cubicBezTo>
                <a:cubicBezTo>
                  <a:pt x="2876" y="45578"/>
                  <a:pt x="2739" y="45555"/>
                  <a:pt x="2557" y="45509"/>
                </a:cubicBezTo>
                <a:cubicBezTo>
                  <a:pt x="2671" y="45213"/>
                  <a:pt x="2808" y="44939"/>
                  <a:pt x="2945" y="44619"/>
                </a:cubicBezTo>
                <a:close/>
                <a:moveTo>
                  <a:pt x="2922" y="48728"/>
                </a:moveTo>
                <a:cubicBezTo>
                  <a:pt x="3196" y="48979"/>
                  <a:pt x="2922" y="49116"/>
                  <a:pt x="2922" y="49344"/>
                </a:cubicBezTo>
                <a:cubicBezTo>
                  <a:pt x="2580" y="49184"/>
                  <a:pt x="2306" y="49047"/>
                  <a:pt x="1986" y="48910"/>
                </a:cubicBezTo>
                <a:cubicBezTo>
                  <a:pt x="2054" y="48847"/>
                  <a:pt x="2125" y="48825"/>
                  <a:pt x="2197" y="48825"/>
                </a:cubicBezTo>
                <a:cubicBezTo>
                  <a:pt x="2358" y="48825"/>
                  <a:pt x="2522" y="48933"/>
                  <a:pt x="2667" y="48933"/>
                </a:cubicBezTo>
                <a:cubicBezTo>
                  <a:pt x="2763" y="48933"/>
                  <a:pt x="2850" y="48885"/>
                  <a:pt x="2922" y="48728"/>
                </a:cubicBezTo>
                <a:close/>
                <a:moveTo>
                  <a:pt x="2483" y="49284"/>
                </a:moveTo>
                <a:cubicBezTo>
                  <a:pt x="2612" y="49284"/>
                  <a:pt x="2740" y="49363"/>
                  <a:pt x="2876" y="49458"/>
                </a:cubicBezTo>
                <a:cubicBezTo>
                  <a:pt x="2922" y="49892"/>
                  <a:pt x="2397" y="49892"/>
                  <a:pt x="2260" y="50303"/>
                </a:cubicBezTo>
                <a:cubicBezTo>
                  <a:pt x="2260" y="50326"/>
                  <a:pt x="2283" y="50463"/>
                  <a:pt x="2283" y="50599"/>
                </a:cubicBezTo>
                <a:cubicBezTo>
                  <a:pt x="2214" y="50645"/>
                  <a:pt x="2146" y="50691"/>
                  <a:pt x="2055" y="50714"/>
                </a:cubicBezTo>
                <a:cubicBezTo>
                  <a:pt x="1941" y="50622"/>
                  <a:pt x="1826" y="50508"/>
                  <a:pt x="1689" y="50394"/>
                </a:cubicBezTo>
                <a:cubicBezTo>
                  <a:pt x="1708" y="50153"/>
                  <a:pt x="1802" y="50032"/>
                  <a:pt x="2032" y="50032"/>
                </a:cubicBezTo>
                <a:cubicBezTo>
                  <a:pt x="2086" y="50032"/>
                  <a:pt x="2146" y="50039"/>
                  <a:pt x="2214" y="50052"/>
                </a:cubicBezTo>
                <a:lnTo>
                  <a:pt x="2214" y="49413"/>
                </a:lnTo>
                <a:cubicBezTo>
                  <a:pt x="2307" y="49320"/>
                  <a:pt x="2395" y="49284"/>
                  <a:pt x="2483" y="49284"/>
                </a:cubicBezTo>
                <a:close/>
                <a:moveTo>
                  <a:pt x="33188" y="51558"/>
                </a:moveTo>
                <a:cubicBezTo>
                  <a:pt x="33280" y="51786"/>
                  <a:pt x="33325" y="51923"/>
                  <a:pt x="33394" y="52129"/>
                </a:cubicBezTo>
                <a:cubicBezTo>
                  <a:pt x="33554" y="52174"/>
                  <a:pt x="33759" y="52266"/>
                  <a:pt x="34010" y="52357"/>
                </a:cubicBezTo>
                <a:cubicBezTo>
                  <a:pt x="33919" y="52517"/>
                  <a:pt x="33828" y="52699"/>
                  <a:pt x="33691" y="52973"/>
                </a:cubicBezTo>
                <a:cubicBezTo>
                  <a:pt x="33622" y="52745"/>
                  <a:pt x="33599" y="52585"/>
                  <a:pt x="33554" y="52425"/>
                </a:cubicBezTo>
                <a:cubicBezTo>
                  <a:pt x="33531" y="52425"/>
                  <a:pt x="33462" y="52425"/>
                  <a:pt x="33394" y="52403"/>
                </a:cubicBezTo>
                <a:cubicBezTo>
                  <a:pt x="33371" y="52494"/>
                  <a:pt x="33348" y="52585"/>
                  <a:pt x="33325" y="52677"/>
                </a:cubicBezTo>
                <a:cubicBezTo>
                  <a:pt x="32823" y="52608"/>
                  <a:pt x="33029" y="52129"/>
                  <a:pt x="32846" y="51855"/>
                </a:cubicBezTo>
                <a:cubicBezTo>
                  <a:pt x="32914" y="51855"/>
                  <a:pt x="32983" y="51878"/>
                  <a:pt x="33051" y="51878"/>
                </a:cubicBezTo>
                <a:cubicBezTo>
                  <a:pt x="33097" y="51809"/>
                  <a:pt x="33120" y="51718"/>
                  <a:pt x="33188" y="51558"/>
                </a:cubicBezTo>
                <a:close/>
                <a:moveTo>
                  <a:pt x="26455" y="55050"/>
                </a:moveTo>
                <a:cubicBezTo>
                  <a:pt x="26683" y="55187"/>
                  <a:pt x="26866" y="55324"/>
                  <a:pt x="27026" y="55416"/>
                </a:cubicBezTo>
                <a:cubicBezTo>
                  <a:pt x="26889" y="55689"/>
                  <a:pt x="26797" y="55918"/>
                  <a:pt x="26660" y="56192"/>
                </a:cubicBezTo>
                <a:cubicBezTo>
                  <a:pt x="26569" y="56169"/>
                  <a:pt x="26455" y="56123"/>
                  <a:pt x="26295" y="56055"/>
                </a:cubicBezTo>
                <a:cubicBezTo>
                  <a:pt x="26386" y="55918"/>
                  <a:pt x="26432" y="55826"/>
                  <a:pt x="26501" y="55689"/>
                </a:cubicBezTo>
                <a:cubicBezTo>
                  <a:pt x="26455" y="55598"/>
                  <a:pt x="26386" y="55484"/>
                  <a:pt x="26295" y="55301"/>
                </a:cubicBezTo>
                <a:cubicBezTo>
                  <a:pt x="26318" y="55256"/>
                  <a:pt x="26364" y="55165"/>
                  <a:pt x="26455" y="55050"/>
                </a:cubicBezTo>
                <a:close/>
                <a:moveTo>
                  <a:pt x="25861" y="55804"/>
                </a:moveTo>
                <a:lnTo>
                  <a:pt x="25861" y="55804"/>
                </a:lnTo>
                <a:cubicBezTo>
                  <a:pt x="25839" y="55895"/>
                  <a:pt x="25839" y="55986"/>
                  <a:pt x="25816" y="56100"/>
                </a:cubicBezTo>
                <a:cubicBezTo>
                  <a:pt x="25884" y="56146"/>
                  <a:pt x="25930" y="56192"/>
                  <a:pt x="25998" y="56237"/>
                </a:cubicBezTo>
                <a:cubicBezTo>
                  <a:pt x="26135" y="56222"/>
                  <a:pt x="26214" y="56204"/>
                  <a:pt x="26261" y="56204"/>
                </a:cubicBezTo>
                <a:cubicBezTo>
                  <a:pt x="26356" y="56204"/>
                  <a:pt x="26326" y="56275"/>
                  <a:pt x="26386" y="56580"/>
                </a:cubicBezTo>
                <a:cubicBezTo>
                  <a:pt x="26592" y="56717"/>
                  <a:pt x="26866" y="56854"/>
                  <a:pt x="26706" y="57219"/>
                </a:cubicBezTo>
                <a:cubicBezTo>
                  <a:pt x="26523" y="57150"/>
                  <a:pt x="26318" y="57082"/>
                  <a:pt x="26090" y="56991"/>
                </a:cubicBezTo>
                <a:cubicBezTo>
                  <a:pt x="26067" y="56945"/>
                  <a:pt x="26021" y="56854"/>
                  <a:pt x="25953" y="56762"/>
                </a:cubicBezTo>
                <a:cubicBezTo>
                  <a:pt x="25747" y="56808"/>
                  <a:pt x="25542" y="56854"/>
                  <a:pt x="25382" y="56876"/>
                </a:cubicBezTo>
                <a:cubicBezTo>
                  <a:pt x="25336" y="57036"/>
                  <a:pt x="25291" y="57150"/>
                  <a:pt x="25245" y="57264"/>
                </a:cubicBezTo>
                <a:cubicBezTo>
                  <a:pt x="24766" y="57036"/>
                  <a:pt x="25291" y="56602"/>
                  <a:pt x="25063" y="56466"/>
                </a:cubicBezTo>
                <a:cubicBezTo>
                  <a:pt x="25131" y="56306"/>
                  <a:pt x="25222" y="56169"/>
                  <a:pt x="25291" y="56032"/>
                </a:cubicBezTo>
                <a:cubicBezTo>
                  <a:pt x="25314" y="56055"/>
                  <a:pt x="25314" y="56055"/>
                  <a:pt x="25336" y="56078"/>
                </a:cubicBezTo>
                <a:lnTo>
                  <a:pt x="25336" y="56260"/>
                </a:lnTo>
                <a:cubicBezTo>
                  <a:pt x="25359" y="56283"/>
                  <a:pt x="25382" y="56283"/>
                  <a:pt x="25405" y="56283"/>
                </a:cubicBezTo>
                <a:cubicBezTo>
                  <a:pt x="25451" y="56146"/>
                  <a:pt x="25473" y="56032"/>
                  <a:pt x="25519" y="55895"/>
                </a:cubicBezTo>
                <a:cubicBezTo>
                  <a:pt x="25610" y="55872"/>
                  <a:pt x="25702" y="55849"/>
                  <a:pt x="25861" y="55804"/>
                </a:cubicBezTo>
                <a:close/>
                <a:moveTo>
                  <a:pt x="20931" y="54115"/>
                </a:moveTo>
                <a:cubicBezTo>
                  <a:pt x="20931" y="54251"/>
                  <a:pt x="20954" y="54388"/>
                  <a:pt x="20886" y="54434"/>
                </a:cubicBezTo>
                <a:cubicBezTo>
                  <a:pt x="20703" y="54617"/>
                  <a:pt x="20634" y="54891"/>
                  <a:pt x="20383" y="55050"/>
                </a:cubicBezTo>
                <a:cubicBezTo>
                  <a:pt x="20246" y="55119"/>
                  <a:pt x="20201" y="55301"/>
                  <a:pt x="20132" y="55416"/>
                </a:cubicBezTo>
                <a:cubicBezTo>
                  <a:pt x="20041" y="55324"/>
                  <a:pt x="19927" y="55233"/>
                  <a:pt x="19790" y="55119"/>
                </a:cubicBezTo>
                <a:lnTo>
                  <a:pt x="19790" y="55119"/>
                </a:lnTo>
                <a:cubicBezTo>
                  <a:pt x="19858" y="55233"/>
                  <a:pt x="19927" y="55347"/>
                  <a:pt x="20018" y="55507"/>
                </a:cubicBezTo>
                <a:cubicBezTo>
                  <a:pt x="19790" y="55689"/>
                  <a:pt x="19539" y="55872"/>
                  <a:pt x="19311" y="56032"/>
                </a:cubicBezTo>
                <a:cubicBezTo>
                  <a:pt x="19470" y="56100"/>
                  <a:pt x="19607" y="56146"/>
                  <a:pt x="19790" y="56214"/>
                </a:cubicBezTo>
                <a:cubicBezTo>
                  <a:pt x="19721" y="56580"/>
                  <a:pt x="20155" y="56968"/>
                  <a:pt x="19744" y="57447"/>
                </a:cubicBezTo>
                <a:cubicBezTo>
                  <a:pt x="19699" y="57082"/>
                  <a:pt x="19653" y="56785"/>
                  <a:pt x="19607" y="56511"/>
                </a:cubicBezTo>
                <a:cubicBezTo>
                  <a:pt x="19356" y="56466"/>
                  <a:pt x="19151" y="56443"/>
                  <a:pt x="19196" y="56169"/>
                </a:cubicBezTo>
                <a:cubicBezTo>
                  <a:pt x="19151" y="55941"/>
                  <a:pt x="19242" y="55781"/>
                  <a:pt x="19470" y="55712"/>
                </a:cubicBezTo>
                <a:lnTo>
                  <a:pt x="19470" y="55370"/>
                </a:lnTo>
                <a:cubicBezTo>
                  <a:pt x="19562" y="55279"/>
                  <a:pt x="19676" y="55187"/>
                  <a:pt x="19767" y="55096"/>
                </a:cubicBezTo>
                <a:cubicBezTo>
                  <a:pt x="20087" y="54776"/>
                  <a:pt x="20612" y="54685"/>
                  <a:pt x="20749" y="54183"/>
                </a:cubicBezTo>
                <a:cubicBezTo>
                  <a:pt x="20749" y="54160"/>
                  <a:pt x="20840" y="54137"/>
                  <a:pt x="20931" y="54115"/>
                </a:cubicBezTo>
                <a:close/>
                <a:moveTo>
                  <a:pt x="14106" y="55553"/>
                </a:moveTo>
                <a:cubicBezTo>
                  <a:pt x="14243" y="55621"/>
                  <a:pt x="14335" y="55667"/>
                  <a:pt x="14449" y="55712"/>
                </a:cubicBezTo>
                <a:cubicBezTo>
                  <a:pt x="14426" y="55735"/>
                  <a:pt x="14426" y="55781"/>
                  <a:pt x="14426" y="55804"/>
                </a:cubicBezTo>
                <a:cubicBezTo>
                  <a:pt x="14106" y="56100"/>
                  <a:pt x="14175" y="56602"/>
                  <a:pt x="13924" y="56922"/>
                </a:cubicBezTo>
                <a:cubicBezTo>
                  <a:pt x="13901" y="56922"/>
                  <a:pt x="13855" y="56899"/>
                  <a:pt x="13787" y="56876"/>
                </a:cubicBezTo>
                <a:lnTo>
                  <a:pt x="13787" y="56876"/>
                </a:lnTo>
                <a:cubicBezTo>
                  <a:pt x="13924" y="57219"/>
                  <a:pt x="13581" y="57538"/>
                  <a:pt x="13878" y="57904"/>
                </a:cubicBezTo>
                <a:cubicBezTo>
                  <a:pt x="13718" y="57949"/>
                  <a:pt x="13559" y="57995"/>
                  <a:pt x="13399" y="58040"/>
                </a:cubicBezTo>
                <a:cubicBezTo>
                  <a:pt x="13353" y="57858"/>
                  <a:pt x="13308" y="57698"/>
                  <a:pt x="13239" y="57470"/>
                </a:cubicBezTo>
                <a:cubicBezTo>
                  <a:pt x="13125" y="57698"/>
                  <a:pt x="13056" y="57835"/>
                  <a:pt x="12988" y="57972"/>
                </a:cubicBezTo>
                <a:lnTo>
                  <a:pt x="12737" y="57972"/>
                </a:lnTo>
                <a:cubicBezTo>
                  <a:pt x="12668" y="57767"/>
                  <a:pt x="12600" y="57538"/>
                  <a:pt x="12509" y="57287"/>
                </a:cubicBezTo>
                <a:cubicBezTo>
                  <a:pt x="12760" y="57059"/>
                  <a:pt x="12988" y="56808"/>
                  <a:pt x="13216" y="56557"/>
                </a:cubicBezTo>
                <a:cubicBezTo>
                  <a:pt x="13193" y="56488"/>
                  <a:pt x="13148" y="56443"/>
                  <a:pt x="13102" y="56351"/>
                </a:cubicBezTo>
                <a:cubicBezTo>
                  <a:pt x="13399" y="56169"/>
                  <a:pt x="13718" y="55963"/>
                  <a:pt x="14061" y="55758"/>
                </a:cubicBezTo>
                <a:cubicBezTo>
                  <a:pt x="14061" y="55758"/>
                  <a:pt x="14084" y="55667"/>
                  <a:pt x="14106" y="55553"/>
                </a:cubicBezTo>
                <a:close/>
                <a:moveTo>
                  <a:pt x="52856" y="1"/>
                </a:moveTo>
                <a:cubicBezTo>
                  <a:pt x="52552" y="1"/>
                  <a:pt x="52284" y="125"/>
                  <a:pt x="52042" y="315"/>
                </a:cubicBezTo>
                <a:cubicBezTo>
                  <a:pt x="51745" y="544"/>
                  <a:pt x="51471" y="772"/>
                  <a:pt x="51198" y="1000"/>
                </a:cubicBezTo>
                <a:cubicBezTo>
                  <a:pt x="50832" y="1320"/>
                  <a:pt x="50490" y="1639"/>
                  <a:pt x="50148" y="1959"/>
                </a:cubicBezTo>
                <a:cubicBezTo>
                  <a:pt x="49828" y="2233"/>
                  <a:pt x="49554" y="2552"/>
                  <a:pt x="49257" y="2826"/>
                </a:cubicBezTo>
                <a:cubicBezTo>
                  <a:pt x="49075" y="2986"/>
                  <a:pt x="48892" y="3123"/>
                  <a:pt x="48687" y="3260"/>
                </a:cubicBezTo>
                <a:cubicBezTo>
                  <a:pt x="48550" y="3351"/>
                  <a:pt x="48390" y="3420"/>
                  <a:pt x="48230" y="3511"/>
                </a:cubicBezTo>
                <a:cubicBezTo>
                  <a:pt x="48071" y="3579"/>
                  <a:pt x="47888" y="3671"/>
                  <a:pt x="47728" y="3762"/>
                </a:cubicBezTo>
                <a:cubicBezTo>
                  <a:pt x="47568" y="3830"/>
                  <a:pt x="47409" y="3922"/>
                  <a:pt x="47249" y="4013"/>
                </a:cubicBezTo>
                <a:cubicBezTo>
                  <a:pt x="47226" y="3990"/>
                  <a:pt x="47203" y="3967"/>
                  <a:pt x="47203" y="3945"/>
                </a:cubicBezTo>
                <a:cubicBezTo>
                  <a:pt x="47226" y="3853"/>
                  <a:pt x="47272" y="3785"/>
                  <a:pt x="47317" y="3694"/>
                </a:cubicBezTo>
                <a:cubicBezTo>
                  <a:pt x="47180" y="3648"/>
                  <a:pt x="47043" y="3579"/>
                  <a:pt x="46929" y="3534"/>
                </a:cubicBezTo>
                <a:cubicBezTo>
                  <a:pt x="46861" y="2917"/>
                  <a:pt x="46633" y="2689"/>
                  <a:pt x="45719" y="2461"/>
                </a:cubicBezTo>
                <a:lnTo>
                  <a:pt x="45719" y="3123"/>
                </a:lnTo>
                <a:lnTo>
                  <a:pt x="45651" y="3123"/>
                </a:lnTo>
                <a:cubicBezTo>
                  <a:pt x="45583" y="3009"/>
                  <a:pt x="45537" y="2895"/>
                  <a:pt x="45468" y="2781"/>
                </a:cubicBezTo>
                <a:cubicBezTo>
                  <a:pt x="45354" y="2849"/>
                  <a:pt x="45240" y="2917"/>
                  <a:pt x="45126" y="3009"/>
                </a:cubicBezTo>
                <a:cubicBezTo>
                  <a:pt x="45103" y="2917"/>
                  <a:pt x="45103" y="2826"/>
                  <a:pt x="45080" y="2735"/>
                </a:cubicBezTo>
                <a:cubicBezTo>
                  <a:pt x="45012" y="2758"/>
                  <a:pt x="44943" y="2758"/>
                  <a:pt x="44875" y="2758"/>
                </a:cubicBezTo>
                <a:cubicBezTo>
                  <a:pt x="44692" y="3100"/>
                  <a:pt x="45035" y="3146"/>
                  <a:pt x="45126" y="3306"/>
                </a:cubicBezTo>
                <a:cubicBezTo>
                  <a:pt x="45058" y="3488"/>
                  <a:pt x="45012" y="3648"/>
                  <a:pt x="44966" y="3762"/>
                </a:cubicBezTo>
                <a:lnTo>
                  <a:pt x="44396" y="3762"/>
                </a:lnTo>
                <a:cubicBezTo>
                  <a:pt x="44350" y="3625"/>
                  <a:pt x="44282" y="3511"/>
                  <a:pt x="44236" y="3374"/>
                </a:cubicBezTo>
                <a:cubicBezTo>
                  <a:pt x="44167" y="3397"/>
                  <a:pt x="44122" y="3420"/>
                  <a:pt x="44099" y="3442"/>
                </a:cubicBezTo>
                <a:cubicBezTo>
                  <a:pt x="44145" y="3488"/>
                  <a:pt x="44190" y="3511"/>
                  <a:pt x="44282" y="3602"/>
                </a:cubicBezTo>
                <a:lnTo>
                  <a:pt x="43300" y="3602"/>
                </a:lnTo>
                <a:cubicBezTo>
                  <a:pt x="43300" y="3625"/>
                  <a:pt x="43277" y="3694"/>
                  <a:pt x="43254" y="3762"/>
                </a:cubicBezTo>
                <a:cubicBezTo>
                  <a:pt x="43078" y="3841"/>
                  <a:pt x="42905" y="3898"/>
                  <a:pt x="42739" y="3898"/>
                </a:cubicBezTo>
                <a:cubicBezTo>
                  <a:pt x="42518" y="3898"/>
                  <a:pt x="42308" y="3797"/>
                  <a:pt x="42113" y="3511"/>
                </a:cubicBezTo>
                <a:lnTo>
                  <a:pt x="42113" y="3511"/>
                </a:lnTo>
                <a:cubicBezTo>
                  <a:pt x="42136" y="3716"/>
                  <a:pt x="42159" y="3808"/>
                  <a:pt x="42159" y="3922"/>
                </a:cubicBezTo>
                <a:cubicBezTo>
                  <a:pt x="41976" y="3990"/>
                  <a:pt x="41816" y="4036"/>
                  <a:pt x="41611" y="4104"/>
                </a:cubicBezTo>
                <a:cubicBezTo>
                  <a:pt x="41634" y="3945"/>
                  <a:pt x="41634" y="3808"/>
                  <a:pt x="41657" y="3694"/>
                </a:cubicBezTo>
                <a:cubicBezTo>
                  <a:pt x="41474" y="3511"/>
                  <a:pt x="41063" y="3762"/>
                  <a:pt x="41040" y="3328"/>
                </a:cubicBezTo>
                <a:cubicBezTo>
                  <a:pt x="41177" y="3283"/>
                  <a:pt x="41314" y="3237"/>
                  <a:pt x="41451" y="3191"/>
                </a:cubicBezTo>
                <a:cubicBezTo>
                  <a:pt x="41565" y="3260"/>
                  <a:pt x="41679" y="3351"/>
                  <a:pt x="41748" y="3374"/>
                </a:cubicBezTo>
                <a:cubicBezTo>
                  <a:pt x="41816" y="3191"/>
                  <a:pt x="41908" y="2963"/>
                  <a:pt x="42022" y="2644"/>
                </a:cubicBezTo>
                <a:cubicBezTo>
                  <a:pt x="42136" y="2849"/>
                  <a:pt x="42204" y="2963"/>
                  <a:pt x="42273" y="3054"/>
                </a:cubicBezTo>
                <a:cubicBezTo>
                  <a:pt x="42455" y="2917"/>
                  <a:pt x="42638" y="2781"/>
                  <a:pt x="42752" y="2712"/>
                </a:cubicBezTo>
                <a:cubicBezTo>
                  <a:pt x="42729" y="2393"/>
                  <a:pt x="42729" y="2096"/>
                  <a:pt x="42729" y="1822"/>
                </a:cubicBezTo>
                <a:cubicBezTo>
                  <a:pt x="42729" y="1525"/>
                  <a:pt x="42729" y="1228"/>
                  <a:pt x="42570" y="977"/>
                </a:cubicBezTo>
                <a:cubicBezTo>
                  <a:pt x="42547" y="932"/>
                  <a:pt x="42478" y="932"/>
                  <a:pt x="42433" y="909"/>
                </a:cubicBezTo>
                <a:cubicBezTo>
                  <a:pt x="42364" y="1023"/>
                  <a:pt x="42319" y="1137"/>
                  <a:pt x="42273" y="1251"/>
                </a:cubicBezTo>
                <a:lnTo>
                  <a:pt x="41976" y="1251"/>
                </a:lnTo>
                <a:cubicBezTo>
                  <a:pt x="41862" y="1046"/>
                  <a:pt x="41748" y="863"/>
                  <a:pt x="41634" y="658"/>
                </a:cubicBezTo>
                <a:cubicBezTo>
                  <a:pt x="41497" y="749"/>
                  <a:pt x="41314" y="840"/>
                  <a:pt x="41200" y="932"/>
                </a:cubicBezTo>
                <a:cubicBezTo>
                  <a:pt x="41109" y="1160"/>
                  <a:pt x="41040" y="1365"/>
                  <a:pt x="40949" y="1594"/>
                </a:cubicBezTo>
                <a:cubicBezTo>
                  <a:pt x="40858" y="1502"/>
                  <a:pt x="40812" y="1457"/>
                  <a:pt x="40744" y="1411"/>
                </a:cubicBezTo>
                <a:cubicBezTo>
                  <a:pt x="40699" y="1654"/>
                  <a:pt x="40442" y="1960"/>
                  <a:pt x="40260" y="1960"/>
                </a:cubicBezTo>
                <a:cubicBezTo>
                  <a:pt x="40254" y="1960"/>
                  <a:pt x="40248" y="1960"/>
                  <a:pt x="40241" y="1959"/>
                </a:cubicBezTo>
                <a:cubicBezTo>
                  <a:pt x="40219" y="1890"/>
                  <a:pt x="40173" y="1822"/>
                  <a:pt x="40150" y="1708"/>
                </a:cubicBezTo>
                <a:cubicBezTo>
                  <a:pt x="40059" y="1708"/>
                  <a:pt x="39945" y="1685"/>
                  <a:pt x="39831" y="1685"/>
                </a:cubicBezTo>
                <a:cubicBezTo>
                  <a:pt x="39831" y="1708"/>
                  <a:pt x="39831" y="1731"/>
                  <a:pt x="39831" y="1753"/>
                </a:cubicBezTo>
                <a:cubicBezTo>
                  <a:pt x="39899" y="1753"/>
                  <a:pt x="39968" y="1753"/>
                  <a:pt x="40082" y="1776"/>
                </a:cubicBezTo>
                <a:cubicBezTo>
                  <a:pt x="40104" y="1982"/>
                  <a:pt x="40127" y="2210"/>
                  <a:pt x="40150" y="2461"/>
                </a:cubicBezTo>
                <a:cubicBezTo>
                  <a:pt x="39831" y="2393"/>
                  <a:pt x="39785" y="2164"/>
                  <a:pt x="39648" y="1959"/>
                </a:cubicBezTo>
                <a:cubicBezTo>
                  <a:pt x="39625" y="2073"/>
                  <a:pt x="39579" y="2210"/>
                  <a:pt x="39534" y="2347"/>
                </a:cubicBezTo>
                <a:cubicBezTo>
                  <a:pt x="39465" y="2347"/>
                  <a:pt x="39397" y="2347"/>
                  <a:pt x="39283" y="2324"/>
                </a:cubicBezTo>
                <a:cubicBezTo>
                  <a:pt x="39306" y="2233"/>
                  <a:pt x="39328" y="2141"/>
                  <a:pt x="39328" y="2073"/>
                </a:cubicBezTo>
                <a:cubicBezTo>
                  <a:pt x="39237" y="2050"/>
                  <a:pt x="39146" y="2050"/>
                  <a:pt x="39055" y="2050"/>
                </a:cubicBezTo>
                <a:cubicBezTo>
                  <a:pt x="39032" y="2141"/>
                  <a:pt x="38986" y="2256"/>
                  <a:pt x="38963" y="2370"/>
                </a:cubicBezTo>
                <a:cubicBezTo>
                  <a:pt x="39032" y="2415"/>
                  <a:pt x="39123" y="2438"/>
                  <a:pt x="39191" y="2461"/>
                </a:cubicBezTo>
                <a:cubicBezTo>
                  <a:pt x="39214" y="2598"/>
                  <a:pt x="39191" y="2758"/>
                  <a:pt x="39260" y="2872"/>
                </a:cubicBezTo>
                <a:cubicBezTo>
                  <a:pt x="39306" y="3009"/>
                  <a:pt x="39374" y="3123"/>
                  <a:pt x="39191" y="3237"/>
                </a:cubicBezTo>
                <a:cubicBezTo>
                  <a:pt x="39077" y="3009"/>
                  <a:pt x="38986" y="2803"/>
                  <a:pt x="38918" y="2598"/>
                </a:cubicBezTo>
                <a:cubicBezTo>
                  <a:pt x="38758" y="2529"/>
                  <a:pt x="38644" y="2461"/>
                  <a:pt x="38507" y="2370"/>
                </a:cubicBezTo>
                <a:lnTo>
                  <a:pt x="38507" y="1571"/>
                </a:lnTo>
                <a:cubicBezTo>
                  <a:pt x="38415" y="1799"/>
                  <a:pt x="38347" y="1959"/>
                  <a:pt x="38278" y="2096"/>
                </a:cubicBezTo>
                <a:cubicBezTo>
                  <a:pt x="38210" y="1913"/>
                  <a:pt x="38164" y="1731"/>
                  <a:pt x="38096" y="1571"/>
                </a:cubicBezTo>
                <a:lnTo>
                  <a:pt x="38050" y="1571"/>
                </a:lnTo>
                <a:lnTo>
                  <a:pt x="38050" y="1845"/>
                </a:lnTo>
                <a:cubicBezTo>
                  <a:pt x="37457" y="2004"/>
                  <a:pt x="37046" y="2415"/>
                  <a:pt x="36681" y="2895"/>
                </a:cubicBezTo>
                <a:cubicBezTo>
                  <a:pt x="36658" y="2940"/>
                  <a:pt x="36589" y="2963"/>
                  <a:pt x="36521" y="2986"/>
                </a:cubicBezTo>
                <a:cubicBezTo>
                  <a:pt x="35585" y="3465"/>
                  <a:pt x="34786" y="4104"/>
                  <a:pt x="34079" y="4903"/>
                </a:cubicBezTo>
                <a:cubicBezTo>
                  <a:pt x="33919" y="5086"/>
                  <a:pt x="33736" y="5268"/>
                  <a:pt x="33531" y="5451"/>
                </a:cubicBezTo>
                <a:cubicBezTo>
                  <a:pt x="33211" y="5771"/>
                  <a:pt x="32869" y="6045"/>
                  <a:pt x="32572" y="6387"/>
                </a:cubicBezTo>
                <a:cubicBezTo>
                  <a:pt x="31956" y="7049"/>
                  <a:pt x="31385" y="7756"/>
                  <a:pt x="30792" y="8441"/>
                </a:cubicBezTo>
                <a:cubicBezTo>
                  <a:pt x="30335" y="8966"/>
                  <a:pt x="29856" y="9468"/>
                  <a:pt x="29399" y="9993"/>
                </a:cubicBezTo>
                <a:cubicBezTo>
                  <a:pt x="29240" y="10199"/>
                  <a:pt x="29125" y="10450"/>
                  <a:pt x="28943" y="10724"/>
                </a:cubicBezTo>
                <a:cubicBezTo>
                  <a:pt x="28715" y="10747"/>
                  <a:pt x="28715" y="10747"/>
                  <a:pt x="28509" y="11135"/>
                </a:cubicBezTo>
                <a:cubicBezTo>
                  <a:pt x="28555" y="11249"/>
                  <a:pt x="28623" y="11363"/>
                  <a:pt x="28669" y="11500"/>
                </a:cubicBezTo>
                <a:cubicBezTo>
                  <a:pt x="28555" y="11614"/>
                  <a:pt x="28441" y="11728"/>
                  <a:pt x="28327" y="11819"/>
                </a:cubicBezTo>
                <a:cubicBezTo>
                  <a:pt x="27665" y="11888"/>
                  <a:pt x="27596" y="11979"/>
                  <a:pt x="27619" y="12687"/>
                </a:cubicBezTo>
                <a:cubicBezTo>
                  <a:pt x="27619" y="12778"/>
                  <a:pt x="27573" y="12892"/>
                  <a:pt x="27551" y="13006"/>
                </a:cubicBezTo>
                <a:cubicBezTo>
                  <a:pt x="27414" y="12938"/>
                  <a:pt x="27322" y="12892"/>
                  <a:pt x="27231" y="12846"/>
                </a:cubicBezTo>
                <a:cubicBezTo>
                  <a:pt x="27254" y="12755"/>
                  <a:pt x="27277" y="12710"/>
                  <a:pt x="27277" y="12618"/>
                </a:cubicBezTo>
                <a:lnTo>
                  <a:pt x="27277" y="12618"/>
                </a:lnTo>
                <a:cubicBezTo>
                  <a:pt x="27140" y="12687"/>
                  <a:pt x="27048" y="12710"/>
                  <a:pt x="26957" y="12755"/>
                </a:cubicBezTo>
                <a:cubicBezTo>
                  <a:pt x="26911" y="12595"/>
                  <a:pt x="26866" y="12458"/>
                  <a:pt x="26843" y="12344"/>
                </a:cubicBezTo>
                <a:cubicBezTo>
                  <a:pt x="26781" y="12319"/>
                  <a:pt x="26726" y="12309"/>
                  <a:pt x="26677" y="12309"/>
                </a:cubicBezTo>
                <a:cubicBezTo>
                  <a:pt x="26455" y="12309"/>
                  <a:pt x="26345" y="12525"/>
                  <a:pt x="26158" y="12618"/>
                </a:cubicBezTo>
                <a:cubicBezTo>
                  <a:pt x="26041" y="12525"/>
                  <a:pt x="25935" y="12490"/>
                  <a:pt x="25835" y="12490"/>
                </a:cubicBezTo>
                <a:cubicBezTo>
                  <a:pt x="25642" y="12490"/>
                  <a:pt x="25471" y="12619"/>
                  <a:pt x="25291" y="12710"/>
                </a:cubicBezTo>
                <a:cubicBezTo>
                  <a:pt x="25017" y="12801"/>
                  <a:pt x="24720" y="12915"/>
                  <a:pt x="24469" y="13006"/>
                </a:cubicBezTo>
                <a:cubicBezTo>
                  <a:pt x="24355" y="13166"/>
                  <a:pt x="24241" y="13303"/>
                  <a:pt x="24172" y="13417"/>
                </a:cubicBezTo>
                <a:cubicBezTo>
                  <a:pt x="24158" y="13416"/>
                  <a:pt x="24144" y="13416"/>
                  <a:pt x="24130" y="13416"/>
                </a:cubicBezTo>
                <a:cubicBezTo>
                  <a:pt x="23646" y="13416"/>
                  <a:pt x="23233" y="13796"/>
                  <a:pt x="23122" y="14284"/>
                </a:cubicBezTo>
                <a:cubicBezTo>
                  <a:pt x="23045" y="14262"/>
                  <a:pt x="22975" y="14250"/>
                  <a:pt x="22909" y="14250"/>
                </a:cubicBezTo>
                <a:cubicBezTo>
                  <a:pt x="22643" y="14250"/>
                  <a:pt x="22456" y="14443"/>
                  <a:pt x="22255" y="14901"/>
                </a:cubicBezTo>
                <a:cubicBezTo>
                  <a:pt x="22213" y="14890"/>
                  <a:pt x="22177" y="14886"/>
                  <a:pt x="22145" y="14886"/>
                </a:cubicBezTo>
                <a:cubicBezTo>
                  <a:pt x="21898" y="14886"/>
                  <a:pt x="21922" y="15173"/>
                  <a:pt x="21821" y="15334"/>
                </a:cubicBezTo>
                <a:cubicBezTo>
                  <a:pt x="21707" y="15403"/>
                  <a:pt x="21570" y="15471"/>
                  <a:pt x="21456" y="15540"/>
                </a:cubicBezTo>
                <a:lnTo>
                  <a:pt x="21456" y="16088"/>
                </a:lnTo>
                <a:cubicBezTo>
                  <a:pt x="21547" y="16110"/>
                  <a:pt x="21593" y="16133"/>
                  <a:pt x="21707" y="16179"/>
                </a:cubicBezTo>
                <a:cubicBezTo>
                  <a:pt x="21570" y="16293"/>
                  <a:pt x="21799" y="16521"/>
                  <a:pt x="21547" y="16613"/>
                </a:cubicBezTo>
                <a:cubicBezTo>
                  <a:pt x="21593" y="16635"/>
                  <a:pt x="21662" y="16658"/>
                  <a:pt x="21730" y="16681"/>
                </a:cubicBezTo>
                <a:cubicBezTo>
                  <a:pt x="21570" y="17023"/>
                  <a:pt x="21411" y="17343"/>
                  <a:pt x="21228" y="17663"/>
                </a:cubicBezTo>
                <a:cubicBezTo>
                  <a:pt x="21228" y="17685"/>
                  <a:pt x="21159" y="17685"/>
                  <a:pt x="21114" y="17708"/>
                </a:cubicBezTo>
                <a:cubicBezTo>
                  <a:pt x="20863" y="17434"/>
                  <a:pt x="21274" y="17366"/>
                  <a:pt x="21274" y="17183"/>
                </a:cubicBezTo>
                <a:cubicBezTo>
                  <a:pt x="21251" y="16955"/>
                  <a:pt x="21296" y="16772"/>
                  <a:pt x="21479" y="16658"/>
                </a:cubicBezTo>
                <a:cubicBezTo>
                  <a:pt x="21365" y="16613"/>
                  <a:pt x="21228" y="16567"/>
                  <a:pt x="21091" y="16521"/>
                </a:cubicBezTo>
                <a:cubicBezTo>
                  <a:pt x="21068" y="16704"/>
                  <a:pt x="21045" y="16841"/>
                  <a:pt x="21000" y="17069"/>
                </a:cubicBezTo>
                <a:cubicBezTo>
                  <a:pt x="20863" y="16772"/>
                  <a:pt x="20771" y="16521"/>
                  <a:pt x="20680" y="16293"/>
                </a:cubicBezTo>
                <a:cubicBezTo>
                  <a:pt x="20657" y="16293"/>
                  <a:pt x="20634" y="16293"/>
                  <a:pt x="20612" y="16316"/>
                </a:cubicBezTo>
                <a:cubicBezTo>
                  <a:pt x="20634" y="16430"/>
                  <a:pt x="20657" y="16567"/>
                  <a:pt x="20680" y="16727"/>
                </a:cubicBezTo>
                <a:cubicBezTo>
                  <a:pt x="20585" y="16679"/>
                  <a:pt x="20496" y="16656"/>
                  <a:pt x="20416" y="16656"/>
                </a:cubicBezTo>
                <a:cubicBezTo>
                  <a:pt x="20267" y="16656"/>
                  <a:pt x="20154" y="16737"/>
                  <a:pt x="20110" y="16887"/>
                </a:cubicBezTo>
                <a:cubicBezTo>
                  <a:pt x="20041" y="17183"/>
                  <a:pt x="19813" y="17297"/>
                  <a:pt x="19630" y="17457"/>
                </a:cubicBezTo>
                <a:cubicBezTo>
                  <a:pt x="19585" y="17480"/>
                  <a:pt x="19562" y="17526"/>
                  <a:pt x="19539" y="17548"/>
                </a:cubicBezTo>
                <a:cubicBezTo>
                  <a:pt x="19630" y="17571"/>
                  <a:pt x="19676" y="17594"/>
                  <a:pt x="19767" y="17617"/>
                </a:cubicBezTo>
                <a:cubicBezTo>
                  <a:pt x="19790" y="17731"/>
                  <a:pt x="19836" y="17868"/>
                  <a:pt x="19858" y="18005"/>
                </a:cubicBezTo>
                <a:cubicBezTo>
                  <a:pt x="19653" y="18051"/>
                  <a:pt x="19448" y="18096"/>
                  <a:pt x="19196" y="18142"/>
                </a:cubicBezTo>
                <a:cubicBezTo>
                  <a:pt x="19151" y="18119"/>
                  <a:pt x="19060" y="18051"/>
                  <a:pt x="18877" y="17937"/>
                </a:cubicBezTo>
                <a:lnTo>
                  <a:pt x="18877" y="18827"/>
                </a:lnTo>
                <a:cubicBezTo>
                  <a:pt x="18763" y="18644"/>
                  <a:pt x="18694" y="18553"/>
                  <a:pt x="18626" y="18461"/>
                </a:cubicBezTo>
                <a:cubicBezTo>
                  <a:pt x="18512" y="18621"/>
                  <a:pt x="18420" y="18758"/>
                  <a:pt x="18306" y="18895"/>
                </a:cubicBezTo>
                <a:cubicBezTo>
                  <a:pt x="18010" y="19238"/>
                  <a:pt x="17690" y="19580"/>
                  <a:pt x="17393" y="19922"/>
                </a:cubicBezTo>
                <a:cubicBezTo>
                  <a:pt x="17234" y="20128"/>
                  <a:pt x="17142" y="20424"/>
                  <a:pt x="16937" y="20584"/>
                </a:cubicBezTo>
                <a:cubicBezTo>
                  <a:pt x="16389" y="20995"/>
                  <a:pt x="16001" y="21543"/>
                  <a:pt x="15704" y="22136"/>
                </a:cubicBezTo>
                <a:cubicBezTo>
                  <a:pt x="15681" y="22182"/>
                  <a:pt x="15659" y="22228"/>
                  <a:pt x="15659" y="22273"/>
                </a:cubicBezTo>
                <a:cubicBezTo>
                  <a:pt x="15727" y="22387"/>
                  <a:pt x="15796" y="22479"/>
                  <a:pt x="15864" y="22570"/>
                </a:cubicBezTo>
                <a:cubicBezTo>
                  <a:pt x="15796" y="22730"/>
                  <a:pt x="15727" y="22867"/>
                  <a:pt x="15659" y="23072"/>
                </a:cubicBezTo>
                <a:cubicBezTo>
                  <a:pt x="15476" y="22958"/>
                  <a:pt x="15316" y="22844"/>
                  <a:pt x="15111" y="22730"/>
                </a:cubicBezTo>
                <a:lnTo>
                  <a:pt x="15111" y="22730"/>
                </a:lnTo>
                <a:cubicBezTo>
                  <a:pt x="15134" y="22867"/>
                  <a:pt x="15134" y="22958"/>
                  <a:pt x="15156" y="23072"/>
                </a:cubicBezTo>
                <a:cubicBezTo>
                  <a:pt x="14860" y="23506"/>
                  <a:pt x="14358" y="23757"/>
                  <a:pt x="14061" y="24213"/>
                </a:cubicBezTo>
                <a:cubicBezTo>
                  <a:pt x="13878" y="24487"/>
                  <a:pt x="13741" y="24716"/>
                  <a:pt x="13673" y="25012"/>
                </a:cubicBezTo>
                <a:cubicBezTo>
                  <a:pt x="13604" y="24990"/>
                  <a:pt x="13559" y="24944"/>
                  <a:pt x="13445" y="24875"/>
                </a:cubicBezTo>
                <a:cubicBezTo>
                  <a:pt x="13308" y="25126"/>
                  <a:pt x="13171" y="25355"/>
                  <a:pt x="13079" y="25492"/>
                </a:cubicBezTo>
                <a:cubicBezTo>
                  <a:pt x="13056" y="25720"/>
                  <a:pt x="13056" y="25857"/>
                  <a:pt x="13034" y="26017"/>
                </a:cubicBezTo>
                <a:cubicBezTo>
                  <a:pt x="12851" y="26039"/>
                  <a:pt x="12737" y="26039"/>
                  <a:pt x="12577" y="26062"/>
                </a:cubicBezTo>
                <a:cubicBezTo>
                  <a:pt x="12143" y="26679"/>
                  <a:pt x="11710" y="27295"/>
                  <a:pt x="11299" y="27888"/>
                </a:cubicBezTo>
                <a:cubicBezTo>
                  <a:pt x="11322" y="28025"/>
                  <a:pt x="11345" y="28139"/>
                  <a:pt x="11367" y="28254"/>
                </a:cubicBezTo>
                <a:cubicBezTo>
                  <a:pt x="11094" y="28345"/>
                  <a:pt x="10888" y="28505"/>
                  <a:pt x="10865" y="28801"/>
                </a:cubicBezTo>
                <a:cubicBezTo>
                  <a:pt x="10523" y="28893"/>
                  <a:pt x="10477" y="29144"/>
                  <a:pt x="10569" y="29463"/>
                </a:cubicBezTo>
                <a:lnTo>
                  <a:pt x="10066" y="29463"/>
                </a:lnTo>
                <a:cubicBezTo>
                  <a:pt x="10203" y="29692"/>
                  <a:pt x="10363" y="29806"/>
                  <a:pt x="10409" y="29965"/>
                </a:cubicBezTo>
                <a:cubicBezTo>
                  <a:pt x="10432" y="30102"/>
                  <a:pt x="10660" y="30308"/>
                  <a:pt x="10340" y="30445"/>
                </a:cubicBezTo>
                <a:cubicBezTo>
                  <a:pt x="10317" y="30376"/>
                  <a:pt x="10272" y="30285"/>
                  <a:pt x="10272" y="30239"/>
                </a:cubicBezTo>
                <a:cubicBezTo>
                  <a:pt x="10158" y="30285"/>
                  <a:pt x="10066" y="30331"/>
                  <a:pt x="9884" y="30399"/>
                </a:cubicBezTo>
                <a:cubicBezTo>
                  <a:pt x="9929" y="30216"/>
                  <a:pt x="9975" y="30102"/>
                  <a:pt x="9998" y="29988"/>
                </a:cubicBezTo>
                <a:cubicBezTo>
                  <a:pt x="9975" y="29988"/>
                  <a:pt x="9975" y="29965"/>
                  <a:pt x="9952" y="29965"/>
                </a:cubicBezTo>
                <a:cubicBezTo>
                  <a:pt x="9861" y="30125"/>
                  <a:pt x="9770" y="30285"/>
                  <a:pt x="9724" y="30399"/>
                </a:cubicBezTo>
                <a:cubicBezTo>
                  <a:pt x="9792" y="30673"/>
                  <a:pt x="9861" y="30924"/>
                  <a:pt x="9929" y="31152"/>
                </a:cubicBezTo>
                <a:cubicBezTo>
                  <a:pt x="9815" y="31335"/>
                  <a:pt x="9724" y="31495"/>
                  <a:pt x="9610" y="31723"/>
                </a:cubicBezTo>
                <a:cubicBezTo>
                  <a:pt x="9587" y="31518"/>
                  <a:pt x="9564" y="31426"/>
                  <a:pt x="9541" y="31289"/>
                </a:cubicBezTo>
                <a:cubicBezTo>
                  <a:pt x="9427" y="31312"/>
                  <a:pt x="9359" y="31335"/>
                  <a:pt x="9313" y="31358"/>
                </a:cubicBezTo>
                <a:cubicBezTo>
                  <a:pt x="9382" y="31654"/>
                  <a:pt x="9427" y="31906"/>
                  <a:pt x="9496" y="32134"/>
                </a:cubicBezTo>
                <a:cubicBezTo>
                  <a:pt x="9313" y="32316"/>
                  <a:pt x="9153" y="32499"/>
                  <a:pt x="8948" y="32704"/>
                </a:cubicBezTo>
                <a:cubicBezTo>
                  <a:pt x="9108" y="32750"/>
                  <a:pt x="9222" y="32796"/>
                  <a:pt x="9359" y="32864"/>
                </a:cubicBezTo>
                <a:cubicBezTo>
                  <a:pt x="9359" y="32978"/>
                  <a:pt x="9336" y="33092"/>
                  <a:pt x="9290" y="33321"/>
                </a:cubicBezTo>
                <a:cubicBezTo>
                  <a:pt x="9219" y="33230"/>
                  <a:pt x="9164" y="33198"/>
                  <a:pt x="9117" y="33198"/>
                </a:cubicBezTo>
                <a:cubicBezTo>
                  <a:pt x="9009" y="33198"/>
                  <a:pt x="8945" y="33370"/>
                  <a:pt x="8820" y="33370"/>
                </a:cubicBezTo>
                <a:cubicBezTo>
                  <a:pt x="8810" y="33370"/>
                  <a:pt x="8799" y="33369"/>
                  <a:pt x="8788" y="33366"/>
                </a:cubicBezTo>
                <a:cubicBezTo>
                  <a:pt x="8811" y="33252"/>
                  <a:pt x="8811" y="33138"/>
                  <a:pt x="8834" y="33024"/>
                </a:cubicBezTo>
                <a:cubicBezTo>
                  <a:pt x="8743" y="33001"/>
                  <a:pt x="8651" y="32978"/>
                  <a:pt x="8583" y="32956"/>
                </a:cubicBezTo>
                <a:cubicBezTo>
                  <a:pt x="8560" y="32841"/>
                  <a:pt x="8560" y="32773"/>
                  <a:pt x="8537" y="32613"/>
                </a:cubicBezTo>
                <a:cubicBezTo>
                  <a:pt x="8423" y="32750"/>
                  <a:pt x="8377" y="32796"/>
                  <a:pt x="8309" y="32864"/>
                </a:cubicBezTo>
                <a:cubicBezTo>
                  <a:pt x="8263" y="32796"/>
                  <a:pt x="8218" y="32750"/>
                  <a:pt x="8126" y="32636"/>
                </a:cubicBezTo>
                <a:cubicBezTo>
                  <a:pt x="7829" y="33115"/>
                  <a:pt x="7533" y="33549"/>
                  <a:pt x="7259" y="33983"/>
                </a:cubicBezTo>
                <a:cubicBezTo>
                  <a:pt x="7305" y="34348"/>
                  <a:pt x="7350" y="34736"/>
                  <a:pt x="7419" y="35192"/>
                </a:cubicBezTo>
                <a:cubicBezTo>
                  <a:pt x="7236" y="35078"/>
                  <a:pt x="7145" y="35010"/>
                  <a:pt x="7053" y="34941"/>
                </a:cubicBezTo>
                <a:lnTo>
                  <a:pt x="7053" y="34941"/>
                </a:lnTo>
                <a:cubicBezTo>
                  <a:pt x="7099" y="35215"/>
                  <a:pt x="7213" y="35398"/>
                  <a:pt x="7419" y="35535"/>
                </a:cubicBezTo>
                <a:cubicBezTo>
                  <a:pt x="7533" y="35603"/>
                  <a:pt x="7670" y="35695"/>
                  <a:pt x="7601" y="35900"/>
                </a:cubicBezTo>
                <a:cubicBezTo>
                  <a:pt x="7578" y="35923"/>
                  <a:pt x="7647" y="35991"/>
                  <a:pt x="7693" y="36037"/>
                </a:cubicBezTo>
                <a:cubicBezTo>
                  <a:pt x="7715" y="35877"/>
                  <a:pt x="7738" y="35717"/>
                  <a:pt x="7784" y="35489"/>
                </a:cubicBezTo>
                <a:cubicBezTo>
                  <a:pt x="7989" y="35649"/>
                  <a:pt x="8103" y="35740"/>
                  <a:pt x="8240" y="35832"/>
                </a:cubicBezTo>
                <a:cubicBezTo>
                  <a:pt x="8372" y="35744"/>
                  <a:pt x="8144" y="35465"/>
                  <a:pt x="8413" y="35465"/>
                </a:cubicBezTo>
                <a:cubicBezTo>
                  <a:pt x="8423" y="35465"/>
                  <a:pt x="8434" y="35465"/>
                  <a:pt x="8446" y="35466"/>
                </a:cubicBezTo>
                <a:cubicBezTo>
                  <a:pt x="8423" y="35238"/>
                  <a:pt x="8377" y="35010"/>
                  <a:pt x="8354" y="34850"/>
                </a:cubicBezTo>
                <a:cubicBezTo>
                  <a:pt x="8651" y="34553"/>
                  <a:pt x="8902" y="34279"/>
                  <a:pt x="9153" y="34005"/>
                </a:cubicBezTo>
                <a:cubicBezTo>
                  <a:pt x="9085" y="33754"/>
                  <a:pt x="9062" y="33526"/>
                  <a:pt x="9313" y="33344"/>
                </a:cubicBezTo>
                <a:cubicBezTo>
                  <a:pt x="9450" y="33435"/>
                  <a:pt x="9564" y="33503"/>
                  <a:pt x="9701" y="33595"/>
                </a:cubicBezTo>
                <a:cubicBezTo>
                  <a:pt x="9747" y="33777"/>
                  <a:pt x="9815" y="33960"/>
                  <a:pt x="9861" y="34188"/>
                </a:cubicBezTo>
                <a:cubicBezTo>
                  <a:pt x="9998" y="34165"/>
                  <a:pt x="10089" y="34165"/>
                  <a:pt x="10295" y="34142"/>
                </a:cubicBezTo>
                <a:lnTo>
                  <a:pt x="10295" y="34142"/>
                </a:lnTo>
                <a:cubicBezTo>
                  <a:pt x="9929" y="34690"/>
                  <a:pt x="9633" y="35170"/>
                  <a:pt x="9290" y="35695"/>
                </a:cubicBezTo>
                <a:cubicBezTo>
                  <a:pt x="9153" y="35695"/>
                  <a:pt x="8994" y="35717"/>
                  <a:pt x="8811" y="35740"/>
                </a:cubicBezTo>
                <a:cubicBezTo>
                  <a:pt x="8788" y="35580"/>
                  <a:pt x="8765" y="35466"/>
                  <a:pt x="8743" y="35375"/>
                </a:cubicBezTo>
                <a:cubicBezTo>
                  <a:pt x="8674" y="35421"/>
                  <a:pt x="8583" y="35466"/>
                  <a:pt x="8491" y="35512"/>
                </a:cubicBezTo>
                <a:cubicBezTo>
                  <a:pt x="8560" y="35603"/>
                  <a:pt x="8628" y="35695"/>
                  <a:pt x="8697" y="35809"/>
                </a:cubicBezTo>
                <a:cubicBezTo>
                  <a:pt x="8743" y="35900"/>
                  <a:pt x="8765" y="36014"/>
                  <a:pt x="8811" y="36174"/>
                </a:cubicBezTo>
                <a:cubicBezTo>
                  <a:pt x="8788" y="36265"/>
                  <a:pt x="8743" y="36402"/>
                  <a:pt x="8651" y="36608"/>
                </a:cubicBezTo>
                <a:cubicBezTo>
                  <a:pt x="8583" y="36471"/>
                  <a:pt x="8537" y="36379"/>
                  <a:pt x="8491" y="36311"/>
                </a:cubicBezTo>
                <a:cubicBezTo>
                  <a:pt x="8377" y="36334"/>
                  <a:pt x="8263" y="36356"/>
                  <a:pt x="8103" y="36379"/>
                </a:cubicBezTo>
                <a:cubicBezTo>
                  <a:pt x="8035" y="36265"/>
                  <a:pt x="7989" y="36151"/>
                  <a:pt x="7921" y="36037"/>
                </a:cubicBezTo>
                <a:cubicBezTo>
                  <a:pt x="7898" y="36083"/>
                  <a:pt x="7875" y="36128"/>
                  <a:pt x="7829" y="36174"/>
                </a:cubicBezTo>
                <a:cubicBezTo>
                  <a:pt x="7852" y="36334"/>
                  <a:pt x="7898" y="36471"/>
                  <a:pt x="7921" y="36653"/>
                </a:cubicBezTo>
                <a:cubicBezTo>
                  <a:pt x="8058" y="36562"/>
                  <a:pt x="8172" y="36516"/>
                  <a:pt x="8286" y="36425"/>
                </a:cubicBezTo>
                <a:cubicBezTo>
                  <a:pt x="8377" y="36493"/>
                  <a:pt x="8469" y="36585"/>
                  <a:pt x="8606" y="36699"/>
                </a:cubicBezTo>
                <a:cubicBezTo>
                  <a:pt x="8469" y="36767"/>
                  <a:pt x="8377" y="36813"/>
                  <a:pt x="8240" y="36881"/>
                </a:cubicBezTo>
                <a:cubicBezTo>
                  <a:pt x="8195" y="37018"/>
                  <a:pt x="8149" y="37201"/>
                  <a:pt x="8103" y="37406"/>
                </a:cubicBezTo>
                <a:cubicBezTo>
                  <a:pt x="7989" y="37361"/>
                  <a:pt x="7898" y="37338"/>
                  <a:pt x="7784" y="37292"/>
                </a:cubicBezTo>
                <a:lnTo>
                  <a:pt x="7784" y="37292"/>
                </a:lnTo>
                <a:cubicBezTo>
                  <a:pt x="7784" y="37498"/>
                  <a:pt x="7807" y="37658"/>
                  <a:pt x="7829" y="37840"/>
                </a:cubicBezTo>
                <a:cubicBezTo>
                  <a:pt x="7738" y="37931"/>
                  <a:pt x="7647" y="38046"/>
                  <a:pt x="7556" y="38137"/>
                </a:cubicBezTo>
                <a:cubicBezTo>
                  <a:pt x="7624" y="38205"/>
                  <a:pt x="7693" y="38274"/>
                  <a:pt x="7761" y="38342"/>
                </a:cubicBezTo>
                <a:cubicBezTo>
                  <a:pt x="7510" y="38434"/>
                  <a:pt x="7282" y="38548"/>
                  <a:pt x="7076" y="38616"/>
                </a:cubicBezTo>
                <a:cubicBezTo>
                  <a:pt x="6939" y="38890"/>
                  <a:pt x="6802" y="39118"/>
                  <a:pt x="6688" y="39369"/>
                </a:cubicBezTo>
                <a:cubicBezTo>
                  <a:pt x="6597" y="39347"/>
                  <a:pt x="6528" y="39347"/>
                  <a:pt x="6460" y="39347"/>
                </a:cubicBezTo>
                <a:cubicBezTo>
                  <a:pt x="6460" y="39564"/>
                  <a:pt x="6426" y="39748"/>
                  <a:pt x="6178" y="39748"/>
                </a:cubicBezTo>
                <a:cubicBezTo>
                  <a:pt x="6140" y="39748"/>
                  <a:pt x="6097" y="39744"/>
                  <a:pt x="6049" y="39735"/>
                </a:cubicBezTo>
                <a:cubicBezTo>
                  <a:pt x="6095" y="39392"/>
                  <a:pt x="6140" y="39073"/>
                  <a:pt x="6186" y="38730"/>
                </a:cubicBezTo>
                <a:lnTo>
                  <a:pt x="5889" y="38730"/>
                </a:lnTo>
                <a:cubicBezTo>
                  <a:pt x="5752" y="38548"/>
                  <a:pt x="5615" y="38365"/>
                  <a:pt x="5478" y="38183"/>
                </a:cubicBezTo>
                <a:cubicBezTo>
                  <a:pt x="5410" y="38205"/>
                  <a:pt x="5342" y="38251"/>
                  <a:pt x="5296" y="38274"/>
                </a:cubicBezTo>
                <a:cubicBezTo>
                  <a:pt x="5068" y="38068"/>
                  <a:pt x="5227" y="37931"/>
                  <a:pt x="5319" y="37749"/>
                </a:cubicBezTo>
                <a:cubicBezTo>
                  <a:pt x="5410" y="37612"/>
                  <a:pt x="5456" y="37429"/>
                  <a:pt x="5547" y="37155"/>
                </a:cubicBezTo>
                <a:cubicBezTo>
                  <a:pt x="5684" y="37384"/>
                  <a:pt x="5798" y="37543"/>
                  <a:pt x="5912" y="37749"/>
                </a:cubicBezTo>
                <a:cubicBezTo>
                  <a:pt x="5798" y="37840"/>
                  <a:pt x="5684" y="37909"/>
                  <a:pt x="5570" y="37977"/>
                </a:cubicBezTo>
                <a:cubicBezTo>
                  <a:pt x="5638" y="38046"/>
                  <a:pt x="5684" y="38114"/>
                  <a:pt x="5775" y="38251"/>
                </a:cubicBezTo>
                <a:cubicBezTo>
                  <a:pt x="5844" y="38160"/>
                  <a:pt x="5867" y="38091"/>
                  <a:pt x="5889" y="38091"/>
                </a:cubicBezTo>
                <a:cubicBezTo>
                  <a:pt x="6049" y="38251"/>
                  <a:pt x="6232" y="38411"/>
                  <a:pt x="6460" y="38616"/>
                </a:cubicBezTo>
                <a:lnTo>
                  <a:pt x="6460" y="38981"/>
                </a:lnTo>
                <a:cubicBezTo>
                  <a:pt x="6597" y="38867"/>
                  <a:pt x="6711" y="38799"/>
                  <a:pt x="6802" y="38730"/>
                </a:cubicBezTo>
                <a:cubicBezTo>
                  <a:pt x="6734" y="38456"/>
                  <a:pt x="6665" y="38205"/>
                  <a:pt x="6551" y="37863"/>
                </a:cubicBezTo>
                <a:cubicBezTo>
                  <a:pt x="6597" y="37794"/>
                  <a:pt x="6688" y="37635"/>
                  <a:pt x="6802" y="37475"/>
                </a:cubicBezTo>
                <a:cubicBezTo>
                  <a:pt x="6825" y="37498"/>
                  <a:pt x="6848" y="37498"/>
                  <a:pt x="6871" y="37521"/>
                </a:cubicBezTo>
                <a:lnTo>
                  <a:pt x="6871" y="37703"/>
                </a:lnTo>
                <a:cubicBezTo>
                  <a:pt x="6939" y="37703"/>
                  <a:pt x="7008" y="37680"/>
                  <a:pt x="7099" y="37658"/>
                </a:cubicBezTo>
                <a:cubicBezTo>
                  <a:pt x="7008" y="37338"/>
                  <a:pt x="6620" y="37292"/>
                  <a:pt x="6506" y="36973"/>
                </a:cubicBezTo>
                <a:cubicBezTo>
                  <a:pt x="6620" y="36859"/>
                  <a:pt x="6757" y="36722"/>
                  <a:pt x="6894" y="36585"/>
                </a:cubicBezTo>
                <a:cubicBezTo>
                  <a:pt x="6894" y="36493"/>
                  <a:pt x="6871" y="36379"/>
                  <a:pt x="6871" y="36265"/>
                </a:cubicBezTo>
                <a:cubicBezTo>
                  <a:pt x="6885" y="36263"/>
                  <a:pt x="6898" y="36262"/>
                  <a:pt x="6912" y="36262"/>
                </a:cubicBezTo>
                <a:cubicBezTo>
                  <a:pt x="7053" y="36262"/>
                  <a:pt x="7164" y="36366"/>
                  <a:pt x="7122" y="36471"/>
                </a:cubicBezTo>
                <a:cubicBezTo>
                  <a:pt x="7008" y="36699"/>
                  <a:pt x="7122" y="36836"/>
                  <a:pt x="7236" y="36973"/>
                </a:cubicBezTo>
                <a:lnTo>
                  <a:pt x="7738" y="36973"/>
                </a:lnTo>
                <a:cubicBezTo>
                  <a:pt x="7578" y="36881"/>
                  <a:pt x="7487" y="36836"/>
                  <a:pt x="7350" y="36767"/>
                </a:cubicBezTo>
                <a:cubicBezTo>
                  <a:pt x="7396" y="36676"/>
                  <a:pt x="7441" y="36562"/>
                  <a:pt x="7464" y="36471"/>
                </a:cubicBezTo>
                <a:cubicBezTo>
                  <a:pt x="7396" y="36402"/>
                  <a:pt x="7327" y="36356"/>
                  <a:pt x="7259" y="36265"/>
                </a:cubicBezTo>
                <a:cubicBezTo>
                  <a:pt x="7168" y="36174"/>
                  <a:pt x="7122" y="36083"/>
                  <a:pt x="7031" y="35946"/>
                </a:cubicBezTo>
                <a:cubicBezTo>
                  <a:pt x="7031" y="35923"/>
                  <a:pt x="7053" y="35854"/>
                  <a:pt x="7076" y="35786"/>
                </a:cubicBezTo>
                <a:cubicBezTo>
                  <a:pt x="6734" y="35398"/>
                  <a:pt x="6734" y="35329"/>
                  <a:pt x="7008" y="34896"/>
                </a:cubicBezTo>
                <a:lnTo>
                  <a:pt x="7008" y="34690"/>
                </a:lnTo>
                <a:cubicBezTo>
                  <a:pt x="6962" y="34690"/>
                  <a:pt x="6939" y="34667"/>
                  <a:pt x="6916" y="34667"/>
                </a:cubicBezTo>
                <a:cubicBezTo>
                  <a:pt x="6848" y="34873"/>
                  <a:pt x="6757" y="35055"/>
                  <a:pt x="6665" y="35307"/>
                </a:cubicBezTo>
                <a:cubicBezTo>
                  <a:pt x="6323" y="35375"/>
                  <a:pt x="6026" y="35558"/>
                  <a:pt x="6003" y="35991"/>
                </a:cubicBezTo>
                <a:cubicBezTo>
                  <a:pt x="6049" y="36083"/>
                  <a:pt x="6095" y="36151"/>
                  <a:pt x="6140" y="36220"/>
                </a:cubicBezTo>
                <a:cubicBezTo>
                  <a:pt x="6072" y="36288"/>
                  <a:pt x="6026" y="36356"/>
                  <a:pt x="5958" y="36425"/>
                </a:cubicBezTo>
                <a:cubicBezTo>
                  <a:pt x="6072" y="36516"/>
                  <a:pt x="6163" y="36608"/>
                  <a:pt x="6232" y="36699"/>
                </a:cubicBezTo>
                <a:cubicBezTo>
                  <a:pt x="5935" y="36767"/>
                  <a:pt x="5661" y="36836"/>
                  <a:pt x="5364" y="36904"/>
                </a:cubicBezTo>
                <a:cubicBezTo>
                  <a:pt x="5319" y="37155"/>
                  <a:pt x="5250" y="37384"/>
                  <a:pt x="5205" y="37612"/>
                </a:cubicBezTo>
                <a:cubicBezTo>
                  <a:pt x="5136" y="37635"/>
                  <a:pt x="5068" y="37658"/>
                  <a:pt x="5045" y="37658"/>
                </a:cubicBezTo>
                <a:cubicBezTo>
                  <a:pt x="4976" y="37886"/>
                  <a:pt x="4931" y="38068"/>
                  <a:pt x="4908" y="38160"/>
                </a:cubicBezTo>
                <a:cubicBezTo>
                  <a:pt x="4588" y="38456"/>
                  <a:pt x="4269" y="38639"/>
                  <a:pt x="4132" y="38936"/>
                </a:cubicBezTo>
                <a:cubicBezTo>
                  <a:pt x="3972" y="39255"/>
                  <a:pt x="3767" y="39506"/>
                  <a:pt x="3561" y="39780"/>
                </a:cubicBezTo>
                <a:cubicBezTo>
                  <a:pt x="3356" y="40031"/>
                  <a:pt x="3242" y="40351"/>
                  <a:pt x="3105" y="40625"/>
                </a:cubicBezTo>
                <a:cubicBezTo>
                  <a:pt x="3127" y="40648"/>
                  <a:pt x="3150" y="40670"/>
                  <a:pt x="3173" y="40693"/>
                </a:cubicBezTo>
                <a:cubicBezTo>
                  <a:pt x="3036" y="40807"/>
                  <a:pt x="2876" y="40922"/>
                  <a:pt x="2717" y="41058"/>
                </a:cubicBezTo>
                <a:cubicBezTo>
                  <a:pt x="2671" y="41195"/>
                  <a:pt x="2625" y="41378"/>
                  <a:pt x="2580" y="41538"/>
                </a:cubicBezTo>
                <a:cubicBezTo>
                  <a:pt x="2717" y="41743"/>
                  <a:pt x="2854" y="41949"/>
                  <a:pt x="2991" y="42154"/>
                </a:cubicBezTo>
                <a:cubicBezTo>
                  <a:pt x="2945" y="42245"/>
                  <a:pt x="2876" y="42337"/>
                  <a:pt x="2831" y="42428"/>
                </a:cubicBezTo>
                <a:lnTo>
                  <a:pt x="3082" y="42428"/>
                </a:lnTo>
                <a:cubicBezTo>
                  <a:pt x="3127" y="42291"/>
                  <a:pt x="3173" y="42177"/>
                  <a:pt x="3264" y="41949"/>
                </a:cubicBezTo>
                <a:lnTo>
                  <a:pt x="3264" y="41949"/>
                </a:lnTo>
                <a:cubicBezTo>
                  <a:pt x="3493" y="42405"/>
                  <a:pt x="3013" y="42679"/>
                  <a:pt x="3310" y="43113"/>
                </a:cubicBezTo>
                <a:cubicBezTo>
                  <a:pt x="3036" y="42999"/>
                  <a:pt x="2899" y="42930"/>
                  <a:pt x="2739" y="42862"/>
                </a:cubicBezTo>
                <a:cubicBezTo>
                  <a:pt x="2694" y="42862"/>
                  <a:pt x="2625" y="42885"/>
                  <a:pt x="2488" y="42930"/>
                </a:cubicBezTo>
                <a:cubicBezTo>
                  <a:pt x="2511" y="42770"/>
                  <a:pt x="2534" y="42679"/>
                  <a:pt x="2580" y="42496"/>
                </a:cubicBezTo>
                <a:lnTo>
                  <a:pt x="2580" y="42496"/>
                </a:lnTo>
                <a:cubicBezTo>
                  <a:pt x="2466" y="42611"/>
                  <a:pt x="2397" y="42656"/>
                  <a:pt x="2329" y="42725"/>
                </a:cubicBezTo>
                <a:cubicBezTo>
                  <a:pt x="2237" y="42656"/>
                  <a:pt x="2146" y="42588"/>
                  <a:pt x="2032" y="42496"/>
                </a:cubicBezTo>
                <a:cubicBezTo>
                  <a:pt x="1986" y="42611"/>
                  <a:pt x="1941" y="42679"/>
                  <a:pt x="1895" y="42770"/>
                </a:cubicBezTo>
                <a:cubicBezTo>
                  <a:pt x="2009" y="42839"/>
                  <a:pt x="2100" y="42885"/>
                  <a:pt x="2146" y="42907"/>
                </a:cubicBezTo>
                <a:cubicBezTo>
                  <a:pt x="2078" y="43113"/>
                  <a:pt x="2032" y="43273"/>
                  <a:pt x="1963" y="43432"/>
                </a:cubicBezTo>
                <a:cubicBezTo>
                  <a:pt x="1849" y="43273"/>
                  <a:pt x="1758" y="43136"/>
                  <a:pt x="1667" y="43021"/>
                </a:cubicBezTo>
                <a:cubicBezTo>
                  <a:pt x="1301" y="43273"/>
                  <a:pt x="1598" y="43569"/>
                  <a:pt x="1507" y="43843"/>
                </a:cubicBezTo>
                <a:cubicBezTo>
                  <a:pt x="1393" y="43912"/>
                  <a:pt x="1279" y="43980"/>
                  <a:pt x="1142" y="44071"/>
                </a:cubicBezTo>
                <a:cubicBezTo>
                  <a:pt x="1187" y="44163"/>
                  <a:pt x="1210" y="44254"/>
                  <a:pt x="1279" y="44414"/>
                </a:cubicBezTo>
                <a:cubicBezTo>
                  <a:pt x="1370" y="44300"/>
                  <a:pt x="1416" y="44254"/>
                  <a:pt x="1484" y="44163"/>
                </a:cubicBezTo>
                <a:cubicBezTo>
                  <a:pt x="1575" y="44231"/>
                  <a:pt x="1644" y="44323"/>
                  <a:pt x="1758" y="44414"/>
                </a:cubicBezTo>
                <a:cubicBezTo>
                  <a:pt x="1621" y="44482"/>
                  <a:pt x="1530" y="44505"/>
                  <a:pt x="1438" y="44551"/>
                </a:cubicBezTo>
                <a:cubicBezTo>
                  <a:pt x="1507" y="44665"/>
                  <a:pt x="1553" y="44733"/>
                  <a:pt x="1644" y="44916"/>
                </a:cubicBezTo>
                <a:cubicBezTo>
                  <a:pt x="1461" y="44847"/>
                  <a:pt x="1370" y="44802"/>
                  <a:pt x="1256" y="44756"/>
                </a:cubicBezTo>
                <a:cubicBezTo>
                  <a:pt x="1233" y="44825"/>
                  <a:pt x="1210" y="44870"/>
                  <a:pt x="1187" y="44939"/>
                </a:cubicBezTo>
                <a:cubicBezTo>
                  <a:pt x="1301" y="44962"/>
                  <a:pt x="1416" y="44962"/>
                  <a:pt x="1484" y="44962"/>
                </a:cubicBezTo>
                <a:cubicBezTo>
                  <a:pt x="1507" y="45167"/>
                  <a:pt x="1530" y="45327"/>
                  <a:pt x="1553" y="45509"/>
                </a:cubicBezTo>
                <a:cubicBezTo>
                  <a:pt x="1598" y="45532"/>
                  <a:pt x="1667" y="45555"/>
                  <a:pt x="1758" y="45601"/>
                </a:cubicBezTo>
                <a:cubicBezTo>
                  <a:pt x="1621" y="45783"/>
                  <a:pt x="1507" y="45943"/>
                  <a:pt x="1393" y="46080"/>
                </a:cubicBezTo>
                <a:cubicBezTo>
                  <a:pt x="1461" y="46103"/>
                  <a:pt x="1530" y="46126"/>
                  <a:pt x="1621" y="46149"/>
                </a:cubicBezTo>
                <a:cubicBezTo>
                  <a:pt x="1598" y="46240"/>
                  <a:pt x="1598" y="46308"/>
                  <a:pt x="1575" y="46377"/>
                </a:cubicBezTo>
                <a:cubicBezTo>
                  <a:pt x="1598" y="46377"/>
                  <a:pt x="1621" y="46377"/>
                  <a:pt x="1621" y="46400"/>
                </a:cubicBezTo>
                <a:cubicBezTo>
                  <a:pt x="1667" y="46308"/>
                  <a:pt x="1689" y="46240"/>
                  <a:pt x="1735" y="46149"/>
                </a:cubicBezTo>
                <a:cubicBezTo>
                  <a:pt x="1895" y="46171"/>
                  <a:pt x="2032" y="46171"/>
                  <a:pt x="2260" y="46194"/>
                </a:cubicBezTo>
                <a:cubicBezTo>
                  <a:pt x="1986" y="46788"/>
                  <a:pt x="1735" y="47335"/>
                  <a:pt x="1461" y="47906"/>
                </a:cubicBezTo>
                <a:cubicBezTo>
                  <a:pt x="1484" y="47952"/>
                  <a:pt x="1507" y="48020"/>
                  <a:pt x="1530" y="48111"/>
                </a:cubicBezTo>
                <a:cubicBezTo>
                  <a:pt x="1512" y="48110"/>
                  <a:pt x="1495" y="48109"/>
                  <a:pt x="1479" y="48109"/>
                </a:cubicBezTo>
                <a:cubicBezTo>
                  <a:pt x="1124" y="48109"/>
                  <a:pt x="1173" y="48571"/>
                  <a:pt x="868" y="48636"/>
                </a:cubicBezTo>
                <a:cubicBezTo>
                  <a:pt x="799" y="48636"/>
                  <a:pt x="776" y="48842"/>
                  <a:pt x="754" y="48979"/>
                </a:cubicBezTo>
                <a:cubicBezTo>
                  <a:pt x="754" y="49070"/>
                  <a:pt x="799" y="49184"/>
                  <a:pt x="776" y="49298"/>
                </a:cubicBezTo>
                <a:cubicBezTo>
                  <a:pt x="754" y="49435"/>
                  <a:pt x="708" y="49572"/>
                  <a:pt x="662" y="49709"/>
                </a:cubicBezTo>
                <a:cubicBezTo>
                  <a:pt x="548" y="49618"/>
                  <a:pt x="480" y="49572"/>
                  <a:pt x="343" y="49481"/>
                </a:cubicBezTo>
                <a:cubicBezTo>
                  <a:pt x="274" y="49846"/>
                  <a:pt x="206" y="50166"/>
                  <a:pt x="137" y="50485"/>
                </a:cubicBezTo>
                <a:cubicBezTo>
                  <a:pt x="206" y="50531"/>
                  <a:pt x="274" y="50554"/>
                  <a:pt x="343" y="50599"/>
                </a:cubicBezTo>
                <a:cubicBezTo>
                  <a:pt x="229" y="50759"/>
                  <a:pt x="137" y="50919"/>
                  <a:pt x="0" y="51102"/>
                </a:cubicBezTo>
                <a:cubicBezTo>
                  <a:pt x="251" y="51193"/>
                  <a:pt x="480" y="51261"/>
                  <a:pt x="708" y="51353"/>
                </a:cubicBezTo>
                <a:cubicBezTo>
                  <a:pt x="754" y="51239"/>
                  <a:pt x="776" y="51147"/>
                  <a:pt x="799" y="51056"/>
                </a:cubicBezTo>
                <a:lnTo>
                  <a:pt x="868" y="51056"/>
                </a:lnTo>
                <a:cubicBezTo>
                  <a:pt x="982" y="51307"/>
                  <a:pt x="1096" y="51535"/>
                  <a:pt x="1233" y="51809"/>
                </a:cubicBezTo>
                <a:cubicBezTo>
                  <a:pt x="1484" y="51512"/>
                  <a:pt x="1210" y="51307"/>
                  <a:pt x="1119" y="50965"/>
                </a:cubicBezTo>
                <a:lnTo>
                  <a:pt x="1119" y="50965"/>
                </a:lnTo>
                <a:cubicBezTo>
                  <a:pt x="1370" y="51056"/>
                  <a:pt x="1553" y="51147"/>
                  <a:pt x="1735" y="51216"/>
                </a:cubicBezTo>
                <a:cubicBezTo>
                  <a:pt x="1712" y="51649"/>
                  <a:pt x="1644" y="52015"/>
                  <a:pt x="1324" y="52289"/>
                </a:cubicBezTo>
                <a:cubicBezTo>
                  <a:pt x="1370" y="52425"/>
                  <a:pt x="1393" y="52517"/>
                  <a:pt x="1393" y="52540"/>
                </a:cubicBezTo>
                <a:cubicBezTo>
                  <a:pt x="1279" y="52791"/>
                  <a:pt x="1210" y="52950"/>
                  <a:pt x="1119" y="53133"/>
                </a:cubicBezTo>
                <a:cubicBezTo>
                  <a:pt x="1028" y="53202"/>
                  <a:pt x="891" y="53270"/>
                  <a:pt x="799" y="53316"/>
                </a:cubicBezTo>
                <a:cubicBezTo>
                  <a:pt x="776" y="53727"/>
                  <a:pt x="548" y="54000"/>
                  <a:pt x="388" y="54320"/>
                </a:cubicBezTo>
                <a:cubicBezTo>
                  <a:pt x="297" y="54457"/>
                  <a:pt x="229" y="54617"/>
                  <a:pt x="183" y="54731"/>
                </a:cubicBezTo>
                <a:cubicBezTo>
                  <a:pt x="503" y="54936"/>
                  <a:pt x="845" y="55119"/>
                  <a:pt x="1164" y="55324"/>
                </a:cubicBezTo>
                <a:cubicBezTo>
                  <a:pt x="1164" y="55256"/>
                  <a:pt x="1164" y="55187"/>
                  <a:pt x="1164" y="55096"/>
                </a:cubicBezTo>
                <a:cubicBezTo>
                  <a:pt x="1370" y="55119"/>
                  <a:pt x="1575" y="55142"/>
                  <a:pt x="1804" y="55165"/>
                </a:cubicBezTo>
                <a:cubicBezTo>
                  <a:pt x="1758" y="55347"/>
                  <a:pt x="1712" y="55484"/>
                  <a:pt x="1689" y="55598"/>
                </a:cubicBezTo>
                <a:cubicBezTo>
                  <a:pt x="1530" y="55689"/>
                  <a:pt x="1370" y="55781"/>
                  <a:pt x="1233" y="55872"/>
                </a:cubicBezTo>
                <a:lnTo>
                  <a:pt x="1804" y="55872"/>
                </a:lnTo>
                <a:cubicBezTo>
                  <a:pt x="1826" y="56146"/>
                  <a:pt x="1872" y="56374"/>
                  <a:pt x="1895" y="56717"/>
                </a:cubicBezTo>
                <a:cubicBezTo>
                  <a:pt x="1963" y="56443"/>
                  <a:pt x="2032" y="56260"/>
                  <a:pt x="2078" y="56100"/>
                </a:cubicBezTo>
                <a:cubicBezTo>
                  <a:pt x="2192" y="56100"/>
                  <a:pt x="2306" y="56123"/>
                  <a:pt x="2443" y="56146"/>
                </a:cubicBezTo>
                <a:cubicBezTo>
                  <a:pt x="2466" y="55918"/>
                  <a:pt x="2488" y="55689"/>
                  <a:pt x="2534" y="55461"/>
                </a:cubicBezTo>
                <a:cubicBezTo>
                  <a:pt x="2648" y="55484"/>
                  <a:pt x="2739" y="55507"/>
                  <a:pt x="2831" y="55507"/>
                </a:cubicBezTo>
                <a:cubicBezTo>
                  <a:pt x="2808" y="55689"/>
                  <a:pt x="2785" y="55826"/>
                  <a:pt x="2762" y="55986"/>
                </a:cubicBezTo>
                <a:cubicBezTo>
                  <a:pt x="2922" y="55986"/>
                  <a:pt x="3013" y="55963"/>
                  <a:pt x="3150" y="55963"/>
                </a:cubicBezTo>
                <a:cubicBezTo>
                  <a:pt x="3082" y="55735"/>
                  <a:pt x="3013" y="55553"/>
                  <a:pt x="2968" y="55347"/>
                </a:cubicBezTo>
                <a:cubicBezTo>
                  <a:pt x="2831" y="55370"/>
                  <a:pt x="2717" y="55370"/>
                  <a:pt x="2602" y="55393"/>
                </a:cubicBezTo>
                <a:cubicBezTo>
                  <a:pt x="2580" y="55233"/>
                  <a:pt x="2557" y="55096"/>
                  <a:pt x="2534" y="54959"/>
                </a:cubicBezTo>
                <a:cubicBezTo>
                  <a:pt x="2397" y="54913"/>
                  <a:pt x="2237" y="54891"/>
                  <a:pt x="2055" y="54845"/>
                </a:cubicBezTo>
                <a:cubicBezTo>
                  <a:pt x="2283" y="54640"/>
                  <a:pt x="2488" y="54457"/>
                  <a:pt x="2671" y="54274"/>
                </a:cubicBezTo>
                <a:cubicBezTo>
                  <a:pt x="2899" y="54388"/>
                  <a:pt x="3059" y="54480"/>
                  <a:pt x="3219" y="54571"/>
                </a:cubicBezTo>
                <a:cubicBezTo>
                  <a:pt x="3516" y="54434"/>
                  <a:pt x="3789" y="54320"/>
                  <a:pt x="4040" y="54137"/>
                </a:cubicBezTo>
                <a:cubicBezTo>
                  <a:pt x="4292" y="53955"/>
                  <a:pt x="4474" y="53727"/>
                  <a:pt x="4748" y="53453"/>
                </a:cubicBezTo>
                <a:lnTo>
                  <a:pt x="4748" y="53453"/>
                </a:lnTo>
                <a:cubicBezTo>
                  <a:pt x="4702" y="54000"/>
                  <a:pt x="4657" y="54411"/>
                  <a:pt x="4976" y="54754"/>
                </a:cubicBezTo>
                <a:cubicBezTo>
                  <a:pt x="4931" y="54913"/>
                  <a:pt x="4885" y="55050"/>
                  <a:pt x="4862" y="55142"/>
                </a:cubicBezTo>
                <a:cubicBezTo>
                  <a:pt x="4999" y="55210"/>
                  <a:pt x="5090" y="55256"/>
                  <a:pt x="5227" y="55347"/>
                </a:cubicBezTo>
                <a:cubicBezTo>
                  <a:pt x="5113" y="55484"/>
                  <a:pt x="5022" y="55553"/>
                  <a:pt x="4908" y="55644"/>
                </a:cubicBezTo>
                <a:cubicBezTo>
                  <a:pt x="4931" y="55667"/>
                  <a:pt x="4953" y="55712"/>
                  <a:pt x="4953" y="55712"/>
                </a:cubicBezTo>
                <a:cubicBezTo>
                  <a:pt x="4839" y="55849"/>
                  <a:pt x="4725" y="55963"/>
                  <a:pt x="4634" y="56100"/>
                </a:cubicBezTo>
                <a:cubicBezTo>
                  <a:pt x="4520" y="56237"/>
                  <a:pt x="4474" y="56420"/>
                  <a:pt x="4406" y="56580"/>
                </a:cubicBezTo>
                <a:cubicBezTo>
                  <a:pt x="4337" y="57036"/>
                  <a:pt x="4269" y="57493"/>
                  <a:pt x="4018" y="57926"/>
                </a:cubicBezTo>
                <a:cubicBezTo>
                  <a:pt x="4063" y="57972"/>
                  <a:pt x="4086" y="58040"/>
                  <a:pt x="4132" y="58086"/>
                </a:cubicBezTo>
                <a:cubicBezTo>
                  <a:pt x="4177" y="58383"/>
                  <a:pt x="4063" y="58611"/>
                  <a:pt x="3949" y="58839"/>
                </a:cubicBezTo>
                <a:cubicBezTo>
                  <a:pt x="4246" y="58839"/>
                  <a:pt x="4109" y="58497"/>
                  <a:pt x="4269" y="58383"/>
                </a:cubicBezTo>
                <a:cubicBezTo>
                  <a:pt x="4297" y="58378"/>
                  <a:pt x="4324" y="58376"/>
                  <a:pt x="4348" y="58376"/>
                </a:cubicBezTo>
                <a:cubicBezTo>
                  <a:pt x="4574" y="58376"/>
                  <a:pt x="4618" y="58558"/>
                  <a:pt x="4680" y="58702"/>
                </a:cubicBezTo>
                <a:cubicBezTo>
                  <a:pt x="4451" y="59045"/>
                  <a:pt x="4246" y="59342"/>
                  <a:pt x="4086" y="59615"/>
                </a:cubicBezTo>
                <a:cubicBezTo>
                  <a:pt x="4177" y="59821"/>
                  <a:pt x="4223" y="60026"/>
                  <a:pt x="4314" y="60163"/>
                </a:cubicBezTo>
                <a:cubicBezTo>
                  <a:pt x="4451" y="60300"/>
                  <a:pt x="4634" y="60414"/>
                  <a:pt x="4817" y="60551"/>
                </a:cubicBezTo>
                <a:cubicBezTo>
                  <a:pt x="4748" y="60643"/>
                  <a:pt x="4680" y="60711"/>
                  <a:pt x="4588" y="60802"/>
                </a:cubicBezTo>
                <a:cubicBezTo>
                  <a:pt x="4725" y="60985"/>
                  <a:pt x="4839" y="61190"/>
                  <a:pt x="4999" y="61441"/>
                </a:cubicBezTo>
                <a:cubicBezTo>
                  <a:pt x="5113" y="61282"/>
                  <a:pt x="5182" y="61190"/>
                  <a:pt x="5250" y="61099"/>
                </a:cubicBezTo>
                <a:cubicBezTo>
                  <a:pt x="5433" y="61168"/>
                  <a:pt x="5615" y="61236"/>
                  <a:pt x="5821" y="61304"/>
                </a:cubicBezTo>
                <a:cubicBezTo>
                  <a:pt x="5798" y="61099"/>
                  <a:pt x="5775" y="60962"/>
                  <a:pt x="5752" y="60802"/>
                </a:cubicBezTo>
                <a:lnTo>
                  <a:pt x="5752" y="60802"/>
                </a:lnTo>
                <a:cubicBezTo>
                  <a:pt x="5912" y="60825"/>
                  <a:pt x="6026" y="60848"/>
                  <a:pt x="6095" y="60871"/>
                </a:cubicBezTo>
                <a:cubicBezTo>
                  <a:pt x="6072" y="60711"/>
                  <a:pt x="6049" y="60574"/>
                  <a:pt x="6049" y="60437"/>
                </a:cubicBezTo>
                <a:cubicBezTo>
                  <a:pt x="6232" y="60437"/>
                  <a:pt x="6391" y="60460"/>
                  <a:pt x="6551" y="60483"/>
                </a:cubicBezTo>
                <a:cubicBezTo>
                  <a:pt x="6506" y="60597"/>
                  <a:pt x="6460" y="60734"/>
                  <a:pt x="6437" y="60848"/>
                </a:cubicBezTo>
                <a:cubicBezTo>
                  <a:pt x="6461" y="60852"/>
                  <a:pt x="6484" y="60854"/>
                  <a:pt x="6505" y="60854"/>
                </a:cubicBezTo>
                <a:cubicBezTo>
                  <a:pt x="6604" y="60854"/>
                  <a:pt x="6669" y="60813"/>
                  <a:pt x="6688" y="60757"/>
                </a:cubicBezTo>
                <a:cubicBezTo>
                  <a:pt x="6778" y="60524"/>
                  <a:pt x="6797" y="60474"/>
                  <a:pt x="6944" y="60474"/>
                </a:cubicBezTo>
                <a:cubicBezTo>
                  <a:pt x="6984" y="60474"/>
                  <a:pt x="7035" y="60478"/>
                  <a:pt x="7099" y="60483"/>
                </a:cubicBezTo>
                <a:lnTo>
                  <a:pt x="7259" y="60483"/>
                </a:lnTo>
                <a:cubicBezTo>
                  <a:pt x="7373" y="60346"/>
                  <a:pt x="7441" y="60232"/>
                  <a:pt x="7510" y="60140"/>
                </a:cubicBezTo>
                <a:cubicBezTo>
                  <a:pt x="7829" y="60049"/>
                  <a:pt x="8103" y="59958"/>
                  <a:pt x="8377" y="59867"/>
                </a:cubicBezTo>
                <a:cubicBezTo>
                  <a:pt x="8481" y="59722"/>
                  <a:pt x="8397" y="59446"/>
                  <a:pt x="8651" y="59446"/>
                </a:cubicBezTo>
                <a:cubicBezTo>
                  <a:pt x="8678" y="59446"/>
                  <a:pt x="8708" y="59449"/>
                  <a:pt x="8743" y="59456"/>
                </a:cubicBezTo>
                <a:lnTo>
                  <a:pt x="8743" y="59752"/>
                </a:lnTo>
                <a:cubicBezTo>
                  <a:pt x="9131" y="59707"/>
                  <a:pt x="8811" y="59410"/>
                  <a:pt x="8879" y="59342"/>
                </a:cubicBezTo>
                <a:cubicBezTo>
                  <a:pt x="9131" y="59182"/>
                  <a:pt x="9290" y="59068"/>
                  <a:pt x="9450" y="58976"/>
                </a:cubicBezTo>
                <a:cubicBezTo>
                  <a:pt x="9519" y="59022"/>
                  <a:pt x="9587" y="59068"/>
                  <a:pt x="9633" y="59113"/>
                </a:cubicBezTo>
                <a:cubicBezTo>
                  <a:pt x="9747" y="58976"/>
                  <a:pt x="9838" y="58862"/>
                  <a:pt x="9929" y="58771"/>
                </a:cubicBezTo>
                <a:lnTo>
                  <a:pt x="9907" y="58771"/>
                </a:lnTo>
                <a:cubicBezTo>
                  <a:pt x="9975" y="58451"/>
                  <a:pt x="9952" y="58177"/>
                  <a:pt x="9564" y="57949"/>
                </a:cubicBezTo>
                <a:cubicBezTo>
                  <a:pt x="9815" y="57812"/>
                  <a:pt x="10021" y="57721"/>
                  <a:pt x="10249" y="57607"/>
                </a:cubicBezTo>
                <a:cubicBezTo>
                  <a:pt x="10386" y="57721"/>
                  <a:pt x="10546" y="57835"/>
                  <a:pt x="10705" y="57972"/>
                </a:cubicBezTo>
                <a:cubicBezTo>
                  <a:pt x="10774" y="57949"/>
                  <a:pt x="10842" y="57926"/>
                  <a:pt x="10934" y="57881"/>
                </a:cubicBezTo>
                <a:cubicBezTo>
                  <a:pt x="10979" y="57972"/>
                  <a:pt x="11025" y="58063"/>
                  <a:pt x="11048" y="58109"/>
                </a:cubicBezTo>
                <a:cubicBezTo>
                  <a:pt x="11230" y="58040"/>
                  <a:pt x="11345" y="58018"/>
                  <a:pt x="11413" y="58018"/>
                </a:cubicBezTo>
                <a:cubicBezTo>
                  <a:pt x="11436" y="58223"/>
                  <a:pt x="11482" y="58383"/>
                  <a:pt x="11504" y="58611"/>
                </a:cubicBezTo>
                <a:cubicBezTo>
                  <a:pt x="11596" y="58451"/>
                  <a:pt x="11641" y="58383"/>
                  <a:pt x="11664" y="58314"/>
                </a:cubicBezTo>
                <a:cubicBezTo>
                  <a:pt x="11641" y="58200"/>
                  <a:pt x="11596" y="58063"/>
                  <a:pt x="11527" y="57904"/>
                </a:cubicBezTo>
                <a:lnTo>
                  <a:pt x="11527" y="57904"/>
                </a:lnTo>
                <a:cubicBezTo>
                  <a:pt x="12052" y="57926"/>
                  <a:pt x="11847" y="58429"/>
                  <a:pt x="12098" y="58611"/>
                </a:cubicBezTo>
                <a:cubicBezTo>
                  <a:pt x="12121" y="58383"/>
                  <a:pt x="12121" y="58177"/>
                  <a:pt x="12143" y="57949"/>
                </a:cubicBezTo>
                <a:cubicBezTo>
                  <a:pt x="12052" y="57926"/>
                  <a:pt x="11961" y="57904"/>
                  <a:pt x="11778" y="57858"/>
                </a:cubicBezTo>
                <a:cubicBezTo>
                  <a:pt x="11984" y="57744"/>
                  <a:pt x="12121" y="57675"/>
                  <a:pt x="12258" y="57584"/>
                </a:cubicBezTo>
                <a:cubicBezTo>
                  <a:pt x="12395" y="57721"/>
                  <a:pt x="12509" y="57858"/>
                  <a:pt x="12577" y="57926"/>
                </a:cubicBezTo>
                <a:cubicBezTo>
                  <a:pt x="12623" y="58109"/>
                  <a:pt x="12623" y="58246"/>
                  <a:pt x="12668" y="58451"/>
                </a:cubicBezTo>
                <a:cubicBezTo>
                  <a:pt x="12851" y="58292"/>
                  <a:pt x="12965" y="58200"/>
                  <a:pt x="13102" y="58086"/>
                </a:cubicBezTo>
                <a:cubicBezTo>
                  <a:pt x="13308" y="58132"/>
                  <a:pt x="13536" y="58177"/>
                  <a:pt x="13787" y="58246"/>
                </a:cubicBezTo>
                <a:cubicBezTo>
                  <a:pt x="13855" y="58200"/>
                  <a:pt x="13924" y="58109"/>
                  <a:pt x="13992" y="58040"/>
                </a:cubicBezTo>
                <a:cubicBezTo>
                  <a:pt x="14152" y="58132"/>
                  <a:pt x="14289" y="58223"/>
                  <a:pt x="14449" y="58314"/>
                </a:cubicBezTo>
                <a:cubicBezTo>
                  <a:pt x="14403" y="58474"/>
                  <a:pt x="14380" y="58611"/>
                  <a:pt x="14358" y="58771"/>
                </a:cubicBezTo>
                <a:cubicBezTo>
                  <a:pt x="14272" y="58738"/>
                  <a:pt x="14202" y="58722"/>
                  <a:pt x="14147" y="58722"/>
                </a:cubicBezTo>
                <a:cubicBezTo>
                  <a:pt x="14008" y="58722"/>
                  <a:pt x="13960" y="58820"/>
                  <a:pt x="13992" y="58999"/>
                </a:cubicBezTo>
                <a:cubicBezTo>
                  <a:pt x="14061" y="59045"/>
                  <a:pt x="14129" y="59090"/>
                  <a:pt x="14198" y="59113"/>
                </a:cubicBezTo>
                <a:cubicBezTo>
                  <a:pt x="14266" y="59159"/>
                  <a:pt x="14358" y="59205"/>
                  <a:pt x="14358" y="59227"/>
                </a:cubicBezTo>
                <a:cubicBezTo>
                  <a:pt x="14449" y="58976"/>
                  <a:pt x="14517" y="58771"/>
                  <a:pt x="14586" y="58520"/>
                </a:cubicBezTo>
                <a:cubicBezTo>
                  <a:pt x="14723" y="58611"/>
                  <a:pt x="14791" y="58680"/>
                  <a:pt x="14860" y="58725"/>
                </a:cubicBezTo>
                <a:cubicBezTo>
                  <a:pt x="14837" y="58839"/>
                  <a:pt x="14814" y="58931"/>
                  <a:pt x="14768" y="59090"/>
                </a:cubicBezTo>
                <a:cubicBezTo>
                  <a:pt x="14883" y="59045"/>
                  <a:pt x="14951" y="59022"/>
                  <a:pt x="15019" y="58999"/>
                </a:cubicBezTo>
                <a:cubicBezTo>
                  <a:pt x="14997" y="58839"/>
                  <a:pt x="14974" y="58725"/>
                  <a:pt x="14928" y="58588"/>
                </a:cubicBezTo>
                <a:cubicBezTo>
                  <a:pt x="15293" y="58451"/>
                  <a:pt x="15636" y="58337"/>
                  <a:pt x="16024" y="58200"/>
                </a:cubicBezTo>
                <a:lnTo>
                  <a:pt x="16024" y="58200"/>
                </a:lnTo>
                <a:cubicBezTo>
                  <a:pt x="15978" y="58497"/>
                  <a:pt x="15932" y="58748"/>
                  <a:pt x="15887" y="59022"/>
                </a:cubicBezTo>
                <a:lnTo>
                  <a:pt x="16731" y="59022"/>
                </a:lnTo>
                <a:cubicBezTo>
                  <a:pt x="16970" y="58684"/>
                  <a:pt x="17313" y="58484"/>
                  <a:pt x="17579" y="58484"/>
                </a:cubicBezTo>
                <a:cubicBezTo>
                  <a:pt x="17618" y="58484"/>
                  <a:pt x="17655" y="58488"/>
                  <a:pt x="17690" y="58497"/>
                </a:cubicBezTo>
                <a:cubicBezTo>
                  <a:pt x="17827" y="58200"/>
                  <a:pt x="17964" y="57904"/>
                  <a:pt x="18124" y="57561"/>
                </a:cubicBezTo>
                <a:cubicBezTo>
                  <a:pt x="18253" y="57691"/>
                  <a:pt x="18338" y="57895"/>
                  <a:pt x="18511" y="57895"/>
                </a:cubicBezTo>
                <a:cubicBezTo>
                  <a:pt x="18551" y="57895"/>
                  <a:pt x="18597" y="57884"/>
                  <a:pt x="18649" y="57858"/>
                </a:cubicBezTo>
                <a:cubicBezTo>
                  <a:pt x="18694" y="57767"/>
                  <a:pt x="18717" y="57675"/>
                  <a:pt x="18763" y="57584"/>
                </a:cubicBezTo>
                <a:cubicBezTo>
                  <a:pt x="18786" y="57561"/>
                  <a:pt x="18831" y="57538"/>
                  <a:pt x="18877" y="57538"/>
                </a:cubicBezTo>
                <a:cubicBezTo>
                  <a:pt x="18900" y="57630"/>
                  <a:pt x="18945" y="57744"/>
                  <a:pt x="19014" y="57881"/>
                </a:cubicBezTo>
                <a:cubicBezTo>
                  <a:pt x="19128" y="57698"/>
                  <a:pt x="19174" y="57607"/>
                  <a:pt x="19219" y="57561"/>
                </a:cubicBezTo>
                <a:cubicBezTo>
                  <a:pt x="19562" y="57538"/>
                  <a:pt x="19858" y="57516"/>
                  <a:pt x="20201" y="57493"/>
                </a:cubicBezTo>
                <a:cubicBezTo>
                  <a:pt x="20269" y="57630"/>
                  <a:pt x="20338" y="57812"/>
                  <a:pt x="20383" y="57972"/>
                </a:cubicBezTo>
                <a:cubicBezTo>
                  <a:pt x="20315" y="58132"/>
                  <a:pt x="20269" y="58292"/>
                  <a:pt x="20178" y="58383"/>
                </a:cubicBezTo>
                <a:cubicBezTo>
                  <a:pt x="19927" y="58657"/>
                  <a:pt x="19904" y="58657"/>
                  <a:pt x="20155" y="58931"/>
                </a:cubicBezTo>
                <a:cubicBezTo>
                  <a:pt x="20064" y="58976"/>
                  <a:pt x="19973" y="59022"/>
                  <a:pt x="19881" y="59068"/>
                </a:cubicBezTo>
                <a:cubicBezTo>
                  <a:pt x="19904" y="59182"/>
                  <a:pt x="19950" y="59250"/>
                  <a:pt x="19973" y="59342"/>
                </a:cubicBezTo>
                <a:cubicBezTo>
                  <a:pt x="19973" y="59433"/>
                  <a:pt x="19973" y="59547"/>
                  <a:pt x="19995" y="59638"/>
                </a:cubicBezTo>
                <a:cubicBezTo>
                  <a:pt x="19995" y="59661"/>
                  <a:pt x="20064" y="59684"/>
                  <a:pt x="20110" y="59730"/>
                </a:cubicBezTo>
                <a:cubicBezTo>
                  <a:pt x="20087" y="59570"/>
                  <a:pt x="20087" y="59433"/>
                  <a:pt x="20064" y="59273"/>
                </a:cubicBezTo>
                <a:lnTo>
                  <a:pt x="20064" y="59273"/>
                </a:lnTo>
                <a:cubicBezTo>
                  <a:pt x="20224" y="59319"/>
                  <a:pt x="20315" y="59342"/>
                  <a:pt x="20383" y="59364"/>
                </a:cubicBezTo>
                <a:cubicBezTo>
                  <a:pt x="20406" y="59615"/>
                  <a:pt x="20452" y="59821"/>
                  <a:pt x="20475" y="60026"/>
                </a:cubicBezTo>
                <a:cubicBezTo>
                  <a:pt x="20657" y="60049"/>
                  <a:pt x="20771" y="60095"/>
                  <a:pt x="20908" y="60118"/>
                </a:cubicBezTo>
                <a:cubicBezTo>
                  <a:pt x="20931" y="60026"/>
                  <a:pt x="20954" y="59935"/>
                  <a:pt x="20977" y="59821"/>
                </a:cubicBezTo>
                <a:cubicBezTo>
                  <a:pt x="21091" y="59935"/>
                  <a:pt x="21205" y="60026"/>
                  <a:pt x="21274" y="60072"/>
                </a:cubicBezTo>
                <a:cubicBezTo>
                  <a:pt x="21286" y="60073"/>
                  <a:pt x="21298" y="60073"/>
                  <a:pt x="21310" y="60073"/>
                </a:cubicBezTo>
                <a:cubicBezTo>
                  <a:pt x="21663" y="60073"/>
                  <a:pt x="21690" y="59747"/>
                  <a:pt x="21844" y="59570"/>
                </a:cubicBezTo>
                <a:cubicBezTo>
                  <a:pt x="21958" y="59615"/>
                  <a:pt x="22050" y="59684"/>
                  <a:pt x="22141" y="59730"/>
                </a:cubicBezTo>
                <a:cubicBezTo>
                  <a:pt x="22232" y="59661"/>
                  <a:pt x="22301" y="59615"/>
                  <a:pt x="22369" y="59547"/>
                </a:cubicBezTo>
                <a:cubicBezTo>
                  <a:pt x="22438" y="59615"/>
                  <a:pt x="22506" y="59661"/>
                  <a:pt x="22597" y="59707"/>
                </a:cubicBezTo>
                <a:cubicBezTo>
                  <a:pt x="22643" y="59615"/>
                  <a:pt x="22666" y="59524"/>
                  <a:pt x="22689" y="59456"/>
                </a:cubicBezTo>
                <a:lnTo>
                  <a:pt x="22985" y="59456"/>
                </a:lnTo>
                <a:cubicBezTo>
                  <a:pt x="22940" y="59227"/>
                  <a:pt x="22917" y="58999"/>
                  <a:pt x="22871" y="58771"/>
                </a:cubicBezTo>
                <a:lnTo>
                  <a:pt x="23305" y="58771"/>
                </a:lnTo>
                <a:cubicBezTo>
                  <a:pt x="23351" y="58497"/>
                  <a:pt x="23579" y="58292"/>
                  <a:pt x="23374" y="57972"/>
                </a:cubicBezTo>
                <a:lnTo>
                  <a:pt x="23374" y="57972"/>
                </a:lnTo>
                <a:cubicBezTo>
                  <a:pt x="23647" y="58155"/>
                  <a:pt x="23853" y="58292"/>
                  <a:pt x="24035" y="58429"/>
                </a:cubicBezTo>
                <a:cubicBezTo>
                  <a:pt x="24515" y="58223"/>
                  <a:pt x="24926" y="57995"/>
                  <a:pt x="24903" y="57401"/>
                </a:cubicBezTo>
                <a:lnTo>
                  <a:pt x="24903" y="57401"/>
                </a:lnTo>
                <a:cubicBezTo>
                  <a:pt x="25108" y="57470"/>
                  <a:pt x="25268" y="57516"/>
                  <a:pt x="25451" y="57561"/>
                </a:cubicBezTo>
                <a:cubicBezTo>
                  <a:pt x="25610" y="57470"/>
                  <a:pt x="25747" y="57401"/>
                  <a:pt x="25930" y="57287"/>
                </a:cubicBezTo>
                <a:cubicBezTo>
                  <a:pt x="25953" y="57516"/>
                  <a:pt x="25953" y="57721"/>
                  <a:pt x="25976" y="57972"/>
                </a:cubicBezTo>
                <a:cubicBezTo>
                  <a:pt x="26227" y="57835"/>
                  <a:pt x="26409" y="57721"/>
                  <a:pt x="26615" y="57630"/>
                </a:cubicBezTo>
                <a:lnTo>
                  <a:pt x="26615" y="57630"/>
                </a:lnTo>
                <a:cubicBezTo>
                  <a:pt x="26752" y="57995"/>
                  <a:pt x="26432" y="57995"/>
                  <a:pt x="26204" y="58132"/>
                </a:cubicBezTo>
                <a:cubicBezTo>
                  <a:pt x="26409" y="58246"/>
                  <a:pt x="26546" y="58360"/>
                  <a:pt x="26660" y="58406"/>
                </a:cubicBezTo>
                <a:cubicBezTo>
                  <a:pt x="27185" y="58292"/>
                  <a:pt x="27642" y="58177"/>
                  <a:pt x="28121" y="58063"/>
                </a:cubicBezTo>
                <a:cubicBezTo>
                  <a:pt x="28144" y="57904"/>
                  <a:pt x="28167" y="57789"/>
                  <a:pt x="28190" y="57675"/>
                </a:cubicBezTo>
                <a:cubicBezTo>
                  <a:pt x="28304" y="57630"/>
                  <a:pt x="28395" y="57607"/>
                  <a:pt x="28441" y="57607"/>
                </a:cubicBezTo>
                <a:cubicBezTo>
                  <a:pt x="28646" y="57675"/>
                  <a:pt x="28806" y="57744"/>
                  <a:pt x="29057" y="57835"/>
                </a:cubicBezTo>
                <a:lnTo>
                  <a:pt x="29057" y="56945"/>
                </a:lnTo>
                <a:cubicBezTo>
                  <a:pt x="28920" y="56899"/>
                  <a:pt x="28852" y="56876"/>
                  <a:pt x="28692" y="56808"/>
                </a:cubicBezTo>
                <a:cubicBezTo>
                  <a:pt x="28852" y="56717"/>
                  <a:pt x="28943" y="56648"/>
                  <a:pt x="29034" y="56648"/>
                </a:cubicBezTo>
                <a:cubicBezTo>
                  <a:pt x="29051" y="56644"/>
                  <a:pt x="29068" y="56642"/>
                  <a:pt x="29085" y="56642"/>
                </a:cubicBezTo>
                <a:cubicBezTo>
                  <a:pt x="29160" y="56642"/>
                  <a:pt x="29238" y="56679"/>
                  <a:pt x="29331" y="56717"/>
                </a:cubicBezTo>
                <a:cubicBezTo>
                  <a:pt x="29285" y="56466"/>
                  <a:pt x="29262" y="56283"/>
                  <a:pt x="29240" y="56100"/>
                </a:cubicBezTo>
                <a:cubicBezTo>
                  <a:pt x="29011" y="55918"/>
                  <a:pt x="29011" y="55918"/>
                  <a:pt x="29171" y="55781"/>
                </a:cubicBezTo>
                <a:lnTo>
                  <a:pt x="29240" y="55781"/>
                </a:lnTo>
                <a:cubicBezTo>
                  <a:pt x="29285" y="55849"/>
                  <a:pt x="29331" y="55895"/>
                  <a:pt x="29377" y="55963"/>
                </a:cubicBezTo>
                <a:lnTo>
                  <a:pt x="29719" y="55963"/>
                </a:lnTo>
                <a:cubicBezTo>
                  <a:pt x="29719" y="55872"/>
                  <a:pt x="29719" y="55804"/>
                  <a:pt x="29742" y="55735"/>
                </a:cubicBezTo>
                <a:cubicBezTo>
                  <a:pt x="29650" y="55712"/>
                  <a:pt x="29559" y="55689"/>
                  <a:pt x="29422" y="55667"/>
                </a:cubicBezTo>
                <a:cubicBezTo>
                  <a:pt x="29787" y="55233"/>
                  <a:pt x="30107" y="54822"/>
                  <a:pt x="30427" y="54411"/>
                </a:cubicBezTo>
                <a:cubicBezTo>
                  <a:pt x="30472" y="54434"/>
                  <a:pt x="30495" y="54457"/>
                  <a:pt x="30541" y="54457"/>
                </a:cubicBezTo>
                <a:cubicBezTo>
                  <a:pt x="30518" y="54594"/>
                  <a:pt x="30495" y="54731"/>
                  <a:pt x="30472" y="54891"/>
                </a:cubicBezTo>
                <a:cubicBezTo>
                  <a:pt x="30610" y="55009"/>
                  <a:pt x="30731" y="55178"/>
                  <a:pt x="30952" y="55178"/>
                </a:cubicBezTo>
                <a:cubicBezTo>
                  <a:pt x="30988" y="55178"/>
                  <a:pt x="31025" y="55174"/>
                  <a:pt x="31066" y="55165"/>
                </a:cubicBezTo>
                <a:cubicBezTo>
                  <a:pt x="30906" y="54822"/>
                  <a:pt x="30769" y="54525"/>
                  <a:pt x="30632" y="54206"/>
                </a:cubicBezTo>
                <a:cubicBezTo>
                  <a:pt x="30769" y="54137"/>
                  <a:pt x="30860" y="54092"/>
                  <a:pt x="30952" y="54069"/>
                </a:cubicBezTo>
                <a:cubicBezTo>
                  <a:pt x="30997" y="54160"/>
                  <a:pt x="31043" y="54251"/>
                  <a:pt x="31088" y="54343"/>
                </a:cubicBezTo>
                <a:lnTo>
                  <a:pt x="31180" y="54343"/>
                </a:lnTo>
                <a:lnTo>
                  <a:pt x="31180" y="53772"/>
                </a:lnTo>
                <a:cubicBezTo>
                  <a:pt x="31271" y="53658"/>
                  <a:pt x="31431" y="53475"/>
                  <a:pt x="31591" y="53270"/>
                </a:cubicBezTo>
                <a:cubicBezTo>
                  <a:pt x="31613" y="53293"/>
                  <a:pt x="31659" y="53293"/>
                  <a:pt x="31682" y="53316"/>
                </a:cubicBezTo>
                <a:cubicBezTo>
                  <a:pt x="31659" y="53453"/>
                  <a:pt x="31636" y="53567"/>
                  <a:pt x="31636" y="53727"/>
                </a:cubicBezTo>
                <a:cubicBezTo>
                  <a:pt x="31819" y="53749"/>
                  <a:pt x="32001" y="53795"/>
                  <a:pt x="32298" y="53841"/>
                </a:cubicBezTo>
                <a:cubicBezTo>
                  <a:pt x="32161" y="53612"/>
                  <a:pt x="32093" y="53475"/>
                  <a:pt x="32024" y="53316"/>
                </a:cubicBezTo>
                <a:cubicBezTo>
                  <a:pt x="32070" y="53270"/>
                  <a:pt x="32116" y="53224"/>
                  <a:pt x="32184" y="53179"/>
                </a:cubicBezTo>
                <a:cubicBezTo>
                  <a:pt x="32275" y="53224"/>
                  <a:pt x="32367" y="53247"/>
                  <a:pt x="32435" y="53293"/>
                </a:cubicBezTo>
                <a:cubicBezTo>
                  <a:pt x="32321" y="54023"/>
                  <a:pt x="32253" y="54137"/>
                  <a:pt x="31842" y="54457"/>
                </a:cubicBezTo>
                <a:cubicBezTo>
                  <a:pt x="31728" y="54434"/>
                  <a:pt x="31591" y="54388"/>
                  <a:pt x="31454" y="54366"/>
                </a:cubicBezTo>
                <a:lnTo>
                  <a:pt x="31454" y="54366"/>
                </a:lnTo>
                <a:cubicBezTo>
                  <a:pt x="31317" y="54594"/>
                  <a:pt x="31317" y="54754"/>
                  <a:pt x="31568" y="54868"/>
                </a:cubicBezTo>
                <a:cubicBezTo>
                  <a:pt x="31750" y="54822"/>
                  <a:pt x="31956" y="54799"/>
                  <a:pt x="32138" y="54754"/>
                </a:cubicBezTo>
                <a:cubicBezTo>
                  <a:pt x="32047" y="54411"/>
                  <a:pt x="32070" y="54388"/>
                  <a:pt x="32435" y="54320"/>
                </a:cubicBezTo>
                <a:cubicBezTo>
                  <a:pt x="32458" y="54229"/>
                  <a:pt x="32458" y="54137"/>
                  <a:pt x="32481" y="54000"/>
                </a:cubicBezTo>
                <a:cubicBezTo>
                  <a:pt x="32641" y="54115"/>
                  <a:pt x="32755" y="54206"/>
                  <a:pt x="32846" y="54274"/>
                </a:cubicBezTo>
                <a:cubicBezTo>
                  <a:pt x="32869" y="54069"/>
                  <a:pt x="32892" y="53886"/>
                  <a:pt x="32914" y="53635"/>
                </a:cubicBezTo>
                <a:cubicBezTo>
                  <a:pt x="33188" y="53818"/>
                  <a:pt x="33417" y="53978"/>
                  <a:pt x="33668" y="54160"/>
                </a:cubicBezTo>
                <a:cubicBezTo>
                  <a:pt x="33688" y="54058"/>
                  <a:pt x="33709" y="53974"/>
                  <a:pt x="33713" y="53974"/>
                </a:cubicBezTo>
                <a:cubicBezTo>
                  <a:pt x="33713" y="53974"/>
                  <a:pt x="33713" y="53975"/>
                  <a:pt x="33713" y="53978"/>
                </a:cubicBezTo>
                <a:cubicBezTo>
                  <a:pt x="33987" y="53749"/>
                  <a:pt x="34216" y="53567"/>
                  <a:pt x="34375" y="53430"/>
                </a:cubicBezTo>
                <a:cubicBezTo>
                  <a:pt x="34307" y="53224"/>
                  <a:pt x="34238" y="53087"/>
                  <a:pt x="34147" y="52882"/>
                </a:cubicBezTo>
                <a:cubicBezTo>
                  <a:pt x="34421" y="52814"/>
                  <a:pt x="34649" y="52768"/>
                  <a:pt x="34946" y="52722"/>
                </a:cubicBezTo>
                <a:cubicBezTo>
                  <a:pt x="35014" y="52562"/>
                  <a:pt x="35151" y="52357"/>
                  <a:pt x="35266" y="52129"/>
                </a:cubicBezTo>
                <a:cubicBezTo>
                  <a:pt x="35106" y="52083"/>
                  <a:pt x="34969" y="52015"/>
                  <a:pt x="34809" y="51946"/>
                </a:cubicBezTo>
                <a:cubicBezTo>
                  <a:pt x="34969" y="51672"/>
                  <a:pt x="35129" y="51444"/>
                  <a:pt x="35288" y="51193"/>
                </a:cubicBezTo>
                <a:cubicBezTo>
                  <a:pt x="35494" y="51353"/>
                  <a:pt x="35654" y="51467"/>
                  <a:pt x="35836" y="51627"/>
                </a:cubicBezTo>
                <a:cubicBezTo>
                  <a:pt x="35927" y="51467"/>
                  <a:pt x="36019" y="51353"/>
                  <a:pt x="36087" y="51239"/>
                </a:cubicBezTo>
                <a:cubicBezTo>
                  <a:pt x="36019" y="51170"/>
                  <a:pt x="35973" y="51124"/>
                  <a:pt x="35927" y="51079"/>
                </a:cubicBezTo>
                <a:cubicBezTo>
                  <a:pt x="36407" y="50942"/>
                  <a:pt x="36658" y="50577"/>
                  <a:pt x="36863" y="50211"/>
                </a:cubicBezTo>
                <a:cubicBezTo>
                  <a:pt x="37206" y="49641"/>
                  <a:pt x="37617" y="49139"/>
                  <a:pt x="38164" y="48796"/>
                </a:cubicBezTo>
                <a:cubicBezTo>
                  <a:pt x="38393" y="48066"/>
                  <a:pt x="39237" y="47815"/>
                  <a:pt x="39351" y="47062"/>
                </a:cubicBezTo>
                <a:lnTo>
                  <a:pt x="39716" y="47062"/>
                </a:lnTo>
                <a:cubicBezTo>
                  <a:pt x="39716" y="46856"/>
                  <a:pt x="39694" y="46674"/>
                  <a:pt x="39671" y="46491"/>
                </a:cubicBezTo>
                <a:lnTo>
                  <a:pt x="39671" y="46491"/>
                </a:lnTo>
                <a:cubicBezTo>
                  <a:pt x="39876" y="46537"/>
                  <a:pt x="40013" y="46559"/>
                  <a:pt x="40127" y="46605"/>
                </a:cubicBezTo>
                <a:cubicBezTo>
                  <a:pt x="40150" y="46468"/>
                  <a:pt x="40173" y="46400"/>
                  <a:pt x="40173" y="46285"/>
                </a:cubicBezTo>
                <a:lnTo>
                  <a:pt x="40538" y="46285"/>
                </a:lnTo>
                <a:cubicBezTo>
                  <a:pt x="40744" y="46126"/>
                  <a:pt x="40515" y="45806"/>
                  <a:pt x="40835" y="45738"/>
                </a:cubicBezTo>
                <a:cubicBezTo>
                  <a:pt x="40858" y="45829"/>
                  <a:pt x="40881" y="45920"/>
                  <a:pt x="40903" y="46034"/>
                </a:cubicBezTo>
                <a:cubicBezTo>
                  <a:pt x="40995" y="46034"/>
                  <a:pt x="41063" y="46057"/>
                  <a:pt x="41246" y="46080"/>
                </a:cubicBezTo>
                <a:cubicBezTo>
                  <a:pt x="41132" y="45943"/>
                  <a:pt x="41063" y="45875"/>
                  <a:pt x="40995" y="45783"/>
                </a:cubicBezTo>
                <a:cubicBezTo>
                  <a:pt x="41040" y="45669"/>
                  <a:pt x="41086" y="45578"/>
                  <a:pt x="41132" y="45509"/>
                </a:cubicBezTo>
                <a:cubicBezTo>
                  <a:pt x="41360" y="45601"/>
                  <a:pt x="41565" y="45646"/>
                  <a:pt x="41748" y="45715"/>
                </a:cubicBezTo>
                <a:cubicBezTo>
                  <a:pt x="41816" y="45555"/>
                  <a:pt x="41885" y="45441"/>
                  <a:pt x="41930" y="45327"/>
                </a:cubicBezTo>
                <a:cubicBezTo>
                  <a:pt x="41953" y="45304"/>
                  <a:pt x="41999" y="45304"/>
                  <a:pt x="42045" y="45281"/>
                </a:cubicBezTo>
                <a:cubicBezTo>
                  <a:pt x="42090" y="45395"/>
                  <a:pt x="42113" y="45509"/>
                  <a:pt x="42159" y="45624"/>
                </a:cubicBezTo>
                <a:cubicBezTo>
                  <a:pt x="42204" y="45601"/>
                  <a:pt x="42227" y="45578"/>
                  <a:pt x="42250" y="45555"/>
                </a:cubicBezTo>
                <a:cubicBezTo>
                  <a:pt x="42273" y="45464"/>
                  <a:pt x="42273" y="45372"/>
                  <a:pt x="42273" y="45327"/>
                </a:cubicBezTo>
                <a:cubicBezTo>
                  <a:pt x="43026" y="44870"/>
                  <a:pt x="43368" y="44117"/>
                  <a:pt x="43893" y="43592"/>
                </a:cubicBezTo>
                <a:cubicBezTo>
                  <a:pt x="43871" y="43501"/>
                  <a:pt x="43848" y="43432"/>
                  <a:pt x="43825" y="43387"/>
                </a:cubicBezTo>
                <a:cubicBezTo>
                  <a:pt x="43825" y="43341"/>
                  <a:pt x="43848" y="43295"/>
                  <a:pt x="43871" y="43250"/>
                </a:cubicBezTo>
                <a:cubicBezTo>
                  <a:pt x="44190" y="43227"/>
                  <a:pt x="44555" y="42907"/>
                  <a:pt x="44487" y="42679"/>
                </a:cubicBezTo>
                <a:lnTo>
                  <a:pt x="44122" y="42679"/>
                </a:lnTo>
                <a:cubicBezTo>
                  <a:pt x="44190" y="42519"/>
                  <a:pt x="44213" y="42382"/>
                  <a:pt x="44259" y="42291"/>
                </a:cubicBezTo>
                <a:cubicBezTo>
                  <a:pt x="44464" y="42314"/>
                  <a:pt x="44624" y="42337"/>
                  <a:pt x="44875" y="42360"/>
                </a:cubicBezTo>
                <a:cubicBezTo>
                  <a:pt x="44943" y="42177"/>
                  <a:pt x="45012" y="42017"/>
                  <a:pt x="45103" y="41766"/>
                </a:cubicBezTo>
                <a:cubicBezTo>
                  <a:pt x="45354" y="41652"/>
                  <a:pt x="45583" y="41401"/>
                  <a:pt x="45605" y="41058"/>
                </a:cubicBezTo>
                <a:cubicBezTo>
                  <a:pt x="45765" y="40967"/>
                  <a:pt x="45902" y="40922"/>
                  <a:pt x="46085" y="40830"/>
                </a:cubicBezTo>
                <a:cubicBezTo>
                  <a:pt x="45765" y="40602"/>
                  <a:pt x="45583" y="40397"/>
                  <a:pt x="45468" y="40077"/>
                </a:cubicBezTo>
                <a:cubicBezTo>
                  <a:pt x="45537" y="40031"/>
                  <a:pt x="45605" y="39963"/>
                  <a:pt x="45674" y="39894"/>
                </a:cubicBezTo>
                <a:cubicBezTo>
                  <a:pt x="45788" y="40031"/>
                  <a:pt x="45902" y="40123"/>
                  <a:pt x="45993" y="40191"/>
                </a:cubicBezTo>
                <a:cubicBezTo>
                  <a:pt x="45971" y="40282"/>
                  <a:pt x="45948" y="40328"/>
                  <a:pt x="45925" y="40374"/>
                </a:cubicBezTo>
                <a:cubicBezTo>
                  <a:pt x="45969" y="40391"/>
                  <a:pt x="46007" y="40398"/>
                  <a:pt x="46039" y="40398"/>
                </a:cubicBezTo>
                <a:cubicBezTo>
                  <a:pt x="46224" y="40398"/>
                  <a:pt x="46239" y="40158"/>
                  <a:pt x="46336" y="40100"/>
                </a:cubicBezTo>
                <a:cubicBezTo>
                  <a:pt x="46176" y="39780"/>
                  <a:pt x="46359" y="39461"/>
                  <a:pt x="46359" y="39141"/>
                </a:cubicBezTo>
                <a:cubicBezTo>
                  <a:pt x="46496" y="39164"/>
                  <a:pt x="46564" y="39187"/>
                  <a:pt x="46655" y="39210"/>
                </a:cubicBezTo>
                <a:cubicBezTo>
                  <a:pt x="46541" y="39552"/>
                  <a:pt x="46541" y="39552"/>
                  <a:pt x="46678" y="39757"/>
                </a:cubicBezTo>
                <a:cubicBezTo>
                  <a:pt x="47112" y="39484"/>
                  <a:pt x="47089" y="38936"/>
                  <a:pt x="47386" y="38571"/>
                </a:cubicBezTo>
                <a:cubicBezTo>
                  <a:pt x="47568" y="38319"/>
                  <a:pt x="47454" y="38114"/>
                  <a:pt x="47454" y="37886"/>
                </a:cubicBezTo>
                <a:cubicBezTo>
                  <a:pt x="47454" y="37817"/>
                  <a:pt x="47363" y="37749"/>
                  <a:pt x="47317" y="37680"/>
                </a:cubicBezTo>
                <a:cubicBezTo>
                  <a:pt x="47317" y="37658"/>
                  <a:pt x="47340" y="37635"/>
                  <a:pt x="47363" y="37635"/>
                </a:cubicBezTo>
                <a:cubicBezTo>
                  <a:pt x="47477" y="37680"/>
                  <a:pt x="47614" y="37749"/>
                  <a:pt x="47774" y="37817"/>
                </a:cubicBezTo>
                <a:cubicBezTo>
                  <a:pt x="47842" y="37703"/>
                  <a:pt x="47911" y="37612"/>
                  <a:pt x="47956" y="37498"/>
                </a:cubicBezTo>
                <a:cubicBezTo>
                  <a:pt x="48002" y="37384"/>
                  <a:pt x="48002" y="37247"/>
                  <a:pt x="48048" y="37087"/>
                </a:cubicBezTo>
                <a:cubicBezTo>
                  <a:pt x="48002" y="37041"/>
                  <a:pt x="47956" y="36950"/>
                  <a:pt x="47865" y="36790"/>
                </a:cubicBezTo>
                <a:lnTo>
                  <a:pt x="47865" y="36790"/>
                </a:lnTo>
                <a:cubicBezTo>
                  <a:pt x="48048" y="36813"/>
                  <a:pt x="48185" y="36813"/>
                  <a:pt x="48299" y="36836"/>
                </a:cubicBezTo>
                <a:cubicBezTo>
                  <a:pt x="48641" y="36471"/>
                  <a:pt x="49120" y="36128"/>
                  <a:pt x="48664" y="35489"/>
                </a:cubicBezTo>
                <a:cubicBezTo>
                  <a:pt x="48847" y="35375"/>
                  <a:pt x="49029" y="35284"/>
                  <a:pt x="49235" y="35147"/>
                </a:cubicBezTo>
                <a:cubicBezTo>
                  <a:pt x="49168" y="35116"/>
                  <a:pt x="49106" y="35104"/>
                  <a:pt x="49046" y="35104"/>
                </a:cubicBezTo>
                <a:cubicBezTo>
                  <a:pt x="48837" y="35104"/>
                  <a:pt x="48663" y="35254"/>
                  <a:pt x="48457" y="35254"/>
                </a:cubicBezTo>
                <a:cubicBezTo>
                  <a:pt x="48420" y="35254"/>
                  <a:pt x="48383" y="35249"/>
                  <a:pt x="48344" y="35238"/>
                </a:cubicBezTo>
                <a:cubicBezTo>
                  <a:pt x="48618" y="34782"/>
                  <a:pt x="48915" y="34325"/>
                  <a:pt x="49189" y="33891"/>
                </a:cubicBezTo>
                <a:cubicBezTo>
                  <a:pt x="49463" y="33481"/>
                  <a:pt x="49919" y="33184"/>
                  <a:pt x="49828" y="32613"/>
                </a:cubicBezTo>
                <a:cubicBezTo>
                  <a:pt x="50148" y="32590"/>
                  <a:pt x="50467" y="32385"/>
                  <a:pt x="50558" y="32134"/>
                </a:cubicBezTo>
                <a:cubicBezTo>
                  <a:pt x="50536" y="32020"/>
                  <a:pt x="50513" y="31883"/>
                  <a:pt x="50490" y="31746"/>
                </a:cubicBezTo>
                <a:cubicBezTo>
                  <a:pt x="50673" y="31677"/>
                  <a:pt x="50832" y="31632"/>
                  <a:pt x="50901" y="31586"/>
                </a:cubicBezTo>
                <a:cubicBezTo>
                  <a:pt x="51312" y="31038"/>
                  <a:pt x="51723" y="30582"/>
                  <a:pt x="51996" y="30034"/>
                </a:cubicBezTo>
                <a:cubicBezTo>
                  <a:pt x="52270" y="29486"/>
                  <a:pt x="52499" y="28915"/>
                  <a:pt x="52909" y="28505"/>
                </a:cubicBezTo>
                <a:cubicBezTo>
                  <a:pt x="52864" y="28322"/>
                  <a:pt x="52841" y="28185"/>
                  <a:pt x="52795" y="28048"/>
                </a:cubicBezTo>
                <a:cubicBezTo>
                  <a:pt x="52978" y="27843"/>
                  <a:pt x="53252" y="27683"/>
                  <a:pt x="53001" y="27363"/>
                </a:cubicBezTo>
                <a:lnTo>
                  <a:pt x="53001" y="27363"/>
                </a:lnTo>
                <a:cubicBezTo>
                  <a:pt x="52887" y="27409"/>
                  <a:pt x="52795" y="27432"/>
                  <a:pt x="52704" y="27477"/>
                </a:cubicBezTo>
                <a:cubicBezTo>
                  <a:pt x="52704" y="27181"/>
                  <a:pt x="52704" y="26930"/>
                  <a:pt x="52681" y="26679"/>
                </a:cubicBezTo>
                <a:cubicBezTo>
                  <a:pt x="52681" y="26359"/>
                  <a:pt x="52681" y="26039"/>
                  <a:pt x="52978" y="25834"/>
                </a:cubicBezTo>
                <a:cubicBezTo>
                  <a:pt x="53046" y="25788"/>
                  <a:pt x="53046" y="25697"/>
                  <a:pt x="53115" y="25560"/>
                </a:cubicBezTo>
                <a:lnTo>
                  <a:pt x="53115" y="25560"/>
                </a:lnTo>
                <a:cubicBezTo>
                  <a:pt x="52727" y="25743"/>
                  <a:pt x="52407" y="25880"/>
                  <a:pt x="52088" y="26039"/>
                </a:cubicBezTo>
                <a:cubicBezTo>
                  <a:pt x="51768" y="25811"/>
                  <a:pt x="51996" y="25309"/>
                  <a:pt x="51654" y="25035"/>
                </a:cubicBezTo>
                <a:cubicBezTo>
                  <a:pt x="51563" y="24967"/>
                  <a:pt x="51426" y="24898"/>
                  <a:pt x="51289" y="24807"/>
                </a:cubicBezTo>
                <a:cubicBezTo>
                  <a:pt x="51403" y="24738"/>
                  <a:pt x="51494" y="24693"/>
                  <a:pt x="51540" y="24670"/>
                </a:cubicBezTo>
                <a:lnTo>
                  <a:pt x="51540" y="24008"/>
                </a:lnTo>
                <a:cubicBezTo>
                  <a:pt x="51620" y="24019"/>
                  <a:pt x="51694" y="24026"/>
                  <a:pt x="51761" y="24026"/>
                </a:cubicBezTo>
                <a:cubicBezTo>
                  <a:pt x="51984" y="24026"/>
                  <a:pt x="52143" y="23951"/>
                  <a:pt x="52248" y="23688"/>
                </a:cubicBezTo>
                <a:lnTo>
                  <a:pt x="52248" y="23688"/>
                </a:lnTo>
                <a:cubicBezTo>
                  <a:pt x="52111" y="23734"/>
                  <a:pt x="51996" y="23757"/>
                  <a:pt x="51837" y="23780"/>
                </a:cubicBezTo>
                <a:cubicBezTo>
                  <a:pt x="51860" y="23666"/>
                  <a:pt x="51837" y="23529"/>
                  <a:pt x="51882" y="23483"/>
                </a:cubicBezTo>
                <a:cubicBezTo>
                  <a:pt x="52042" y="23300"/>
                  <a:pt x="52225" y="23141"/>
                  <a:pt x="52362" y="22958"/>
                </a:cubicBezTo>
                <a:cubicBezTo>
                  <a:pt x="52499" y="22753"/>
                  <a:pt x="52613" y="22524"/>
                  <a:pt x="52727" y="22296"/>
                </a:cubicBezTo>
                <a:cubicBezTo>
                  <a:pt x="52727" y="22296"/>
                  <a:pt x="52750" y="22296"/>
                  <a:pt x="52773" y="22273"/>
                </a:cubicBezTo>
                <a:cubicBezTo>
                  <a:pt x="53001" y="22022"/>
                  <a:pt x="53229" y="21748"/>
                  <a:pt x="53457" y="21474"/>
                </a:cubicBezTo>
                <a:cubicBezTo>
                  <a:pt x="53891" y="20927"/>
                  <a:pt x="54279" y="20356"/>
                  <a:pt x="54713" y="19831"/>
                </a:cubicBezTo>
                <a:cubicBezTo>
                  <a:pt x="55032" y="19420"/>
                  <a:pt x="55238" y="18941"/>
                  <a:pt x="55671" y="18644"/>
                </a:cubicBezTo>
                <a:cubicBezTo>
                  <a:pt x="55694" y="18621"/>
                  <a:pt x="55694" y="18598"/>
                  <a:pt x="55694" y="18598"/>
                </a:cubicBezTo>
                <a:cubicBezTo>
                  <a:pt x="55968" y="18028"/>
                  <a:pt x="56288" y="17503"/>
                  <a:pt x="56767" y="17092"/>
                </a:cubicBezTo>
                <a:cubicBezTo>
                  <a:pt x="56835" y="17023"/>
                  <a:pt x="56904" y="16932"/>
                  <a:pt x="56927" y="16864"/>
                </a:cubicBezTo>
                <a:cubicBezTo>
                  <a:pt x="57086" y="16384"/>
                  <a:pt x="57497" y="16065"/>
                  <a:pt x="57703" y="15608"/>
                </a:cubicBezTo>
                <a:cubicBezTo>
                  <a:pt x="57726" y="15563"/>
                  <a:pt x="57771" y="15517"/>
                  <a:pt x="57817" y="15471"/>
                </a:cubicBezTo>
                <a:cubicBezTo>
                  <a:pt x="58136" y="15220"/>
                  <a:pt x="58456" y="14969"/>
                  <a:pt x="58753" y="14741"/>
                </a:cubicBezTo>
                <a:cubicBezTo>
                  <a:pt x="58524" y="14444"/>
                  <a:pt x="58776" y="14262"/>
                  <a:pt x="58798" y="14033"/>
                </a:cubicBezTo>
                <a:cubicBezTo>
                  <a:pt x="58776" y="13942"/>
                  <a:pt x="58707" y="13828"/>
                  <a:pt x="58661" y="13691"/>
                </a:cubicBezTo>
                <a:cubicBezTo>
                  <a:pt x="58547" y="13668"/>
                  <a:pt x="58433" y="13645"/>
                  <a:pt x="58296" y="13600"/>
                </a:cubicBezTo>
                <a:cubicBezTo>
                  <a:pt x="58273" y="13508"/>
                  <a:pt x="58273" y="13417"/>
                  <a:pt x="58273" y="13326"/>
                </a:cubicBezTo>
                <a:cubicBezTo>
                  <a:pt x="58205" y="13280"/>
                  <a:pt x="58114" y="13257"/>
                  <a:pt x="58045" y="13212"/>
                </a:cubicBezTo>
                <a:cubicBezTo>
                  <a:pt x="58068" y="13052"/>
                  <a:pt x="58114" y="12915"/>
                  <a:pt x="58136" y="12801"/>
                </a:cubicBezTo>
                <a:cubicBezTo>
                  <a:pt x="57954" y="12687"/>
                  <a:pt x="57794" y="12573"/>
                  <a:pt x="57680" y="12481"/>
                </a:cubicBezTo>
                <a:cubicBezTo>
                  <a:pt x="57726" y="12276"/>
                  <a:pt x="57771" y="12116"/>
                  <a:pt x="57794" y="11933"/>
                </a:cubicBezTo>
                <a:cubicBezTo>
                  <a:pt x="57748" y="11911"/>
                  <a:pt x="57703" y="11888"/>
                  <a:pt x="57657" y="11865"/>
                </a:cubicBezTo>
                <a:cubicBezTo>
                  <a:pt x="57748" y="11774"/>
                  <a:pt x="57794" y="11705"/>
                  <a:pt x="57840" y="11637"/>
                </a:cubicBezTo>
                <a:cubicBezTo>
                  <a:pt x="57794" y="11523"/>
                  <a:pt x="57771" y="11454"/>
                  <a:pt x="57726" y="11317"/>
                </a:cubicBezTo>
                <a:lnTo>
                  <a:pt x="57726" y="11317"/>
                </a:lnTo>
                <a:cubicBezTo>
                  <a:pt x="57908" y="11340"/>
                  <a:pt x="58045" y="11340"/>
                  <a:pt x="58182" y="11363"/>
                </a:cubicBezTo>
                <a:cubicBezTo>
                  <a:pt x="58182" y="11272"/>
                  <a:pt x="58159" y="11157"/>
                  <a:pt x="58136" y="11066"/>
                </a:cubicBezTo>
                <a:lnTo>
                  <a:pt x="58136" y="11066"/>
                </a:lnTo>
                <a:cubicBezTo>
                  <a:pt x="58273" y="11089"/>
                  <a:pt x="58388" y="11089"/>
                  <a:pt x="58479" y="11112"/>
                </a:cubicBezTo>
                <a:cubicBezTo>
                  <a:pt x="58502" y="10952"/>
                  <a:pt x="58524" y="10861"/>
                  <a:pt x="58547" y="10792"/>
                </a:cubicBezTo>
                <a:cubicBezTo>
                  <a:pt x="58639" y="10747"/>
                  <a:pt x="58707" y="10724"/>
                  <a:pt x="58798" y="10701"/>
                </a:cubicBezTo>
                <a:cubicBezTo>
                  <a:pt x="58684" y="10610"/>
                  <a:pt x="58616" y="10541"/>
                  <a:pt x="58524" y="10495"/>
                </a:cubicBezTo>
                <a:cubicBezTo>
                  <a:pt x="58593" y="10427"/>
                  <a:pt x="58661" y="10381"/>
                  <a:pt x="58730" y="10313"/>
                </a:cubicBezTo>
                <a:cubicBezTo>
                  <a:pt x="58890" y="10450"/>
                  <a:pt x="59004" y="10564"/>
                  <a:pt x="59164" y="10701"/>
                </a:cubicBezTo>
                <a:cubicBezTo>
                  <a:pt x="59118" y="10861"/>
                  <a:pt x="59072" y="10998"/>
                  <a:pt x="59027" y="11180"/>
                </a:cubicBezTo>
                <a:cubicBezTo>
                  <a:pt x="59141" y="11272"/>
                  <a:pt x="59255" y="11363"/>
                  <a:pt x="59438" y="11545"/>
                </a:cubicBezTo>
                <a:cubicBezTo>
                  <a:pt x="59438" y="11363"/>
                  <a:pt x="59460" y="11294"/>
                  <a:pt x="59438" y="11249"/>
                </a:cubicBezTo>
                <a:cubicBezTo>
                  <a:pt x="59415" y="11066"/>
                  <a:pt x="59460" y="10815"/>
                  <a:pt x="59552" y="10724"/>
                </a:cubicBezTo>
                <a:cubicBezTo>
                  <a:pt x="59415" y="10541"/>
                  <a:pt x="59529" y="10404"/>
                  <a:pt x="59689" y="10222"/>
                </a:cubicBezTo>
                <a:cubicBezTo>
                  <a:pt x="59962" y="10450"/>
                  <a:pt x="60282" y="10655"/>
                  <a:pt x="60442" y="11135"/>
                </a:cubicBezTo>
                <a:cubicBezTo>
                  <a:pt x="60099" y="10998"/>
                  <a:pt x="59871" y="10884"/>
                  <a:pt x="59620" y="10769"/>
                </a:cubicBezTo>
                <a:lnTo>
                  <a:pt x="59620" y="10769"/>
                </a:lnTo>
                <a:cubicBezTo>
                  <a:pt x="59643" y="11066"/>
                  <a:pt x="59666" y="11363"/>
                  <a:pt x="59711" y="11682"/>
                </a:cubicBezTo>
                <a:cubicBezTo>
                  <a:pt x="59832" y="11562"/>
                  <a:pt x="59905" y="11499"/>
                  <a:pt x="59986" y="11499"/>
                </a:cubicBezTo>
                <a:cubicBezTo>
                  <a:pt x="60074" y="11499"/>
                  <a:pt x="60172" y="11573"/>
                  <a:pt x="60351" y="11728"/>
                </a:cubicBezTo>
                <a:cubicBezTo>
                  <a:pt x="60396" y="11591"/>
                  <a:pt x="60442" y="11454"/>
                  <a:pt x="60510" y="11340"/>
                </a:cubicBezTo>
                <a:cubicBezTo>
                  <a:pt x="60784" y="10929"/>
                  <a:pt x="60921" y="10473"/>
                  <a:pt x="60921" y="9993"/>
                </a:cubicBezTo>
                <a:cubicBezTo>
                  <a:pt x="60921" y="9742"/>
                  <a:pt x="60830" y="9514"/>
                  <a:pt x="60807" y="9286"/>
                </a:cubicBezTo>
                <a:lnTo>
                  <a:pt x="60373" y="9286"/>
                </a:lnTo>
                <a:cubicBezTo>
                  <a:pt x="60419" y="9057"/>
                  <a:pt x="60465" y="8852"/>
                  <a:pt x="60487" y="8669"/>
                </a:cubicBezTo>
                <a:cubicBezTo>
                  <a:pt x="60624" y="8601"/>
                  <a:pt x="60716" y="8578"/>
                  <a:pt x="60853" y="8510"/>
                </a:cubicBezTo>
                <a:cubicBezTo>
                  <a:pt x="60579" y="8396"/>
                  <a:pt x="60373" y="8304"/>
                  <a:pt x="60145" y="8213"/>
                </a:cubicBezTo>
                <a:cubicBezTo>
                  <a:pt x="60099" y="7825"/>
                  <a:pt x="59940" y="7505"/>
                  <a:pt x="59552" y="7323"/>
                </a:cubicBezTo>
                <a:cubicBezTo>
                  <a:pt x="59301" y="7209"/>
                  <a:pt x="59049" y="7049"/>
                  <a:pt x="58867" y="6935"/>
                </a:cubicBezTo>
                <a:cubicBezTo>
                  <a:pt x="58844" y="6729"/>
                  <a:pt x="58844" y="6615"/>
                  <a:pt x="58844" y="6478"/>
                </a:cubicBezTo>
                <a:cubicBezTo>
                  <a:pt x="58684" y="6433"/>
                  <a:pt x="58547" y="6387"/>
                  <a:pt x="58433" y="6341"/>
                </a:cubicBezTo>
                <a:cubicBezTo>
                  <a:pt x="58456" y="6113"/>
                  <a:pt x="58479" y="5908"/>
                  <a:pt x="58502" y="5702"/>
                </a:cubicBezTo>
                <a:cubicBezTo>
                  <a:pt x="58570" y="5634"/>
                  <a:pt x="58661" y="5542"/>
                  <a:pt x="58776" y="5451"/>
                </a:cubicBezTo>
                <a:cubicBezTo>
                  <a:pt x="58714" y="5416"/>
                  <a:pt x="58658" y="5403"/>
                  <a:pt x="58606" y="5403"/>
                </a:cubicBezTo>
                <a:cubicBezTo>
                  <a:pt x="58398" y="5403"/>
                  <a:pt x="58254" y="5627"/>
                  <a:pt x="58054" y="5627"/>
                </a:cubicBezTo>
                <a:cubicBezTo>
                  <a:pt x="58009" y="5627"/>
                  <a:pt x="57961" y="5616"/>
                  <a:pt x="57908" y="5588"/>
                </a:cubicBezTo>
                <a:cubicBezTo>
                  <a:pt x="57931" y="5451"/>
                  <a:pt x="57954" y="5314"/>
                  <a:pt x="57954" y="5177"/>
                </a:cubicBezTo>
                <a:cubicBezTo>
                  <a:pt x="57863" y="5177"/>
                  <a:pt x="57771" y="5177"/>
                  <a:pt x="57634" y="5200"/>
                </a:cubicBezTo>
                <a:lnTo>
                  <a:pt x="57634" y="4378"/>
                </a:lnTo>
                <a:cubicBezTo>
                  <a:pt x="57520" y="4424"/>
                  <a:pt x="57406" y="4470"/>
                  <a:pt x="57292" y="4538"/>
                </a:cubicBezTo>
                <a:cubicBezTo>
                  <a:pt x="57201" y="4515"/>
                  <a:pt x="57109" y="4470"/>
                  <a:pt x="56995" y="4447"/>
                </a:cubicBezTo>
                <a:cubicBezTo>
                  <a:pt x="57041" y="4355"/>
                  <a:pt x="57064" y="4287"/>
                  <a:pt x="57086" y="4219"/>
                </a:cubicBezTo>
                <a:lnTo>
                  <a:pt x="57086" y="4219"/>
                </a:lnTo>
                <a:cubicBezTo>
                  <a:pt x="56562" y="4310"/>
                  <a:pt x="56037" y="4401"/>
                  <a:pt x="55466" y="4492"/>
                </a:cubicBezTo>
                <a:cubicBezTo>
                  <a:pt x="55534" y="4333"/>
                  <a:pt x="55557" y="4241"/>
                  <a:pt x="55557" y="4219"/>
                </a:cubicBezTo>
                <a:cubicBezTo>
                  <a:pt x="55283" y="3899"/>
                  <a:pt x="55032" y="3602"/>
                  <a:pt x="54735" y="3283"/>
                </a:cubicBezTo>
                <a:cubicBezTo>
                  <a:pt x="54629" y="3260"/>
                  <a:pt x="54517" y="3247"/>
                  <a:pt x="54402" y="3247"/>
                </a:cubicBezTo>
                <a:cubicBezTo>
                  <a:pt x="54170" y="3247"/>
                  <a:pt x="53921" y="3298"/>
                  <a:pt x="53663" y="3420"/>
                </a:cubicBezTo>
                <a:cubicBezTo>
                  <a:pt x="53605" y="3445"/>
                  <a:pt x="53549" y="3458"/>
                  <a:pt x="53496" y="3458"/>
                </a:cubicBezTo>
                <a:cubicBezTo>
                  <a:pt x="53359" y="3458"/>
                  <a:pt x="53236" y="3372"/>
                  <a:pt x="53138" y="3191"/>
                </a:cubicBezTo>
                <a:cubicBezTo>
                  <a:pt x="53297" y="2826"/>
                  <a:pt x="53069" y="2621"/>
                  <a:pt x="52704" y="2507"/>
                </a:cubicBezTo>
                <a:cubicBezTo>
                  <a:pt x="52864" y="2187"/>
                  <a:pt x="53024" y="1913"/>
                  <a:pt x="53161" y="1616"/>
                </a:cubicBezTo>
                <a:cubicBezTo>
                  <a:pt x="53275" y="1411"/>
                  <a:pt x="53389" y="1206"/>
                  <a:pt x="53457" y="977"/>
                </a:cubicBezTo>
                <a:cubicBezTo>
                  <a:pt x="53571" y="612"/>
                  <a:pt x="53343" y="338"/>
                  <a:pt x="53161" y="41"/>
                </a:cubicBezTo>
                <a:cubicBezTo>
                  <a:pt x="53055" y="14"/>
                  <a:pt x="52953" y="1"/>
                  <a:pt x="52856" y="1"/>
                </a:cubicBezTo>
                <a:close/>
              </a:path>
            </a:pathLst>
          </a:custGeom>
          <a:no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965664">
            <a:off x="7889028" y="155925"/>
            <a:ext cx="2029104" cy="2171506"/>
          </a:xfrm>
          <a:custGeom>
            <a:avLst/>
            <a:gdLst/>
            <a:ahLst/>
            <a:cxnLst/>
            <a:rect l="l" t="t" r="r" b="b"/>
            <a:pathLst>
              <a:path w="53919" h="57703" extrusionOk="0">
                <a:moveTo>
                  <a:pt x="52363" y="39465"/>
                </a:moveTo>
                <a:lnTo>
                  <a:pt x="52363" y="39465"/>
                </a:lnTo>
                <a:cubicBezTo>
                  <a:pt x="52363" y="39465"/>
                  <a:pt x="52362" y="39465"/>
                  <a:pt x="52362" y="39465"/>
                </a:cubicBezTo>
                <a:cubicBezTo>
                  <a:pt x="52368" y="39465"/>
                  <a:pt x="52367" y="39465"/>
                  <a:pt x="52363" y="39465"/>
                </a:cubicBezTo>
                <a:close/>
                <a:moveTo>
                  <a:pt x="15111" y="1"/>
                </a:moveTo>
                <a:cubicBezTo>
                  <a:pt x="15065" y="160"/>
                  <a:pt x="15019" y="297"/>
                  <a:pt x="14997" y="366"/>
                </a:cubicBezTo>
                <a:cubicBezTo>
                  <a:pt x="14631" y="663"/>
                  <a:pt x="14243" y="868"/>
                  <a:pt x="14243" y="1370"/>
                </a:cubicBezTo>
                <a:cubicBezTo>
                  <a:pt x="14084" y="1416"/>
                  <a:pt x="13970" y="1439"/>
                  <a:pt x="13787" y="1507"/>
                </a:cubicBezTo>
                <a:cubicBezTo>
                  <a:pt x="13810" y="1324"/>
                  <a:pt x="13833" y="1187"/>
                  <a:pt x="13855" y="1073"/>
                </a:cubicBezTo>
                <a:cubicBezTo>
                  <a:pt x="13696" y="1028"/>
                  <a:pt x="13559" y="1005"/>
                  <a:pt x="13445" y="982"/>
                </a:cubicBezTo>
                <a:cubicBezTo>
                  <a:pt x="13445" y="914"/>
                  <a:pt x="13445" y="845"/>
                  <a:pt x="13422" y="754"/>
                </a:cubicBezTo>
                <a:cubicBezTo>
                  <a:pt x="12965" y="708"/>
                  <a:pt x="12532" y="640"/>
                  <a:pt x="12075" y="617"/>
                </a:cubicBezTo>
                <a:cubicBezTo>
                  <a:pt x="12069" y="615"/>
                  <a:pt x="12063" y="614"/>
                  <a:pt x="12056" y="614"/>
                </a:cubicBezTo>
                <a:cubicBezTo>
                  <a:pt x="11990" y="614"/>
                  <a:pt x="11905" y="714"/>
                  <a:pt x="11801" y="777"/>
                </a:cubicBezTo>
                <a:cubicBezTo>
                  <a:pt x="12121" y="845"/>
                  <a:pt x="12349" y="891"/>
                  <a:pt x="12600" y="914"/>
                </a:cubicBezTo>
                <a:cubicBezTo>
                  <a:pt x="12600" y="1210"/>
                  <a:pt x="12623" y="1416"/>
                  <a:pt x="12623" y="1621"/>
                </a:cubicBezTo>
                <a:cubicBezTo>
                  <a:pt x="12463" y="1735"/>
                  <a:pt x="12349" y="1827"/>
                  <a:pt x="12189" y="1941"/>
                </a:cubicBezTo>
                <a:cubicBezTo>
                  <a:pt x="12144" y="1872"/>
                  <a:pt x="12098" y="1827"/>
                  <a:pt x="12052" y="1781"/>
                </a:cubicBezTo>
                <a:cubicBezTo>
                  <a:pt x="12029" y="1827"/>
                  <a:pt x="12007" y="1895"/>
                  <a:pt x="11984" y="1941"/>
                </a:cubicBezTo>
                <a:cubicBezTo>
                  <a:pt x="11938" y="1918"/>
                  <a:pt x="11870" y="1895"/>
                  <a:pt x="11824" y="1872"/>
                </a:cubicBezTo>
                <a:cubicBezTo>
                  <a:pt x="11641" y="1986"/>
                  <a:pt x="11482" y="2101"/>
                  <a:pt x="11367" y="2169"/>
                </a:cubicBezTo>
                <a:cubicBezTo>
                  <a:pt x="11248" y="2149"/>
                  <a:pt x="11132" y="2140"/>
                  <a:pt x="11017" y="2140"/>
                </a:cubicBezTo>
                <a:cubicBezTo>
                  <a:pt x="10475" y="2140"/>
                  <a:pt x="9982" y="2338"/>
                  <a:pt x="9473" y="2489"/>
                </a:cubicBezTo>
                <a:cubicBezTo>
                  <a:pt x="9404" y="2374"/>
                  <a:pt x="9336" y="2260"/>
                  <a:pt x="9290" y="2169"/>
                </a:cubicBezTo>
                <a:cubicBezTo>
                  <a:pt x="8925" y="2101"/>
                  <a:pt x="8583" y="2032"/>
                  <a:pt x="8263" y="1918"/>
                </a:cubicBezTo>
                <a:cubicBezTo>
                  <a:pt x="8059" y="1850"/>
                  <a:pt x="7854" y="1781"/>
                  <a:pt x="7649" y="1781"/>
                </a:cubicBezTo>
                <a:cubicBezTo>
                  <a:pt x="7512" y="1781"/>
                  <a:pt x="7374" y="1812"/>
                  <a:pt x="7236" y="1895"/>
                </a:cubicBezTo>
                <a:cubicBezTo>
                  <a:pt x="7099" y="1827"/>
                  <a:pt x="6985" y="1804"/>
                  <a:pt x="6848" y="1758"/>
                </a:cubicBezTo>
                <a:cubicBezTo>
                  <a:pt x="6665" y="2032"/>
                  <a:pt x="6506" y="2283"/>
                  <a:pt x="6255" y="2648"/>
                </a:cubicBezTo>
                <a:cubicBezTo>
                  <a:pt x="6003" y="2694"/>
                  <a:pt x="5615" y="2762"/>
                  <a:pt x="5227" y="2854"/>
                </a:cubicBezTo>
                <a:cubicBezTo>
                  <a:pt x="4885" y="2945"/>
                  <a:pt x="4543" y="3105"/>
                  <a:pt x="4155" y="3242"/>
                </a:cubicBezTo>
                <a:cubicBezTo>
                  <a:pt x="4292" y="3424"/>
                  <a:pt x="4383" y="3561"/>
                  <a:pt x="4497" y="3698"/>
                </a:cubicBezTo>
                <a:cubicBezTo>
                  <a:pt x="4520" y="3561"/>
                  <a:pt x="4566" y="3470"/>
                  <a:pt x="4611" y="3265"/>
                </a:cubicBezTo>
                <a:cubicBezTo>
                  <a:pt x="4702" y="3516"/>
                  <a:pt x="4748" y="3675"/>
                  <a:pt x="4817" y="3812"/>
                </a:cubicBezTo>
                <a:cubicBezTo>
                  <a:pt x="4931" y="3949"/>
                  <a:pt x="5113" y="4063"/>
                  <a:pt x="4954" y="4246"/>
                </a:cubicBezTo>
                <a:cubicBezTo>
                  <a:pt x="4794" y="4155"/>
                  <a:pt x="4657" y="4063"/>
                  <a:pt x="4520" y="3972"/>
                </a:cubicBezTo>
                <a:cubicBezTo>
                  <a:pt x="4383" y="3858"/>
                  <a:pt x="4246" y="3767"/>
                  <a:pt x="4109" y="3675"/>
                </a:cubicBezTo>
                <a:cubicBezTo>
                  <a:pt x="3921" y="3755"/>
                  <a:pt x="3806" y="3795"/>
                  <a:pt x="3726" y="3795"/>
                </a:cubicBezTo>
                <a:cubicBezTo>
                  <a:pt x="3623" y="3795"/>
                  <a:pt x="3580" y="3726"/>
                  <a:pt x="3516" y="3584"/>
                </a:cubicBezTo>
                <a:cubicBezTo>
                  <a:pt x="3219" y="3653"/>
                  <a:pt x="3242" y="4018"/>
                  <a:pt x="3013" y="4178"/>
                </a:cubicBezTo>
                <a:cubicBezTo>
                  <a:pt x="2808" y="4337"/>
                  <a:pt x="2717" y="4634"/>
                  <a:pt x="2580" y="4862"/>
                </a:cubicBezTo>
                <a:cubicBezTo>
                  <a:pt x="2603" y="4862"/>
                  <a:pt x="2625" y="4885"/>
                  <a:pt x="2648" y="4908"/>
                </a:cubicBezTo>
                <a:cubicBezTo>
                  <a:pt x="2739" y="4817"/>
                  <a:pt x="2831" y="4725"/>
                  <a:pt x="2922" y="4634"/>
                </a:cubicBezTo>
                <a:cubicBezTo>
                  <a:pt x="3128" y="4771"/>
                  <a:pt x="3356" y="4908"/>
                  <a:pt x="3630" y="5091"/>
                </a:cubicBezTo>
                <a:cubicBezTo>
                  <a:pt x="3424" y="5159"/>
                  <a:pt x="3264" y="5205"/>
                  <a:pt x="3105" y="5250"/>
                </a:cubicBezTo>
                <a:cubicBezTo>
                  <a:pt x="3105" y="5273"/>
                  <a:pt x="3105" y="5342"/>
                  <a:pt x="3082" y="5479"/>
                </a:cubicBezTo>
                <a:cubicBezTo>
                  <a:pt x="2899" y="5433"/>
                  <a:pt x="2717" y="5410"/>
                  <a:pt x="2580" y="5387"/>
                </a:cubicBezTo>
                <a:cubicBezTo>
                  <a:pt x="2351" y="6004"/>
                  <a:pt x="2032" y="6597"/>
                  <a:pt x="1712" y="7145"/>
                </a:cubicBezTo>
                <a:cubicBezTo>
                  <a:pt x="1553" y="7099"/>
                  <a:pt x="1484" y="7099"/>
                  <a:pt x="1416" y="7076"/>
                </a:cubicBezTo>
                <a:lnTo>
                  <a:pt x="1416" y="7076"/>
                </a:lnTo>
                <a:cubicBezTo>
                  <a:pt x="1370" y="7601"/>
                  <a:pt x="1598" y="8081"/>
                  <a:pt x="1370" y="8537"/>
                </a:cubicBezTo>
                <a:cubicBezTo>
                  <a:pt x="1256" y="8514"/>
                  <a:pt x="1165" y="8492"/>
                  <a:pt x="1050" y="8492"/>
                </a:cubicBezTo>
                <a:cubicBezTo>
                  <a:pt x="1119" y="8743"/>
                  <a:pt x="1165" y="8971"/>
                  <a:pt x="1210" y="9222"/>
                </a:cubicBezTo>
                <a:cubicBezTo>
                  <a:pt x="1165" y="9222"/>
                  <a:pt x="1142" y="9245"/>
                  <a:pt x="1119" y="9245"/>
                </a:cubicBezTo>
                <a:cubicBezTo>
                  <a:pt x="1005" y="9131"/>
                  <a:pt x="913" y="9017"/>
                  <a:pt x="777" y="8880"/>
                </a:cubicBezTo>
                <a:cubicBezTo>
                  <a:pt x="754" y="9199"/>
                  <a:pt x="708" y="9450"/>
                  <a:pt x="754" y="9678"/>
                </a:cubicBezTo>
                <a:cubicBezTo>
                  <a:pt x="822" y="10135"/>
                  <a:pt x="845" y="10546"/>
                  <a:pt x="525" y="10911"/>
                </a:cubicBezTo>
                <a:cubicBezTo>
                  <a:pt x="434" y="11025"/>
                  <a:pt x="366" y="11139"/>
                  <a:pt x="274" y="11276"/>
                </a:cubicBezTo>
                <a:cubicBezTo>
                  <a:pt x="480" y="11413"/>
                  <a:pt x="685" y="11550"/>
                  <a:pt x="891" y="11710"/>
                </a:cubicBezTo>
                <a:cubicBezTo>
                  <a:pt x="754" y="11801"/>
                  <a:pt x="640" y="11847"/>
                  <a:pt x="594" y="11870"/>
                </a:cubicBezTo>
                <a:cubicBezTo>
                  <a:pt x="343" y="12372"/>
                  <a:pt x="822" y="12577"/>
                  <a:pt x="913" y="12920"/>
                </a:cubicBezTo>
                <a:cubicBezTo>
                  <a:pt x="1210" y="12874"/>
                  <a:pt x="936" y="12646"/>
                  <a:pt x="1050" y="12532"/>
                </a:cubicBezTo>
                <a:lnTo>
                  <a:pt x="1050" y="12532"/>
                </a:lnTo>
                <a:cubicBezTo>
                  <a:pt x="1187" y="12623"/>
                  <a:pt x="1324" y="12737"/>
                  <a:pt x="1484" y="12851"/>
                </a:cubicBezTo>
                <a:cubicBezTo>
                  <a:pt x="1347" y="12920"/>
                  <a:pt x="1233" y="12988"/>
                  <a:pt x="1073" y="13057"/>
                </a:cubicBezTo>
                <a:cubicBezTo>
                  <a:pt x="1073" y="13353"/>
                  <a:pt x="1073" y="13627"/>
                  <a:pt x="1050" y="13924"/>
                </a:cubicBezTo>
                <a:cubicBezTo>
                  <a:pt x="959" y="13970"/>
                  <a:pt x="845" y="14038"/>
                  <a:pt x="731" y="14084"/>
                </a:cubicBezTo>
                <a:cubicBezTo>
                  <a:pt x="868" y="14198"/>
                  <a:pt x="959" y="14312"/>
                  <a:pt x="1050" y="14403"/>
                </a:cubicBezTo>
                <a:cubicBezTo>
                  <a:pt x="1028" y="14472"/>
                  <a:pt x="1005" y="14517"/>
                  <a:pt x="959" y="14563"/>
                </a:cubicBezTo>
                <a:cubicBezTo>
                  <a:pt x="1073" y="14700"/>
                  <a:pt x="1165" y="14837"/>
                  <a:pt x="1279" y="14997"/>
                </a:cubicBezTo>
                <a:cubicBezTo>
                  <a:pt x="1165" y="15111"/>
                  <a:pt x="1050" y="15202"/>
                  <a:pt x="936" y="15271"/>
                </a:cubicBezTo>
                <a:cubicBezTo>
                  <a:pt x="936" y="15385"/>
                  <a:pt x="936" y="15499"/>
                  <a:pt x="913" y="15613"/>
                </a:cubicBezTo>
                <a:cubicBezTo>
                  <a:pt x="777" y="15704"/>
                  <a:pt x="640" y="15773"/>
                  <a:pt x="503" y="15864"/>
                </a:cubicBezTo>
                <a:cubicBezTo>
                  <a:pt x="617" y="16115"/>
                  <a:pt x="731" y="16343"/>
                  <a:pt x="868" y="16617"/>
                </a:cubicBezTo>
                <a:cubicBezTo>
                  <a:pt x="571" y="16868"/>
                  <a:pt x="320" y="17120"/>
                  <a:pt x="0" y="17393"/>
                </a:cubicBezTo>
                <a:cubicBezTo>
                  <a:pt x="69" y="17530"/>
                  <a:pt x="137" y="17736"/>
                  <a:pt x="206" y="17964"/>
                </a:cubicBezTo>
                <a:cubicBezTo>
                  <a:pt x="388" y="17873"/>
                  <a:pt x="525" y="17804"/>
                  <a:pt x="594" y="17759"/>
                </a:cubicBezTo>
                <a:cubicBezTo>
                  <a:pt x="777" y="17850"/>
                  <a:pt x="959" y="17941"/>
                  <a:pt x="1119" y="18010"/>
                </a:cubicBezTo>
                <a:cubicBezTo>
                  <a:pt x="1005" y="18147"/>
                  <a:pt x="891" y="18284"/>
                  <a:pt x="799" y="18398"/>
                </a:cubicBezTo>
                <a:cubicBezTo>
                  <a:pt x="845" y="18558"/>
                  <a:pt x="868" y="18694"/>
                  <a:pt x="891" y="18809"/>
                </a:cubicBezTo>
                <a:cubicBezTo>
                  <a:pt x="1301" y="18809"/>
                  <a:pt x="1324" y="18421"/>
                  <a:pt x="1507" y="18215"/>
                </a:cubicBezTo>
                <a:cubicBezTo>
                  <a:pt x="1849" y="18352"/>
                  <a:pt x="1530" y="18649"/>
                  <a:pt x="1690" y="18854"/>
                </a:cubicBezTo>
                <a:cubicBezTo>
                  <a:pt x="1461" y="18968"/>
                  <a:pt x="1165" y="19037"/>
                  <a:pt x="1416" y="19334"/>
                </a:cubicBezTo>
                <a:cubicBezTo>
                  <a:pt x="640" y="19744"/>
                  <a:pt x="594" y="20566"/>
                  <a:pt x="206" y="21182"/>
                </a:cubicBezTo>
                <a:cubicBezTo>
                  <a:pt x="411" y="21274"/>
                  <a:pt x="594" y="21319"/>
                  <a:pt x="754" y="21388"/>
                </a:cubicBezTo>
                <a:cubicBezTo>
                  <a:pt x="731" y="21502"/>
                  <a:pt x="708" y="21616"/>
                  <a:pt x="685" y="21753"/>
                </a:cubicBezTo>
                <a:cubicBezTo>
                  <a:pt x="1507" y="22004"/>
                  <a:pt x="2214" y="22461"/>
                  <a:pt x="2762" y="23123"/>
                </a:cubicBezTo>
                <a:cubicBezTo>
                  <a:pt x="2899" y="23123"/>
                  <a:pt x="2991" y="23100"/>
                  <a:pt x="3150" y="23100"/>
                </a:cubicBezTo>
                <a:cubicBezTo>
                  <a:pt x="2694" y="23419"/>
                  <a:pt x="2283" y="23693"/>
                  <a:pt x="1804" y="24013"/>
                </a:cubicBezTo>
                <a:cubicBezTo>
                  <a:pt x="1963" y="24218"/>
                  <a:pt x="2078" y="24378"/>
                  <a:pt x="2214" y="24561"/>
                </a:cubicBezTo>
                <a:cubicBezTo>
                  <a:pt x="2237" y="24652"/>
                  <a:pt x="2260" y="24789"/>
                  <a:pt x="2306" y="24971"/>
                </a:cubicBezTo>
                <a:cubicBezTo>
                  <a:pt x="2443" y="24903"/>
                  <a:pt x="2557" y="24857"/>
                  <a:pt x="2671" y="24834"/>
                </a:cubicBezTo>
                <a:cubicBezTo>
                  <a:pt x="2694" y="24743"/>
                  <a:pt x="2694" y="24675"/>
                  <a:pt x="2717" y="24538"/>
                </a:cubicBezTo>
                <a:cubicBezTo>
                  <a:pt x="2831" y="24720"/>
                  <a:pt x="2899" y="24834"/>
                  <a:pt x="2991" y="24971"/>
                </a:cubicBezTo>
                <a:cubicBezTo>
                  <a:pt x="2808" y="25154"/>
                  <a:pt x="2625" y="25314"/>
                  <a:pt x="2420" y="25496"/>
                </a:cubicBezTo>
                <a:cubicBezTo>
                  <a:pt x="2488" y="25588"/>
                  <a:pt x="2534" y="25679"/>
                  <a:pt x="2603" y="25793"/>
                </a:cubicBezTo>
                <a:cubicBezTo>
                  <a:pt x="2534" y="25884"/>
                  <a:pt x="2488" y="25999"/>
                  <a:pt x="2397" y="26158"/>
                </a:cubicBezTo>
                <a:cubicBezTo>
                  <a:pt x="2876" y="26660"/>
                  <a:pt x="2831" y="27459"/>
                  <a:pt x="3310" y="27916"/>
                </a:cubicBezTo>
                <a:cubicBezTo>
                  <a:pt x="3652" y="27916"/>
                  <a:pt x="3881" y="27916"/>
                  <a:pt x="4086" y="27939"/>
                </a:cubicBezTo>
                <a:cubicBezTo>
                  <a:pt x="4086" y="28418"/>
                  <a:pt x="4086" y="28852"/>
                  <a:pt x="4086" y="29217"/>
                </a:cubicBezTo>
                <a:cubicBezTo>
                  <a:pt x="4223" y="29400"/>
                  <a:pt x="4314" y="29536"/>
                  <a:pt x="4429" y="29651"/>
                </a:cubicBezTo>
                <a:cubicBezTo>
                  <a:pt x="4680" y="29696"/>
                  <a:pt x="4954" y="29719"/>
                  <a:pt x="5250" y="29765"/>
                </a:cubicBezTo>
                <a:cubicBezTo>
                  <a:pt x="5159" y="29993"/>
                  <a:pt x="5090" y="30153"/>
                  <a:pt x="5022" y="30335"/>
                </a:cubicBezTo>
                <a:cubicBezTo>
                  <a:pt x="5068" y="30472"/>
                  <a:pt x="5090" y="30609"/>
                  <a:pt x="5113" y="30723"/>
                </a:cubicBezTo>
                <a:cubicBezTo>
                  <a:pt x="5022" y="30815"/>
                  <a:pt x="4954" y="30906"/>
                  <a:pt x="4862" y="30974"/>
                </a:cubicBezTo>
                <a:cubicBezTo>
                  <a:pt x="4862" y="31020"/>
                  <a:pt x="4839" y="31066"/>
                  <a:pt x="4839" y="31111"/>
                </a:cubicBezTo>
                <a:lnTo>
                  <a:pt x="5250" y="31111"/>
                </a:lnTo>
                <a:cubicBezTo>
                  <a:pt x="5182" y="31294"/>
                  <a:pt x="5136" y="31385"/>
                  <a:pt x="5090" y="31499"/>
                </a:cubicBezTo>
                <a:cubicBezTo>
                  <a:pt x="5182" y="31591"/>
                  <a:pt x="5296" y="31682"/>
                  <a:pt x="5387" y="31773"/>
                </a:cubicBezTo>
                <a:cubicBezTo>
                  <a:pt x="5296" y="31956"/>
                  <a:pt x="5182" y="32139"/>
                  <a:pt x="5068" y="32344"/>
                </a:cubicBezTo>
                <a:cubicBezTo>
                  <a:pt x="5889" y="32595"/>
                  <a:pt x="6643" y="32823"/>
                  <a:pt x="7419" y="33074"/>
                </a:cubicBezTo>
                <a:cubicBezTo>
                  <a:pt x="7396" y="33440"/>
                  <a:pt x="7373" y="33759"/>
                  <a:pt x="7350" y="34124"/>
                </a:cubicBezTo>
                <a:cubicBezTo>
                  <a:pt x="7419" y="34170"/>
                  <a:pt x="7533" y="34238"/>
                  <a:pt x="7601" y="34284"/>
                </a:cubicBezTo>
                <a:cubicBezTo>
                  <a:pt x="7647" y="34512"/>
                  <a:pt x="7624" y="34763"/>
                  <a:pt x="7738" y="34878"/>
                </a:cubicBezTo>
                <a:cubicBezTo>
                  <a:pt x="8195" y="35311"/>
                  <a:pt x="8423" y="35973"/>
                  <a:pt x="9131" y="36156"/>
                </a:cubicBezTo>
                <a:cubicBezTo>
                  <a:pt x="9085" y="36316"/>
                  <a:pt x="9062" y="36430"/>
                  <a:pt x="9039" y="36544"/>
                </a:cubicBezTo>
                <a:cubicBezTo>
                  <a:pt x="9131" y="36681"/>
                  <a:pt x="9222" y="36818"/>
                  <a:pt x="9290" y="36932"/>
                </a:cubicBezTo>
                <a:cubicBezTo>
                  <a:pt x="9176" y="37069"/>
                  <a:pt x="9085" y="37160"/>
                  <a:pt x="8948" y="37297"/>
                </a:cubicBezTo>
                <a:cubicBezTo>
                  <a:pt x="9153" y="37343"/>
                  <a:pt x="9290" y="37366"/>
                  <a:pt x="9404" y="37388"/>
                </a:cubicBezTo>
                <a:cubicBezTo>
                  <a:pt x="9359" y="37548"/>
                  <a:pt x="9336" y="37662"/>
                  <a:pt x="9290" y="37799"/>
                </a:cubicBezTo>
                <a:cubicBezTo>
                  <a:pt x="9610" y="37936"/>
                  <a:pt x="9861" y="38050"/>
                  <a:pt x="10158" y="38164"/>
                </a:cubicBezTo>
                <a:cubicBezTo>
                  <a:pt x="10317" y="38233"/>
                  <a:pt x="10432" y="38324"/>
                  <a:pt x="10432" y="38552"/>
                </a:cubicBezTo>
                <a:cubicBezTo>
                  <a:pt x="10454" y="38689"/>
                  <a:pt x="10569" y="38849"/>
                  <a:pt x="10637" y="39009"/>
                </a:cubicBezTo>
                <a:cubicBezTo>
                  <a:pt x="10706" y="39100"/>
                  <a:pt x="10774" y="39192"/>
                  <a:pt x="10911" y="39374"/>
                </a:cubicBezTo>
                <a:cubicBezTo>
                  <a:pt x="11094" y="39420"/>
                  <a:pt x="11390" y="39465"/>
                  <a:pt x="11710" y="39534"/>
                </a:cubicBezTo>
                <a:cubicBezTo>
                  <a:pt x="11778" y="39511"/>
                  <a:pt x="11847" y="39465"/>
                  <a:pt x="11961" y="39420"/>
                </a:cubicBezTo>
                <a:lnTo>
                  <a:pt x="11961" y="39420"/>
                </a:lnTo>
                <a:cubicBezTo>
                  <a:pt x="11915" y="39602"/>
                  <a:pt x="11892" y="39762"/>
                  <a:pt x="11847" y="39876"/>
                </a:cubicBezTo>
                <a:cubicBezTo>
                  <a:pt x="11984" y="39922"/>
                  <a:pt x="12052" y="39968"/>
                  <a:pt x="12121" y="39990"/>
                </a:cubicBezTo>
                <a:cubicBezTo>
                  <a:pt x="12098" y="40447"/>
                  <a:pt x="12075" y="40881"/>
                  <a:pt x="12052" y="41291"/>
                </a:cubicBezTo>
                <a:cubicBezTo>
                  <a:pt x="12236" y="41449"/>
                  <a:pt x="12344" y="41524"/>
                  <a:pt x="12451" y="41524"/>
                </a:cubicBezTo>
                <a:cubicBezTo>
                  <a:pt x="12530" y="41524"/>
                  <a:pt x="12608" y="41483"/>
                  <a:pt x="12714" y="41406"/>
                </a:cubicBezTo>
                <a:cubicBezTo>
                  <a:pt x="13216" y="41520"/>
                  <a:pt x="13741" y="41520"/>
                  <a:pt x="14061" y="41976"/>
                </a:cubicBezTo>
                <a:cubicBezTo>
                  <a:pt x="14015" y="42045"/>
                  <a:pt x="13947" y="42136"/>
                  <a:pt x="13878" y="42250"/>
                </a:cubicBezTo>
                <a:cubicBezTo>
                  <a:pt x="14084" y="42524"/>
                  <a:pt x="14312" y="42775"/>
                  <a:pt x="14517" y="43026"/>
                </a:cubicBezTo>
                <a:cubicBezTo>
                  <a:pt x="14517" y="43209"/>
                  <a:pt x="14540" y="43391"/>
                  <a:pt x="14540" y="43597"/>
                </a:cubicBezTo>
                <a:cubicBezTo>
                  <a:pt x="14654" y="43597"/>
                  <a:pt x="14768" y="43574"/>
                  <a:pt x="14883" y="43574"/>
                </a:cubicBezTo>
                <a:cubicBezTo>
                  <a:pt x="14860" y="43711"/>
                  <a:pt x="14860" y="43848"/>
                  <a:pt x="14860" y="43985"/>
                </a:cubicBezTo>
                <a:cubicBezTo>
                  <a:pt x="14951" y="44031"/>
                  <a:pt x="14997" y="44053"/>
                  <a:pt x="15065" y="44076"/>
                </a:cubicBezTo>
                <a:cubicBezTo>
                  <a:pt x="15522" y="44190"/>
                  <a:pt x="15933" y="44396"/>
                  <a:pt x="16206" y="44829"/>
                </a:cubicBezTo>
                <a:cubicBezTo>
                  <a:pt x="16366" y="45126"/>
                  <a:pt x="16640" y="45377"/>
                  <a:pt x="16846" y="45651"/>
                </a:cubicBezTo>
                <a:cubicBezTo>
                  <a:pt x="16891" y="45674"/>
                  <a:pt x="16937" y="45697"/>
                  <a:pt x="16982" y="45720"/>
                </a:cubicBezTo>
                <a:cubicBezTo>
                  <a:pt x="17074" y="45674"/>
                  <a:pt x="17165" y="45605"/>
                  <a:pt x="17279" y="45537"/>
                </a:cubicBezTo>
                <a:cubicBezTo>
                  <a:pt x="17416" y="45651"/>
                  <a:pt x="17553" y="45765"/>
                  <a:pt x="17713" y="45879"/>
                </a:cubicBezTo>
                <a:cubicBezTo>
                  <a:pt x="17485" y="46062"/>
                  <a:pt x="17302" y="46222"/>
                  <a:pt x="17142" y="46336"/>
                </a:cubicBezTo>
                <a:cubicBezTo>
                  <a:pt x="17051" y="46884"/>
                  <a:pt x="17553" y="46975"/>
                  <a:pt x="17690" y="47317"/>
                </a:cubicBezTo>
                <a:cubicBezTo>
                  <a:pt x="18101" y="47135"/>
                  <a:pt x="17576" y="47021"/>
                  <a:pt x="17759" y="46815"/>
                </a:cubicBezTo>
                <a:lnTo>
                  <a:pt x="17759" y="46815"/>
                </a:lnTo>
                <a:cubicBezTo>
                  <a:pt x="17873" y="46952"/>
                  <a:pt x="18010" y="47089"/>
                  <a:pt x="18101" y="47203"/>
                </a:cubicBezTo>
                <a:cubicBezTo>
                  <a:pt x="18032" y="47363"/>
                  <a:pt x="17941" y="47454"/>
                  <a:pt x="17941" y="47568"/>
                </a:cubicBezTo>
                <a:cubicBezTo>
                  <a:pt x="17964" y="47683"/>
                  <a:pt x="18032" y="47797"/>
                  <a:pt x="18101" y="47934"/>
                </a:cubicBezTo>
                <a:cubicBezTo>
                  <a:pt x="18452" y="47758"/>
                  <a:pt x="18444" y="47246"/>
                  <a:pt x="18908" y="47246"/>
                </a:cubicBezTo>
                <a:cubicBezTo>
                  <a:pt x="18927" y="47246"/>
                  <a:pt x="18947" y="47247"/>
                  <a:pt x="18968" y="47249"/>
                </a:cubicBezTo>
                <a:cubicBezTo>
                  <a:pt x="18900" y="47409"/>
                  <a:pt x="18831" y="47546"/>
                  <a:pt x="18763" y="47705"/>
                </a:cubicBezTo>
                <a:cubicBezTo>
                  <a:pt x="18808" y="47820"/>
                  <a:pt x="18877" y="47934"/>
                  <a:pt x="18968" y="48071"/>
                </a:cubicBezTo>
                <a:cubicBezTo>
                  <a:pt x="18945" y="48093"/>
                  <a:pt x="18923" y="48093"/>
                  <a:pt x="18900" y="48116"/>
                </a:cubicBezTo>
                <a:cubicBezTo>
                  <a:pt x="18831" y="48071"/>
                  <a:pt x="18763" y="48002"/>
                  <a:pt x="18694" y="47934"/>
                </a:cubicBezTo>
                <a:cubicBezTo>
                  <a:pt x="18603" y="48025"/>
                  <a:pt x="18535" y="48093"/>
                  <a:pt x="18420" y="48185"/>
                </a:cubicBezTo>
                <a:cubicBezTo>
                  <a:pt x="18557" y="48322"/>
                  <a:pt x="18717" y="48436"/>
                  <a:pt x="18808" y="48573"/>
                </a:cubicBezTo>
                <a:cubicBezTo>
                  <a:pt x="18923" y="48710"/>
                  <a:pt x="18968" y="48892"/>
                  <a:pt x="19037" y="49075"/>
                </a:cubicBezTo>
                <a:cubicBezTo>
                  <a:pt x="19219" y="49006"/>
                  <a:pt x="19333" y="48961"/>
                  <a:pt x="19470" y="48915"/>
                </a:cubicBezTo>
                <a:lnTo>
                  <a:pt x="19470" y="48915"/>
                </a:lnTo>
                <a:cubicBezTo>
                  <a:pt x="19425" y="49394"/>
                  <a:pt x="19562" y="49737"/>
                  <a:pt x="19858" y="49988"/>
                </a:cubicBezTo>
                <a:cubicBezTo>
                  <a:pt x="19881" y="50125"/>
                  <a:pt x="19881" y="50239"/>
                  <a:pt x="19904" y="50422"/>
                </a:cubicBezTo>
                <a:cubicBezTo>
                  <a:pt x="20155" y="50376"/>
                  <a:pt x="20406" y="50353"/>
                  <a:pt x="20612" y="50307"/>
                </a:cubicBezTo>
                <a:cubicBezTo>
                  <a:pt x="20908" y="50399"/>
                  <a:pt x="21182" y="50467"/>
                  <a:pt x="21502" y="50559"/>
                </a:cubicBezTo>
                <a:cubicBezTo>
                  <a:pt x="21639" y="50513"/>
                  <a:pt x="21821" y="50444"/>
                  <a:pt x="21981" y="50399"/>
                </a:cubicBezTo>
                <a:cubicBezTo>
                  <a:pt x="22095" y="50467"/>
                  <a:pt x="22187" y="50513"/>
                  <a:pt x="22324" y="50581"/>
                </a:cubicBezTo>
                <a:cubicBezTo>
                  <a:pt x="22255" y="50878"/>
                  <a:pt x="22187" y="51152"/>
                  <a:pt x="22118" y="51517"/>
                </a:cubicBezTo>
                <a:cubicBezTo>
                  <a:pt x="22780" y="51677"/>
                  <a:pt x="23419" y="51814"/>
                  <a:pt x="24013" y="51974"/>
                </a:cubicBezTo>
                <a:cubicBezTo>
                  <a:pt x="24150" y="51814"/>
                  <a:pt x="24241" y="51700"/>
                  <a:pt x="24287" y="51677"/>
                </a:cubicBezTo>
                <a:cubicBezTo>
                  <a:pt x="24264" y="51517"/>
                  <a:pt x="24264" y="51426"/>
                  <a:pt x="24264" y="51335"/>
                </a:cubicBezTo>
                <a:lnTo>
                  <a:pt x="24378" y="51335"/>
                </a:lnTo>
                <a:cubicBezTo>
                  <a:pt x="24424" y="51563"/>
                  <a:pt x="24446" y="51814"/>
                  <a:pt x="24560" y="52019"/>
                </a:cubicBezTo>
                <a:cubicBezTo>
                  <a:pt x="24675" y="52248"/>
                  <a:pt x="24880" y="52407"/>
                  <a:pt x="25040" y="52590"/>
                </a:cubicBezTo>
                <a:cubicBezTo>
                  <a:pt x="25063" y="52613"/>
                  <a:pt x="25085" y="52681"/>
                  <a:pt x="25085" y="52727"/>
                </a:cubicBezTo>
                <a:cubicBezTo>
                  <a:pt x="25154" y="53298"/>
                  <a:pt x="25222" y="53891"/>
                  <a:pt x="25291" y="54553"/>
                </a:cubicBezTo>
                <a:cubicBezTo>
                  <a:pt x="25428" y="54599"/>
                  <a:pt x="25610" y="54667"/>
                  <a:pt x="25816" y="54713"/>
                </a:cubicBezTo>
                <a:cubicBezTo>
                  <a:pt x="25880" y="54508"/>
                  <a:pt x="25980" y="54454"/>
                  <a:pt x="26083" y="54454"/>
                </a:cubicBezTo>
                <a:cubicBezTo>
                  <a:pt x="26164" y="54454"/>
                  <a:pt x="26248" y="54487"/>
                  <a:pt x="26318" y="54507"/>
                </a:cubicBezTo>
                <a:lnTo>
                  <a:pt x="26729" y="54918"/>
                </a:lnTo>
                <a:cubicBezTo>
                  <a:pt x="26843" y="54850"/>
                  <a:pt x="26911" y="54781"/>
                  <a:pt x="26934" y="54781"/>
                </a:cubicBezTo>
                <a:cubicBezTo>
                  <a:pt x="26957" y="54779"/>
                  <a:pt x="26979" y="54778"/>
                  <a:pt x="27001" y="54778"/>
                </a:cubicBezTo>
                <a:cubicBezTo>
                  <a:pt x="27474" y="54778"/>
                  <a:pt x="27638" y="55241"/>
                  <a:pt x="28053" y="55306"/>
                </a:cubicBezTo>
                <a:cubicBezTo>
                  <a:pt x="28486" y="55375"/>
                  <a:pt x="28874" y="55603"/>
                  <a:pt x="29194" y="55717"/>
                </a:cubicBezTo>
                <a:cubicBezTo>
                  <a:pt x="29468" y="55603"/>
                  <a:pt x="29696" y="55534"/>
                  <a:pt x="29924" y="55443"/>
                </a:cubicBezTo>
                <a:cubicBezTo>
                  <a:pt x="30016" y="55557"/>
                  <a:pt x="30107" y="55649"/>
                  <a:pt x="30221" y="55763"/>
                </a:cubicBezTo>
                <a:cubicBezTo>
                  <a:pt x="30290" y="55694"/>
                  <a:pt x="30358" y="55626"/>
                  <a:pt x="30449" y="55512"/>
                </a:cubicBezTo>
                <a:cubicBezTo>
                  <a:pt x="30541" y="55603"/>
                  <a:pt x="30632" y="55671"/>
                  <a:pt x="30700" y="55763"/>
                </a:cubicBezTo>
                <a:cubicBezTo>
                  <a:pt x="30815" y="55922"/>
                  <a:pt x="30952" y="56059"/>
                  <a:pt x="31157" y="56128"/>
                </a:cubicBezTo>
                <a:cubicBezTo>
                  <a:pt x="31431" y="56174"/>
                  <a:pt x="31659" y="56310"/>
                  <a:pt x="31887" y="56425"/>
                </a:cubicBezTo>
                <a:cubicBezTo>
                  <a:pt x="31887" y="56425"/>
                  <a:pt x="31887" y="56447"/>
                  <a:pt x="31865" y="56470"/>
                </a:cubicBezTo>
                <a:cubicBezTo>
                  <a:pt x="32207" y="56516"/>
                  <a:pt x="32549" y="56539"/>
                  <a:pt x="32892" y="56584"/>
                </a:cubicBezTo>
                <a:cubicBezTo>
                  <a:pt x="32960" y="56744"/>
                  <a:pt x="33006" y="56858"/>
                  <a:pt x="33074" y="56972"/>
                </a:cubicBezTo>
                <a:cubicBezTo>
                  <a:pt x="33211" y="57041"/>
                  <a:pt x="33303" y="57109"/>
                  <a:pt x="33417" y="57155"/>
                </a:cubicBezTo>
                <a:cubicBezTo>
                  <a:pt x="33440" y="57292"/>
                  <a:pt x="33440" y="57383"/>
                  <a:pt x="33462" y="57543"/>
                </a:cubicBezTo>
                <a:cubicBezTo>
                  <a:pt x="33645" y="57475"/>
                  <a:pt x="33759" y="57429"/>
                  <a:pt x="33873" y="57383"/>
                </a:cubicBezTo>
                <a:cubicBezTo>
                  <a:pt x="33942" y="57475"/>
                  <a:pt x="34010" y="57566"/>
                  <a:pt x="34101" y="57703"/>
                </a:cubicBezTo>
                <a:cubicBezTo>
                  <a:pt x="34649" y="57475"/>
                  <a:pt x="35151" y="57224"/>
                  <a:pt x="35676" y="56995"/>
                </a:cubicBezTo>
                <a:cubicBezTo>
                  <a:pt x="35836" y="56950"/>
                  <a:pt x="35996" y="56972"/>
                  <a:pt x="36224" y="56950"/>
                </a:cubicBezTo>
                <a:cubicBezTo>
                  <a:pt x="36291" y="56816"/>
                  <a:pt x="36382" y="56777"/>
                  <a:pt x="36486" y="56777"/>
                </a:cubicBezTo>
                <a:cubicBezTo>
                  <a:pt x="36629" y="56777"/>
                  <a:pt x="36796" y="56852"/>
                  <a:pt x="36954" y="56852"/>
                </a:cubicBezTo>
                <a:cubicBezTo>
                  <a:pt x="36993" y="56852"/>
                  <a:pt x="37031" y="56847"/>
                  <a:pt x="37069" y="56835"/>
                </a:cubicBezTo>
                <a:cubicBezTo>
                  <a:pt x="37114" y="56721"/>
                  <a:pt x="37137" y="56630"/>
                  <a:pt x="37183" y="56539"/>
                </a:cubicBezTo>
                <a:cubicBezTo>
                  <a:pt x="37320" y="56562"/>
                  <a:pt x="37434" y="56584"/>
                  <a:pt x="37548" y="56607"/>
                </a:cubicBezTo>
                <a:cubicBezTo>
                  <a:pt x="37548" y="56447"/>
                  <a:pt x="37548" y="56333"/>
                  <a:pt x="37525" y="56196"/>
                </a:cubicBezTo>
                <a:cubicBezTo>
                  <a:pt x="37639" y="56174"/>
                  <a:pt x="37708" y="56174"/>
                  <a:pt x="37753" y="56151"/>
                </a:cubicBezTo>
                <a:cubicBezTo>
                  <a:pt x="37868" y="56356"/>
                  <a:pt x="37959" y="56516"/>
                  <a:pt x="38050" y="56699"/>
                </a:cubicBezTo>
                <a:cubicBezTo>
                  <a:pt x="38461" y="56539"/>
                  <a:pt x="38803" y="56425"/>
                  <a:pt x="39146" y="56288"/>
                </a:cubicBezTo>
                <a:cubicBezTo>
                  <a:pt x="39214" y="56059"/>
                  <a:pt x="39283" y="55854"/>
                  <a:pt x="39351" y="55626"/>
                </a:cubicBezTo>
                <a:cubicBezTo>
                  <a:pt x="39392" y="55637"/>
                  <a:pt x="39430" y="55642"/>
                  <a:pt x="39464" y="55642"/>
                </a:cubicBezTo>
                <a:cubicBezTo>
                  <a:pt x="39802" y="55642"/>
                  <a:pt x="39825" y="55141"/>
                  <a:pt x="40145" y="55141"/>
                </a:cubicBezTo>
                <a:cubicBezTo>
                  <a:pt x="40187" y="55141"/>
                  <a:pt x="40234" y="55150"/>
                  <a:pt x="40287" y="55169"/>
                </a:cubicBezTo>
                <a:cubicBezTo>
                  <a:pt x="40515" y="55375"/>
                  <a:pt x="40766" y="55649"/>
                  <a:pt x="40995" y="55900"/>
                </a:cubicBezTo>
                <a:cubicBezTo>
                  <a:pt x="41223" y="55694"/>
                  <a:pt x="41406" y="55557"/>
                  <a:pt x="41588" y="55420"/>
                </a:cubicBezTo>
                <a:cubicBezTo>
                  <a:pt x="41677" y="55440"/>
                  <a:pt x="41762" y="55449"/>
                  <a:pt x="41844" y="55449"/>
                </a:cubicBezTo>
                <a:cubicBezTo>
                  <a:pt x="42228" y="55449"/>
                  <a:pt x="42551" y="55259"/>
                  <a:pt x="42889" y="55146"/>
                </a:cubicBezTo>
                <a:cubicBezTo>
                  <a:pt x="42889" y="54873"/>
                  <a:pt x="42889" y="54621"/>
                  <a:pt x="42889" y="54439"/>
                </a:cubicBezTo>
                <a:cubicBezTo>
                  <a:pt x="43209" y="54233"/>
                  <a:pt x="43460" y="54074"/>
                  <a:pt x="43620" y="53982"/>
                </a:cubicBezTo>
                <a:cubicBezTo>
                  <a:pt x="44282" y="53686"/>
                  <a:pt x="44829" y="53457"/>
                  <a:pt x="45377" y="53206"/>
                </a:cubicBezTo>
                <a:cubicBezTo>
                  <a:pt x="45583" y="53298"/>
                  <a:pt x="45788" y="53366"/>
                  <a:pt x="45993" y="53457"/>
                </a:cubicBezTo>
                <a:cubicBezTo>
                  <a:pt x="46176" y="53183"/>
                  <a:pt x="46313" y="52910"/>
                  <a:pt x="46496" y="52613"/>
                </a:cubicBezTo>
                <a:cubicBezTo>
                  <a:pt x="46336" y="52544"/>
                  <a:pt x="46222" y="52522"/>
                  <a:pt x="46130" y="52476"/>
                </a:cubicBezTo>
                <a:cubicBezTo>
                  <a:pt x="46130" y="52407"/>
                  <a:pt x="46153" y="52339"/>
                  <a:pt x="46176" y="52248"/>
                </a:cubicBezTo>
                <a:cubicBezTo>
                  <a:pt x="46108" y="52202"/>
                  <a:pt x="46039" y="52156"/>
                  <a:pt x="45948" y="52111"/>
                </a:cubicBezTo>
                <a:cubicBezTo>
                  <a:pt x="46039" y="52042"/>
                  <a:pt x="46108" y="51974"/>
                  <a:pt x="46199" y="51905"/>
                </a:cubicBezTo>
                <a:cubicBezTo>
                  <a:pt x="46290" y="52042"/>
                  <a:pt x="46381" y="52156"/>
                  <a:pt x="46450" y="52270"/>
                </a:cubicBezTo>
                <a:cubicBezTo>
                  <a:pt x="46570" y="52430"/>
                  <a:pt x="46674" y="52512"/>
                  <a:pt x="46803" y="52512"/>
                </a:cubicBezTo>
                <a:cubicBezTo>
                  <a:pt x="46896" y="52512"/>
                  <a:pt x="47001" y="52470"/>
                  <a:pt x="47135" y="52385"/>
                </a:cubicBezTo>
                <a:cubicBezTo>
                  <a:pt x="47614" y="52042"/>
                  <a:pt x="48093" y="51677"/>
                  <a:pt x="48596" y="51335"/>
                </a:cubicBezTo>
                <a:cubicBezTo>
                  <a:pt x="48778" y="51198"/>
                  <a:pt x="49006" y="51106"/>
                  <a:pt x="49166" y="50992"/>
                </a:cubicBezTo>
                <a:cubicBezTo>
                  <a:pt x="49189" y="50741"/>
                  <a:pt x="49212" y="50490"/>
                  <a:pt x="49235" y="50285"/>
                </a:cubicBezTo>
                <a:cubicBezTo>
                  <a:pt x="49554" y="50148"/>
                  <a:pt x="49851" y="50011"/>
                  <a:pt x="50193" y="49874"/>
                </a:cubicBezTo>
                <a:cubicBezTo>
                  <a:pt x="50079" y="49463"/>
                  <a:pt x="49965" y="49052"/>
                  <a:pt x="49851" y="48618"/>
                </a:cubicBezTo>
                <a:cubicBezTo>
                  <a:pt x="50353" y="48596"/>
                  <a:pt x="50764" y="48459"/>
                  <a:pt x="51038" y="48025"/>
                </a:cubicBezTo>
                <a:cubicBezTo>
                  <a:pt x="51015" y="47842"/>
                  <a:pt x="50969" y="47614"/>
                  <a:pt x="50947" y="47386"/>
                </a:cubicBezTo>
                <a:cubicBezTo>
                  <a:pt x="51129" y="47135"/>
                  <a:pt x="51335" y="46884"/>
                  <a:pt x="51540" y="46587"/>
                </a:cubicBezTo>
                <a:cubicBezTo>
                  <a:pt x="51403" y="46541"/>
                  <a:pt x="51312" y="46518"/>
                  <a:pt x="51198" y="46473"/>
                </a:cubicBezTo>
                <a:cubicBezTo>
                  <a:pt x="51243" y="46382"/>
                  <a:pt x="51289" y="46313"/>
                  <a:pt x="51312" y="46267"/>
                </a:cubicBezTo>
                <a:cubicBezTo>
                  <a:pt x="51243" y="46085"/>
                  <a:pt x="51175" y="45925"/>
                  <a:pt x="51152" y="45811"/>
                </a:cubicBezTo>
                <a:cubicBezTo>
                  <a:pt x="51357" y="45628"/>
                  <a:pt x="51494" y="45491"/>
                  <a:pt x="51654" y="45332"/>
                </a:cubicBezTo>
                <a:cubicBezTo>
                  <a:pt x="51768" y="45468"/>
                  <a:pt x="51905" y="45583"/>
                  <a:pt x="52042" y="45742"/>
                </a:cubicBezTo>
                <a:cubicBezTo>
                  <a:pt x="51837" y="45788"/>
                  <a:pt x="51700" y="45811"/>
                  <a:pt x="51494" y="45834"/>
                </a:cubicBezTo>
                <a:cubicBezTo>
                  <a:pt x="51563" y="45925"/>
                  <a:pt x="51586" y="45993"/>
                  <a:pt x="51631" y="46062"/>
                </a:cubicBezTo>
                <a:cubicBezTo>
                  <a:pt x="51745" y="45993"/>
                  <a:pt x="51814" y="45948"/>
                  <a:pt x="51860" y="45925"/>
                </a:cubicBezTo>
                <a:cubicBezTo>
                  <a:pt x="52088" y="45993"/>
                  <a:pt x="52270" y="46039"/>
                  <a:pt x="52521" y="46130"/>
                </a:cubicBezTo>
                <a:cubicBezTo>
                  <a:pt x="52567" y="45742"/>
                  <a:pt x="52636" y="45423"/>
                  <a:pt x="52613" y="45126"/>
                </a:cubicBezTo>
                <a:cubicBezTo>
                  <a:pt x="52590" y="44670"/>
                  <a:pt x="52636" y="44282"/>
                  <a:pt x="53046" y="44053"/>
                </a:cubicBezTo>
                <a:cubicBezTo>
                  <a:pt x="53015" y="43912"/>
                  <a:pt x="52959" y="43873"/>
                  <a:pt x="52894" y="43873"/>
                </a:cubicBezTo>
                <a:cubicBezTo>
                  <a:pt x="52816" y="43873"/>
                  <a:pt x="52724" y="43928"/>
                  <a:pt x="52645" y="43928"/>
                </a:cubicBezTo>
                <a:cubicBezTo>
                  <a:pt x="52598" y="43928"/>
                  <a:pt x="52555" y="43909"/>
                  <a:pt x="52521" y="43848"/>
                </a:cubicBezTo>
                <a:cubicBezTo>
                  <a:pt x="52544" y="43802"/>
                  <a:pt x="52567" y="43711"/>
                  <a:pt x="52590" y="43642"/>
                </a:cubicBezTo>
                <a:cubicBezTo>
                  <a:pt x="52521" y="43620"/>
                  <a:pt x="52476" y="43597"/>
                  <a:pt x="52430" y="43574"/>
                </a:cubicBezTo>
                <a:cubicBezTo>
                  <a:pt x="52795" y="43186"/>
                  <a:pt x="53138" y="42821"/>
                  <a:pt x="53503" y="42433"/>
                </a:cubicBezTo>
                <a:cubicBezTo>
                  <a:pt x="53366" y="42364"/>
                  <a:pt x="53252" y="42319"/>
                  <a:pt x="53115" y="42250"/>
                </a:cubicBezTo>
                <a:cubicBezTo>
                  <a:pt x="53161" y="42136"/>
                  <a:pt x="53183" y="42022"/>
                  <a:pt x="53229" y="41862"/>
                </a:cubicBezTo>
                <a:lnTo>
                  <a:pt x="53229" y="41862"/>
                </a:lnTo>
                <a:cubicBezTo>
                  <a:pt x="53069" y="41885"/>
                  <a:pt x="52955" y="41885"/>
                  <a:pt x="52887" y="41908"/>
                </a:cubicBezTo>
                <a:cubicBezTo>
                  <a:pt x="52681" y="41702"/>
                  <a:pt x="52521" y="41565"/>
                  <a:pt x="52362" y="41406"/>
                </a:cubicBezTo>
                <a:cubicBezTo>
                  <a:pt x="52521" y="41269"/>
                  <a:pt x="52658" y="41040"/>
                  <a:pt x="52818" y="40995"/>
                </a:cubicBezTo>
                <a:cubicBezTo>
                  <a:pt x="53320" y="40926"/>
                  <a:pt x="53549" y="40538"/>
                  <a:pt x="53914" y="40310"/>
                </a:cubicBezTo>
                <a:cubicBezTo>
                  <a:pt x="53853" y="40127"/>
                  <a:pt x="53919" y="39888"/>
                  <a:pt x="53674" y="39888"/>
                </a:cubicBezTo>
                <a:cubicBezTo>
                  <a:pt x="53644" y="39888"/>
                  <a:pt x="53610" y="39892"/>
                  <a:pt x="53571" y="39899"/>
                </a:cubicBezTo>
                <a:cubicBezTo>
                  <a:pt x="53549" y="40036"/>
                  <a:pt x="53731" y="40264"/>
                  <a:pt x="53457" y="40264"/>
                </a:cubicBezTo>
                <a:cubicBezTo>
                  <a:pt x="53252" y="40013"/>
                  <a:pt x="53092" y="39785"/>
                  <a:pt x="52887" y="39534"/>
                </a:cubicBezTo>
                <a:cubicBezTo>
                  <a:pt x="52864" y="39694"/>
                  <a:pt x="52841" y="39785"/>
                  <a:pt x="52795" y="39945"/>
                </a:cubicBezTo>
                <a:cubicBezTo>
                  <a:pt x="52636" y="39831"/>
                  <a:pt x="52499" y="39762"/>
                  <a:pt x="52293" y="39648"/>
                </a:cubicBezTo>
                <a:lnTo>
                  <a:pt x="52293" y="39648"/>
                </a:lnTo>
                <a:cubicBezTo>
                  <a:pt x="52362" y="39899"/>
                  <a:pt x="52407" y="40036"/>
                  <a:pt x="52453" y="40196"/>
                </a:cubicBezTo>
                <a:cubicBezTo>
                  <a:pt x="52362" y="40173"/>
                  <a:pt x="52270" y="40173"/>
                  <a:pt x="52133" y="40173"/>
                </a:cubicBezTo>
                <a:cubicBezTo>
                  <a:pt x="52248" y="40333"/>
                  <a:pt x="52339" y="40470"/>
                  <a:pt x="52453" y="40607"/>
                </a:cubicBezTo>
                <a:cubicBezTo>
                  <a:pt x="52362" y="40652"/>
                  <a:pt x="52316" y="40675"/>
                  <a:pt x="52248" y="40721"/>
                </a:cubicBezTo>
                <a:cubicBezTo>
                  <a:pt x="52088" y="40470"/>
                  <a:pt x="51928" y="40264"/>
                  <a:pt x="51814" y="40036"/>
                </a:cubicBezTo>
                <a:cubicBezTo>
                  <a:pt x="51745" y="39899"/>
                  <a:pt x="51723" y="39694"/>
                  <a:pt x="51768" y="39580"/>
                </a:cubicBezTo>
                <a:cubicBezTo>
                  <a:pt x="51882" y="39329"/>
                  <a:pt x="52065" y="39123"/>
                  <a:pt x="52225" y="38872"/>
                </a:cubicBezTo>
                <a:cubicBezTo>
                  <a:pt x="52362" y="38963"/>
                  <a:pt x="52407" y="39009"/>
                  <a:pt x="52521" y="39077"/>
                </a:cubicBezTo>
                <a:cubicBezTo>
                  <a:pt x="52385" y="39146"/>
                  <a:pt x="52270" y="39192"/>
                  <a:pt x="52156" y="39260"/>
                </a:cubicBezTo>
                <a:cubicBezTo>
                  <a:pt x="52202" y="39329"/>
                  <a:pt x="52225" y="39397"/>
                  <a:pt x="52270" y="39420"/>
                </a:cubicBezTo>
                <a:cubicBezTo>
                  <a:pt x="52304" y="39454"/>
                  <a:pt x="52351" y="39462"/>
                  <a:pt x="52363" y="39465"/>
                </a:cubicBezTo>
                <a:lnTo>
                  <a:pt x="52363" y="39465"/>
                </a:lnTo>
                <a:cubicBezTo>
                  <a:pt x="52682" y="39305"/>
                  <a:pt x="52933" y="39214"/>
                  <a:pt x="53183" y="39100"/>
                </a:cubicBezTo>
                <a:cubicBezTo>
                  <a:pt x="53206" y="39077"/>
                  <a:pt x="53229" y="39032"/>
                  <a:pt x="53275" y="38986"/>
                </a:cubicBezTo>
                <a:cubicBezTo>
                  <a:pt x="53138" y="38918"/>
                  <a:pt x="53046" y="38849"/>
                  <a:pt x="52978" y="38804"/>
                </a:cubicBezTo>
                <a:cubicBezTo>
                  <a:pt x="52818" y="38849"/>
                  <a:pt x="52704" y="38895"/>
                  <a:pt x="52590" y="38918"/>
                </a:cubicBezTo>
                <a:cubicBezTo>
                  <a:pt x="52544" y="38758"/>
                  <a:pt x="52521" y="38621"/>
                  <a:pt x="52499" y="38438"/>
                </a:cubicBezTo>
                <a:lnTo>
                  <a:pt x="52499" y="38438"/>
                </a:lnTo>
                <a:cubicBezTo>
                  <a:pt x="52590" y="38507"/>
                  <a:pt x="52681" y="38552"/>
                  <a:pt x="52818" y="38621"/>
                </a:cubicBezTo>
                <a:cubicBezTo>
                  <a:pt x="52681" y="38324"/>
                  <a:pt x="52590" y="38096"/>
                  <a:pt x="52499" y="37891"/>
                </a:cubicBezTo>
                <a:cubicBezTo>
                  <a:pt x="52270" y="37936"/>
                  <a:pt x="52111" y="37982"/>
                  <a:pt x="51882" y="38027"/>
                </a:cubicBezTo>
                <a:cubicBezTo>
                  <a:pt x="52225" y="37571"/>
                  <a:pt x="52932" y="37480"/>
                  <a:pt x="52818" y="36795"/>
                </a:cubicBezTo>
                <a:cubicBezTo>
                  <a:pt x="52955" y="36726"/>
                  <a:pt x="53069" y="36658"/>
                  <a:pt x="53252" y="36589"/>
                </a:cubicBezTo>
                <a:cubicBezTo>
                  <a:pt x="53115" y="36498"/>
                  <a:pt x="53024" y="36430"/>
                  <a:pt x="52955" y="36361"/>
                </a:cubicBezTo>
                <a:cubicBezTo>
                  <a:pt x="53024" y="36270"/>
                  <a:pt x="53115" y="36201"/>
                  <a:pt x="53183" y="36133"/>
                </a:cubicBezTo>
                <a:cubicBezTo>
                  <a:pt x="52978" y="35768"/>
                  <a:pt x="52727" y="35471"/>
                  <a:pt x="52613" y="35129"/>
                </a:cubicBezTo>
                <a:cubicBezTo>
                  <a:pt x="52499" y="34786"/>
                  <a:pt x="52499" y="34398"/>
                  <a:pt x="52430" y="34010"/>
                </a:cubicBezTo>
                <a:cubicBezTo>
                  <a:pt x="52316" y="34010"/>
                  <a:pt x="52179" y="34033"/>
                  <a:pt x="52042" y="34033"/>
                </a:cubicBezTo>
                <a:cubicBezTo>
                  <a:pt x="52019" y="34033"/>
                  <a:pt x="52019" y="34010"/>
                  <a:pt x="52019" y="33987"/>
                </a:cubicBezTo>
                <a:cubicBezTo>
                  <a:pt x="52156" y="33919"/>
                  <a:pt x="52316" y="33850"/>
                  <a:pt x="52521" y="33759"/>
                </a:cubicBezTo>
                <a:cubicBezTo>
                  <a:pt x="52430" y="33143"/>
                  <a:pt x="52339" y="32527"/>
                  <a:pt x="52248" y="31887"/>
                </a:cubicBezTo>
                <a:cubicBezTo>
                  <a:pt x="52133" y="31910"/>
                  <a:pt x="52042" y="31910"/>
                  <a:pt x="51974" y="31933"/>
                </a:cubicBezTo>
                <a:cubicBezTo>
                  <a:pt x="51472" y="31568"/>
                  <a:pt x="51289" y="31089"/>
                  <a:pt x="51357" y="30472"/>
                </a:cubicBezTo>
                <a:cubicBezTo>
                  <a:pt x="51426" y="30404"/>
                  <a:pt x="51494" y="30335"/>
                  <a:pt x="51586" y="30244"/>
                </a:cubicBezTo>
                <a:cubicBezTo>
                  <a:pt x="51426" y="29765"/>
                  <a:pt x="50992" y="29559"/>
                  <a:pt x="50650" y="29263"/>
                </a:cubicBezTo>
                <a:cubicBezTo>
                  <a:pt x="50695" y="29171"/>
                  <a:pt x="50741" y="29080"/>
                  <a:pt x="50810" y="28966"/>
                </a:cubicBezTo>
                <a:cubicBezTo>
                  <a:pt x="50764" y="28806"/>
                  <a:pt x="50695" y="28646"/>
                  <a:pt x="50650" y="28487"/>
                </a:cubicBezTo>
                <a:cubicBezTo>
                  <a:pt x="50718" y="28395"/>
                  <a:pt x="50787" y="28327"/>
                  <a:pt x="50855" y="28258"/>
                </a:cubicBezTo>
                <a:cubicBezTo>
                  <a:pt x="50627" y="28076"/>
                  <a:pt x="50444" y="27916"/>
                  <a:pt x="50285" y="27779"/>
                </a:cubicBezTo>
                <a:cubicBezTo>
                  <a:pt x="50307" y="27482"/>
                  <a:pt x="50307" y="27231"/>
                  <a:pt x="50307" y="26957"/>
                </a:cubicBezTo>
                <a:cubicBezTo>
                  <a:pt x="49897" y="26866"/>
                  <a:pt x="49988" y="26387"/>
                  <a:pt x="49691" y="26181"/>
                </a:cubicBezTo>
                <a:cubicBezTo>
                  <a:pt x="49828" y="26044"/>
                  <a:pt x="49965" y="25953"/>
                  <a:pt x="50079" y="25862"/>
                </a:cubicBezTo>
                <a:cubicBezTo>
                  <a:pt x="49874" y="25588"/>
                  <a:pt x="49714" y="25314"/>
                  <a:pt x="49531" y="25040"/>
                </a:cubicBezTo>
                <a:cubicBezTo>
                  <a:pt x="49554" y="25017"/>
                  <a:pt x="49577" y="25017"/>
                  <a:pt x="49577" y="24994"/>
                </a:cubicBezTo>
                <a:cubicBezTo>
                  <a:pt x="49463" y="24949"/>
                  <a:pt x="49349" y="24903"/>
                  <a:pt x="49235" y="24857"/>
                </a:cubicBezTo>
                <a:cubicBezTo>
                  <a:pt x="49280" y="24789"/>
                  <a:pt x="49326" y="24698"/>
                  <a:pt x="49372" y="24629"/>
                </a:cubicBezTo>
                <a:cubicBezTo>
                  <a:pt x="49257" y="24538"/>
                  <a:pt x="49166" y="24469"/>
                  <a:pt x="49075" y="24401"/>
                </a:cubicBezTo>
                <a:cubicBezTo>
                  <a:pt x="48938" y="24424"/>
                  <a:pt x="48824" y="24469"/>
                  <a:pt x="48755" y="24469"/>
                </a:cubicBezTo>
                <a:cubicBezTo>
                  <a:pt x="48596" y="24264"/>
                  <a:pt x="48459" y="24058"/>
                  <a:pt x="48322" y="23876"/>
                </a:cubicBezTo>
                <a:cubicBezTo>
                  <a:pt x="48344" y="23853"/>
                  <a:pt x="48367" y="23853"/>
                  <a:pt x="48390" y="23830"/>
                </a:cubicBezTo>
                <a:cubicBezTo>
                  <a:pt x="48573" y="23990"/>
                  <a:pt x="48732" y="24127"/>
                  <a:pt x="48984" y="24355"/>
                </a:cubicBezTo>
                <a:cubicBezTo>
                  <a:pt x="48869" y="24036"/>
                  <a:pt x="48801" y="23830"/>
                  <a:pt x="48732" y="23625"/>
                </a:cubicBezTo>
                <a:cubicBezTo>
                  <a:pt x="48596" y="23556"/>
                  <a:pt x="48504" y="23488"/>
                  <a:pt x="48436" y="23442"/>
                </a:cubicBezTo>
                <a:cubicBezTo>
                  <a:pt x="48230" y="23533"/>
                  <a:pt x="48048" y="23602"/>
                  <a:pt x="47888" y="23670"/>
                </a:cubicBezTo>
                <a:cubicBezTo>
                  <a:pt x="47728" y="23374"/>
                  <a:pt x="47614" y="23123"/>
                  <a:pt x="47454" y="22849"/>
                </a:cubicBezTo>
                <a:cubicBezTo>
                  <a:pt x="47477" y="22780"/>
                  <a:pt x="47523" y="22689"/>
                  <a:pt x="47546" y="22575"/>
                </a:cubicBezTo>
                <a:cubicBezTo>
                  <a:pt x="47409" y="22506"/>
                  <a:pt x="47272" y="22461"/>
                  <a:pt x="47226" y="22438"/>
                </a:cubicBezTo>
                <a:cubicBezTo>
                  <a:pt x="46998" y="22004"/>
                  <a:pt x="46815" y="21639"/>
                  <a:pt x="46633" y="21297"/>
                </a:cubicBezTo>
                <a:cubicBezTo>
                  <a:pt x="46952" y="20909"/>
                  <a:pt x="47203" y="20589"/>
                  <a:pt x="47523" y="20201"/>
                </a:cubicBezTo>
                <a:cubicBezTo>
                  <a:pt x="47180" y="20110"/>
                  <a:pt x="47112" y="19881"/>
                  <a:pt x="47135" y="19676"/>
                </a:cubicBezTo>
                <a:cubicBezTo>
                  <a:pt x="46470" y="19055"/>
                  <a:pt x="45956" y="18327"/>
                  <a:pt x="44986" y="18327"/>
                </a:cubicBezTo>
                <a:cubicBezTo>
                  <a:pt x="44957" y="18327"/>
                  <a:pt x="44928" y="18328"/>
                  <a:pt x="44898" y="18329"/>
                </a:cubicBezTo>
                <a:cubicBezTo>
                  <a:pt x="44943" y="18147"/>
                  <a:pt x="44966" y="17987"/>
                  <a:pt x="44989" y="17850"/>
                </a:cubicBezTo>
                <a:cubicBezTo>
                  <a:pt x="44875" y="17759"/>
                  <a:pt x="44784" y="17645"/>
                  <a:pt x="44647" y="17576"/>
                </a:cubicBezTo>
                <a:cubicBezTo>
                  <a:pt x="44533" y="17530"/>
                  <a:pt x="44396" y="17508"/>
                  <a:pt x="44259" y="17462"/>
                </a:cubicBezTo>
                <a:cubicBezTo>
                  <a:pt x="44167" y="17439"/>
                  <a:pt x="44099" y="17371"/>
                  <a:pt x="44030" y="17325"/>
                </a:cubicBezTo>
                <a:cubicBezTo>
                  <a:pt x="43597" y="17028"/>
                  <a:pt x="43346" y="16549"/>
                  <a:pt x="43026" y="16184"/>
                </a:cubicBezTo>
                <a:cubicBezTo>
                  <a:pt x="42844" y="15978"/>
                  <a:pt x="42798" y="15659"/>
                  <a:pt x="42661" y="15362"/>
                </a:cubicBezTo>
                <a:cubicBezTo>
                  <a:pt x="42592" y="15362"/>
                  <a:pt x="42478" y="15339"/>
                  <a:pt x="42387" y="15316"/>
                </a:cubicBezTo>
                <a:cubicBezTo>
                  <a:pt x="42296" y="15088"/>
                  <a:pt x="42227" y="14905"/>
                  <a:pt x="42136" y="14700"/>
                </a:cubicBezTo>
                <a:cubicBezTo>
                  <a:pt x="41931" y="14769"/>
                  <a:pt x="41748" y="14814"/>
                  <a:pt x="41497" y="14883"/>
                </a:cubicBezTo>
                <a:cubicBezTo>
                  <a:pt x="41588" y="14677"/>
                  <a:pt x="41634" y="14540"/>
                  <a:pt x="41725" y="14335"/>
                </a:cubicBezTo>
                <a:cubicBezTo>
                  <a:pt x="41588" y="14107"/>
                  <a:pt x="41428" y="13833"/>
                  <a:pt x="41291" y="13559"/>
                </a:cubicBezTo>
                <a:cubicBezTo>
                  <a:pt x="41177" y="13513"/>
                  <a:pt x="41086" y="13490"/>
                  <a:pt x="40995" y="13467"/>
                </a:cubicBezTo>
                <a:cubicBezTo>
                  <a:pt x="40972" y="13353"/>
                  <a:pt x="40972" y="13285"/>
                  <a:pt x="40972" y="13216"/>
                </a:cubicBezTo>
                <a:cubicBezTo>
                  <a:pt x="40858" y="13194"/>
                  <a:pt x="40766" y="13171"/>
                  <a:pt x="40607" y="13148"/>
                </a:cubicBezTo>
                <a:cubicBezTo>
                  <a:pt x="40835" y="12760"/>
                  <a:pt x="40675" y="12486"/>
                  <a:pt x="40470" y="12212"/>
                </a:cubicBezTo>
                <a:cubicBezTo>
                  <a:pt x="40333" y="12029"/>
                  <a:pt x="40150" y="11893"/>
                  <a:pt x="40013" y="11710"/>
                </a:cubicBezTo>
                <a:cubicBezTo>
                  <a:pt x="39739" y="11390"/>
                  <a:pt x="39420" y="11162"/>
                  <a:pt x="38986" y="11071"/>
                </a:cubicBezTo>
                <a:cubicBezTo>
                  <a:pt x="38918" y="10957"/>
                  <a:pt x="38872" y="10820"/>
                  <a:pt x="38758" y="10637"/>
                </a:cubicBezTo>
                <a:cubicBezTo>
                  <a:pt x="38644" y="10751"/>
                  <a:pt x="38530" y="10843"/>
                  <a:pt x="38438" y="10911"/>
                </a:cubicBezTo>
                <a:cubicBezTo>
                  <a:pt x="38347" y="10865"/>
                  <a:pt x="38233" y="10774"/>
                  <a:pt x="38187" y="10751"/>
                </a:cubicBezTo>
                <a:cubicBezTo>
                  <a:pt x="38005" y="10774"/>
                  <a:pt x="37890" y="10797"/>
                  <a:pt x="37776" y="10797"/>
                </a:cubicBezTo>
                <a:cubicBezTo>
                  <a:pt x="37617" y="10569"/>
                  <a:pt x="37480" y="10386"/>
                  <a:pt x="37343" y="10181"/>
                </a:cubicBezTo>
                <a:cubicBezTo>
                  <a:pt x="37343" y="10203"/>
                  <a:pt x="37320" y="10226"/>
                  <a:pt x="37320" y="10249"/>
                </a:cubicBezTo>
                <a:cubicBezTo>
                  <a:pt x="37046" y="10089"/>
                  <a:pt x="36795" y="9907"/>
                  <a:pt x="36544" y="9747"/>
                </a:cubicBezTo>
                <a:cubicBezTo>
                  <a:pt x="36521" y="9656"/>
                  <a:pt x="36521" y="9564"/>
                  <a:pt x="36498" y="9450"/>
                </a:cubicBezTo>
                <a:cubicBezTo>
                  <a:pt x="36407" y="9473"/>
                  <a:pt x="36316" y="9473"/>
                  <a:pt x="36247" y="9496"/>
                </a:cubicBezTo>
                <a:cubicBezTo>
                  <a:pt x="36156" y="9336"/>
                  <a:pt x="36064" y="9199"/>
                  <a:pt x="35973" y="9039"/>
                </a:cubicBezTo>
                <a:lnTo>
                  <a:pt x="36042" y="9039"/>
                </a:lnTo>
                <a:cubicBezTo>
                  <a:pt x="36087" y="8743"/>
                  <a:pt x="36133" y="8446"/>
                  <a:pt x="36179" y="8126"/>
                </a:cubicBezTo>
                <a:cubicBezTo>
                  <a:pt x="36110" y="8104"/>
                  <a:pt x="36019" y="8081"/>
                  <a:pt x="35927" y="8058"/>
                </a:cubicBezTo>
                <a:cubicBezTo>
                  <a:pt x="35950" y="7967"/>
                  <a:pt x="35950" y="7898"/>
                  <a:pt x="35973" y="7807"/>
                </a:cubicBezTo>
                <a:cubicBezTo>
                  <a:pt x="35813" y="7693"/>
                  <a:pt x="35631" y="7579"/>
                  <a:pt x="35448" y="7442"/>
                </a:cubicBezTo>
                <a:cubicBezTo>
                  <a:pt x="35471" y="7419"/>
                  <a:pt x="35494" y="7350"/>
                  <a:pt x="35494" y="7327"/>
                </a:cubicBezTo>
                <a:cubicBezTo>
                  <a:pt x="35243" y="7031"/>
                  <a:pt x="35037" y="6780"/>
                  <a:pt x="34832" y="6529"/>
                </a:cubicBezTo>
                <a:cubicBezTo>
                  <a:pt x="34786" y="6483"/>
                  <a:pt x="34741" y="6437"/>
                  <a:pt x="34695" y="6392"/>
                </a:cubicBezTo>
                <a:cubicBezTo>
                  <a:pt x="34602" y="6412"/>
                  <a:pt x="34516" y="6422"/>
                  <a:pt x="34443" y="6422"/>
                </a:cubicBezTo>
                <a:cubicBezTo>
                  <a:pt x="34264" y="6422"/>
                  <a:pt x="34154" y="6361"/>
                  <a:pt x="34170" y="6232"/>
                </a:cubicBezTo>
                <a:cubicBezTo>
                  <a:pt x="34238" y="6186"/>
                  <a:pt x="34307" y="6095"/>
                  <a:pt x="34398" y="6026"/>
                </a:cubicBezTo>
                <a:cubicBezTo>
                  <a:pt x="34353" y="5981"/>
                  <a:pt x="34307" y="5912"/>
                  <a:pt x="34261" y="5867"/>
                </a:cubicBezTo>
                <a:cubicBezTo>
                  <a:pt x="34353" y="5798"/>
                  <a:pt x="34421" y="5775"/>
                  <a:pt x="34512" y="5730"/>
                </a:cubicBezTo>
                <a:cubicBezTo>
                  <a:pt x="34398" y="5638"/>
                  <a:pt x="34353" y="5593"/>
                  <a:pt x="34284" y="5547"/>
                </a:cubicBezTo>
                <a:cubicBezTo>
                  <a:pt x="34307" y="5433"/>
                  <a:pt x="34330" y="5342"/>
                  <a:pt x="34375" y="5136"/>
                </a:cubicBezTo>
                <a:lnTo>
                  <a:pt x="34375" y="5136"/>
                </a:lnTo>
                <a:cubicBezTo>
                  <a:pt x="33668" y="5410"/>
                  <a:pt x="33006" y="5638"/>
                  <a:pt x="32390" y="5867"/>
                </a:cubicBezTo>
                <a:cubicBezTo>
                  <a:pt x="32321" y="5661"/>
                  <a:pt x="32253" y="5479"/>
                  <a:pt x="32184" y="5273"/>
                </a:cubicBezTo>
                <a:cubicBezTo>
                  <a:pt x="31979" y="5205"/>
                  <a:pt x="31773" y="5159"/>
                  <a:pt x="31522" y="5091"/>
                </a:cubicBezTo>
                <a:cubicBezTo>
                  <a:pt x="31522" y="5091"/>
                  <a:pt x="31499" y="5045"/>
                  <a:pt x="31477" y="5022"/>
                </a:cubicBezTo>
                <a:cubicBezTo>
                  <a:pt x="30974" y="4543"/>
                  <a:pt x="30312" y="4315"/>
                  <a:pt x="29673" y="4063"/>
                </a:cubicBezTo>
                <a:cubicBezTo>
                  <a:pt x="29618" y="4119"/>
                  <a:pt x="29548" y="4132"/>
                  <a:pt x="29472" y="4132"/>
                </a:cubicBezTo>
                <a:cubicBezTo>
                  <a:pt x="29401" y="4132"/>
                  <a:pt x="29326" y="4121"/>
                  <a:pt x="29253" y="4121"/>
                </a:cubicBezTo>
                <a:cubicBezTo>
                  <a:pt x="29145" y="4121"/>
                  <a:pt x="29042" y="4146"/>
                  <a:pt x="28966" y="4269"/>
                </a:cubicBezTo>
                <a:cubicBezTo>
                  <a:pt x="28966" y="4280"/>
                  <a:pt x="28954" y="4280"/>
                  <a:pt x="28937" y="4280"/>
                </a:cubicBezTo>
                <a:cubicBezTo>
                  <a:pt x="28920" y="4280"/>
                  <a:pt x="28897" y="4280"/>
                  <a:pt x="28874" y="4292"/>
                </a:cubicBezTo>
                <a:cubicBezTo>
                  <a:pt x="28783" y="4246"/>
                  <a:pt x="28692" y="4200"/>
                  <a:pt x="28601" y="4155"/>
                </a:cubicBezTo>
                <a:cubicBezTo>
                  <a:pt x="28618" y="4066"/>
                  <a:pt x="28636" y="4004"/>
                  <a:pt x="28643" y="3993"/>
                </a:cubicBezTo>
                <a:lnTo>
                  <a:pt x="28643" y="3993"/>
                </a:lnTo>
                <a:cubicBezTo>
                  <a:pt x="28644" y="3993"/>
                  <a:pt x="28645" y="3994"/>
                  <a:pt x="28646" y="3995"/>
                </a:cubicBezTo>
                <a:cubicBezTo>
                  <a:pt x="28646" y="3992"/>
                  <a:pt x="28646" y="3991"/>
                  <a:pt x="28645" y="3991"/>
                </a:cubicBezTo>
                <a:cubicBezTo>
                  <a:pt x="28645" y="3991"/>
                  <a:pt x="28644" y="3991"/>
                  <a:pt x="28643" y="3993"/>
                </a:cubicBezTo>
                <a:lnTo>
                  <a:pt x="28643" y="3993"/>
                </a:lnTo>
                <a:cubicBezTo>
                  <a:pt x="28256" y="3697"/>
                  <a:pt x="27938" y="3401"/>
                  <a:pt x="27573" y="3196"/>
                </a:cubicBezTo>
                <a:cubicBezTo>
                  <a:pt x="27208" y="2991"/>
                  <a:pt x="26775" y="2877"/>
                  <a:pt x="26409" y="2740"/>
                </a:cubicBezTo>
                <a:cubicBezTo>
                  <a:pt x="26227" y="2808"/>
                  <a:pt x="26067" y="2877"/>
                  <a:pt x="25930" y="2922"/>
                </a:cubicBezTo>
                <a:cubicBezTo>
                  <a:pt x="25770" y="2694"/>
                  <a:pt x="25633" y="2489"/>
                  <a:pt x="25519" y="2306"/>
                </a:cubicBezTo>
                <a:cubicBezTo>
                  <a:pt x="25063" y="2329"/>
                  <a:pt x="24652" y="2352"/>
                  <a:pt x="24195" y="2374"/>
                </a:cubicBezTo>
                <a:cubicBezTo>
                  <a:pt x="24013" y="2169"/>
                  <a:pt x="23784" y="1964"/>
                  <a:pt x="23602" y="1758"/>
                </a:cubicBezTo>
                <a:cubicBezTo>
                  <a:pt x="23396" y="1827"/>
                  <a:pt x="23214" y="1849"/>
                  <a:pt x="22986" y="1918"/>
                </a:cubicBezTo>
                <a:cubicBezTo>
                  <a:pt x="22620" y="1507"/>
                  <a:pt x="22255" y="1073"/>
                  <a:pt x="21867" y="640"/>
                </a:cubicBezTo>
                <a:cubicBezTo>
                  <a:pt x="21799" y="708"/>
                  <a:pt x="21776" y="754"/>
                  <a:pt x="21753" y="777"/>
                </a:cubicBezTo>
                <a:cubicBezTo>
                  <a:pt x="21707" y="799"/>
                  <a:pt x="21662" y="845"/>
                  <a:pt x="21639" y="868"/>
                </a:cubicBezTo>
                <a:cubicBezTo>
                  <a:pt x="21251" y="571"/>
                  <a:pt x="20886" y="297"/>
                  <a:pt x="20520" y="23"/>
                </a:cubicBezTo>
                <a:lnTo>
                  <a:pt x="20155" y="23"/>
                </a:lnTo>
                <a:cubicBezTo>
                  <a:pt x="20064" y="138"/>
                  <a:pt x="19950" y="229"/>
                  <a:pt x="19858" y="320"/>
                </a:cubicBezTo>
                <a:cubicBezTo>
                  <a:pt x="19356" y="343"/>
                  <a:pt x="18854" y="366"/>
                  <a:pt x="18329" y="389"/>
                </a:cubicBezTo>
                <a:cubicBezTo>
                  <a:pt x="18306" y="799"/>
                  <a:pt x="17850" y="617"/>
                  <a:pt x="17759" y="822"/>
                </a:cubicBezTo>
                <a:cubicBezTo>
                  <a:pt x="17530" y="799"/>
                  <a:pt x="17371" y="777"/>
                  <a:pt x="17142" y="754"/>
                </a:cubicBezTo>
                <a:cubicBezTo>
                  <a:pt x="17142" y="1051"/>
                  <a:pt x="17142" y="1279"/>
                  <a:pt x="17142" y="1553"/>
                </a:cubicBezTo>
                <a:cubicBezTo>
                  <a:pt x="16982" y="1484"/>
                  <a:pt x="16891" y="1461"/>
                  <a:pt x="16800" y="1416"/>
                </a:cubicBezTo>
                <a:cubicBezTo>
                  <a:pt x="16823" y="1279"/>
                  <a:pt x="16823" y="1165"/>
                  <a:pt x="16823" y="1142"/>
                </a:cubicBezTo>
                <a:cubicBezTo>
                  <a:pt x="16686" y="868"/>
                  <a:pt x="16594" y="685"/>
                  <a:pt x="16457" y="457"/>
                </a:cubicBezTo>
                <a:cubicBezTo>
                  <a:pt x="16390" y="479"/>
                  <a:pt x="16325" y="488"/>
                  <a:pt x="16262" y="488"/>
                </a:cubicBezTo>
                <a:cubicBezTo>
                  <a:pt x="15860" y="488"/>
                  <a:pt x="15545" y="99"/>
                  <a:pt x="15111" y="1"/>
                </a:cubicBezTo>
                <a:close/>
              </a:path>
            </a:pathLst>
          </a:custGeom>
          <a:noFill/>
          <a:ln w="1143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713225" y="622203"/>
            <a:ext cx="7717500" cy="24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 name="Google Shape;42;p6"/>
          <p:cNvSpPr/>
          <p:nvPr/>
        </p:nvSpPr>
        <p:spPr>
          <a:xfrm rot="5400000">
            <a:off x="7147453" y="-872222"/>
            <a:ext cx="2090735" cy="1902358"/>
          </a:xfrm>
          <a:custGeom>
            <a:avLst/>
            <a:gdLst/>
            <a:ahLst/>
            <a:cxnLst/>
            <a:rect l="l" t="t" r="r" b="b"/>
            <a:pathLst>
              <a:path w="59278" h="53937" extrusionOk="0">
                <a:moveTo>
                  <a:pt x="54576" y="5684"/>
                </a:moveTo>
                <a:cubicBezTo>
                  <a:pt x="54576" y="5798"/>
                  <a:pt x="54553" y="5912"/>
                  <a:pt x="54553" y="6049"/>
                </a:cubicBezTo>
                <a:cubicBezTo>
                  <a:pt x="54279" y="6094"/>
                  <a:pt x="54142" y="6277"/>
                  <a:pt x="54210" y="6597"/>
                </a:cubicBezTo>
                <a:cubicBezTo>
                  <a:pt x="54005" y="6460"/>
                  <a:pt x="53868" y="6368"/>
                  <a:pt x="53640" y="6209"/>
                </a:cubicBezTo>
                <a:cubicBezTo>
                  <a:pt x="53845" y="6186"/>
                  <a:pt x="53982" y="6140"/>
                  <a:pt x="54119" y="6117"/>
                </a:cubicBezTo>
                <a:cubicBezTo>
                  <a:pt x="54142" y="5980"/>
                  <a:pt x="54165" y="5843"/>
                  <a:pt x="54210" y="5684"/>
                </a:cubicBezTo>
                <a:close/>
                <a:moveTo>
                  <a:pt x="27030" y="31906"/>
                </a:moveTo>
                <a:lnTo>
                  <a:pt x="27030" y="31906"/>
                </a:lnTo>
                <a:cubicBezTo>
                  <a:pt x="27029" y="31907"/>
                  <a:pt x="27027" y="31909"/>
                  <a:pt x="27025" y="31910"/>
                </a:cubicBezTo>
                <a:lnTo>
                  <a:pt x="27048" y="31933"/>
                </a:lnTo>
                <a:cubicBezTo>
                  <a:pt x="27042" y="31924"/>
                  <a:pt x="27036" y="31915"/>
                  <a:pt x="27030" y="31906"/>
                </a:cubicBezTo>
                <a:close/>
                <a:moveTo>
                  <a:pt x="7320" y="48131"/>
                </a:moveTo>
                <a:lnTo>
                  <a:pt x="7320" y="48131"/>
                </a:lnTo>
                <a:cubicBezTo>
                  <a:pt x="7315" y="48141"/>
                  <a:pt x="7309" y="48151"/>
                  <a:pt x="7304" y="48161"/>
                </a:cubicBezTo>
                <a:lnTo>
                  <a:pt x="7327" y="48139"/>
                </a:lnTo>
                <a:cubicBezTo>
                  <a:pt x="7325" y="48136"/>
                  <a:pt x="7322" y="48134"/>
                  <a:pt x="7320" y="48131"/>
                </a:cubicBezTo>
                <a:close/>
                <a:moveTo>
                  <a:pt x="56972" y="0"/>
                </a:moveTo>
                <a:cubicBezTo>
                  <a:pt x="56835" y="69"/>
                  <a:pt x="56653" y="160"/>
                  <a:pt x="56470" y="251"/>
                </a:cubicBezTo>
                <a:cubicBezTo>
                  <a:pt x="56584" y="457"/>
                  <a:pt x="56653" y="662"/>
                  <a:pt x="56767" y="890"/>
                </a:cubicBezTo>
                <a:cubicBezTo>
                  <a:pt x="56607" y="890"/>
                  <a:pt x="56538" y="913"/>
                  <a:pt x="56447" y="913"/>
                </a:cubicBezTo>
                <a:cubicBezTo>
                  <a:pt x="56379" y="753"/>
                  <a:pt x="56310" y="594"/>
                  <a:pt x="56242" y="434"/>
                </a:cubicBezTo>
                <a:cubicBezTo>
                  <a:pt x="56196" y="479"/>
                  <a:pt x="56150" y="548"/>
                  <a:pt x="56105" y="571"/>
                </a:cubicBezTo>
                <a:cubicBezTo>
                  <a:pt x="55968" y="548"/>
                  <a:pt x="55854" y="525"/>
                  <a:pt x="55694" y="502"/>
                </a:cubicBezTo>
                <a:cubicBezTo>
                  <a:pt x="55671" y="1050"/>
                  <a:pt x="55078" y="890"/>
                  <a:pt x="54849" y="1210"/>
                </a:cubicBezTo>
                <a:cubicBezTo>
                  <a:pt x="54872" y="1301"/>
                  <a:pt x="54918" y="1370"/>
                  <a:pt x="54964" y="1507"/>
                </a:cubicBezTo>
                <a:cubicBezTo>
                  <a:pt x="54781" y="1461"/>
                  <a:pt x="54644" y="1438"/>
                  <a:pt x="54484" y="1415"/>
                </a:cubicBezTo>
                <a:lnTo>
                  <a:pt x="54484" y="1415"/>
                </a:lnTo>
                <a:cubicBezTo>
                  <a:pt x="54507" y="1575"/>
                  <a:pt x="54530" y="1689"/>
                  <a:pt x="54553" y="1758"/>
                </a:cubicBezTo>
                <a:cubicBezTo>
                  <a:pt x="54393" y="2009"/>
                  <a:pt x="54256" y="2214"/>
                  <a:pt x="54096" y="2488"/>
                </a:cubicBezTo>
                <a:cubicBezTo>
                  <a:pt x="54073" y="2237"/>
                  <a:pt x="54051" y="2031"/>
                  <a:pt x="54028" y="1803"/>
                </a:cubicBezTo>
                <a:cubicBezTo>
                  <a:pt x="53822" y="1895"/>
                  <a:pt x="53640" y="2009"/>
                  <a:pt x="53457" y="2100"/>
                </a:cubicBezTo>
                <a:cubicBezTo>
                  <a:pt x="52909" y="2328"/>
                  <a:pt x="52407" y="2602"/>
                  <a:pt x="52293" y="3264"/>
                </a:cubicBezTo>
                <a:cubicBezTo>
                  <a:pt x="52270" y="3287"/>
                  <a:pt x="52225" y="3287"/>
                  <a:pt x="52202" y="3333"/>
                </a:cubicBezTo>
                <a:cubicBezTo>
                  <a:pt x="52096" y="3297"/>
                  <a:pt x="51983" y="3250"/>
                  <a:pt x="51878" y="3250"/>
                </a:cubicBezTo>
                <a:cubicBezTo>
                  <a:pt x="51779" y="3250"/>
                  <a:pt x="51686" y="3291"/>
                  <a:pt x="51608" y="3424"/>
                </a:cubicBezTo>
                <a:cubicBezTo>
                  <a:pt x="51722" y="3492"/>
                  <a:pt x="51814" y="3538"/>
                  <a:pt x="51905" y="3606"/>
                </a:cubicBezTo>
                <a:cubicBezTo>
                  <a:pt x="51882" y="3629"/>
                  <a:pt x="51859" y="3675"/>
                  <a:pt x="51836" y="3698"/>
                </a:cubicBezTo>
                <a:cubicBezTo>
                  <a:pt x="51700" y="3675"/>
                  <a:pt x="51563" y="3629"/>
                  <a:pt x="51403" y="3606"/>
                </a:cubicBezTo>
                <a:cubicBezTo>
                  <a:pt x="51357" y="3675"/>
                  <a:pt x="51311" y="3743"/>
                  <a:pt x="51266" y="3789"/>
                </a:cubicBezTo>
                <a:cubicBezTo>
                  <a:pt x="50969" y="4040"/>
                  <a:pt x="50650" y="4200"/>
                  <a:pt x="50444" y="4565"/>
                </a:cubicBezTo>
                <a:cubicBezTo>
                  <a:pt x="50353" y="4748"/>
                  <a:pt x="50125" y="4953"/>
                  <a:pt x="49919" y="4976"/>
                </a:cubicBezTo>
                <a:cubicBezTo>
                  <a:pt x="49622" y="4999"/>
                  <a:pt x="49531" y="5159"/>
                  <a:pt x="49440" y="5387"/>
                </a:cubicBezTo>
                <a:cubicBezTo>
                  <a:pt x="49394" y="5569"/>
                  <a:pt x="49280" y="5729"/>
                  <a:pt x="49212" y="5866"/>
                </a:cubicBezTo>
                <a:cubicBezTo>
                  <a:pt x="49120" y="5866"/>
                  <a:pt x="49006" y="5889"/>
                  <a:pt x="48892" y="5889"/>
                </a:cubicBezTo>
                <a:cubicBezTo>
                  <a:pt x="48892" y="5935"/>
                  <a:pt x="48892" y="5957"/>
                  <a:pt x="48892" y="5980"/>
                </a:cubicBezTo>
                <a:cubicBezTo>
                  <a:pt x="48960" y="6003"/>
                  <a:pt x="49029" y="6049"/>
                  <a:pt x="49120" y="6094"/>
                </a:cubicBezTo>
                <a:cubicBezTo>
                  <a:pt x="49006" y="6300"/>
                  <a:pt x="48892" y="6460"/>
                  <a:pt x="48801" y="6619"/>
                </a:cubicBezTo>
                <a:cubicBezTo>
                  <a:pt x="48778" y="6619"/>
                  <a:pt x="48732" y="6619"/>
                  <a:pt x="48709" y="6597"/>
                </a:cubicBezTo>
                <a:lnTo>
                  <a:pt x="48709" y="6117"/>
                </a:lnTo>
                <a:cubicBezTo>
                  <a:pt x="48344" y="6117"/>
                  <a:pt x="48572" y="6414"/>
                  <a:pt x="48481" y="6482"/>
                </a:cubicBezTo>
                <a:cubicBezTo>
                  <a:pt x="48321" y="6505"/>
                  <a:pt x="48184" y="6528"/>
                  <a:pt x="48070" y="6574"/>
                </a:cubicBezTo>
                <a:cubicBezTo>
                  <a:pt x="48070" y="6574"/>
                  <a:pt x="48070" y="6597"/>
                  <a:pt x="48070" y="6619"/>
                </a:cubicBezTo>
                <a:cubicBezTo>
                  <a:pt x="48230" y="6688"/>
                  <a:pt x="48413" y="6734"/>
                  <a:pt x="48572" y="6802"/>
                </a:cubicBezTo>
                <a:cubicBezTo>
                  <a:pt x="48550" y="6848"/>
                  <a:pt x="48550" y="6893"/>
                  <a:pt x="48550" y="6916"/>
                </a:cubicBezTo>
                <a:cubicBezTo>
                  <a:pt x="48276" y="6893"/>
                  <a:pt x="48025" y="6848"/>
                  <a:pt x="47796" y="6825"/>
                </a:cubicBezTo>
                <a:cubicBezTo>
                  <a:pt x="47317" y="7213"/>
                  <a:pt x="46838" y="7624"/>
                  <a:pt x="46313" y="8080"/>
                </a:cubicBezTo>
                <a:cubicBezTo>
                  <a:pt x="46313" y="8103"/>
                  <a:pt x="46313" y="8194"/>
                  <a:pt x="46290" y="8286"/>
                </a:cubicBezTo>
                <a:cubicBezTo>
                  <a:pt x="45879" y="8491"/>
                  <a:pt x="45696" y="8879"/>
                  <a:pt x="45560" y="9313"/>
                </a:cubicBezTo>
                <a:cubicBezTo>
                  <a:pt x="45491" y="9199"/>
                  <a:pt x="45445" y="9130"/>
                  <a:pt x="45377" y="9016"/>
                </a:cubicBezTo>
                <a:cubicBezTo>
                  <a:pt x="45286" y="9176"/>
                  <a:pt x="45217" y="9290"/>
                  <a:pt x="45126" y="9427"/>
                </a:cubicBezTo>
                <a:cubicBezTo>
                  <a:pt x="45012" y="9381"/>
                  <a:pt x="44920" y="9358"/>
                  <a:pt x="44783" y="9313"/>
                </a:cubicBezTo>
                <a:cubicBezTo>
                  <a:pt x="44715" y="9632"/>
                  <a:pt x="44532" y="9861"/>
                  <a:pt x="44213" y="9929"/>
                </a:cubicBezTo>
                <a:cubicBezTo>
                  <a:pt x="44236" y="9998"/>
                  <a:pt x="44236" y="10066"/>
                  <a:pt x="44236" y="10089"/>
                </a:cubicBezTo>
                <a:cubicBezTo>
                  <a:pt x="43231" y="11025"/>
                  <a:pt x="42250" y="11938"/>
                  <a:pt x="41246" y="12851"/>
                </a:cubicBezTo>
                <a:cubicBezTo>
                  <a:pt x="41268" y="12896"/>
                  <a:pt x="41314" y="12919"/>
                  <a:pt x="41337" y="12965"/>
                </a:cubicBezTo>
                <a:cubicBezTo>
                  <a:pt x="41360" y="12988"/>
                  <a:pt x="41382" y="13010"/>
                  <a:pt x="41497" y="13125"/>
                </a:cubicBezTo>
                <a:lnTo>
                  <a:pt x="40903" y="13125"/>
                </a:lnTo>
                <a:cubicBezTo>
                  <a:pt x="40447" y="13535"/>
                  <a:pt x="40013" y="13946"/>
                  <a:pt x="39556" y="14357"/>
                </a:cubicBezTo>
                <a:cubicBezTo>
                  <a:pt x="39579" y="14380"/>
                  <a:pt x="39602" y="14403"/>
                  <a:pt x="39625" y="14426"/>
                </a:cubicBezTo>
                <a:cubicBezTo>
                  <a:pt x="39511" y="14448"/>
                  <a:pt x="39397" y="14471"/>
                  <a:pt x="39305" y="14517"/>
                </a:cubicBezTo>
                <a:cubicBezTo>
                  <a:pt x="39077" y="14973"/>
                  <a:pt x="38712" y="15270"/>
                  <a:pt x="38347" y="15567"/>
                </a:cubicBezTo>
                <a:cubicBezTo>
                  <a:pt x="38073" y="15772"/>
                  <a:pt x="37730" y="15955"/>
                  <a:pt x="37571" y="16229"/>
                </a:cubicBezTo>
                <a:cubicBezTo>
                  <a:pt x="37388" y="16548"/>
                  <a:pt x="37114" y="16708"/>
                  <a:pt x="36863" y="16891"/>
                </a:cubicBezTo>
                <a:cubicBezTo>
                  <a:pt x="36817" y="17028"/>
                  <a:pt x="36795" y="17165"/>
                  <a:pt x="36772" y="17302"/>
                </a:cubicBezTo>
                <a:cubicBezTo>
                  <a:pt x="36680" y="17279"/>
                  <a:pt x="36612" y="17256"/>
                  <a:pt x="36566" y="17256"/>
                </a:cubicBezTo>
                <a:cubicBezTo>
                  <a:pt x="35608" y="18215"/>
                  <a:pt x="34649" y="19128"/>
                  <a:pt x="33736" y="20041"/>
                </a:cubicBezTo>
                <a:cubicBezTo>
                  <a:pt x="33713" y="20223"/>
                  <a:pt x="33690" y="20360"/>
                  <a:pt x="33690" y="20566"/>
                </a:cubicBezTo>
                <a:cubicBezTo>
                  <a:pt x="33531" y="20497"/>
                  <a:pt x="33439" y="20429"/>
                  <a:pt x="33348" y="20383"/>
                </a:cubicBezTo>
                <a:cubicBezTo>
                  <a:pt x="32709" y="20794"/>
                  <a:pt x="32275" y="21250"/>
                  <a:pt x="31842" y="21935"/>
                </a:cubicBezTo>
                <a:cubicBezTo>
                  <a:pt x="31202" y="21958"/>
                  <a:pt x="31339" y="22620"/>
                  <a:pt x="31043" y="22962"/>
                </a:cubicBezTo>
                <a:cubicBezTo>
                  <a:pt x="30997" y="22825"/>
                  <a:pt x="30951" y="22734"/>
                  <a:pt x="30906" y="22574"/>
                </a:cubicBezTo>
                <a:cubicBezTo>
                  <a:pt x="30769" y="22780"/>
                  <a:pt x="30700" y="22939"/>
                  <a:pt x="30609" y="23145"/>
                </a:cubicBezTo>
                <a:cubicBezTo>
                  <a:pt x="30540" y="23145"/>
                  <a:pt x="30426" y="23145"/>
                  <a:pt x="30312" y="23168"/>
                </a:cubicBezTo>
                <a:cubicBezTo>
                  <a:pt x="30152" y="23327"/>
                  <a:pt x="30015" y="23487"/>
                  <a:pt x="29833" y="23670"/>
                </a:cubicBezTo>
                <a:cubicBezTo>
                  <a:pt x="29970" y="23715"/>
                  <a:pt x="30038" y="23738"/>
                  <a:pt x="30130" y="23761"/>
                </a:cubicBezTo>
                <a:cubicBezTo>
                  <a:pt x="30107" y="23898"/>
                  <a:pt x="30061" y="23967"/>
                  <a:pt x="29879" y="23967"/>
                </a:cubicBezTo>
                <a:cubicBezTo>
                  <a:pt x="29696" y="23967"/>
                  <a:pt x="29445" y="24035"/>
                  <a:pt x="29285" y="24172"/>
                </a:cubicBezTo>
                <a:cubicBezTo>
                  <a:pt x="28669" y="24720"/>
                  <a:pt x="28053" y="25336"/>
                  <a:pt x="27436" y="25930"/>
                </a:cubicBezTo>
                <a:cubicBezTo>
                  <a:pt x="27322" y="26044"/>
                  <a:pt x="27139" y="26135"/>
                  <a:pt x="27025" y="26249"/>
                </a:cubicBezTo>
                <a:cubicBezTo>
                  <a:pt x="26843" y="26409"/>
                  <a:pt x="26729" y="26591"/>
                  <a:pt x="26569" y="26751"/>
                </a:cubicBezTo>
                <a:cubicBezTo>
                  <a:pt x="26386" y="26957"/>
                  <a:pt x="26204" y="27139"/>
                  <a:pt x="25975" y="27368"/>
                </a:cubicBezTo>
                <a:cubicBezTo>
                  <a:pt x="25702" y="27436"/>
                  <a:pt x="25450" y="27710"/>
                  <a:pt x="25199" y="28166"/>
                </a:cubicBezTo>
                <a:cubicBezTo>
                  <a:pt x="24925" y="28418"/>
                  <a:pt x="24720" y="28600"/>
                  <a:pt x="24560" y="28737"/>
                </a:cubicBezTo>
                <a:lnTo>
                  <a:pt x="24560" y="28965"/>
                </a:lnTo>
                <a:cubicBezTo>
                  <a:pt x="24332" y="29057"/>
                  <a:pt x="23830" y="29490"/>
                  <a:pt x="23670" y="29650"/>
                </a:cubicBezTo>
                <a:cubicBezTo>
                  <a:pt x="23350" y="29901"/>
                  <a:pt x="23031" y="30129"/>
                  <a:pt x="22985" y="30563"/>
                </a:cubicBezTo>
                <a:cubicBezTo>
                  <a:pt x="22848" y="30540"/>
                  <a:pt x="22757" y="30517"/>
                  <a:pt x="22666" y="30495"/>
                </a:cubicBezTo>
                <a:cubicBezTo>
                  <a:pt x="22460" y="30723"/>
                  <a:pt x="22209" y="30951"/>
                  <a:pt x="22027" y="31202"/>
                </a:cubicBezTo>
                <a:cubicBezTo>
                  <a:pt x="21867" y="31430"/>
                  <a:pt x="21570" y="31567"/>
                  <a:pt x="21479" y="31864"/>
                </a:cubicBezTo>
                <a:cubicBezTo>
                  <a:pt x="21479" y="31933"/>
                  <a:pt x="21365" y="31978"/>
                  <a:pt x="21296" y="32024"/>
                </a:cubicBezTo>
                <a:cubicBezTo>
                  <a:pt x="21182" y="32092"/>
                  <a:pt x="21045" y="32115"/>
                  <a:pt x="20977" y="32184"/>
                </a:cubicBezTo>
                <a:cubicBezTo>
                  <a:pt x="20817" y="32366"/>
                  <a:pt x="20703" y="32572"/>
                  <a:pt x="20566" y="32754"/>
                </a:cubicBezTo>
                <a:cubicBezTo>
                  <a:pt x="20497" y="32823"/>
                  <a:pt x="20383" y="32960"/>
                  <a:pt x="20315" y="32960"/>
                </a:cubicBezTo>
                <a:cubicBezTo>
                  <a:pt x="20286" y="32955"/>
                  <a:pt x="20260" y="32953"/>
                  <a:pt x="20237" y="32953"/>
                </a:cubicBezTo>
                <a:cubicBezTo>
                  <a:pt x="20018" y="32953"/>
                  <a:pt x="20014" y="33135"/>
                  <a:pt x="19972" y="33279"/>
                </a:cubicBezTo>
                <a:cubicBezTo>
                  <a:pt x="20086" y="33416"/>
                  <a:pt x="20201" y="33530"/>
                  <a:pt x="20338" y="33713"/>
                </a:cubicBezTo>
                <a:cubicBezTo>
                  <a:pt x="20155" y="33759"/>
                  <a:pt x="20064" y="33759"/>
                  <a:pt x="19972" y="33781"/>
                </a:cubicBezTo>
                <a:cubicBezTo>
                  <a:pt x="19858" y="33667"/>
                  <a:pt x="19767" y="33553"/>
                  <a:pt x="19676" y="33439"/>
                </a:cubicBezTo>
                <a:cubicBezTo>
                  <a:pt x="19516" y="33599"/>
                  <a:pt x="19402" y="33736"/>
                  <a:pt x="19288" y="33873"/>
                </a:cubicBezTo>
                <a:cubicBezTo>
                  <a:pt x="19470" y="33896"/>
                  <a:pt x="19630" y="33918"/>
                  <a:pt x="19698" y="33941"/>
                </a:cubicBezTo>
                <a:cubicBezTo>
                  <a:pt x="19835" y="34147"/>
                  <a:pt x="19950" y="34284"/>
                  <a:pt x="20041" y="34421"/>
                </a:cubicBezTo>
                <a:cubicBezTo>
                  <a:pt x="19744" y="34672"/>
                  <a:pt x="19447" y="34923"/>
                  <a:pt x="19128" y="35197"/>
                </a:cubicBezTo>
                <a:cubicBezTo>
                  <a:pt x="19037" y="34831"/>
                  <a:pt x="18808" y="34626"/>
                  <a:pt x="18466" y="34557"/>
                </a:cubicBezTo>
                <a:lnTo>
                  <a:pt x="18466" y="34557"/>
                </a:lnTo>
                <a:cubicBezTo>
                  <a:pt x="18283" y="34786"/>
                  <a:pt x="18397" y="34900"/>
                  <a:pt x="18534" y="35037"/>
                </a:cubicBezTo>
                <a:cubicBezTo>
                  <a:pt x="18648" y="35151"/>
                  <a:pt x="18763" y="35311"/>
                  <a:pt x="18922" y="35471"/>
                </a:cubicBezTo>
                <a:cubicBezTo>
                  <a:pt x="18580" y="35813"/>
                  <a:pt x="18283" y="36110"/>
                  <a:pt x="17987" y="36384"/>
                </a:cubicBezTo>
                <a:cubicBezTo>
                  <a:pt x="18009" y="36406"/>
                  <a:pt x="18009" y="36406"/>
                  <a:pt x="18009" y="36429"/>
                </a:cubicBezTo>
                <a:cubicBezTo>
                  <a:pt x="17781" y="36589"/>
                  <a:pt x="17553" y="36772"/>
                  <a:pt x="17325" y="36954"/>
                </a:cubicBezTo>
                <a:cubicBezTo>
                  <a:pt x="17233" y="36863"/>
                  <a:pt x="17142" y="36817"/>
                  <a:pt x="17028" y="36703"/>
                </a:cubicBezTo>
                <a:cubicBezTo>
                  <a:pt x="16800" y="36840"/>
                  <a:pt x="16571" y="37000"/>
                  <a:pt x="16320" y="37160"/>
                </a:cubicBezTo>
                <a:cubicBezTo>
                  <a:pt x="16297" y="37023"/>
                  <a:pt x="16297" y="36931"/>
                  <a:pt x="16252" y="36772"/>
                </a:cubicBezTo>
                <a:cubicBezTo>
                  <a:pt x="13102" y="39853"/>
                  <a:pt x="9975" y="42820"/>
                  <a:pt x="7008" y="45947"/>
                </a:cubicBezTo>
                <a:cubicBezTo>
                  <a:pt x="7099" y="46061"/>
                  <a:pt x="7167" y="46130"/>
                  <a:pt x="7236" y="46198"/>
                </a:cubicBezTo>
                <a:cubicBezTo>
                  <a:pt x="6688" y="46221"/>
                  <a:pt x="6688" y="46221"/>
                  <a:pt x="6323" y="46586"/>
                </a:cubicBezTo>
                <a:cubicBezTo>
                  <a:pt x="5821" y="47089"/>
                  <a:pt x="5296" y="47614"/>
                  <a:pt x="4794" y="48139"/>
                </a:cubicBezTo>
                <a:cubicBezTo>
                  <a:pt x="4291" y="48641"/>
                  <a:pt x="3789" y="49143"/>
                  <a:pt x="3287" y="49668"/>
                </a:cubicBezTo>
                <a:cubicBezTo>
                  <a:pt x="3219" y="49736"/>
                  <a:pt x="3219" y="49850"/>
                  <a:pt x="3196" y="49965"/>
                </a:cubicBezTo>
                <a:cubicBezTo>
                  <a:pt x="3082" y="50033"/>
                  <a:pt x="2899" y="50079"/>
                  <a:pt x="2785" y="50193"/>
                </a:cubicBezTo>
                <a:cubicBezTo>
                  <a:pt x="2557" y="50398"/>
                  <a:pt x="2374" y="50672"/>
                  <a:pt x="2146" y="50923"/>
                </a:cubicBezTo>
                <a:cubicBezTo>
                  <a:pt x="2169" y="51106"/>
                  <a:pt x="2214" y="51311"/>
                  <a:pt x="2283" y="51562"/>
                </a:cubicBezTo>
                <a:cubicBezTo>
                  <a:pt x="2169" y="51608"/>
                  <a:pt x="2054" y="51676"/>
                  <a:pt x="1872" y="51768"/>
                </a:cubicBezTo>
                <a:cubicBezTo>
                  <a:pt x="1895" y="51539"/>
                  <a:pt x="1918" y="51357"/>
                  <a:pt x="1940" y="51129"/>
                </a:cubicBezTo>
                <a:lnTo>
                  <a:pt x="1940" y="51129"/>
                </a:lnTo>
                <a:cubicBezTo>
                  <a:pt x="1803" y="51243"/>
                  <a:pt x="1689" y="51334"/>
                  <a:pt x="1689" y="51357"/>
                </a:cubicBezTo>
                <a:cubicBezTo>
                  <a:pt x="1598" y="51699"/>
                  <a:pt x="1552" y="51928"/>
                  <a:pt x="1484" y="52156"/>
                </a:cubicBezTo>
                <a:cubicBezTo>
                  <a:pt x="1461" y="52133"/>
                  <a:pt x="1438" y="52133"/>
                  <a:pt x="1415" y="52133"/>
                </a:cubicBezTo>
                <a:cubicBezTo>
                  <a:pt x="1370" y="52042"/>
                  <a:pt x="1324" y="51950"/>
                  <a:pt x="1256" y="51745"/>
                </a:cubicBezTo>
                <a:cubicBezTo>
                  <a:pt x="982" y="52156"/>
                  <a:pt x="731" y="52453"/>
                  <a:pt x="525" y="52795"/>
                </a:cubicBezTo>
                <a:cubicBezTo>
                  <a:pt x="343" y="53137"/>
                  <a:pt x="183" y="53525"/>
                  <a:pt x="0" y="53936"/>
                </a:cubicBezTo>
                <a:cubicBezTo>
                  <a:pt x="251" y="53913"/>
                  <a:pt x="434" y="53890"/>
                  <a:pt x="639" y="53868"/>
                </a:cubicBezTo>
                <a:cubicBezTo>
                  <a:pt x="616" y="53731"/>
                  <a:pt x="594" y="53617"/>
                  <a:pt x="571" y="53434"/>
                </a:cubicBezTo>
                <a:lnTo>
                  <a:pt x="571" y="53434"/>
                </a:lnTo>
                <a:cubicBezTo>
                  <a:pt x="776" y="53594"/>
                  <a:pt x="936" y="53731"/>
                  <a:pt x="1141" y="53890"/>
                </a:cubicBezTo>
                <a:cubicBezTo>
                  <a:pt x="1233" y="53662"/>
                  <a:pt x="1301" y="53480"/>
                  <a:pt x="1393" y="53251"/>
                </a:cubicBezTo>
                <a:cubicBezTo>
                  <a:pt x="1461" y="53366"/>
                  <a:pt x="1507" y="53434"/>
                  <a:pt x="1598" y="53548"/>
                </a:cubicBezTo>
                <a:cubicBezTo>
                  <a:pt x="1895" y="53366"/>
                  <a:pt x="2214" y="53183"/>
                  <a:pt x="2534" y="52977"/>
                </a:cubicBezTo>
                <a:cubicBezTo>
                  <a:pt x="2557" y="52749"/>
                  <a:pt x="2579" y="52544"/>
                  <a:pt x="2602" y="52338"/>
                </a:cubicBezTo>
                <a:cubicBezTo>
                  <a:pt x="2716" y="52270"/>
                  <a:pt x="2831" y="52201"/>
                  <a:pt x="2945" y="52133"/>
                </a:cubicBezTo>
                <a:cubicBezTo>
                  <a:pt x="2967" y="52270"/>
                  <a:pt x="3013" y="52407"/>
                  <a:pt x="3059" y="52589"/>
                </a:cubicBezTo>
                <a:cubicBezTo>
                  <a:pt x="3584" y="52156"/>
                  <a:pt x="4063" y="51745"/>
                  <a:pt x="4748" y="51174"/>
                </a:cubicBezTo>
                <a:cubicBezTo>
                  <a:pt x="4976" y="51015"/>
                  <a:pt x="5410" y="50718"/>
                  <a:pt x="5843" y="50398"/>
                </a:cubicBezTo>
                <a:cubicBezTo>
                  <a:pt x="5843" y="50375"/>
                  <a:pt x="5821" y="50353"/>
                  <a:pt x="5821" y="50330"/>
                </a:cubicBezTo>
                <a:cubicBezTo>
                  <a:pt x="5684" y="50330"/>
                  <a:pt x="5547" y="50353"/>
                  <a:pt x="5410" y="50375"/>
                </a:cubicBezTo>
                <a:cubicBezTo>
                  <a:pt x="5387" y="50353"/>
                  <a:pt x="5387" y="50330"/>
                  <a:pt x="5364" y="50284"/>
                </a:cubicBezTo>
                <a:cubicBezTo>
                  <a:pt x="5547" y="50193"/>
                  <a:pt x="5752" y="50079"/>
                  <a:pt x="6026" y="49896"/>
                </a:cubicBezTo>
                <a:cubicBezTo>
                  <a:pt x="6049" y="49942"/>
                  <a:pt x="6072" y="50056"/>
                  <a:pt x="6117" y="50170"/>
                </a:cubicBezTo>
                <a:cubicBezTo>
                  <a:pt x="6254" y="50056"/>
                  <a:pt x="6346" y="49987"/>
                  <a:pt x="6391" y="49919"/>
                </a:cubicBezTo>
                <a:cubicBezTo>
                  <a:pt x="6368" y="49782"/>
                  <a:pt x="6346" y="49668"/>
                  <a:pt x="6323" y="49554"/>
                </a:cubicBezTo>
                <a:cubicBezTo>
                  <a:pt x="6414" y="49508"/>
                  <a:pt x="6505" y="49462"/>
                  <a:pt x="6551" y="49440"/>
                </a:cubicBezTo>
                <a:cubicBezTo>
                  <a:pt x="6665" y="49508"/>
                  <a:pt x="6757" y="49531"/>
                  <a:pt x="6916" y="49622"/>
                </a:cubicBezTo>
                <a:cubicBezTo>
                  <a:pt x="6893" y="49120"/>
                  <a:pt x="7008" y="48686"/>
                  <a:pt x="6734" y="48275"/>
                </a:cubicBezTo>
                <a:cubicBezTo>
                  <a:pt x="6871" y="48139"/>
                  <a:pt x="6985" y="48047"/>
                  <a:pt x="7122" y="47933"/>
                </a:cubicBezTo>
                <a:cubicBezTo>
                  <a:pt x="7210" y="48021"/>
                  <a:pt x="7255" y="48067"/>
                  <a:pt x="7320" y="48131"/>
                </a:cubicBezTo>
                <a:lnTo>
                  <a:pt x="7320" y="48131"/>
                </a:lnTo>
                <a:cubicBezTo>
                  <a:pt x="7383" y="48007"/>
                  <a:pt x="7446" y="47900"/>
                  <a:pt x="7510" y="47773"/>
                </a:cubicBezTo>
                <a:cubicBezTo>
                  <a:pt x="7555" y="47773"/>
                  <a:pt x="7578" y="47796"/>
                  <a:pt x="7601" y="47796"/>
                </a:cubicBezTo>
                <a:cubicBezTo>
                  <a:pt x="7624" y="47956"/>
                  <a:pt x="7624" y="48116"/>
                  <a:pt x="7647" y="48230"/>
                </a:cubicBezTo>
                <a:cubicBezTo>
                  <a:pt x="7806" y="48321"/>
                  <a:pt x="7943" y="48412"/>
                  <a:pt x="8126" y="48504"/>
                </a:cubicBezTo>
                <a:lnTo>
                  <a:pt x="8126" y="48184"/>
                </a:lnTo>
                <a:cubicBezTo>
                  <a:pt x="8058" y="48207"/>
                  <a:pt x="7989" y="48207"/>
                  <a:pt x="7921" y="48230"/>
                </a:cubicBezTo>
                <a:cubicBezTo>
                  <a:pt x="7852" y="48070"/>
                  <a:pt x="7784" y="47910"/>
                  <a:pt x="7692" y="47750"/>
                </a:cubicBezTo>
                <a:cubicBezTo>
                  <a:pt x="7829" y="47545"/>
                  <a:pt x="7943" y="47317"/>
                  <a:pt x="8103" y="47066"/>
                </a:cubicBezTo>
                <a:cubicBezTo>
                  <a:pt x="8217" y="47157"/>
                  <a:pt x="8309" y="47226"/>
                  <a:pt x="8400" y="47294"/>
                </a:cubicBezTo>
                <a:cubicBezTo>
                  <a:pt x="8423" y="47203"/>
                  <a:pt x="8446" y="47157"/>
                  <a:pt x="8468" y="47066"/>
                </a:cubicBezTo>
                <a:cubicBezTo>
                  <a:pt x="8583" y="47226"/>
                  <a:pt x="8651" y="47340"/>
                  <a:pt x="8742" y="47477"/>
                </a:cubicBezTo>
                <a:cubicBezTo>
                  <a:pt x="8765" y="47454"/>
                  <a:pt x="8788" y="47454"/>
                  <a:pt x="8811" y="47431"/>
                </a:cubicBezTo>
                <a:cubicBezTo>
                  <a:pt x="8765" y="47180"/>
                  <a:pt x="8719" y="46906"/>
                  <a:pt x="8674" y="46632"/>
                </a:cubicBezTo>
                <a:cubicBezTo>
                  <a:pt x="8719" y="46632"/>
                  <a:pt x="8742" y="46632"/>
                  <a:pt x="8765" y="46609"/>
                </a:cubicBezTo>
                <a:cubicBezTo>
                  <a:pt x="8856" y="46769"/>
                  <a:pt x="8925" y="46906"/>
                  <a:pt x="9016" y="47089"/>
                </a:cubicBezTo>
                <a:cubicBezTo>
                  <a:pt x="9153" y="47157"/>
                  <a:pt x="9313" y="47226"/>
                  <a:pt x="9450" y="47294"/>
                </a:cubicBezTo>
                <a:cubicBezTo>
                  <a:pt x="9610" y="47180"/>
                  <a:pt x="9792" y="47089"/>
                  <a:pt x="9906" y="46952"/>
                </a:cubicBezTo>
                <a:cubicBezTo>
                  <a:pt x="9998" y="46860"/>
                  <a:pt x="10066" y="46701"/>
                  <a:pt x="10089" y="46541"/>
                </a:cubicBezTo>
                <a:cubicBezTo>
                  <a:pt x="10089" y="46427"/>
                  <a:pt x="9998" y="46267"/>
                  <a:pt x="9975" y="46153"/>
                </a:cubicBezTo>
                <a:cubicBezTo>
                  <a:pt x="10042" y="46125"/>
                  <a:pt x="10102" y="46112"/>
                  <a:pt x="10154" y="46112"/>
                </a:cubicBezTo>
                <a:cubicBezTo>
                  <a:pt x="10315" y="46112"/>
                  <a:pt x="10414" y="46232"/>
                  <a:pt x="10500" y="46404"/>
                </a:cubicBezTo>
                <a:cubicBezTo>
                  <a:pt x="10774" y="46176"/>
                  <a:pt x="11002" y="45993"/>
                  <a:pt x="11230" y="45788"/>
                </a:cubicBezTo>
                <a:cubicBezTo>
                  <a:pt x="11276" y="45514"/>
                  <a:pt x="11322" y="45263"/>
                  <a:pt x="11367" y="44989"/>
                </a:cubicBezTo>
                <a:cubicBezTo>
                  <a:pt x="11390" y="44989"/>
                  <a:pt x="11436" y="44989"/>
                  <a:pt x="11459" y="45011"/>
                </a:cubicBezTo>
                <a:cubicBezTo>
                  <a:pt x="11481" y="45148"/>
                  <a:pt x="11504" y="45308"/>
                  <a:pt x="11550" y="45536"/>
                </a:cubicBezTo>
                <a:cubicBezTo>
                  <a:pt x="12052" y="45194"/>
                  <a:pt x="12508" y="44897"/>
                  <a:pt x="12714" y="44532"/>
                </a:cubicBezTo>
                <a:cubicBezTo>
                  <a:pt x="12965" y="44395"/>
                  <a:pt x="13125" y="44327"/>
                  <a:pt x="13239" y="44235"/>
                </a:cubicBezTo>
                <a:cubicBezTo>
                  <a:pt x="13924" y="43665"/>
                  <a:pt x="14586" y="43094"/>
                  <a:pt x="15248" y="42524"/>
                </a:cubicBezTo>
                <a:cubicBezTo>
                  <a:pt x="15909" y="41976"/>
                  <a:pt x="16549" y="41382"/>
                  <a:pt x="17210" y="40834"/>
                </a:cubicBezTo>
                <a:cubicBezTo>
                  <a:pt x="17530" y="40561"/>
                  <a:pt x="17895" y="40355"/>
                  <a:pt x="18169" y="40058"/>
                </a:cubicBezTo>
                <a:cubicBezTo>
                  <a:pt x="18443" y="39784"/>
                  <a:pt x="18717" y="39511"/>
                  <a:pt x="19059" y="39305"/>
                </a:cubicBezTo>
                <a:cubicBezTo>
                  <a:pt x="19333" y="39145"/>
                  <a:pt x="19539" y="38894"/>
                  <a:pt x="19790" y="38689"/>
                </a:cubicBezTo>
                <a:cubicBezTo>
                  <a:pt x="19950" y="38529"/>
                  <a:pt x="20086" y="38369"/>
                  <a:pt x="20246" y="38210"/>
                </a:cubicBezTo>
                <a:cubicBezTo>
                  <a:pt x="20338" y="38118"/>
                  <a:pt x="20406" y="37958"/>
                  <a:pt x="20497" y="37936"/>
                </a:cubicBezTo>
                <a:cubicBezTo>
                  <a:pt x="20931" y="37867"/>
                  <a:pt x="21136" y="37479"/>
                  <a:pt x="21433" y="37251"/>
                </a:cubicBezTo>
                <a:cubicBezTo>
                  <a:pt x="21456" y="37228"/>
                  <a:pt x="21479" y="37160"/>
                  <a:pt x="21502" y="37114"/>
                </a:cubicBezTo>
                <a:cubicBezTo>
                  <a:pt x="21388" y="37068"/>
                  <a:pt x="21296" y="37023"/>
                  <a:pt x="21205" y="36977"/>
                </a:cubicBezTo>
                <a:cubicBezTo>
                  <a:pt x="21159" y="37091"/>
                  <a:pt x="21114" y="37182"/>
                  <a:pt x="21068" y="37274"/>
                </a:cubicBezTo>
                <a:cubicBezTo>
                  <a:pt x="20885" y="37251"/>
                  <a:pt x="20726" y="37205"/>
                  <a:pt x="20566" y="37160"/>
                </a:cubicBezTo>
                <a:cubicBezTo>
                  <a:pt x="20543" y="36977"/>
                  <a:pt x="20520" y="36840"/>
                  <a:pt x="20520" y="36657"/>
                </a:cubicBezTo>
                <a:cubicBezTo>
                  <a:pt x="20360" y="36749"/>
                  <a:pt x="20246" y="36817"/>
                  <a:pt x="20109" y="36886"/>
                </a:cubicBezTo>
                <a:cubicBezTo>
                  <a:pt x="20094" y="36893"/>
                  <a:pt x="20074" y="36896"/>
                  <a:pt x="20051" y="36896"/>
                </a:cubicBezTo>
                <a:cubicBezTo>
                  <a:pt x="20005" y="36896"/>
                  <a:pt x="19950" y="36886"/>
                  <a:pt x="19904" y="36886"/>
                </a:cubicBezTo>
                <a:lnTo>
                  <a:pt x="19904" y="37114"/>
                </a:lnTo>
                <a:cubicBezTo>
                  <a:pt x="20018" y="37251"/>
                  <a:pt x="20132" y="37388"/>
                  <a:pt x="20246" y="37525"/>
                </a:cubicBezTo>
                <a:cubicBezTo>
                  <a:pt x="20074" y="37616"/>
                  <a:pt x="19978" y="37667"/>
                  <a:pt x="19896" y="37667"/>
                </a:cubicBezTo>
                <a:cubicBezTo>
                  <a:pt x="19795" y="37667"/>
                  <a:pt x="19716" y="37588"/>
                  <a:pt x="19539" y="37411"/>
                </a:cubicBezTo>
                <a:cubicBezTo>
                  <a:pt x="19470" y="37639"/>
                  <a:pt x="19379" y="37844"/>
                  <a:pt x="19310" y="38095"/>
                </a:cubicBezTo>
                <a:cubicBezTo>
                  <a:pt x="19242" y="38095"/>
                  <a:pt x="19128" y="38050"/>
                  <a:pt x="18968" y="38027"/>
                </a:cubicBezTo>
                <a:cubicBezTo>
                  <a:pt x="18945" y="38187"/>
                  <a:pt x="18922" y="38324"/>
                  <a:pt x="18900" y="38461"/>
                </a:cubicBezTo>
                <a:lnTo>
                  <a:pt x="18648" y="38461"/>
                </a:lnTo>
                <a:cubicBezTo>
                  <a:pt x="18626" y="38255"/>
                  <a:pt x="18466" y="38050"/>
                  <a:pt x="18671" y="37822"/>
                </a:cubicBezTo>
                <a:cubicBezTo>
                  <a:pt x="18763" y="37844"/>
                  <a:pt x="18854" y="37844"/>
                  <a:pt x="18877" y="37844"/>
                </a:cubicBezTo>
                <a:cubicBezTo>
                  <a:pt x="18968" y="37685"/>
                  <a:pt x="19014" y="37525"/>
                  <a:pt x="19105" y="37411"/>
                </a:cubicBezTo>
                <a:cubicBezTo>
                  <a:pt x="19219" y="37274"/>
                  <a:pt x="19356" y="37023"/>
                  <a:pt x="19493" y="37023"/>
                </a:cubicBezTo>
                <a:cubicBezTo>
                  <a:pt x="19654" y="37023"/>
                  <a:pt x="19691" y="36828"/>
                  <a:pt x="19806" y="36828"/>
                </a:cubicBezTo>
                <a:cubicBezTo>
                  <a:pt x="19822" y="36828"/>
                  <a:pt x="19839" y="36832"/>
                  <a:pt x="19858" y="36840"/>
                </a:cubicBezTo>
                <a:cubicBezTo>
                  <a:pt x="19904" y="36749"/>
                  <a:pt x="19927" y="36635"/>
                  <a:pt x="19995" y="36589"/>
                </a:cubicBezTo>
                <a:cubicBezTo>
                  <a:pt x="20201" y="36384"/>
                  <a:pt x="20406" y="36201"/>
                  <a:pt x="20634" y="36041"/>
                </a:cubicBezTo>
                <a:cubicBezTo>
                  <a:pt x="20748" y="35950"/>
                  <a:pt x="20908" y="35904"/>
                  <a:pt x="21068" y="35813"/>
                </a:cubicBezTo>
                <a:cubicBezTo>
                  <a:pt x="21114" y="35722"/>
                  <a:pt x="21182" y="35607"/>
                  <a:pt x="21273" y="35425"/>
                </a:cubicBezTo>
                <a:cubicBezTo>
                  <a:pt x="21479" y="35562"/>
                  <a:pt x="21639" y="35699"/>
                  <a:pt x="21844" y="35836"/>
                </a:cubicBezTo>
                <a:cubicBezTo>
                  <a:pt x="21890" y="35630"/>
                  <a:pt x="21913" y="35448"/>
                  <a:pt x="21958" y="35288"/>
                </a:cubicBezTo>
                <a:lnTo>
                  <a:pt x="22049" y="35288"/>
                </a:lnTo>
                <a:cubicBezTo>
                  <a:pt x="22072" y="35379"/>
                  <a:pt x="22095" y="35471"/>
                  <a:pt x="22141" y="35562"/>
                </a:cubicBezTo>
                <a:cubicBezTo>
                  <a:pt x="22209" y="35471"/>
                  <a:pt x="22301" y="35402"/>
                  <a:pt x="22392" y="35311"/>
                </a:cubicBezTo>
                <a:cubicBezTo>
                  <a:pt x="22369" y="35265"/>
                  <a:pt x="22346" y="35197"/>
                  <a:pt x="22301" y="35082"/>
                </a:cubicBezTo>
                <a:lnTo>
                  <a:pt x="22301" y="35082"/>
                </a:lnTo>
                <a:cubicBezTo>
                  <a:pt x="22437" y="35128"/>
                  <a:pt x="22529" y="35151"/>
                  <a:pt x="22643" y="35174"/>
                </a:cubicBezTo>
                <a:cubicBezTo>
                  <a:pt x="22666" y="34923"/>
                  <a:pt x="22780" y="34740"/>
                  <a:pt x="23054" y="34717"/>
                </a:cubicBezTo>
                <a:cubicBezTo>
                  <a:pt x="23077" y="34854"/>
                  <a:pt x="23099" y="34946"/>
                  <a:pt x="23122" y="35060"/>
                </a:cubicBezTo>
                <a:cubicBezTo>
                  <a:pt x="23442" y="34831"/>
                  <a:pt x="23784" y="34626"/>
                  <a:pt x="24127" y="34398"/>
                </a:cubicBezTo>
                <a:cubicBezTo>
                  <a:pt x="24104" y="34375"/>
                  <a:pt x="24104" y="34352"/>
                  <a:pt x="24081" y="34329"/>
                </a:cubicBezTo>
                <a:cubicBezTo>
                  <a:pt x="24195" y="34329"/>
                  <a:pt x="24309" y="34306"/>
                  <a:pt x="24355" y="34306"/>
                </a:cubicBezTo>
                <a:cubicBezTo>
                  <a:pt x="24492" y="34124"/>
                  <a:pt x="24583" y="33987"/>
                  <a:pt x="24674" y="33850"/>
                </a:cubicBezTo>
                <a:cubicBezTo>
                  <a:pt x="24788" y="33873"/>
                  <a:pt x="24880" y="33873"/>
                  <a:pt x="24994" y="33896"/>
                </a:cubicBezTo>
                <a:cubicBezTo>
                  <a:pt x="24652" y="33325"/>
                  <a:pt x="24674" y="33074"/>
                  <a:pt x="25062" y="32891"/>
                </a:cubicBezTo>
                <a:cubicBezTo>
                  <a:pt x="25085" y="33097"/>
                  <a:pt x="25108" y="33302"/>
                  <a:pt x="25131" y="33530"/>
                </a:cubicBezTo>
                <a:cubicBezTo>
                  <a:pt x="25291" y="33485"/>
                  <a:pt x="25428" y="33462"/>
                  <a:pt x="25587" y="33416"/>
                </a:cubicBezTo>
                <a:cubicBezTo>
                  <a:pt x="25496" y="33302"/>
                  <a:pt x="25450" y="33256"/>
                  <a:pt x="25405" y="33211"/>
                </a:cubicBezTo>
                <a:cubicBezTo>
                  <a:pt x="25565" y="33120"/>
                  <a:pt x="25702" y="33051"/>
                  <a:pt x="25861" y="32983"/>
                </a:cubicBezTo>
                <a:cubicBezTo>
                  <a:pt x="25907" y="33074"/>
                  <a:pt x="25953" y="33142"/>
                  <a:pt x="26021" y="33256"/>
                </a:cubicBezTo>
                <a:cubicBezTo>
                  <a:pt x="26067" y="33005"/>
                  <a:pt x="26090" y="32800"/>
                  <a:pt x="26135" y="32617"/>
                </a:cubicBezTo>
                <a:cubicBezTo>
                  <a:pt x="26090" y="32526"/>
                  <a:pt x="26021" y="32435"/>
                  <a:pt x="25998" y="32366"/>
                </a:cubicBezTo>
                <a:cubicBezTo>
                  <a:pt x="26044" y="32275"/>
                  <a:pt x="26090" y="32206"/>
                  <a:pt x="26158" y="32115"/>
                </a:cubicBezTo>
                <a:cubicBezTo>
                  <a:pt x="26044" y="32070"/>
                  <a:pt x="25953" y="32024"/>
                  <a:pt x="25861" y="31978"/>
                </a:cubicBezTo>
                <a:cubicBezTo>
                  <a:pt x="25975" y="31887"/>
                  <a:pt x="26044" y="31818"/>
                  <a:pt x="26158" y="31727"/>
                </a:cubicBezTo>
                <a:cubicBezTo>
                  <a:pt x="26044" y="31659"/>
                  <a:pt x="25953" y="31613"/>
                  <a:pt x="25861" y="31567"/>
                </a:cubicBezTo>
                <a:cubicBezTo>
                  <a:pt x="25907" y="31430"/>
                  <a:pt x="25953" y="31293"/>
                  <a:pt x="26021" y="31134"/>
                </a:cubicBezTo>
                <a:cubicBezTo>
                  <a:pt x="26135" y="31339"/>
                  <a:pt x="26204" y="31476"/>
                  <a:pt x="26295" y="31636"/>
                </a:cubicBezTo>
                <a:cubicBezTo>
                  <a:pt x="26389" y="31636"/>
                  <a:pt x="26499" y="31715"/>
                  <a:pt x="26596" y="31715"/>
                </a:cubicBezTo>
                <a:cubicBezTo>
                  <a:pt x="26665" y="31715"/>
                  <a:pt x="26727" y="31676"/>
                  <a:pt x="26774" y="31545"/>
                </a:cubicBezTo>
                <a:cubicBezTo>
                  <a:pt x="26860" y="31673"/>
                  <a:pt x="26945" y="31781"/>
                  <a:pt x="27030" y="31906"/>
                </a:cubicBezTo>
                <a:lnTo>
                  <a:pt x="27030" y="31906"/>
                </a:lnTo>
                <a:cubicBezTo>
                  <a:pt x="27114" y="31847"/>
                  <a:pt x="27184" y="31801"/>
                  <a:pt x="27243" y="31801"/>
                </a:cubicBezTo>
                <a:cubicBezTo>
                  <a:pt x="27294" y="31801"/>
                  <a:pt x="27336" y="31837"/>
                  <a:pt x="27368" y="31933"/>
                </a:cubicBezTo>
                <a:cubicBezTo>
                  <a:pt x="27528" y="31750"/>
                  <a:pt x="27687" y="31590"/>
                  <a:pt x="27824" y="31430"/>
                </a:cubicBezTo>
                <a:cubicBezTo>
                  <a:pt x="27938" y="31453"/>
                  <a:pt x="28030" y="31476"/>
                  <a:pt x="28144" y="31499"/>
                </a:cubicBezTo>
                <a:cubicBezTo>
                  <a:pt x="28121" y="31362"/>
                  <a:pt x="28121" y="31271"/>
                  <a:pt x="28098" y="31134"/>
                </a:cubicBezTo>
                <a:cubicBezTo>
                  <a:pt x="28258" y="31111"/>
                  <a:pt x="28418" y="31088"/>
                  <a:pt x="28577" y="31088"/>
                </a:cubicBezTo>
                <a:cubicBezTo>
                  <a:pt x="28600" y="31020"/>
                  <a:pt x="28600" y="30951"/>
                  <a:pt x="28600" y="30905"/>
                </a:cubicBezTo>
                <a:cubicBezTo>
                  <a:pt x="28737" y="30860"/>
                  <a:pt x="28897" y="30837"/>
                  <a:pt x="28988" y="30769"/>
                </a:cubicBezTo>
                <a:cubicBezTo>
                  <a:pt x="29445" y="30380"/>
                  <a:pt x="29810" y="29924"/>
                  <a:pt x="30358" y="29673"/>
                </a:cubicBezTo>
                <a:cubicBezTo>
                  <a:pt x="30404" y="29650"/>
                  <a:pt x="30449" y="29582"/>
                  <a:pt x="30495" y="29536"/>
                </a:cubicBezTo>
                <a:cubicBezTo>
                  <a:pt x="30746" y="29308"/>
                  <a:pt x="30997" y="29102"/>
                  <a:pt x="31248" y="28874"/>
                </a:cubicBezTo>
                <a:cubicBezTo>
                  <a:pt x="31590" y="28577"/>
                  <a:pt x="31978" y="28326"/>
                  <a:pt x="32115" y="27870"/>
                </a:cubicBezTo>
                <a:cubicBezTo>
                  <a:pt x="32184" y="27870"/>
                  <a:pt x="32275" y="27893"/>
                  <a:pt x="32366" y="27893"/>
                </a:cubicBezTo>
                <a:cubicBezTo>
                  <a:pt x="32709" y="27596"/>
                  <a:pt x="32709" y="27596"/>
                  <a:pt x="32800" y="27276"/>
                </a:cubicBezTo>
                <a:cubicBezTo>
                  <a:pt x="32732" y="27231"/>
                  <a:pt x="32640" y="27185"/>
                  <a:pt x="32526" y="27116"/>
                </a:cubicBezTo>
                <a:cubicBezTo>
                  <a:pt x="32635" y="27089"/>
                  <a:pt x="32700" y="27073"/>
                  <a:pt x="32760" y="27073"/>
                </a:cubicBezTo>
                <a:cubicBezTo>
                  <a:pt x="32850" y="27073"/>
                  <a:pt x="32927" y="27111"/>
                  <a:pt x="33120" y="27208"/>
                </a:cubicBezTo>
                <a:cubicBezTo>
                  <a:pt x="34444" y="25975"/>
                  <a:pt x="35950" y="24925"/>
                  <a:pt x="37251" y="23510"/>
                </a:cubicBezTo>
                <a:cubicBezTo>
                  <a:pt x="37479" y="23373"/>
                  <a:pt x="37776" y="23191"/>
                  <a:pt x="38050" y="22962"/>
                </a:cubicBezTo>
                <a:cubicBezTo>
                  <a:pt x="38552" y="22551"/>
                  <a:pt x="39009" y="22118"/>
                  <a:pt x="39465" y="21707"/>
                </a:cubicBezTo>
                <a:cubicBezTo>
                  <a:pt x="39990" y="21250"/>
                  <a:pt x="40561" y="20840"/>
                  <a:pt x="41040" y="20337"/>
                </a:cubicBezTo>
                <a:cubicBezTo>
                  <a:pt x="41565" y="19790"/>
                  <a:pt x="42136" y="19333"/>
                  <a:pt x="42729" y="18854"/>
                </a:cubicBezTo>
                <a:cubicBezTo>
                  <a:pt x="42684" y="18808"/>
                  <a:pt x="42661" y="18762"/>
                  <a:pt x="42592" y="18694"/>
                </a:cubicBezTo>
                <a:cubicBezTo>
                  <a:pt x="42729" y="18671"/>
                  <a:pt x="42843" y="18648"/>
                  <a:pt x="42935" y="18648"/>
                </a:cubicBezTo>
                <a:cubicBezTo>
                  <a:pt x="42980" y="18511"/>
                  <a:pt x="43026" y="18397"/>
                  <a:pt x="43072" y="18306"/>
                </a:cubicBezTo>
                <a:cubicBezTo>
                  <a:pt x="43163" y="18352"/>
                  <a:pt x="43231" y="18374"/>
                  <a:pt x="43345" y="18443"/>
                </a:cubicBezTo>
                <a:cubicBezTo>
                  <a:pt x="43551" y="18192"/>
                  <a:pt x="43733" y="17941"/>
                  <a:pt x="43962" y="17667"/>
                </a:cubicBezTo>
                <a:lnTo>
                  <a:pt x="44007" y="17667"/>
                </a:lnTo>
                <a:cubicBezTo>
                  <a:pt x="44144" y="17553"/>
                  <a:pt x="44258" y="17439"/>
                  <a:pt x="44395" y="17347"/>
                </a:cubicBezTo>
                <a:cubicBezTo>
                  <a:pt x="44578" y="17165"/>
                  <a:pt x="44875" y="17096"/>
                  <a:pt x="44943" y="16777"/>
                </a:cubicBezTo>
                <a:cubicBezTo>
                  <a:pt x="44943" y="16731"/>
                  <a:pt x="45057" y="16685"/>
                  <a:pt x="45149" y="16662"/>
                </a:cubicBezTo>
                <a:cubicBezTo>
                  <a:pt x="45560" y="16503"/>
                  <a:pt x="45833" y="16206"/>
                  <a:pt x="45970" y="15864"/>
                </a:cubicBezTo>
                <a:cubicBezTo>
                  <a:pt x="46130" y="15772"/>
                  <a:pt x="46267" y="15749"/>
                  <a:pt x="46381" y="15658"/>
                </a:cubicBezTo>
                <a:cubicBezTo>
                  <a:pt x="46861" y="15247"/>
                  <a:pt x="47317" y="14814"/>
                  <a:pt x="47796" y="14403"/>
                </a:cubicBezTo>
                <a:cubicBezTo>
                  <a:pt x="47911" y="14289"/>
                  <a:pt x="48002" y="14197"/>
                  <a:pt x="48093" y="14083"/>
                </a:cubicBezTo>
                <a:cubicBezTo>
                  <a:pt x="48458" y="13741"/>
                  <a:pt x="48846" y="13398"/>
                  <a:pt x="49189" y="13033"/>
                </a:cubicBezTo>
                <a:cubicBezTo>
                  <a:pt x="49303" y="12919"/>
                  <a:pt x="49326" y="12759"/>
                  <a:pt x="49417" y="12577"/>
                </a:cubicBezTo>
                <a:cubicBezTo>
                  <a:pt x="49451" y="12567"/>
                  <a:pt x="49492" y="12566"/>
                  <a:pt x="49537" y="12566"/>
                </a:cubicBezTo>
                <a:cubicBezTo>
                  <a:pt x="49556" y="12566"/>
                  <a:pt x="49576" y="12566"/>
                  <a:pt x="49596" y="12566"/>
                </a:cubicBezTo>
                <a:cubicBezTo>
                  <a:pt x="49750" y="12566"/>
                  <a:pt x="49924" y="12550"/>
                  <a:pt x="49988" y="12280"/>
                </a:cubicBezTo>
                <a:lnTo>
                  <a:pt x="49988" y="12280"/>
                </a:lnTo>
                <a:cubicBezTo>
                  <a:pt x="49851" y="12303"/>
                  <a:pt x="49714" y="12326"/>
                  <a:pt x="49531" y="12349"/>
                </a:cubicBezTo>
                <a:cubicBezTo>
                  <a:pt x="49714" y="12075"/>
                  <a:pt x="49851" y="11892"/>
                  <a:pt x="49965" y="11709"/>
                </a:cubicBezTo>
                <a:cubicBezTo>
                  <a:pt x="50161" y="11709"/>
                  <a:pt x="50259" y="11932"/>
                  <a:pt x="50413" y="11932"/>
                </a:cubicBezTo>
                <a:cubicBezTo>
                  <a:pt x="50456" y="11932"/>
                  <a:pt x="50503" y="11914"/>
                  <a:pt x="50558" y="11869"/>
                </a:cubicBezTo>
                <a:cubicBezTo>
                  <a:pt x="50535" y="11527"/>
                  <a:pt x="50535" y="11527"/>
                  <a:pt x="50787" y="11184"/>
                </a:cubicBezTo>
                <a:cubicBezTo>
                  <a:pt x="50809" y="11276"/>
                  <a:pt x="50855" y="11367"/>
                  <a:pt x="50901" y="11504"/>
                </a:cubicBezTo>
                <a:cubicBezTo>
                  <a:pt x="51083" y="11321"/>
                  <a:pt x="51334" y="11162"/>
                  <a:pt x="51334" y="11025"/>
                </a:cubicBezTo>
                <a:cubicBezTo>
                  <a:pt x="51334" y="10705"/>
                  <a:pt x="51517" y="10728"/>
                  <a:pt x="51722" y="10682"/>
                </a:cubicBezTo>
                <a:cubicBezTo>
                  <a:pt x="51745" y="10591"/>
                  <a:pt x="51768" y="10500"/>
                  <a:pt x="51791" y="10408"/>
                </a:cubicBezTo>
                <a:cubicBezTo>
                  <a:pt x="52133" y="10408"/>
                  <a:pt x="52133" y="10408"/>
                  <a:pt x="52110" y="9975"/>
                </a:cubicBezTo>
                <a:lnTo>
                  <a:pt x="52110" y="9975"/>
                </a:lnTo>
                <a:cubicBezTo>
                  <a:pt x="52270" y="9998"/>
                  <a:pt x="52407" y="10020"/>
                  <a:pt x="52613" y="10043"/>
                </a:cubicBezTo>
                <a:cubicBezTo>
                  <a:pt x="52795" y="9838"/>
                  <a:pt x="53001" y="9609"/>
                  <a:pt x="53183" y="9404"/>
                </a:cubicBezTo>
                <a:cubicBezTo>
                  <a:pt x="53160" y="9336"/>
                  <a:pt x="53138" y="9290"/>
                  <a:pt x="53115" y="9199"/>
                </a:cubicBezTo>
                <a:cubicBezTo>
                  <a:pt x="53480" y="9153"/>
                  <a:pt x="53799" y="9062"/>
                  <a:pt x="53914" y="8696"/>
                </a:cubicBezTo>
                <a:cubicBezTo>
                  <a:pt x="53936" y="8628"/>
                  <a:pt x="54005" y="8560"/>
                  <a:pt x="54028" y="8537"/>
                </a:cubicBezTo>
                <a:cubicBezTo>
                  <a:pt x="54347" y="8537"/>
                  <a:pt x="54461" y="8286"/>
                  <a:pt x="54644" y="8126"/>
                </a:cubicBezTo>
                <a:cubicBezTo>
                  <a:pt x="54918" y="7875"/>
                  <a:pt x="55192" y="7624"/>
                  <a:pt x="55443" y="7350"/>
                </a:cubicBezTo>
                <a:cubicBezTo>
                  <a:pt x="55785" y="6939"/>
                  <a:pt x="56310" y="6665"/>
                  <a:pt x="56424" y="6186"/>
                </a:cubicBezTo>
                <a:cubicBezTo>
                  <a:pt x="56675" y="5957"/>
                  <a:pt x="56835" y="5798"/>
                  <a:pt x="56972" y="5684"/>
                </a:cubicBezTo>
                <a:cubicBezTo>
                  <a:pt x="56927" y="5524"/>
                  <a:pt x="56904" y="5410"/>
                  <a:pt x="56881" y="5296"/>
                </a:cubicBezTo>
                <a:cubicBezTo>
                  <a:pt x="56904" y="5273"/>
                  <a:pt x="56949" y="5250"/>
                  <a:pt x="56972" y="5227"/>
                </a:cubicBezTo>
                <a:cubicBezTo>
                  <a:pt x="56995" y="5296"/>
                  <a:pt x="57018" y="5341"/>
                  <a:pt x="57063" y="5501"/>
                </a:cubicBezTo>
                <a:cubicBezTo>
                  <a:pt x="57246" y="5204"/>
                  <a:pt x="57360" y="5022"/>
                  <a:pt x="57497" y="4816"/>
                </a:cubicBezTo>
                <a:cubicBezTo>
                  <a:pt x="57383" y="4748"/>
                  <a:pt x="57269" y="4656"/>
                  <a:pt x="57155" y="4565"/>
                </a:cubicBezTo>
                <a:lnTo>
                  <a:pt x="57200" y="4451"/>
                </a:lnTo>
                <a:cubicBezTo>
                  <a:pt x="57406" y="4474"/>
                  <a:pt x="57611" y="4497"/>
                  <a:pt x="57840" y="4519"/>
                </a:cubicBezTo>
                <a:cubicBezTo>
                  <a:pt x="58296" y="3812"/>
                  <a:pt x="58912" y="3150"/>
                  <a:pt x="59186" y="2283"/>
                </a:cubicBezTo>
                <a:cubicBezTo>
                  <a:pt x="58958" y="2100"/>
                  <a:pt x="59186" y="2009"/>
                  <a:pt x="59278" y="1940"/>
                </a:cubicBezTo>
                <a:cubicBezTo>
                  <a:pt x="59186" y="1758"/>
                  <a:pt x="59095" y="1598"/>
                  <a:pt x="59004" y="1438"/>
                </a:cubicBezTo>
                <a:cubicBezTo>
                  <a:pt x="58547" y="1507"/>
                  <a:pt x="58387" y="1872"/>
                  <a:pt x="58182" y="2214"/>
                </a:cubicBezTo>
                <a:cubicBezTo>
                  <a:pt x="57931" y="1895"/>
                  <a:pt x="58136" y="1758"/>
                  <a:pt x="58319" y="1575"/>
                </a:cubicBezTo>
                <a:cubicBezTo>
                  <a:pt x="58205" y="1278"/>
                  <a:pt x="58113" y="982"/>
                  <a:pt x="57794" y="867"/>
                </a:cubicBezTo>
                <a:cubicBezTo>
                  <a:pt x="57817" y="685"/>
                  <a:pt x="57817" y="502"/>
                  <a:pt x="57817" y="365"/>
                </a:cubicBezTo>
                <a:cubicBezTo>
                  <a:pt x="57497" y="228"/>
                  <a:pt x="57246" y="114"/>
                  <a:pt x="569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rot="5400000">
            <a:off x="6870919" y="-1726796"/>
            <a:ext cx="2306517" cy="2201060"/>
          </a:xfrm>
          <a:custGeom>
            <a:avLst/>
            <a:gdLst/>
            <a:ahLst/>
            <a:cxnLst/>
            <a:rect l="l" t="t" r="r" b="b"/>
            <a:pathLst>
              <a:path w="65396" h="62406" extrusionOk="0">
                <a:moveTo>
                  <a:pt x="46861" y="20087"/>
                </a:moveTo>
                <a:cubicBezTo>
                  <a:pt x="46861" y="20110"/>
                  <a:pt x="46884" y="20110"/>
                  <a:pt x="46884" y="20133"/>
                </a:cubicBezTo>
                <a:cubicBezTo>
                  <a:pt x="46884" y="20133"/>
                  <a:pt x="46861" y="20133"/>
                  <a:pt x="46861" y="20156"/>
                </a:cubicBezTo>
                <a:cubicBezTo>
                  <a:pt x="46838" y="20156"/>
                  <a:pt x="46838" y="20133"/>
                  <a:pt x="46838" y="20133"/>
                </a:cubicBezTo>
                <a:cubicBezTo>
                  <a:pt x="46838" y="20110"/>
                  <a:pt x="46861" y="20110"/>
                  <a:pt x="46861" y="20087"/>
                </a:cubicBezTo>
                <a:close/>
                <a:moveTo>
                  <a:pt x="27254" y="38347"/>
                </a:moveTo>
                <a:cubicBezTo>
                  <a:pt x="27368" y="38644"/>
                  <a:pt x="27733" y="38827"/>
                  <a:pt x="27642" y="39329"/>
                </a:cubicBezTo>
                <a:cubicBezTo>
                  <a:pt x="27574" y="39146"/>
                  <a:pt x="27528" y="39055"/>
                  <a:pt x="27482" y="38941"/>
                </a:cubicBezTo>
                <a:cubicBezTo>
                  <a:pt x="27277" y="39009"/>
                  <a:pt x="27071" y="39055"/>
                  <a:pt x="26843" y="39123"/>
                </a:cubicBezTo>
                <a:cubicBezTo>
                  <a:pt x="26866" y="39192"/>
                  <a:pt x="26935" y="39329"/>
                  <a:pt x="26980" y="39466"/>
                </a:cubicBezTo>
                <a:lnTo>
                  <a:pt x="26912" y="39511"/>
                </a:lnTo>
                <a:cubicBezTo>
                  <a:pt x="26752" y="39374"/>
                  <a:pt x="26592" y="39237"/>
                  <a:pt x="26410" y="39101"/>
                </a:cubicBezTo>
                <a:cubicBezTo>
                  <a:pt x="26569" y="38964"/>
                  <a:pt x="26706" y="38849"/>
                  <a:pt x="26820" y="38735"/>
                </a:cubicBezTo>
                <a:cubicBezTo>
                  <a:pt x="26912" y="38781"/>
                  <a:pt x="27003" y="38827"/>
                  <a:pt x="27186" y="38918"/>
                </a:cubicBezTo>
                <a:cubicBezTo>
                  <a:pt x="27094" y="38713"/>
                  <a:pt x="27049" y="38598"/>
                  <a:pt x="27003" y="38461"/>
                </a:cubicBezTo>
                <a:cubicBezTo>
                  <a:pt x="27071" y="38416"/>
                  <a:pt x="27140" y="38393"/>
                  <a:pt x="27254" y="38347"/>
                </a:cubicBezTo>
                <a:close/>
                <a:moveTo>
                  <a:pt x="19311" y="43415"/>
                </a:moveTo>
                <a:cubicBezTo>
                  <a:pt x="19305" y="43415"/>
                  <a:pt x="19305" y="43415"/>
                  <a:pt x="19311" y="43415"/>
                </a:cubicBezTo>
                <a:lnTo>
                  <a:pt x="19311" y="43415"/>
                </a:lnTo>
                <a:cubicBezTo>
                  <a:pt x="19311" y="43415"/>
                  <a:pt x="19311" y="43415"/>
                  <a:pt x="19311" y="43415"/>
                </a:cubicBezTo>
                <a:close/>
                <a:moveTo>
                  <a:pt x="19539" y="45423"/>
                </a:moveTo>
                <a:cubicBezTo>
                  <a:pt x="19608" y="45606"/>
                  <a:pt x="19630" y="45743"/>
                  <a:pt x="19676" y="45857"/>
                </a:cubicBezTo>
                <a:cubicBezTo>
                  <a:pt x="19722" y="45971"/>
                  <a:pt x="19790" y="46108"/>
                  <a:pt x="19859" y="46245"/>
                </a:cubicBezTo>
                <a:cubicBezTo>
                  <a:pt x="19790" y="46290"/>
                  <a:pt x="19722" y="46336"/>
                  <a:pt x="19608" y="46405"/>
                </a:cubicBezTo>
                <a:cubicBezTo>
                  <a:pt x="19471" y="46199"/>
                  <a:pt x="19357" y="45994"/>
                  <a:pt x="19220" y="45788"/>
                </a:cubicBezTo>
                <a:cubicBezTo>
                  <a:pt x="19288" y="45720"/>
                  <a:pt x="19379" y="45606"/>
                  <a:pt x="19539" y="45423"/>
                </a:cubicBezTo>
                <a:close/>
                <a:moveTo>
                  <a:pt x="9154" y="51654"/>
                </a:moveTo>
                <a:cubicBezTo>
                  <a:pt x="9222" y="51769"/>
                  <a:pt x="9268" y="51860"/>
                  <a:pt x="9336" y="51951"/>
                </a:cubicBezTo>
                <a:cubicBezTo>
                  <a:pt x="9268" y="52202"/>
                  <a:pt x="8857" y="52362"/>
                  <a:pt x="9154" y="52659"/>
                </a:cubicBezTo>
                <a:cubicBezTo>
                  <a:pt x="9017" y="52750"/>
                  <a:pt x="8948" y="52819"/>
                  <a:pt x="8857" y="52887"/>
                </a:cubicBezTo>
                <a:cubicBezTo>
                  <a:pt x="8788" y="52750"/>
                  <a:pt x="8720" y="52636"/>
                  <a:pt x="8674" y="52522"/>
                </a:cubicBezTo>
                <a:cubicBezTo>
                  <a:pt x="8811" y="52248"/>
                  <a:pt x="8971" y="51951"/>
                  <a:pt x="9154" y="51654"/>
                </a:cubicBezTo>
                <a:close/>
                <a:moveTo>
                  <a:pt x="63980" y="1"/>
                </a:moveTo>
                <a:cubicBezTo>
                  <a:pt x="63523" y="252"/>
                  <a:pt x="62953" y="412"/>
                  <a:pt x="62816" y="1028"/>
                </a:cubicBezTo>
                <a:cubicBezTo>
                  <a:pt x="62702" y="1051"/>
                  <a:pt x="62588" y="1074"/>
                  <a:pt x="62451" y="1096"/>
                </a:cubicBezTo>
                <a:cubicBezTo>
                  <a:pt x="62519" y="1233"/>
                  <a:pt x="62565" y="1302"/>
                  <a:pt x="62610" y="1393"/>
                </a:cubicBezTo>
                <a:cubicBezTo>
                  <a:pt x="62747" y="1325"/>
                  <a:pt x="62839" y="1279"/>
                  <a:pt x="62839" y="1279"/>
                </a:cubicBezTo>
                <a:cubicBezTo>
                  <a:pt x="63113" y="1416"/>
                  <a:pt x="63295" y="1530"/>
                  <a:pt x="63569" y="1690"/>
                </a:cubicBezTo>
                <a:cubicBezTo>
                  <a:pt x="63341" y="1804"/>
                  <a:pt x="63135" y="1918"/>
                  <a:pt x="62976" y="2032"/>
                </a:cubicBezTo>
                <a:cubicBezTo>
                  <a:pt x="62816" y="1941"/>
                  <a:pt x="62702" y="1895"/>
                  <a:pt x="62519" y="1781"/>
                </a:cubicBezTo>
                <a:lnTo>
                  <a:pt x="62519" y="1781"/>
                </a:lnTo>
                <a:cubicBezTo>
                  <a:pt x="62565" y="2078"/>
                  <a:pt x="62588" y="2283"/>
                  <a:pt x="62633" y="2489"/>
                </a:cubicBezTo>
                <a:cubicBezTo>
                  <a:pt x="61926" y="3151"/>
                  <a:pt x="61241" y="3813"/>
                  <a:pt x="60511" y="4475"/>
                </a:cubicBezTo>
                <a:cubicBezTo>
                  <a:pt x="60419" y="4566"/>
                  <a:pt x="60259" y="4589"/>
                  <a:pt x="60145" y="4634"/>
                </a:cubicBezTo>
                <a:cubicBezTo>
                  <a:pt x="60100" y="4657"/>
                  <a:pt x="60054" y="4680"/>
                  <a:pt x="60008" y="4726"/>
                </a:cubicBezTo>
                <a:lnTo>
                  <a:pt x="60008" y="4977"/>
                </a:lnTo>
                <a:cubicBezTo>
                  <a:pt x="59826" y="5091"/>
                  <a:pt x="59643" y="5205"/>
                  <a:pt x="59483" y="5296"/>
                </a:cubicBezTo>
                <a:cubicBezTo>
                  <a:pt x="59324" y="5159"/>
                  <a:pt x="59209" y="5045"/>
                  <a:pt x="59050" y="4908"/>
                </a:cubicBezTo>
                <a:cubicBezTo>
                  <a:pt x="58981" y="5068"/>
                  <a:pt x="58913" y="5205"/>
                  <a:pt x="58821" y="5388"/>
                </a:cubicBezTo>
                <a:cubicBezTo>
                  <a:pt x="58799" y="5388"/>
                  <a:pt x="58730" y="5410"/>
                  <a:pt x="58639" y="5456"/>
                </a:cubicBezTo>
                <a:cubicBezTo>
                  <a:pt x="58707" y="5570"/>
                  <a:pt x="58753" y="5684"/>
                  <a:pt x="58799" y="5776"/>
                </a:cubicBezTo>
                <a:cubicBezTo>
                  <a:pt x="58730" y="5981"/>
                  <a:pt x="58274" y="5981"/>
                  <a:pt x="58548" y="6301"/>
                </a:cubicBezTo>
                <a:cubicBezTo>
                  <a:pt x="58023" y="6803"/>
                  <a:pt x="57543" y="7328"/>
                  <a:pt x="56995" y="7784"/>
                </a:cubicBezTo>
                <a:cubicBezTo>
                  <a:pt x="56448" y="8241"/>
                  <a:pt x="56014" y="8834"/>
                  <a:pt x="55443" y="9108"/>
                </a:cubicBezTo>
                <a:cubicBezTo>
                  <a:pt x="54964" y="9724"/>
                  <a:pt x="54416" y="10158"/>
                  <a:pt x="53846" y="10706"/>
                </a:cubicBezTo>
                <a:cubicBezTo>
                  <a:pt x="53594" y="10295"/>
                  <a:pt x="53252" y="10021"/>
                  <a:pt x="52910" y="9747"/>
                </a:cubicBezTo>
                <a:cubicBezTo>
                  <a:pt x="52818" y="9816"/>
                  <a:pt x="52750" y="9884"/>
                  <a:pt x="52659" y="9953"/>
                </a:cubicBezTo>
                <a:cubicBezTo>
                  <a:pt x="52613" y="9839"/>
                  <a:pt x="52590" y="9747"/>
                  <a:pt x="52522" y="9565"/>
                </a:cubicBezTo>
                <a:cubicBezTo>
                  <a:pt x="52316" y="9884"/>
                  <a:pt x="52134" y="10112"/>
                  <a:pt x="51997" y="10318"/>
                </a:cubicBezTo>
                <a:cubicBezTo>
                  <a:pt x="51837" y="10364"/>
                  <a:pt x="51723" y="10432"/>
                  <a:pt x="51586" y="10478"/>
                </a:cubicBezTo>
                <a:cubicBezTo>
                  <a:pt x="51700" y="10615"/>
                  <a:pt x="51768" y="10706"/>
                  <a:pt x="51883" y="10820"/>
                </a:cubicBezTo>
                <a:cubicBezTo>
                  <a:pt x="51723" y="10866"/>
                  <a:pt x="51586" y="10911"/>
                  <a:pt x="51449" y="10957"/>
                </a:cubicBezTo>
                <a:cubicBezTo>
                  <a:pt x="51426" y="10866"/>
                  <a:pt x="51403" y="10752"/>
                  <a:pt x="51380" y="10615"/>
                </a:cubicBezTo>
                <a:cubicBezTo>
                  <a:pt x="51266" y="10729"/>
                  <a:pt x="51198" y="10820"/>
                  <a:pt x="51129" y="10911"/>
                </a:cubicBezTo>
                <a:cubicBezTo>
                  <a:pt x="51175" y="11025"/>
                  <a:pt x="51198" y="11117"/>
                  <a:pt x="51266" y="11277"/>
                </a:cubicBezTo>
                <a:cubicBezTo>
                  <a:pt x="51107" y="11231"/>
                  <a:pt x="51038" y="11208"/>
                  <a:pt x="50924" y="11162"/>
                </a:cubicBezTo>
                <a:cubicBezTo>
                  <a:pt x="50650" y="11368"/>
                  <a:pt x="50330" y="11619"/>
                  <a:pt x="50057" y="11802"/>
                </a:cubicBezTo>
                <a:cubicBezTo>
                  <a:pt x="50171" y="12030"/>
                  <a:pt x="50239" y="12190"/>
                  <a:pt x="50330" y="12395"/>
                </a:cubicBezTo>
                <a:cubicBezTo>
                  <a:pt x="50262" y="12441"/>
                  <a:pt x="50216" y="12486"/>
                  <a:pt x="50148" y="12532"/>
                </a:cubicBezTo>
                <a:cubicBezTo>
                  <a:pt x="50034" y="12372"/>
                  <a:pt x="49920" y="12258"/>
                  <a:pt x="49828" y="12121"/>
                </a:cubicBezTo>
                <a:cubicBezTo>
                  <a:pt x="49509" y="12144"/>
                  <a:pt x="49463" y="12395"/>
                  <a:pt x="49395" y="12600"/>
                </a:cubicBezTo>
                <a:cubicBezTo>
                  <a:pt x="49258" y="12646"/>
                  <a:pt x="49098" y="12669"/>
                  <a:pt x="49029" y="12760"/>
                </a:cubicBezTo>
                <a:cubicBezTo>
                  <a:pt x="48870" y="13080"/>
                  <a:pt x="48527" y="13194"/>
                  <a:pt x="48299" y="13468"/>
                </a:cubicBezTo>
                <a:cubicBezTo>
                  <a:pt x="48094" y="13696"/>
                  <a:pt x="47911" y="13901"/>
                  <a:pt x="47728" y="14107"/>
                </a:cubicBezTo>
                <a:cubicBezTo>
                  <a:pt x="47820" y="14289"/>
                  <a:pt x="47911" y="14426"/>
                  <a:pt x="47979" y="14563"/>
                </a:cubicBezTo>
                <a:lnTo>
                  <a:pt x="48390" y="14563"/>
                </a:lnTo>
                <a:cubicBezTo>
                  <a:pt x="48596" y="14792"/>
                  <a:pt x="48710" y="15020"/>
                  <a:pt x="48641" y="15317"/>
                </a:cubicBezTo>
                <a:cubicBezTo>
                  <a:pt x="48588" y="15459"/>
                  <a:pt x="48521" y="15574"/>
                  <a:pt x="48385" y="15574"/>
                </a:cubicBezTo>
                <a:cubicBezTo>
                  <a:pt x="48347" y="15574"/>
                  <a:pt x="48303" y="15565"/>
                  <a:pt x="48253" y="15545"/>
                </a:cubicBezTo>
                <a:cubicBezTo>
                  <a:pt x="48162" y="15545"/>
                  <a:pt x="48071" y="15568"/>
                  <a:pt x="48002" y="15568"/>
                </a:cubicBezTo>
                <a:cubicBezTo>
                  <a:pt x="48002" y="15796"/>
                  <a:pt x="47979" y="15979"/>
                  <a:pt x="47957" y="16275"/>
                </a:cubicBezTo>
                <a:cubicBezTo>
                  <a:pt x="47869" y="16111"/>
                  <a:pt x="47776" y="16047"/>
                  <a:pt x="47678" y="16047"/>
                </a:cubicBezTo>
                <a:cubicBezTo>
                  <a:pt x="47572" y="16047"/>
                  <a:pt x="47459" y="16123"/>
                  <a:pt x="47340" y="16230"/>
                </a:cubicBezTo>
                <a:cubicBezTo>
                  <a:pt x="47363" y="15910"/>
                  <a:pt x="47386" y="15705"/>
                  <a:pt x="47432" y="15476"/>
                </a:cubicBezTo>
                <a:cubicBezTo>
                  <a:pt x="47363" y="15385"/>
                  <a:pt x="47272" y="15271"/>
                  <a:pt x="47203" y="15180"/>
                </a:cubicBezTo>
                <a:cubicBezTo>
                  <a:pt x="46884" y="15180"/>
                  <a:pt x="46838" y="15157"/>
                  <a:pt x="46815" y="14792"/>
                </a:cubicBezTo>
                <a:cubicBezTo>
                  <a:pt x="46633" y="14929"/>
                  <a:pt x="46450" y="15066"/>
                  <a:pt x="46290" y="15180"/>
                </a:cubicBezTo>
                <a:cubicBezTo>
                  <a:pt x="46245" y="15339"/>
                  <a:pt x="46222" y="15476"/>
                  <a:pt x="46222" y="15522"/>
                </a:cubicBezTo>
                <a:cubicBezTo>
                  <a:pt x="45994" y="15613"/>
                  <a:pt x="45834" y="15682"/>
                  <a:pt x="45674" y="15750"/>
                </a:cubicBezTo>
                <a:cubicBezTo>
                  <a:pt x="45651" y="15933"/>
                  <a:pt x="45651" y="16115"/>
                  <a:pt x="45628" y="16207"/>
                </a:cubicBezTo>
                <a:cubicBezTo>
                  <a:pt x="45469" y="16230"/>
                  <a:pt x="45309" y="16207"/>
                  <a:pt x="45195" y="16275"/>
                </a:cubicBezTo>
                <a:cubicBezTo>
                  <a:pt x="45012" y="16367"/>
                  <a:pt x="44852" y="16504"/>
                  <a:pt x="44693" y="16640"/>
                </a:cubicBezTo>
                <a:cubicBezTo>
                  <a:pt x="44510" y="16823"/>
                  <a:pt x="44350" y="17029"/>
                  <a:pt x="44168" y="17188"/>
                </a:cubicBezTo>
                <a:cubicBezTo>
                  <a:pt x="43574" y="17645"/>
                  <a:pt x="42981" y="18078"/>
                  <a:pt x="42524" y="18672"/>
                </a:cubicBezTo>
                <a:cubicBezTo>
                  <a:pt x="42433" y="18809"/>
                  <a:pt x="42296" y="18900"/>
                  <a:pt x="42182" y="18991"/>
                </a:cubicBezTo>
                <a:cubicBezTo>
                  <a:pt x="42045" y="19128"/>
                  <a:pt x="41862" y="19220"/>
                  <a:pt x="41748" y="19334"/>
                </a:cubicBezTo>
                <a:cubicBezTo>
                  <a:pt x="41588" y="19516"/>
                  <a:pt x="41474" y="19745"/>
                  <a:pt x="41314" y="19904"/>
                </a:cubicBezTo>
                <a:cubicBezTo>
                  <a:pt x="40972" y="20224"/>
                  <a:pt x="40584" y="20498"/>
                  <a:pt x="40196" y="20817"/>
                </a:cubicBezTo>
                <a:cubicBezTo>
                  <a:pt x="40242" y="20863"/>
                  <a:pt x="40264" y="20932"/>
                  <a:pt x="40310" y="21000"/>
                </a:cubicBezTo>
                <a:cubicBezTo>
                  <a:pt x="40105" y="21137"/>
                  <a:pt x="39899" y="21274"/>
                  <a:pt x="39671" y="21434"/>
                </a:cubicBezTo>
                <a:cubicBezTo>
                  <a:pt x="40082" y="21479"/>
                  <a:pt x="40105" y="21525"/>
                  <a:pt x="40196" y="22027"/>
                </a:cubicBezTo>
                <a:cubicBezTo>
                  <a:pt x="40128" y="22050"/>
                  <a:pt x="40059" y="22096"/>
                  <a:pt x="39991" y="22119"/>
                </a:cubicBezTo>
                <a:cubicBezTo>
                  <a:pt x="39922" y="21982"/>
                  <a:pt x="39876" y="21867"/>
                  <a:pt x="39831" y="21799"/>
                </a:cubicBezTo>
                <a:cubicBezTo>
                  <a:pt x="39671" y="21776"/>
                  <a:pt x="39534" y="21753"/>
                  <a:pt x="39374" y="21731"/>
                </a:cubicBezTo>
                <a:cubicBezTo>
                  <a:pt x="39374" y="21845"/>
                  <a:pt x="39374" y="21959"/>
                  <a:pt x="39351" y="22073"/>
                </a:cubicBezTo>
                <a:cubicBezTo>
                  <a:pt x="39237" y="22096"/>
                  <a:pt x="39146" y="22119"/>
                  <a:pt x="39032" y="22141"/>
                </a:cubicBezTo>
                <a:cubicBezTo>
                  <a:pt x="39009" y="22210"/>
                  <a:pt x="38963" y="22278"/>
                  <a:pt x="38941" y="22370"/>
                </a:cubicBezTo>
                <a:cubicBezTo>
                  <a:pt x="38849" y="22324"/>
                  <a:pt x="38758" y="22301"/>
                  <a:pt x="38667" y="22278"/>
                </a:cubicBezTo>
                <a:cubicBezTo>
                  <a:pt x="38416" y="22598"/>
                  <a:pt x="37982" y="22735"/>
                  <a:pt x="37891" y="23214"/>
                </a:cubicBezTo>
                <a:cubicBezTo>
                  <a:pt x="37891" y="23305"/>
                  <a:pt x="37754" y="23397"/>
                  <a:pt x="37685" y="23488"/>
                </a:cubicBezTo>
                <a:cubicBezTo>
                  <a:pt x="37503" y="23693"/>
                  <a:pt x="37320" y="23922"/>
                  <a:pt x="37115" y="24150"/>
                </a:cubicBezTo>
                <a:cubicBezTo>
                  <a:pt x="37320" y="24127"/>
                  <a:pt x="37503" y="24104"/>
                  <a:pt x="37685" y="24104"/>
                </a:cubicBezTo>
                <a:cubicBezTo>
                  <a:pt x="37799" y="24264"/>
                  <a:pt x="37891" y="24401"/>
                  <a:pt x="38005" y="24561"/>
                </a:cubicBezTo>
                <a:cubicBezTo>
                  <a:pt x="37822" y="24766"/>
                  <a:pt x="37640" y="24995"/>
                  <a:pt x="37480" y="25200"/>
                </a:cubicBezTo>
                <a:cubicBezTo>
                  <a:pt x="37480" y="25223"/>
                  <a:pt x="37503" y="25223"/>
                  <a:pt x="37503" y="25223"/>
                </a:cubicBezTo>
                <a:cubicBezTo>
                  <a:pt x="37662" y="25131"/>
                  <a:pt x="37799" y="25040"/>
                  <a:pt x="37959" y="24949"/>
                </a:cubicBezTo>
                <a:cubicBezTo>
                  <a:pt x="37959" y="24972"/>
                  <a:pt x="37982" y="25017"/>
                  <a:pt x="37982" y="25040"/>
                </a:cubicBezTo>
                <a:cubicBezTo>
                  <a:pt x="38187" y="25017"/>
                  <a:pt x="38370" y="24995"/>
                  <a:pt x="38553" y="24972"/>
                </a:cubicBezTo>
                <a:cubicBezTo>
                  <a:pt x="38461" y="24972"/>
                  <a:pt x="38347" y="24949"/>
                  <a:pt x="38187" y="24926"/>
                </a:cubicBezTo>
                <a:cubicBezTo>
                  <a:pt x="38302" y="24721"/>
                  <a:pt x="38393" y="24561"/>
                  <a:pt x="38507" y="24378"/>
                </a:cubicBezTo>
                <a:cubicBezTo>
                  <a:pt x="38416" y="24355"/>
                  <a:pt x="38302" y="24310"/>
                  <a:pt x="38187" y="24287"/>
                </a:cubicBezTo>
                <a:cubicBezTo>
                  <a:pt x="38261" y="24197"/>
                  <a:pt x="38337" y="24172"/>
                  <a:pt x="38413" y="24172"/>
                </a:cubicBezTo>
                <a:cubicBezTo>
                  <a:pt x="38514" y="24172"/>
                  <a:pt x="38615" y="24217"/>
                  <a:pt x="38708" y="24217"/>
                </a:cubicBezTo>
                <a:cubicBezTo>
                  <a:pt x="38741" y="24217"/>
                  <a:pt x="38773" y="24211"/>
                  <a:pt x="38804" y="24196"/>
                </a:cubicBezTo>
                <a:lnTo>
                  <a:pt x="38804" y="24835"/>
                </a:lnTo>
                <a:cubicBezTo>
                  <a:pt x="38781" y="24858"/>
                  <a:pt x="38690" y="24926"/>
                  <a:pt x="38598" y="25017"/>
                </a:cubicBezTo>
                <a:cubicBezTo>
                  <a:pt x="38530" y="25291"/>
                  <a:pt x="38256" y="25360"/>
                  <a:pt x="38073" y="25519"/>
                </a:cubicBezTo>
                <a:cubicBezTo>
                  <a:pt x="37571" y="25999"/>
                  <a:pt x="37069" y="26478"/>
                  <a:pt x="36567" y="26980"/>
                </a:cubicBezTo>
                <a:cubicBezTo>
                  <a:pt x="35996" y="27574"/>
                  <a:pt x="35334" y="28076"/>
                  <a:pt x="34786" y="28715"/>
                </a:cubicBezTo>
                <a:cubicBezTo>
                  <a:pt x="34630" y="28891"/>
                  <a:pt x="34457" y="29200"/>
                  <a:pt x="34182" y="29200"/>
                </a:cubicBezTo>
                <a:cubicBezTo>
                  <a:pt x="34135" y="29200"/>
                  <a:pt x="34086" y="29191"/>
                  <a:pt x="34033" y="29172"/>
                </a:cubicBezTo>
                <a:cubicBezTo>
                  <a:pt x="33851" y="29697"/>
                  <a:pt x="33394" y="29948"/>
                  <a:pt x="33075" y="30404"/>
                </a:cubicBezTo>
                <a:cubicBezTo>
                  <a:pt x="32983" y="30222"/>
                  <a:pt x="32960" y="30107"/>
                  <a:pt x="32892" y="29948"/>
                </a:cubicBezTo>
                <a:cubicBezTo>
                  <a:pt x="32801" y="30290"/>
                  <a:pt x="32892" y="30632"/>
                  <a:pt x="32504" y="30769"/>
                </a:cubicBezTo>
                <a:cubicBezTo>
                  <a:pt x="32481" y="30564"/>
                  <a:pt x="32435" y="30358"/>
                  <a:pt x="32413" y="30107"/>
                </a:cubicBezTo>
                <a:cubicBezTo>
                  <a:pt x="32276" y="30199"/>
                  <a:pt x="32184" y="30267"/>
                  <a:pt x="32093" y="30336"/>
                </a:cubicBezTo>
                <a:cubicBezTo>
                  <a:pt x="32047" y="30267"/>
                  <a:pt x="32002" y="30222"/>
                  <a:pt x="31979" y="30176"/>
                </a:cubicBezTo>
                <a:cubicBezTo>
                  <a:pt x="31933" y="30244"/>
                  <a:pt x="31910" y="30290"/>
                  <a:pt x="31865" y="30404"/>
                </a:cubicBezTo>
                <a:cubicBezTo>
                  <a:pt x="31728" y="30199"/>
                  <a:pt x="31682" y="30085"/>
                  <a:pt x="31568" y="29925"/>
                </a:cubicBezTo>
                <a:cubicBezTo>
                  <a:pt x="31705" y="29925"/>
                  <a:pt x="31751" y="29925"/>
                  <a:pt x="31796" y="29948"/>
                </a:cubicBezTo>
                <a:cubicBezTo>
                  <a:pt x="31842" y="29948"/>
                  <a:pt x="31865" y="29970"/>
                  <a:pt x="31910" y="29993"/>
                </a:cubicBezTo>
                <a:cubicBezTo>
                  <a:pt x="31910" y="29970"/>
                  <a:pt x="31910" y="29948"/>
                  <a:pt x="31910" y="29925"/>
                </a:cubicBezTo>
                <a:cubicBezTo>
                  <a:pt x="32093" y="29879"/>
                  <a:pt x="32276" y="29811"/>
                  <a:pt x="32458" y="29765"/>
                </a:cubicBezTo>
                <a:cubicBezTo>
                  <a:pt x="32527" y="29697"/>
                  <a:pt x="32595" y="29605"/>
                  <a:pt x="32641" y="29514"/>
                </a:cubicBezTo>
                <a:cubicBezTo>
                  <a:pt x="32413" y="29400"/>
                  <a:pt x="32184" y="29308"/>
                  <a:pt x="31933" y="29194"/>
                </a:cubicBezTo>
                <a:cubicBezTo>
                  <a:pt x="31910" y="29149"/>
                  <a:pt x="31865" y="29057"/>
                  <a:pt x="31773" y="28898"/>
                </a:cubicBezTo>
                <a:cubicBezTo>
                  <a:pt x="31385" y="29286"/>
                  <a:pt x="31066" y="29651"/>
                  <a:pt x="30746" y="30016"/>
                </a:cubicBezTo>
                <a:cubicBezTo>
                  <a:pt x="30792" y="30107"/>
                  <a:pt x="30838" y="30199"/>
                  <a:pt x="30883" y="30290"/>
                </a:cubicBezTo>
                <a:cubicBezTo>
                  <a:pt x="30997" y="30495"/>
                  <a:pt x="31134" y="30724"/>
                  <a:pt x="31271" y="30975"/>
                </a:cubicBezTo>
                <a:cubicBezTo>
                  <a:pt x="31134" y="31043"/>
                  <a:pt x="31020" y="31112"/>
                  <a:pt x="30883" y="31180"/>
                </a:cubicBezTo>
                <a:cubicBezTo>
                  <a:pt x="30929" y="31271"/>
                  <a:pt x="30997" y="31363"/>
                  <a:pt x="31043" y="31454"/>
                </a:cubicBezTo>
                <a:cubicBezTo>
                  <a:pt x="30952" y="31500"/>
                  <a:pt x="30883" y="31545"/>
                  <a:pt x="30724" y="31614"/>
                </a:cubicBezTo>
                <a:lnTo>
                  <a:pt x="30724" y="30427"/>
                </a:lnTo>
                <a:cubicBezTo>
                  <a:pt x="30587" y="30518"/>
                  <a:pt x="30450" y="30610"/>
                  <a:pt x="30267" y="30746"/>
                </a:cubicBezTo>
                <a:cubicBezTo>
                  <a:pt x="30313" y="30906"/>
                  <a:pt x="30335" y="31089"/>
                  <a:pt x="30381" y="31294"/>
                </a:cubicBezTo>
                <a:cubicBezTo>
                  <a:pt x="30221" y="31271"/>
                  <a:pt x="30016" y="31249"/>
                  <a:pt x="29765" y="31203"/>
                </a:cubicBezTo>
                <a:lnTo>
                  <a:pt x="29765" y="31203"/>
                </a:lnTo>
                <a:cubicBezTo>
                  <a:pt x="29925" y="31545"/>
                  <a:pt x="30039" y="31819"/>
                  <a:pt x="30221" y="32184"/>
                </a:cubicBezTo>
                <a:cubicBezTo>
                  <a:pt x="29925" y="32207"/>
                  <a:pt x="29674" y="32207"/>
                  <a:pt x="29377" y="32230"/>
                </a:cubicBezTo>
                <a:cubicBezTo>
                  <a:pt x="29491" y="32116"/>
                  <a:pt x="29582" y="32025"/>
                  <a:pt x="29674" y="31933"/>
                </a:cubicBezTo>
                <a:cubicBezTo>
                  <a:pt x="29559" y="31888"/>
                  <a:pt x="29468" y="31842"/>
                  <a:pt x="29354" y="31796"/>
                </a:cubicBezTo>
                <a:cubicBezTo>
                  <a:pt x="29377" y="31614"/>
                  <a:pt x="29422" y="31477"/>
                  <a:pt x="29445" y="31317"/>
                </a:cubicBezTo>
                <a:lnTo>
                  <a:pt x="29445" y="31317"/>
                </a:lnTo>
                <a:cubicBezTo>
                  <a:pt x="29012" y="31340"/>
                  <a:pt x="29126" y="31728"/>
                  <a:pt x="28966" y="31933"/>
                </a:cubicBezTo>
                <a:cubicBezTo>
                  <a:pt x="28908" y="31882"/>
                  <a:pt x="28863" y="31861"/>
                  <a:pt x="28827" y="31861"/>
                </a:cubicBezTo>
                <a:cubicBezTo>
                  <a:pt x="28735" y="31861"/>
                  <a:pt x="28702" y="31995"/>
                  <a:pt x="28669" y="32093"/>
                </a:cubicBezTo>
                <a:cubicBezTo>
                  <a:pt x="28646" y="32139"/>
                  <a:pt x="28692" y="32230"/>
                  <a:pt x="28692" y="32344"/>
                </a:cubicBezTo>
                <a:cubicBezTo>
                  <a:pt x="28783" y="32253"/>
                  <a:pt x="28829" y="32184"/>
                  <a:pt x="28920" y="32093"/>
                </a:cubicBezTo>
                <a:cubicBezTo>
                  <a:pt x="29034" y="32207"/>
                  <a:pt x="29149" y="32299"/>
                  <a:pt x="29286" y="32413"/>
                </a:cubicBezTo>
                <a:cubicBezTo>
                  <a:pt x="29400" y="32436"/>
                  <a:pt x="29537" y="32481"/>
                  <a:pt x="29811" y="32550"/>
                </a:cubicBezTo>
                <a:cubicBezTo>
                  <a:pt x="29514" y="32709"/>
                  <a:pt x="29331" y="32824"/>
                  <a:pt x="29149" y="32938"/>
                </a:cubicBezTo>
                <a:cubicBezTo>
                  <a:pt x="29012" y="32778"/>
                  <a:pt x="28920" y="32641"/>
                  <a:pt x="28806" y="32504"/>
                </a:cubicBezTo>
                <a:cubicBezTo>
                  <a:pt x="28692" y="32573"/>
                  <a:pt x="28601" y="32618"/>
                  <a:pt x="28487" y="32664"/>
                </a:cubicBezTo>
                <a:cubicBezTo>
                  <a:pt x="28441" y="32550"/>
                  <a:pt x="28395" y="32458"/>
                  <a:pt x="28350" y="32299"/>
                </a:cubicBezTo>
                <a:cubicBezTo>
                  <a:pt x="27984" y="32664"/>
                  <a:pt x="27665" y="32983"/>
                  <a:pt x="27323" y="33280"/>
                </a:cubicBezTo>
                <a:cubicBezTo>
                  <a:pt x="27094" y="33486"/>
                  <a:pt x="26843" y="33645"/>
                  <a:pt x="26638" y="33851"/>
                </a:cubicBezTo>
                <a:cubicBezTo>
                  <a:pt x="26318" y="34170"/>
                  <a:pt x="25907" y="34399"/>
                  <a:pt x="25679" y="34832"/>
                </a:cubicBezTo>
                <a:cubicBezTo>
                  <a:pt x="25588" y="34992"/>
                  <a:pt x="25405" y="35106"/>
                  <a:pt x="25245" y="35243"/>
                </a:cubicBezTo>
                <a:cubicBezTo>
                  <a:pt x="25108" y="35357"/>
                  <a:pt x="24972" y="35448"/>
                  <a:pt x="24857" y="35563"/>
                </a:cubicBezTo>
                <a:cubicBezTo>
                  <a:pt x="24469" y="35996"/>
                  <a:pt x="24104" y="36430"/>
                  <a:pt x="23716" y="36841"/>
                </a:cubicBezTo>
                <a:cubicBezTo>
                  <a:pt x="23579" y="37001"/>
                  <a:pt x="23419" y="37138"/>
                  <a:pt x="23260" y="37275"/>
                </a:cubicBezTo>
                <a:cubicBezTo>
                  <a:pt x="23397" y="37366"/>
                  <a:pt x="23534" y="37434"/>
                  <a:pt x="23670" y="37526"/>
                </a:cubicBezTo>
                <a:cubicBezTo>
                  <a:pt x="23716" y="37480"/>
                  <a:pt x="23785" y="37434"/>
                  <a:pt x="23876" y="37366"/>
                </a:cubicBezTo>
                <a:cubicBezTo>
                  <a:pt x="23899" y="37503"/>
                  <a:pt x="23922" y="37594"/>
                  <a:pt x="23944" y="37685"/>
                </a:cubicBezTo>
                <a:cubicBezTo>
                  <a:pt x="24059" y="37777"/>
                  <a:pt x="24310" y="37640"/>
                  <a:pt x="24310" y="37914"/>
                </a:cubicBezTo>
                <a:cubicBezTo>
                  <a:pt x="24411" y="37795"/>
                  <a:pt x="24463" y="37564"/>
                  <a:pt x="24650" y="37564"/>
                </a:cubicBezTo>
                <a:cubicBezTo>
                  <a:pt x="24715" y="37564"/>
                  <a:pt x="24797" y="37592"/>
                  <a:pt x="24903" y="37663"/>
                </a:cubicBezTo>
                <a:lnTo>
                  <a:pt x="24903" y="37023"/>
                </a:lnTo>
                <a:cubicBezTo>
                  <a:pt x="25131" y="37138"/>
                  <a:pt x="25314" y="37252"/>
                  <a:pt x="25565" y="37366"/>
                </a:cubicBezTo>
                <a:cubicBezTo>
                  <a:pt x="25382" y="37571"/>
                  <a:pt x="25223" y="37799"/>
                  <a:pt x="25040" y="38028"/>
                </a:cubicBezTo>
                <a:cubicBezTo>
                  <a:pt x="24949" y="38005"/>
                  <a:pt x="24903" y="37959"/>
                  <a:pt x="24835" y="37936"/>
                </a:cubicBezTo>
                <a:cubicBezTo>
                  <a:pt x="24766" y="38096"/>
                  <a:pt x="24720" y="38256"/>
                  <a:pt x="24652" y="38416"/>
                </a:cubicBezTo>
                <a:cubicBezTo>
                  <a:pt x="24561" y="38302"/>
                  <a:pt x="24492" y="38210"/>
                  <a:pt x="24401" y="38119"/>
                </a:cubicBezTo>
                <a:cubicBezTo>
                  <a:pt x="24378" y="38142"/>
                  <a:pt x="24355" y="38165"/>
                  <a:pt x="24310" y="38188"/>
                </a:cubicBezTo>
                <a:cubicBezTo>
                  <a:pt x="24355" y="38279"/>
                  <a:pt x="24401" y="38370"/>
                  <a:pt x="24469" y="38507"/>
                </a:cubicBezTo>
                <a:cubicBezTo>
                  <a:pt x="24424" y="38576"/>
                  <a:pt x="24378" y="38667"/>
                  <a:pt x="24287" y="38804"/>
                </a:cubicBezTo>
                <a:cubicBezTo>
                  <a:pt x="24218" y="38690"/>
                  <a:pt x="24150" y="38644"/>
                  <a:pt x="24104" y="38576"/>
                </a:cubicBezTo>
                <a:cubicBezTo>
                  <a:pt x="24036" y="38667"/>
                  <a:pt x="23922" y="38735"/>
                  <a:pt x="23922" y="38827"/>
                </a:cubicBezTo>
                <a:cubicBezTo>
                  <a:pt x="23922" y="39192"/>
                  <a:pt x="23648" y="39329"/>
                  <a:pt x="23397" y="39534"/>
                </a:cubicBezTo>
                <a:cubicBezTo>
                  <a:pt x="23237" y="39283"/>
                  <a:pt x="23031" y="39146"/>
                  <a:pt x="22780" y="39123"/>
                </a:cubicBezTo>
                <a:lnTo>
                  <a:pt x="22780" y="39123"/>
                </a:lnTo>
                <a:cubicBezTo>
                  <a:pt x="22917" y="39215"/>
                  <a:pt x="23054" y="39306"/>
                  <a:pt x="23237" y="39420"/>
                </a:cubicBezTo>
                <a:cubicBezTo>
                  <a:pt x="22963" y="39557"/>
                  <a:pt x="22712" y="39808"/>
                  <a:pt x="22529" y="40059"/>
                </a:cubicBezTo>
                <a:cubicBezTo>
                  <a:pt x="22484" y="40105"/>
                  <a:pt x="22392" y="40082"/>
                  <a:pt x="22324" y="40105"/>
                </a:cubicBezTo>
                <a:cubicBezTo>
                  <a:pt x="22232" y="40059"/>
                  <a:pt x="22141" y="40036"/>
                  <a:pt x="22050" y="39991"/>
                </a:cubicBezTo>
                <a:cubicBezTo>
                  <a:pt x="21981" y="39854"/>
                  <a:pt x="21890" y="39717"/>
                  <a:pt x="21822" y="39603"/>
                </a:cubicBezTo>
                <a:cubicBezTo>
                  <a:pt x="21776" y="39671"/>
                  <a:pt x="21685" y="39785"/>
                  <a:pt x="21616" y="39899"/>
                </a:cubicBezTo>
                <a:cubicBezTo>
                  <a:pt x="21685" y="39945"/>
                  <a:pt x="21730" y="39991"/>
                  <a:pt x="21799" y="40036"/>
                </a:cubicBezTo>
                <a:cubicBezTo>
                  <a:pt x="21753" y="40128"/>
                  <a:pt x="21685" y="40242"/>
                  <a:pt x="21662" y="40310"/>
                </a:cubicBezTo>
                <a:cubicBezTo>
                  <a:pt x="21730" y="40584"/>
                  <a:pt x="21776" y="40835"/>
                  <a:pt x="21844" y="41086"/>
                </a:cubicBezTo>
                <a:cubicBezTo>
                  <a:pt x="21753" y="41178"/>
                  <a:pt x="21685" y="41246"/>
                  <a:pt x="21571" y="41360"/>
                </a:cubicBezTo>
                <a:cubicBezTo>
                  <a:pt x="21456" y="41155"/>
                  <a:pt x="21388" y="40972"/>
                  <a:pt x="21297" y="40790"/>
                </a:cubicBezTo>
                <a:cubicBezTo>
                  <a:pt x="21274" y="40812"/>
                  <a:pt x="21251" y="40812"/>
                  <a:pt x="21228" y="40835"/>
                </a:cubicBezTo>
                <a:cubicBezTo>
                  <a:pt x="21297" y="41018"/>
                  <a:pt x="21365" y="41223"/>
                  <a:pt x="21434" y="41406"/>
                </a:cubicBezTo>
                <a:cubicBezTo>
                  <a:pt x="21247" y="41427"/>
                  <a:pt x="21343" y="41806"/>
                  <a:pt x="21105" y="41806"/>
                </a:cubicBezTo>
                <a:cubicBezTo>
                  <a:pt x="21081" y="41806"/>
                  <a:pt x="21054" y="41802"/>
                  <a:pt x="21023" y="41794"/>
                </a:cubicBezTo>
                <a:cubicBezTo>
                  <a:pt x="21046" y="41703"/>
                  <a:pt x="21068" y="41611"/>
                  <a:pt x="21091" y="41474"/>
                </a:cubicBezTo>
                <a:lnTo>
                  <a:pt x="21091" y="41474"/>
                </a:lnTo>
                <a:cubicBezTo>
                  <a:pt x="20989" y="41536"/>
                  <a:pt x="20904" y="41579"/>
                  <a:pt x="20822" y="41620"/>
                </a:cubicBezTo>
                <a:lnTo>
                  <a:pt x="20822" y="41620"/>
                </a:lnTo>
                <a:cubicBezTo>
                  <a:pt x="20821" y="41617"/>
                  <a:pt x="20819" y="41614"/>
                  <a:pt x="20817" y="41611"/>
                </a:cubicBezTo>
                <a:lnTo>
                  <a:pt x="20817" y="41611"/>
                </a:lnTo>
                <a:lnTo>
                  <a:pt x="20795" y="41634"/>
                </a:lnTo>
                <a:cubicBezTo>
                  <a:pt x="20804" y="41630"/>
                  <a:pt x="20813" y="41625"/>
                  <a:pt x="20822" y="41620"/>
                </a:cubicBezTo>
                <a:lnTo>
                  <a:pt x="20822" y="41620"/>
                </a:lnTo>
                <a:cubicBezTo>
                  <a:pt x="20996" y="41958"/>
                  <a:pt x="20792" y="42184"/>
                  <a:pt x="20543" y="42387"/>
                </a:cubicBezTo>
                <a:cubicBezTo>
                  <a:pt x="20466" y="42258"/>
                  <a:pt x="20372" y="42220"/>
                  <a:pt x="20272" y="42220"/>
                </a:cubicBezTo>
                <a:cubicBezTo>
                  <a:pt x="20127" y="42220"/>
                  <a:pt x="19967" y="42301"/>
                  <a:pt x="19825" y="42301"/>
                </a:cubicBezTo>
                <a:cubicBezTo>
                  <a:pt x="19805" y="42301"/>
                  <a:pt x="19786" y="42299"/>
                  <a:pt x="19767" y="42296"/>
                </a:cubicBezTo>
                <a:cubicBezTo>
                  <a:pt x="19790" y="41885"/>
                  <a:pt x="19836" y="41497"/>
                  <a:pt x="19859" y="41132"/>
                </a:cubicBezTo>
                <a:cubicBezTo>
                  <a:pt x="19813" y="41132"/>
                  <a:pt x="19767" y="41132"/>
                  <a:pt x="19722" y="41109"/>
                </a:cubicBezTo>
                <a:lnTo>
                  <a:pt x="19722" y="41109"/>
                </a:lnTo>
                <a:cubicBezTo>
                  <a:pt x="19722" y="41292"/>
                  <a:pt x="19767" y="41497"/>
                  <a:pt x="19745" y="41680"/>
                </a:cubicBezTo>
                <a:cubicBezTo>
                  <a:pt x="19745" y="41885"/>
                  <a:pt x="19699" y="42091"/>
                  <a:pt x="19653" y="42319"/>
                </a:cubicBezTo>
                <a:cubicBezTo>
                  <a:pt x="19859" y="42433"/>
                  <a:pt x="20018" y="42547"/>
                  <a:pt x="20224" y="42661"/>
                </a:cubicBezTo>
                <a:cubicBezTo>
                  <a:pt x="20110" y="42753"/>
                  <a:pt x="20018" y="42821"/>
                  <a:pt x="19904" y="42912"/>
                </a:cubicBezTo>
                <a:cubicBezTo>
                  <a:pt x="19836" y="42798"/>
                  <a:pt x="19813" y="42730"/>
                  <a:pt x="19722" y="42570"/>
                </a:cubicBezTo>
                <a:cubicBezTo>
                  <a:pt x="19630" y="42912"/>
                  <a:pt x="19562" y="43186"/>
                  <a:pt x="19493" y="43437"/>
                </a:cubicBezTo>
                <a:cubicBezTo>
                  <a:pt x="19391" y="43420"/>
                  <a:pt x="19327" y="43416"/>
                  <a:pt x="19311" y="43415"/>
                </a:cubicBezTo>
                <a:lnTo>
                  <a:pt x="19311" y="43415"/>
                </a:lnTo>
                <a:cubicBezTo>
                  <a:pt x="18854" y="43917"/>
                  <a:pt x="18466" y="44396"/>
                  <a:pt x="18010" y="44807"/>
                </a:cubicBezTo>
                <a:cubicBezTo>
                  <a:pt x="17576" y="45195"/>
                  <a:pt x="17188" y="45674"/>
                  <a:pt x="16572" y="45902"/>
                </a:cubicBezTo>
                <a:cubicBezTo>
                  <a:pt x="16595" y="45925"/>
                  <a:pt x="16595" y="46039"/>
                  <a:pt x="16617" y="46154"/>
                </a:cubicBezTo>
                <a:cubicBezTo>
                  <a:pt x="16363" y="46154"/>
                  <a:pt x="16394" y="46556"/>
                  <a:pt x="16149" y="46556"/>
                </a:cubicBezTo>
                <a:cubicBezTo>
                  <a:pt x="16108" y="46556"/>
                  <a:pt x="16060" y="46545"/>
                  <a:pt x="16001" y="46519"/>
                </a:cubicBezTo>
                <a:cubicBezTo>
                  <a:pt x="15978" y="46610"/>
                  <a:pt x="15978" y="46724"/>
                  <a:pt x="15978" y="46770"/>
                </a:cubicBezTo>
                <a:cubicBezTo>
                  <a:pt x="15613" y="47067"/>
                  <a:pt x="15294" y="47363"/>
                  <a:pt x="14974" y="47614"/>
                </a:cubicBezTo>
                <a:cubicBezTo>
                  <a:pt x="14814" y="47500"/>
                  <a:pt x="14723" y="47432"/>
                  <a:pt x="14609" y="47318"/>
                </a:cubicBezTo>
                <a:cubicBezTo>
                  <a:pt x="14540" y="47455"/>
                  <a:pt x="14472" y="47569"/>
                  <a:pt x="14426" y="47683"/>
                </a:cubicBezTo>
                <a:cubicBezTo>
                  <a:pt x="14449" y="47706"/>
                  <a:pt x="14495" y="47751"/>
                  <a:pt x="14540" y="47774"/>
                </a:cubicBezTo>
                <a:cubicBezTo>
                  <a:pt x="14563" y="47683"/>
                  <a:pt x="14609" y="47569"/>
                  <a:pt x="14632" y="47455"/>
                </a:cubicBezTo>
                <a:cubicBezTo>
                  <a:pt x="14746" y="47569"/>
                  <a:pt x="14791" y="47614"/>
                  <a:pt x="14791" y="47637"/>
                </a:cubicBezTo>
                <a:cubicBezTo>
                  <a:pt x="14814" y="47706"/>
                  <a:pt x="14814" y="47774"/>
                  <a:pt x="14837" y="47865"/>
                </a:cubicBezTo>
                <a:cubicBezTo>
                  <a:pt x="14426" y="48162"/>
                  <a:pt x="14198" y="48733"/>
                  <a:pt x="13536" y="48801"/>
                </a:cubicBezTo>
                <a:cubicBezTo>
                  <a:pt x="13582" y="48619"/>
                  <a:pt x="13605" y="48505"/>
                  <a:pt x="13627" y="48390"/>
                </a:cubicBezTo>
                <a:cubicBezTo>
                  <a:pt x="13468" y="48208"/>
                  <a:pt x="13331" y="48048"/>
                  <a:pt x="13194" y="47888"/>
                </a:cubicBezTo>
                <a:cubicBezTo>
                  <a:pt x="13171" y="48002"/>
                  <a:pt x="13148" y="48139"/>
                  <a:pt x="13125" y="48276"/>
                </a:cubicBezTo>
                <a:cubicBezTo>
                  <a:pt x="13057" y="48322"/>
                  <a:pt x="12988" y="48368"/>
                  <a:pt x="12920" y="48413"/>
                </a:cubicBezTo>
                <a:cubicBezTo>
                  <a:pt x="12965" y="48710"/>
                  <a:pt x="13011" y="48984"/>
                  <a:pt x="13057" y="49235"/>
                </a:cubicBezTo>
                <a:cubicBezTo>
                  <a:pt x="12725" y="48924"/>
                  <a:pt x="12357" y="48726"/>
                  <a:pt x="11899" y="48726"/>
                </a:cubicBezTo>
                <a:cubicBezTo>
                  <a:pt x="11852" y="48726"/>
                  <a:pt x="11804" y="48729"/>
                  <a:pt x="11756" y="48733"/>
                </a:cubicBezTo>
                <a:cubicBezTo>
                  <a:pt x="11436" y="49121"/>
                  <a:pt x="11094" y="49532"/>
                  <a:pt x="10820" y="49874"/>
                </a:cubicBezTo>
                <a:cubicBezTo>
                  <a:pt x="10729" y="50148"/>
                  <a:pt x="10888" y="50445"/>
                  <a:pt x="10477" y="50536"/>
                </a:cubicBezTo>
                <a:cubicBezTo>
                  <a:pt x="10455" y="50376"/>
                  <a:pt x="10432" y="50262"/>
                  <a:pt x="10409" y="50102"/>
                </a:cubicBezTo>
                <a:cubicBezTo>
                  <a:pt x="9793" y="50741"/>
                  <a:pt x="9199" y="51358"/>
                  <a:pt x="8560" y="51997"/>
                </a:cubicBezTo>
                <a:cubicBezTo>
                  <a:pt x="8560" y="52042"/>
                  <a:pt x="8537" y="52157"/>
                  <a:pt x="8537" y="52248"/>
                </a:cubicBezTo>
                <a:cubicBezTo>
                  <a:pt x="8446" y="52271"/>
                  <a:pt x="8400" y="52294"/>
                  <a:pt x="8355" y="52294"/>
                </a:cubicBezTo>
                <a:cubicBezTo>
                  <a:pt x="8355" y="52430"/>
                  <a:pt x="8332" y="52567"/>
                  <a:pt x="8332" y="52727"/>
                </a:cubicBezTo>
                <a:cubicBezTo>
                  <a:pt x="8195" y="52659"/>
                  <a:pt x="8104" y="52613"/>
                  <a:pt x="8058" y="52590"/>
                </a:cubicBezTo>
                <a:cubicBezTo>
                  <a:pt x="7008" y="53549"/>
                  <a:pt x="6004" y="54485"/>
                  <a:pt x="5182" y="55535"/>
                </a:cubicBezTo>
                <a:cubicBezTo>
                  <a:pt x="5045" y="55672"/>
                  <a:pt x="4885" y="55763"/>
                  <a:pt x="4771" y="55877"/>
                </a:cubicBezTo>
                <a:cubicBezTo>
                  <a:pt x="4566" y="56128"/>
                  <a:pt x="4383" y="56379"/>
                  <a:pt x="4178" y="56630"/>
                </a:cubicBezTo>
                <a:cubicBezTo>
                  <a:pt x="4064" y="56744"/>
                  <a:pt x="3927" y="56813"/>
                  <a:pt x="3812" y="56904"/>
                </a:cubicBezTo>
                <a:cubicBezTo>
                  <a:pt x="3402" y="57315"/>
                  <a:pt x="3105" y="57817"/>
                  <a:pt x="2671" y="58182"/>
                </a:cubicBezTo>
                <a:cubicBezTo>
                  <a:pt x="2580" y="58274"/>
                  <a:pt x="2534" y="58434"/>
                  <a:pt x="2466" y="58548"/>
                </a:cubicBezTo>
                <a:cubicBezTo>
                  <a:pt x="2397" y="58639"/>
                  <a:pt x="2352" y="58776"/>
                  <a:pt x="2283" y="58822"/>
                </a:cubicBezTo>
                <a:cubicBezTo>
                  <a:pt x="1918" y="59004"/>
                  <a:pt x="1872" y="59347"/>
                  <a:pt x="1781" y="59666"/>
                </a:cubicBezTo>
                <a:cubicBezTo>
                  <a:pt x="1758" y="59712"/>
                  <a:pt x="1735" y="59757"/>
                  <a:pt x="1713" y="59803"/>
                </a:cubicBezTo>
                <a:cubicBezTo>
                  <a:pt x="1621" y="59780"/>
                  <a:pt x="1530" y="59757"/>
                  <a:pt x="1461" y="59735"/>
                </a:cubicBezTo>
                <a:cubicBezTo>
                  <a:pt x="708" y="60465"/>
                  <a:pt x="366" y="61378"/>
                  <a:pt x="1" y="62405"/>
                </a:cubicBezTo>
                <a:cubicBezTo>
                  <a:pt x="663" y="62291"/>
                  <a:pt x="1188" y="61949"/>
                  <a:pt x="1804" y="61812"/>
                </a:cubicBezTo>
                <a:cubicBezTo>
                  <a:pt x="1758" y="61698"/>
                  <a:pt x="1690" y="61583"/>
                  <a:pt x="1644" y="61515"/>
                </a:cubicBezTo>
                <a:cubicBezTo>
                  <a:pt x="1781" y="61241"/>
                  <a:pt x="2146" y="61241"/>
                  <a:pt x="2238" y="60944"/>
                </a:cubicBezTo>
                <a:cubicBezTo>
                  <a:pt x="2238" y="60899"/>
                  <a:pt x="2306" y="60899"/>
                  <a:pt x="2352" y="60876"/>
                </a:cubicBezTo>
                <a:cubicBezTo>
                  <a:pt x="2511" y="60807"/>
                  <a:pt x="2648" y="60739"/>
                  <a:pt x="2808" y="60670"/>
                </a:cubicBezTo>
                <a:cubicBezTo>
                  <a:pt x="2914" y="60607"/>
                  <a:pt x="3019" y="60485"/>
                  <a:pt x="3125" y="60485"/>
                </a:cubicBezTo>
                <a:cubicBezTo>
                  <a:pt x="3133" y="60485"/>
                  <a:pt x="3142" y="60486"/>
                  <a:pt x="3151" y="60488"/>
                </a:cubicBezTo>
                <a:cubicBezTo>
                  <a:pt x="3185" y="60494"/>
                  <a:pt x="3218" y="60497"/>
                  <a:pt x="3248" y="60497"/>
                </a:cubicBezTo>
                <a:cubicBezTo>
                  <a:pt x="3560" y="60497"/>
                  <a:pt x="3675" y="60202"/>
                  <a:pt x="3904" y="60077"/>
                </a:cubicBezTo>
                <a:cubicBezTo>
                  <a:pt x="4223" y="59917"/>
                  <a:pt x="4269" y="59620"/>
                  <a:pt x="4292" y="59324"/>
                </a:cubicBezTo>
                <a:cubicBezTo>
                  <a:pt x="4429" y="59301"/>
                  <a:pt x="4566" y="59278"/>
                  <a:pt x="4680" y="59255"/>
                </a:cubicBezTo>
                <a:cubicBezTo>
                  <a:pt x="4817" y="59210"/>
                  <a:pt x="4931" y="59164"/>
                  <a:pt x="5045" y="59118"/>
                </a:cubicBezTo>
                <a:cubicBezTo>
                  <a:pt x="5045" y="59050"/>
                  <a:pt x="5068" y="59004"/>
                  <a:pt x="5068" y="58959"/>
                </a:cubicBezTo>
                <a:cubicBezTo>
                  <a:pt x="5250" y="58890"/>
                  <a:pt x="5410" y="58822"/>
                  <a:pt x="5547" y="58776"/>
                </a:cubicBezTo>
                <a:cubicBezTo>
                  <a:pt x="5593" y="58593"/>
                  <a:pt x="5638" y="58456"/>
                  <a:pt x="5707" y="58274"/>
                </a:cubicBezTo>
                <a:cubicBezTo>
                  <a:pt x="5867" y="58411"/>
                  <a:pt x="5981" y="58502"/>
                  <a:pt x="6118" y="58616"/>
                </a:cubicBezTo>
                <a:cubicBezTo>
                  <a:pt x="7168" y="57749"/>
                  <a:pt x="8195" y="56904"/>
                  <a:pt x="9199" y="56060"/>
                </a:cubicBezTo>
                <a:cubicBezTo>
                  <a:pt x="9154" y="55968"/>
                  <a:pt x="9131" y="55900"/>
                  <a:pt x="9108" y="55854"/>
                </a:cubicBezTo>
                <a:cubicBezTo>
                  <a:pt x="9346" y="55521"/>
                  <a:pt x="9419" y="55419"/>
                  <a:pt x="9595" y="55419"/>
                </a:cubicBezTo>
                <a:cubicBezTo>
                  <a:pt x="9672" y="55419"/>
                  <a:pt x="9768" y="55439"/>
                  <a:pt x="9907" y="55466"/>
                </a:cubicBezTo>
                <a:cubicBezTo>
                  <a:pt x="9930" y="55284"/>
                  <a:pt x="9952" y="55124"/>
                  <a:pt x="9975" y="54918"/>
                </a:cubicBezTo>
                <a:cubicBezTo>
                  <a:pt x="10112" y="54964"/>
                  <a:pt x="10249" y="54987"/>
                  <a:pt x="10386" y="55033"/>
                </a:cubicBezTo>
                <a:cubicBezTo>
                  <a:pt x="10729" y="54667"/>
                  <a:pt x="11002" y="54234"/>
                  <a:pt x="11390" y="54005"/>
                </a:cubicBezTo>
                <a:cubicBezTo>
                  <a:pt x="12030" y="53663"/>
                  <a:pt x="12440" y="53070"/>
                  <a:pt x="13034" y="52682"/>
                </a:cubicBezTo>
                <a:cubicBezTo>
                  <a:pt x="13353" y="52476"/>
                  <a:pt x="13605" y="52179"/>
                  <a:pt x="13856" y="51860"/>
                </a:cubicBezTo>
                <a:cubicBezTo>
                  <a:pt x="14084" y="51563"/>
                  <a:pt x="14472" y="51358"/>
                  <a:pt x="14769" y="51107"/>
                </a:cubicBezTo>
                <a:cubicBezTo>
                  <a:pt x="14997" y="50901"/>
                  <a:pt x="15225" y="50673"/>
                  <a:pt x="15431" y="50445"/>
                </a:cubicBezTo>
                <a:cubicBezTo>
                  <a:pt x="15453" y="50445"/>
                  <a:pt x="15431" y="50422"/>
                  <a:pt x="15431" y="50399"/>
                </a:cubicBezTo>
                <a:cubicBezTo>
                  <a:pt x="15385" y="50353"/>
                  <a:pt x="15316" y="50308"/>
                  <a:pt x="15225" y="50239"/>
                </a:cubicBezTo>
                <a:cubicBezTo>
                  <a:pt x="15385" y="50079"/>
                  <a:pt x="15522" y="49965"/>
                  <a:pt x="15659" y="49828"/>
                </a:cubicBezTo>
                <a:cubicBezTo>
                  <a:pt x="15545" y="49691"/>
                  <a:pt x="15408" y="49532"/>
                  <a:pt x="15271" y="49395"/>
                </a:cubicBezTo>
                <a:cubicBezTo>
                  <a:pt x="15408" y="49258"/>
                  <a:pt x="15522" y="49166"/>
                  <a:pt x="15636" y="49052"/>
                </a:cubicBezTo>
                <a:cubicBezTo>
                  <a:pt x="15910" y="49212"/>
                  <a:pt x="16138" y="49349"/>
                  <a:pt x="16389" y="49509"/>
                </a:cubicBezTo>
                <a:cubicBezTo>
                  <a:pt x="16298" y="49235"/>
                  <a:pt x="16138" y="49007"/>
                  <a:pt x="16001" y="48778"/>
                </a:cubicBezTo>
                <a:cubicBezTo>
                  <a:pt x="16001" y="48756"/>
                  <a:pt x="16024" y="48710"/>
                  <a:pt x="16047" y="48641"/>
                </a:cubicBezTo>
                <a:cubicBezTo>
                  <a:pt x="16184" y="48733"/>
                  <a:pt x="16298" y="48801"/>
                  <a:pt x="16344" y="48847"/>
                </a:cubicBezTo>
                <a:cubicBezTo>
                  <a:pt x="16526" y="48527"/>
                  <a:pt x="16663" y="48231"/>
                  <a:pt x="16823" y="47934"/>
                </a:cubicBezTo>
                <a:cubicBezTo>
                  <a:pt x="16891" y="47820"/>
                  <a:pt x="17006" y="47751"/>
                  <a:pt x="17097" y="47660"/>
                </a:cubicBezTo>
                <a:cubicBezTo>
                  <a:pt x="17163" y="47616"/>
                  <a:pt x="17228" y="47583"/>
                  <a:pt x="17289" y="47583"/>
                </a:cubicBezTo>
                <a:cubicBezTo>
                  <a:pt x="17355" y="47583"/>
                  <a:pt x="17415" y="47622"/>
                  <a:pt x="17462" y="47728"/>
                </a:cubicBezTo>
                <a:cubicBezTo>
                  <a:pt x="17462" y="47728"/>
                  <a:pt x="17485" y="47706"/>
                  <a:pt x="17530" y="47683"/>
                </a:cubicBezTo>
                <a:cubicBezTo>
                  <a:pt x="17485" y="47592"/>
                  <a:pt x="17462" y="47477"/>
                  <a:pt x="17416" y="47363"/>
                </a:cubicBezTo>
                <a:cubicBezTo>
                  <a:pt x="17553" y="47295"/>
                  <a:pt x="17690" y="47249"/>
                  <a:pt x="17804" y="47203"/>
                </a:cubicBezTo>
                <a:cubicBezTo>
                  <a:pt x="17964" y="47340"/>
                  <a:pt x="18101" y="47455"/>
                  <a:pt x="18215" y="47569"/>
                </a:cubicBezTo>
                <a:cubicBezTo>
                  <a:pt x="18192" y="47706"/>
                  <a:pt x="18192" y="47797"/>
                  <a:pt x="18170" y="47911"/>
                </a:cubicBezTo>
                <a:cubicBezTo>
                  <a:pt x="18215" y="47934"/>
                  <a:pt x="18238" y="47957"/>
                  <a:pt x="18284" y="47957"/>
                </a:cubicBezTo>
                <a:cubicBezTo>
                  <a:pt x="18375" y="47843"/>
                  <a:pt x="18489" y="47728"/>
                  <a:pt x="18626" y="47546"/>
                </a:cubicBezTo>
                <a:cubicBezTo>
                  <a:pt x="18398" y="47318"/>
                  <a:pt x="18192" y="47135"/>
                  <a:pt x="17919" y="46884"/>
                </a:cubicBezTo>
                <a:cubicBezTo>
                  <a:pt x="18238" y="46701"/>
                  <a:pt x="18512" y="46519"/>
                  <a:pt x="18854" y="46313"/>
                </a:cubicBezTo>
                <a:lnTo>
                  <a:pt x="18854" y="46313"/>
                </a:lnTo>
                <a:cubicBezTo>
                  <a:pt x="18832" y="46587"/>
                  <a:pt x="18809" y="46793"/>
                  <a:pt x="18786" y="47021"/>
                </a:cubicBezTo>
                <a:cubicBezTo>
                  <a:pt x="18877" y="46975"/>
                  <a:pt x="18968" y="46952"/>
                  <a:pt x="19037" y="46907"/>
                </a:cubicBezTo>
                <a:cubicBezTo>
                  <a:pt x="19083" y="46975"/>
                  <a:pt x="19105" y="47044"/>
                  <a:pt x="19197" y="47181"/>
                </a:cubicBezTo>
                <a:cubicBezTo>
                  <a:pt x="19448" y="46907"/>
                  <a:pt x="19630" y="46656"/>
                  <a:pt x="19881" y="46473"/>
                </a:cubicBezTo>
                <a:cubicBezTo>
                  <a:pt x="20224" y="46154"/>
                  <a:pt x="20612" y="45902"/>
                  <a:pt x="20977" y="45606"/>
                </a:cubicBezTo>
                <a:cubicBezTo>
                  <a:pt x="21342" y="45286"/>
                  <a:pt x="21548" y="44830"/>
                  <a:pt x="21981" y="44601"/>
                </a:cubicBezTo>
                <a:cubicBezTo>
                  <a:pt x="22050" y="44579"/>
                  <a:pt x="22050" y="44396"/>
                  <a:pt x="22050" y="44282"/>
                </a:cubicBezTo>
                <a:cubicBezTo>
                  <a:pt x="22050" y="44111"/>
                  <a:pt x="22097" y="44019"/>
                  <a:pt x="22244" y="44019"/>
                </a:cubicBezTo>
                <a:cubicBezTo>
                  <a:pt x="22274" y="44019"/>
                  <a:pt x="22308" y="44023"/>
                  <a:pt x="22347" y="44031"/>
                </a:cubicBezTo>
                <a:cubicBezTo>
                  <a:pt x="22324" y="44145"/>
                  <a:pt x="22301" y="44213"/>
                  <a:pt x="22255" y="44396"/>
                </a:cubicBezTo>
                <a:cubicBezTo>
                  <a:pt x="22621" y="43985"/>
                  <a:pt x="22963" y="43688"/>
                  <a:pt x="23282" y="43392"/>
                </a:cubicBezTo>
                <a:cubicBezTo>
                  <a:pt x="23579" y="43118"/>
                  <a:pt x="23807" y="42867"/>
                  <a:pt x="23922" y="42501"/>
                </a:cubicBezTo>
                <a:cubicBezTo>
                  <a:pt x="23990" y="42593"/>
                  <a:pt x="24036" y="42638"/>
                  <a:pt x="24104" y="42730"/>
                </a:cubicBezTo>
                <a:cubicBezTo>
                  <a:pt x="24469" y="42342"/>
                  <a:pt x="24812" y="41977"/>
                  <a:pt x="25200" y="41543"/>
                </a:cubicBezTo>
                <a:lnTo>
                  <a:pt x="25382" y="41543"/>
                </a:lnTo>
                <a:cubicBezTo>
                  <a:pt x="26113" y="40858"/>
                  <a:pt x="26843" y="40150"/>
                  <a:pt x="27596" y="39466"/>
                </a:cubicBezTo>
                <a:cubicBezTo>
                  <a:pt x="27574" y="39443"/>
                  <a:pt x="27551" y="39443"/>
                  <a:pt x="27551" y="39420"/>
                </a:cubicBezTo>
                <a:cubicBezTo>
                  <a:pt x="27665" y="39374"/>
                  <a:pt x="27756" y="39329"/>
                  <a:pt x="27870" y="39283"/>
                </a:cubicBezTo>
                <a:cubicBezTo>
                  <a:pt x="27848" y="39215"/>
                  <a:pt x="27848" y="39169"/>
                  <a:pt x="27825" y="39123"/>
                </a:cubicBezTo>
                <a:cubicBezTo>
                  <a:pt x="27779" y="38941"/>
                  <a:pt x="27756" y="38758"/>
                  <a:pt x="27711" y="38576"/>
                </a:cubicBezTo>
                <a:cubicBezTo>
                  <a:pt x="27779" y="38484"/>
                  <a:pt x="27870" y="38416"/>
                  <a:pt x="27984" y="38279"/>
                </a:cubicBezTo>
                <a:cubicBezTo>
                  <a:pt x="27802" y="38233"/>
                  <a:pt x="27711" y="38233"/>
                  <a:pt x="27596" y="38210"/>
                </a:cubicBezTo>
                <a:cubicBezTo>
                  <a:pt x="27596" y="37936"/>
                  <a:pt x="27596" y="37936"/>
                  <a:pt x="28030" y="37594"/>
                </a:cubicBezTo>
                <a:cubicBezTo>
                  <a:pt x="28053" y="37731"/>
                  <a:pt x="28053" y="37868"/>
                  <a:pt x="28076" y="38005"/>
                </a:cubicBezTo>
                <a:cubicBezTo>
                  <a:pt x="28099" y="38119"/>
                  <a:pt x="28144" y="38233"/>
                  <a:pt x="28167" y="38370"/>
                </a:cubicBezTo>
                <a:cubicBezTo>
                  <a:pt x="28236" y="38393"/>
                  <a:pt x="28327" y="38416"/>
                  <a:pt x="28532" y="38484"/>
                </a:cubicBezTo>
                <a:cubicBezTo>
                  <a:pt x="28304" y="38576"/>
                  <a:pt x="28167" y="38644"/>
                  <a:pt x="28007" y="38735"/>
                </a:cubicBezTo>
                <a:cubicBezTo>
                  <a:pt x="28007" y="38781"/>
                  <a:pt x="27984" y="38872"/>
                  <a:pt x="27984" y="38986"/>
                </a:cubicBezTo>
                <a:cubicBezTo>
                  <a:pt x="28373" y="38986"/>
                  <a:pt x="28464" y="38621"/>
                  <a:pt x="28715" y="38439"/>
                </a:cubicBezTo>
                <a:cubicBezTo>
                  <a:pt x="28669" y="38142"/>
                  <a:pt x="28624" y="37868"/>
                  <a:pt x="28578" y="37571"/>
                </a:cubicBezTo>
                <a:cubicBezTo>
                  <a:pt x="28509" y="37594"/>
                  <a:pt x="28418" y="37617"/>
                  <a:pt x="28350" y="37640"/>
                </a:cubicBezTo>
                <a:cubicBezTo>
                  <a:pt x="28304" y="37526"/>
                  <a:pt x="28258" y="37434"/>
                  <a:pt x="28213" y="37297"/>
                </a:cubicBezTo>
                <a:cubicBezTo>
                  <a:pt x="28373" y="37229"/>
                  <a:pt x="28532" y="37183"/>
                  <a:pt x="28669" y="37138"/>
                </a:cubicBezTo>
                <a:cubicBezTo>
                  <a:pt x="28761" y="37297"/>
                  <a:pt x="28852" y="37411"/>
                  <a:pt x="28920" y="37503"/>
                </a:cubicBezTo>
                <a:cubicBezTo>
                  <a:pt x="28852" y="37822"/>
                  <a:pt x="28852" y="37822"/>
                  <a:pt x="29126" y="38096"/>
                </a:cubicBezTo>
                <a:cubicBezTo>
                  <a:pt x="29468" y="37731"/>
                  <a:pt x="29833" y="37389"/>
                  <a:pt x="30267" y="36955"/>
                </a:cubicBezTo>
                <a:cubicBezTo>
                  <a:pt x="30518" y="36818"/>
                  <a:pt x="30838" y="36590"/>
                  <a:pt x="30906" y="36156"/>
                </a:cubicBezTo>
                <a:cubicBezTo>
                  <a:pt x="31043" y="36133"/>
                  <a:pt x="31157" y="36133"/>
                  <a:pt x="31248" y="36110"/>
                </a:cubicBezTo>
                <a:cubicBezTo>
                  <a:pt x="31134" y="35905"/>
                  <a:pt x="31020" y="35745"/>
                  <a:pt x="30906" y="35563"/>
                </a:cubicBezTo>
                <a:cubicBezTo>
                  <a:pt x="30792" y="35814"/>
                  <a:pt x="30678" y="36042"/>
                  <a:pt x="30541" y="36293"/>
                </a:cubicBezTo>
                <a:cubicBezTo>
                  <a:pt x="30472" y="36270"/>
                  <a:pt x="30335" y="36202"/>
                  <a:pt x="30221" y="36156"/>
                </a:cubicBezTo>
                <a:cubicBezTo>
                  <a:pt x="30199" y="36179"/>
                  <a:pt x="30199" y="36202"/>
                  <a:pt x="30176" y="36225"/>
                </a:cubicBezTo>
                <a:cubicBezTo>
                  <a:pt x="30244" y="36270"/>
                  <a:pt x="30313" y="36316"/>
                  <a:pt x="30381" y="36361"/>
                </a:cubicBezTo>
                <a:cubicBezTo>
                  <a:pt x="30335" y="36498"/>
                  <a:pt x="30290" y="36635"/>
                  <a:pt x="30267" y="36704"/>
                </a:cubicBezTo>
                <a:cubicBezTo>
                  <a:pt x="30084" y="36818"/>
                  <a:pt x="29925" y="36886"/>
                  <a:pt x="29719" y="37001"/>
                </a:cubicBezTo>
                <a:cubicBezTo>
                  <a:pt x="29742" y="36772"/>
                  <a:pt x="29788" y="36590"/>
                  <a:pt x="29765" y="36430"/>
                </a:cubicBezTo>
                <a:cubicBezTo>
                  <a:pt x="29742" y="36133"/>
                  <a:pt x="29651" y="35814"/>
                  <a:pt x="30084" y="35722"/>
                </a:cubicBezTo>
                <a:cubicBezTo>
                  <a:pt x="30107" y="35700"/>
                  <a:pt x="30130" y="35631"/>
                  <a:pt x="30153" y="35608"/>
                </a:cubicBezTo>
                <a:cubicBezTo>
                  <a:pt x="30267" y="35471"/>
                  <a:pt x="30358" y="35334"/>
                  <a:pt x="30472" y="35220"/>
                </a:cubicBezTo>
                <a:cubicBezTo>
                  <a:pt x="30997" y="34741"/>
                  <a:pt x="31522" y="34262"/>
                  <a:pt x="32047" y="33782"/>
                </a:cubicBezTo>
                <a:cubicBezTo>
                  <a:pt x="32321" y="33531"/>
                  <a:pt x="32572" y="33257"/>
                  <a:pt x="32846" y="33006"/>
                </a:cubicBezTo>
                <a:cubicBezTo>
                  <a:pt x="33029" y="32846"/>
                  <a:pt x="33257" y="32778"/>
                  <a:pt x="33326" y="32527"/>
                </a:cubicBezTo>
                <a:cubicBezTo>
                  <a:pt x="33371" y="32390"/>
                  <a:pt x="33600" y="32321"/>
                  <a:pt x="33736" y="32253"/>
                </a:cubicBezTo>
                <a:cubicBezTo>
                  <a:pt x="33942" y="32162"/>
                  <a:pt x="34147" y="32070"/>
                  <a:pt x="34353" y="32002"/>
                </a:cubicBezTo>
                <a:cubicBezTo>
                  <a:pt x="34353" y="31994"/>
                  <a:pt x="34358" y="31992"/>
                  <a:pt x="34365" y="31992"/>
                </a:cubicBezTo>
                <a:cubicBezTo>
                  <a:pt x="34381" y="31992"/>
                  <a:pt x="34406" y="32002"/>
                  <a:pt x="34421" y="32002"/>
                </a:cubicBezTo>
                <a:cubicBezTo>
                  <a:pt x="34444" y="32070"/>
                  <a:pt x="34467" y="32139"/>
                  <a:pt x="34513" y="32276"/>
                </a:cubicBezTo>
                <a:cubicBezTo>
                  <a:pt x="34627" y="32162"/>
                  <a:pt x="34718" y="32093"/>
                  <a:pt x="34832" y="32002"/>
                </a:cubicBezTo>
                <a:cubicBezTo>
                  <a:pt x="34741" y="31865"/>
                  <a:pt x="34672" y="31774"/>
                  <a:pt x="34604" y="31682"/>
                </a:cubicBezTo>
                <a:cubicBezTo>
                  <a:pt x="34444" y="31751"/>
                  <a:pt x="34307" y="31819"/>
                  <a:pt x="34193" y="31865"/>
                </a:cubicBezTo>
                <a:cubicBezTo>
                  <a:pt x="34239" y="31705"/>
                  <a:pt x="34307" y="31614"/>
                  <a:pt x="34398" y="31523"/>
                </a:cubicBezTo>
                <a:cubicBezTo>
                  <a:pt x="34855" y="31112"/>
                  <a:pt x="35289" y="30701"/>
                  <a:pt x="35745" y="30267"/>
                </a:cubicBezTo>
                <a:cubicBezTo>
                  <a:pt x="36453" y="29605"/>
                  <a:pt x="37183" y="28943"/>
                  <a:pt x="37891" y="28259"/>
                </a:cubicBezTo>
                <a:cubicBezTo>
                  <a:pt x="38096" y="28053"/>
                  <a:pt x="38256" y="27802"/>
                  <a:pt x="38461" y="27597"/>
                </a:cubicBezTo>
                <a:cubicBezTo>
                  <a:pt x="38758" y="27323"/>
                  <a:pt x="39100" y="27049"/>
                  <a:pt x="39420" y="26798"/>
                </a:cubicBezTo>
                <a:cubicBezTo>
                  <a:pt x="39534" y="26706"/>
                  <a:pt x="39694" y="26638"/>
                  <a:pt x="39808" y="26569"/>
                </a:cubicBezTo>
                <a:cubicBezTo>
                  <a:pt x="39808" y="26569"/>
                  <a:pt x="39785" y="26524"/>
                  <a:pt x="39785" y="26524"/>
                </a:cubicBezTo>
                <a:cubicBezTo>
                  <a:pt x="39922" y="26364"/>
                  <a:pt x="40059" y="26204"/>
                  <a:pt x="40196" y="26067"/>
                </a:cubicBezTo>
                <a:cubicBezTo>
                  <a:pt x="40287" y="26067"/>
                  <a:pt x="40379" y="26090"/>
                  <a:pt x="40538" y="26136"/>
                </a:cubicBezTo>
                <a:lnTo>
                  <a:pt x="40538" y="25679"/>
                </a:lnTo>
                <a:cubicBezTo>
                  <a:pt x="40675" y="25748"/>
                  <a:pt x="40812" y="25793"/>
                  <a:pt x="41018" y="25885"/>
                </a:cubicBezTo>
                <a:cubicBezTo>
                  <a:pt x="41041" y="25611"/>
                  <a:pt x="41063" y="25360"/>
                  <a:pt x="41086" y="25131"/>
                </a:cubicBezTo>
                <a:cubicBezTo>
                  <a:pt x="41246" y="25154"/>
                  <a:pt x="41383" y="25177"/>
                  <a:pt x="41566" y="25200"/>
                </a:cubicBezTo>
                <a:cubicBezTo>
                  <a:pt x="41520" y="25040"/>
                  <a:pt x="41497" y="24926"/>
                  <a:pt x="41474" y="24835"/>
                </a:cubicBezTo>
                <a:lnTo>
                  <a:pt x="41474" y="24835"/>
                </a:lnTo>
                <a:cubicBezTo>
                  <a:pt x="41520" y="24858"/>
                  <a:pt x="41543" y="24880"/>
                  <a:pt x="41588" y="24926"/>
                </a:cubicBezTo>
                <a:cubicBezTo>
                  <a:pt x="41931" y="24538"/>
                  <a:pt x="42273" y="24173"/>
                  <a:pt x="42615" y="23785"/>
                </a:cubicBezTo>
                <a:cubicBezTo>
                  <a:pt x="42730" y="23922"/>
                  <a:pt x="42821" y="24059"/>
                  <a:pt x="42661" y="24241"/>
                </a:cubicBezTo>
                <a:cubicBezTo>
                  <a:pt x="42638" y="24264"/>
                  <a:pt x="42730" y="24401"/>
                  <a:pt x="42798" y="24561"/>
                </a:cubicBezTo>
                <a:cubicBezTo>
                  <a:pt x="42821" y="24355"/>
                  <a:pt x="42821" y="24264"/>
                  <a:pt x="42821" y="24173"/>
                </a:cubicBezTo>
                <a:cubicBezTo>
                  <a:pt x="43004" y="24104"/>
                  <a:pt x="43140" y="24013"/>
                  <a:pt x="43323" y="23945"/>
                </a:cubicBezTo>
                <a:cubicBezTo>
                  <a:pt x="43506" y="23990"/>
                  <a:pt x="43688" y="24036"/>
                  <a:pt x="43871" y="24082"/>
                </a:cubicBezTo>
                <a:cubicBezTo>
                  <a:pt x="44145" y="23945"/>
                  <a:pt x="44099" y="23716"/>
                  <a:pt x="44053" y="23511"/>
                </a:cubicBezTo>
                <a:cubicBezTo>
                  <a:pt x="44041" y="23510"/>
                  <a:pt x="44029" y="23510"/>
                  <a:pt x="44018" y="23510"/>
                </a:cubicBezTo>
                <a:cubicBezTo>
                  <a:pt x="43703" y="23510"/>
                  <a:pt x="43910" y="23812"/>
                  <a:pt x="43711" y="23945"/>
                </a:cubicBezTo>
                <a:cubicBezTo>
                  <a:pt x="43597" y="23808"/>
                  <a:pt x="43483" y="23671"/>
                  <a:pt x="43323" y="23488"/>
                </a:cubicBezTo>
                <a:cubicBezTo>
                  <a:pt x="43643" y="23374"/>
                  <a:pt x="43894" y="23283"/>
                  <a:pt x="44099" y="23214"/>
                </a:cubicBezTo>
                <a:cubicBezTo>
                  <a:pt x="44213" y="23374"/>
                  <a:pt x="44282" y="23442"/>
                  <a:pt x="44373" y="23579"/>
                </a:cubicBezTo>
                <a:cubicBezTo>
                  <a:pt x="44487" y="23511"/>
                  <a:pt x="44556" y="23465"/>
                  <a:pt x="44624" y="23442"/>
                </a:cubicBezTo>
                <a:cubicBezTo>
                  <a:pt x="44601" y="23397"/>
                  <a:pt x="44578" y="23351"/>
                  <a:pt x="44556" y="23328"/>
                </a:cubicBezTo>
                <a:cubicBezTo>
                  <a:pt x="44464" y="23305"/>
                  <a:pt x="44373" y="23260"/>
                  <a:pt x="44282" y="23237"/>
                </a:cubicBezTo>
                <a:cubicBezTo>
                  <a:pt x="44259" y="23100"/>
                  <a:pt x="44236" y="22986"/>
                  <a:pt x="44213" y="22895"/>
                </a:cubicBezTo>
                <a:cubicBezTo>
                  <a:pt x="44350" y="22758"/>
                  <a:pt x="44487" y="22644"/>
                  <a:pt x="44601" y="22507"/>
                </a:cubicBezTo>
                <a:cubicBezTo>
                  <a:pt x="44761" y="22644"/>
                  <a:pt x="44852" y="22735"/>
                  <a:pt x="45035" y="22895"/>
                </a:cubicBezTo>
                <a:cubicBezTo>
                  <a:pt x="44989" y="22575"/>
                  <a:pt x="44967" y="22324"/>
                  <a:pt x="44921" y="22073"/>
                </a:cubicBezTo>
                <a:lnTo>
                  <a:pt x="44921" y="22073"/>
                </a:lnTo>
                <a:cubicBezTo>
                  <a:pt x="45149" y="22141"/>
                  <a:pt x="45355" y="22233"/>
                  <a:pt x="45583" y="22324"/>
                </a:cubicBezTo>
                <a:cubicBezTo>
                  <a:pt x="45606" y="22050"/>
                  <a:pt x="45628" y="21890"/>
                  <a:pt x="45651" y="21685"/>
                </a:cubicBezTo>
                <a:cubicBezTo>
                  <a:pt x="45811" y="21776"/>
                  <a:pt x="45948" y="21845"/>
                  <a:pt x="46062" y="21890"/>
                </a:cubicBezTo>
                <a:cubicBezTo>
                  <a:pt x="46245" y="21708"/>
                  <a:pt x="46427" y="21571"/>
                  <a:pt x="46587" y="21434"/>
                </a:cubicBezTo>
                <a:cubicBezTo>
                  <a:pt x="46359" y="21365"/>
                  <a:pt x="46131" y="21297"/>
                  <a:pt x="45880" y="21206"/>
                </a:cubicBezTo>
                <a:cubicBezTo>
                  <a:pt x="45834" y="21091"/>
                  <a:pt x="45765" y="20954"/>
                  <a:pt x="45720" y="20795"/>
                </a:cubicBezTo>
                <a:cubicBezTo>
                  <a:pt x="45784" y="20758"/>
                  <a:pt x="45840" y="20744"/>
                  <a:pt x="45892" y="20744"/>
                </a:cubicBezTo>
                <a:cubicBezTo>
                  <a:pt x="46099" y="20744"/>
                  <a:pt x="46226" y="20977"/>
                  <a:pt x="46427" y="20977"/>
                </a:cubicBezTo>
                <a:cubicBezTo>
                  <a:pt x="46564" y="20977"/>
                  <a:pt x="46724" y="21000"/>
                  <a:pt x="46884" y="21023"/>
                </a:cubicBezTo>
                <a:cubicBezTo>
                  <a:pt x="47112" y="20840"/>
                  <a:pt x="47340" y="20635"/>
                  <a:pt x="47591" y="20429"/>
                </a:cubicBezTo>
                <a:cubicBezTo>
                  <a:pt x="47546" y="20384"/>
                  <a:pt x="47523" y="20338"/>
                  <a:pt x="47500" y="20293"/>
                </a:cubicBezTo>
                <a:cubicBezTo>
                  <a:pt x="47591" y="20247"/>
                  <a:pt x="47683" y="20201"/>
                  <a:pt x="47774" y="20178"/>
                </a:cubicBezTo>
                <a:cubicBezTo>
                  <a:pt x="47683" y="20019"/>
                  <a:pt x="47591" y="19859"/>
                  <a:pt x="47500" y="19699"/>
                </a:cubicBezTo>
                <a:cubicBezTo>
                  <a:pt x="47409" y="19768"/>
                  <a:pt x="47340" y="19836"/>
                  <a:pt x="47249" y="19882"/>
                </a:cubicBezTo>
                <a:cubicBezTo>
                  <a:pt x="47249" y="19882"/>
                  <a:pt x="47226" y="19859"/>
                  <a:pt x="47203" y="19836"/>
                </a:cubicBezTo>
                <a:cubicBezTo>
                  <a:pt x="47272" y="19631"/>
                  <a:pt x="47340" y="19402"/>
                  <a:pt x="47409" y="19197"/>
                </a:cubicBezTo>
                <a:cubicBezTo>
                  <a:pt x="47637" y="19243"/>
                  <a:pt x="47865" y="19265"/>
                  <a:pt x="48071" y="19288"/>
                </a:cubicBezTo>
                <a:cubicBezTo>
                  <a:pt x="47865" y="19151"/>
                  <a:pt x="47706" y="19037"/>
                  <a:pt x="47774" y="18763"/>
                </a:cubicBezTo>
                <a:cubicBezTo>
                  <a:pt x="47774" y="18740"/>
                  <a:pt x="47820" y="18740"/>
                  <a:pt x="47865" y="18695"/>
                </a:cubicBezTo>
                <a:cubicBezTo>
                  <a:pt x="47934" y="18763"/>
                  <a:pt x="48002" y="18832"/>
                  <a:pt x="48048" y="18923"/>
                </a:cubicBezTo>
                <a:cubicBezTo>
                  <a:pt x="48116" y="18855"/>
                  <a:pt x="48162" y="18809"/>
                  <a:pt x="48208" y="18786"/>
                </a:cubicBezTo>
                <a:cubicBezTo>
                  <a:pt x="48162" y="18672"/>
                  <a:pt x="48116" y="18581"/>
                  <a:pt x="48071" y="18466"/>
                </a:cubicBezTo>
                <a:cubicBezTo>
                  <a:pt x="48162" y="18352"/>
                  <a:pt x="48231" y="18238"/>
                  <a:pt x="48299" y="18147"/>
                </a:cubicBezTo>
                <a:cubicBezTo>
                  <a:pt x="48459" y="18078"/>
                  <a:pt x="48619" y="18033"/>
                  <a:pt x="48710" y="17987"/>
                </a:cubicBezTo>
                <a:cubicBezTo>
                  <a:pt x="48824" y="17782"/>
                  <a:pt x="48892" y="17553"/>
                  <a:pt x="49029" y="17394"/>
                </a:cubicBezTo>
                <a:cubicBezTo>
                  <a:pt x="49280" y="17143"/>
                  <a:pt x="49577" y="16914"/>
                  <a:pt x="49897" y="16663"/>
                </a:cubicBezTo>
                <a:lnTo>
                  <a:pt x="50764" y="16663"/>
                </a:lnTo>
                <a:cubicBezTo>
                  <a:pt x="50741" y="16869"/>
                  <a:pt x="50741" y="16983"/>
                  <a:pt x="50741" y="17120"/>
                </a:cubicBezTo>
                <a:cubicBezTo>
                  <a:pt x="50755" y="17121"/>
                  <a:pt x="50767" y="17121"/>
                  <a:pt x="50780" y="17121"/>
                </a:cubicBezTo>
                <a:cubicBezTo>
                  <a:pt x="51130" y="17121"/>
                  <a:pt x="51135" y="16818"/>
                  <a:pt x="51289" y="16686"/>
                </a:cubicBezTo>
                <a:cubicBezTo>
                  <a:pt x="51677" y="16389"/>
                  <a:pt x="52020" y="16047"/>
                  <a:pt x="52339" y="15659"/>
                </a:cubicBezTo>
                <a:cubicBezTo>
                  <a:pt x="52796" y="15088"/>
                  <a:pt x="53389" y="14632"/>
                  <a:pt x="53960" y="14153"/>
                </a:cubicBezTo>
                <a:cubicBezTo>
                  <a:pt x="54211" y="13947"/>
                  <a:pt x="54348" y="13719"/>
                  <a:pt x="54348" y="13422"/>
                </a:cubicBezTo>
                <a:cubicBezTo>
                  <a:pt x="55010" y="13331"/>
                  <a:pt x="55238" y="12715"/>
                  <a:pt x="55672" y="12349"/>
                </a:cubicBezTo>
                <a:cubicBezTo>
                  <a:pt x="56105" y="11984"/>
                  <a:pt x="56470" y="11505"/>
                  <a:pt x="56858" y="11071"/>
                </a:cubicBezTo>
                <a:cubicBezTo>
                  <a:pt x="56881" y="10980"/>
                  <a:pt x="56881" y="10889"/>
                  <a:pt x="56881" y="10774"/>
                </a:cubicBezTo>
                <a:lnTo>
                  <a:pt x="56836" y="10774"/>
                </a:lnTo>
                <a:cubicBezTo>
                  <a:pt x="56790" y="10866"/>
                  <a:pt x="56767" y="10980"/>
                  <a:pt x="56676" y="11162"/>
                </a:cubicBezTo>
                <a:cubicBezTo>
                  <a:pt x="56539" y="10797"/>
                  <a:pt x="56425" y="10500"/>
                  <a:pt x="56311" y="10227"/>
                </a:cubicBezTo>
                <a:cubicBezTo>
                  <a:pt x="56470" y="10135"/>
                  <a:pt x="56585" y="10044"/>
                  <a:pt x="56744" y="9953"/>
                </a:cubicBezTo>
                <a:cubicBezTo>
                  <a:pt x="56744" y="9747"/>
                  <a:pt x="56767" y="9724"/>
                  <a:pt x="57201" y="9405"/>
                </a:cubicBezTo>
                <a:cubicBezTo>
                  <a:pt x="57269" y="9610"/>
                  <a:pt x="57338" y="9793"/>
                  <a:pt x="57406" y="10021"/>
                </a:cubicBezTo>
                <a:cubicBezTo>
                  <a:pt x="57475" y="9998"/>
                  <a:pt x="57589" y="9998"/>
                  <a:pt x="57703" y="9975"/>
                </a:cubicBezTo>
                <a:cubicBezTo>
                  <a:pt x="57657" y="9861"/>
                  <a:pt x="57612" y="9770"/>
                  <a:pt x="57566" y="9656"/>
                </a:cubicBezTo>
                <a:cubicBezTo>
                  <a:pt x="57680" y="9633"/>
                  <a:pt x="57771" y="9610"/>
                  <a:pt x="57840" y="9610"/>
                </a:cubicBezTo>
                <a:cubicBezTo>
                  <a:pt x="57908" y="9679"/>
                  <a:pt x="57954" y="9747"/>
                  <a:pt x="58023" y="9839"/>
                </a:cubicBezTo>
                <a:cubicBezTo>
                  <a:pt x="58160" y="9724"/>
                  <a:pt x="58251" y="9610"/>
                  <a:pt x="58411" y="9473"/>
                </a:cubicBezTo>
                <a:cubicBezTo>
                  <a:pt x="58182" y="9405"/>
                  <a:pt x="58045" y="9359"/>
                  <a:pt x="57886" y="9314"/>
                </a:cubicBezTo>
                <a:cubicBezTo>
                  <a:pt x="57886" y="9245"/>
                  <a:pt x="57886" y="9177"/>
                  <a:pt x="57863" y="9108"/>
                </a:cubicBezTo>
                <a:cubicBezTo>
                  <a:pt x="57794" y="9131"/>
                  <a:pt x="57726" y="9131"/>
                  <a:pt x="57566" y="9154"/>
                </a:cubicBezTo>
                <a:cubicBezTo>
                  <a:pt x="57703" y="8743"/>
                  <a:pt x="58023" y="8560"/>
                  <a:pt x="58319" y="8355"/>
                </a:cubicBezTo>
                <a:lnTo>
                  <a:pt x="58319" y="8355"/>
                </a:lnTo>
                <a:cubicBezTo>
                  <a:pt x="58251" y="8583"/>
                  <a:pt x="58182" y="8811"/>
                  <a:pt x="58091" y="9154"/>
                </a:cubicBezTo>
                <a:cubicBezTo>
                  <a:pt x="58274" y="9017"/>
                  <a:pt x="58388" y="8948"/>
                  <a:pt x="58502" y="8880"/>
                </a:cubicBezTo>
                <a:cubicBezTo>
                  <a:pt x="58570" y="8926"/>
                  <a:pt x="58662" y="8994"/>
                  <a:pt x="58776" y="9108"/>
                </a:cubicBezTo>
                <a:cubicBezTo>
                  <a:pt x="58776" y="8880"/>
                  <a:pt x="58753" y="8697"/>
                  <a:pt x="58753" y="8538"/>
                </a:cubicBezTo>
                <a:cubicBezTo>
                  <a:pt x="58639" y="8423"/>
                  <a:pt x="58548" y="8355"/>
                  <a:pt x="58411" y="8241"/>
                </a:cubicBezTo>
                <a:cubicBezTo>
                  <a:pt x="58730" y="7693"/>
                  <a:pt x="59164" y="7328"/>
                  <a:pt x="59689" y="6940"/>
                </a:cubicBezTo>
                <a:lnTo>
                  <a:pt x="59689" y="7533"/>
                </a:lnTo>
                <a:cubicBezTo>
                  <a:pt x="59712" y="7579"/>
                  <a:pt x="59803" y="7693"/>
                  <a:pt x="59871" y="7761"/>
                </a:cubicBezTo>
                <a:cubicBezTo>
                  <a:pt x="60214" y="7442"/>
                  <a:pt x="60488" y="7145"/>
                  <a:pt x="60807" y="6848"/>
                </a:cubicBezTo>
                <a:cubicBezTo>
                  <a:pt x="60739" y="6506"/>
                  <a:pt x="60693" y="6164"/>
                  <a:pt x="60625" y="5821"/>
                </a:cubicBezTo>
                <a:cubicBezTo>
                  <a:pt x="60739" y="5753"/>
                  <a:pt x="60876" y="5684"/>
                  <a:pt x="60967" y="5593"/>
                </a:cubicBezTo>
                <a:cubicBezTo>
                  <a:pt x="61309" y="5228"/>
                  <a:pt x="61606" y="4840"/>
                  <a:pt x="61949" y="4475"/>
                </a:cubicBezTo>
                <a:cubicBezTo>
                  <a:pt x="62131" y="4269"/>
                  <a:pt x="62337" y="4064"/>
                  <a:pt x="62542" y="3858"/>
                </a:cubicBezTo>
                <a:cubicBezTo>
                  <a:pt x="62725" y="3676"/>
                  <a:pt x="62930" y="3493"/>
                  <a:pt x="63113" y="3288"/>
                </a:cubicBezTo>
                <a:cubicBezTo>
                  <a:pt x="63272" y="3082"/>
                  <a:pt x="63546" y="3037"/>
                  <a:pt x="63660" y="2763"/>
                </a:cubicBezTo>
                <a:cubicBezTo>
                  <a:pt x="63706" y="2671"/>
                  <a:pt x="63912" y="2671"/>
                  <a:pt x="64071" y="2626"/>
                </a:cubicBezTo>
                <a:cubicBezTo>
                  <a:pt x="64140" y="2557"/>
                  <a:pt x="64231" y="2489"/>
                  <a:pt x="64345" y="2398"/>
                </a:cubicBezTo>
                <a:cubicBezTo>
                  <a:pt x="64391" y="2466"/>
                  <a:pt x="64436" y="2512"/>
                  <a:pt x="64482" y="2557"/>
                </a:cubicBezTo>
                <a:cubicBezTo>
                  <a:pt x="64779" y="2489"/>
                  <a:pt x="64939" y="2352"/>
                  <a:pt x="64893" y="2169"/>
                </a:cubicBezTo>
                <a:cubicBezTo>
                  <a:pt x="64825" y="2146"/>
                  <a:pt x="64756" y="2101"/>
                  <a:pt x="64688" y="2055"/>
                </a:cubicBezTo>
                <a:cubicBezTo>
                  <a:pt x="64733" y="1987"/>
                  <a:pt x="64756" y="1895"/>
                  <a:pt x="64779" y="1827"/>
                </a:cubicBezTo>
                <a:cubicBezTo>
                  <a:pt x="64939" y="1827"/>
                  <a:pt x="65076" y="1804"/>
                  <a:pt x="65167" y="1781"/>
                </a:cubicBezTo>
                <a:cubicBezTo>
                  <a:pt x="65258" y="1439"/>
                  <a:pt x="65327" y="1119"/>
                  <a:pt x="65395" y="777"/>
                </a:cubicBezTo>
                <a:lnTo>
                  <a:pt x="64847" y="777"/>
                </a:lnTo>
                <a:lnTo>
                  <a:pt x="64847" y="1142"/>
                </a:lnTo>
                <a:cubicBezTo>
                  <a:pt x="64688" y="937"/>
                  <a:pt x="64573" y="800"/>
                  <a:pt x="64414" y="617"/>
                </a:cubicBezTo>
                <a:cubicBezTo>
                  <a:pt x="64414" y="594"/>
                  <a:pt x="64436" y="526"/>
                  <a:pt x="64459" y="457"/>
                </a:cubicBezTo>
                <a:lnTo>
                  <a:pt x="64459" y="457"/>
                </a:lnTo>
                <a:cubicBezTo>
                  <a:pt x="64368" y="480"/>
                  <a:pt x="64277" y="503"/>
                  <a:pt x="64163" y="526"/>
                </a:cubicBezTo>
                <a:cubicBezTo>
                  <a:pt x="64185" y="343"/>
                  <a:pt x="64208" y="206"/>
                  <a:pt x="64231" y="69"/>
                </a:cubicBezTo>
                <a:cubicBezTo>
                  <a:pt x="64140" y="47"/>
                  <a:pt x="64071" y="24"/>
                  <a:pt x="63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6765634" y="-823708"/>
            <a:ext cx="1738952" cy="1608100"/>
          </a:xfrm>
          <a:custGeom>
            <a:avLst/>
            <a:gdLst/>
            <a:ahLst/>
            <a:cxnLst/>
            <a:rect l="l" t="t" r="r" b="b"/>
            <a:pathLst>
              <a:path w="49304" h="45594" extrusionOk="0">
                <a:moveTo>
                  <a:pt x="24932" y="25069"/>
                </a:moveTo>
                <a:lnTo>
                  <a:pt x="24932" y="25069"/>
                </a:lnTo>
                <a:cubicBezTo>
                  <a:pt x="24930" y="25078"/>
                  <a:pt x="24928" y="25087"/>
                  <a:pt x="24926" y="25096"/>
                </a:cubicBezTo>
                <a:lnTo>
                  <a:pt x="24948" y="25073"/>
                </a:lnTo>
                <a:cubicBezTo>
                  <a:pt x="24943" y="25072"/>
                  <a:pt x="24937" y="25070"/>
                  <a:pt x="24932" y="25069"/>
                </a:cubicBezTo>
                <a:close/>
                <a:moveTo>
                  <a:pt x="6917" y="41211"/>
                </a:moveTo>
                <a:cubicBezTo>
                  <a:pt x="7008" y="41325"/>
                  <a:pt x="7099" y="41462"/>
                  <a:pt x="7213" y="41621"/>
                </a:cubicBezTo>
                <a:cubicBezTo>
                  <a:pt x="7031" y="41690"/>
                  <a:pt x="6894" y="41758"/>
                  <a:pt x="6734" y="41827"/>
                </a:cubicBezTo>
                <a:cubicBezTo>
                  <a:pt x="6688" y="41736"/>
                  <a:pt x="6665" y="41667"/>
                  <a:pt x="6597" y="41553"/>
                </a:cubicBezTo>
                <a:cubicBezTo>
                  <a:pt x="6524" y="41601"/>
                  <a:pt x="6445" y="41656"/>
                  <a:pt x="6367" y="41656"/>
                </a:cubicBezTo>
                <a:cubicBezTo>
                  <a:pt x="6297" y="41656"/>
                  <a:pt x="6228" y="41613"/>
                  <a:pt x="6163" y="41484"/>
                </a:cubicBezTo>
                <a:cubicBezTo>
                  <a:pt x="6346" y="41211"/>
                  <a:pt x="6643" y="41279"/>
                  <a:pt x="6917" y="41211"/>
                </a:cubicBezTo>
                <a:close/>
                <a:moveTo>
                  <a:pt x="49100" y="1"/>
                </a:moveTo>
                <a:cubicBezTo>
                  <a:pt x="49075" y="1"/>
                  <a:pt x="49052" y="3"/>
                  <a:pt x="49029" y="11"/>
                </a:cubicBezTo>
                <a:cubicBezTo>
                  <a:pt x="48481" y="216"/>
                  <a:pt x="47934" y="467"/>
                  <a:pt x="47363" y="650"/>
                </a:cubicBezTo>
                <a:cubicBezTo>
                  <a:pt x="46838" y="787"/>
                  <a:pt x="46473" y="1084"/>
                  <a:pt x="46108" y="1426"/>
                </a:cubicBezTo>
                <a:lnTo>
                  <a:pt x="46108" y="1883"/>
                </a:lnTo>
                <a:cubicBezTo>
                  <a:pt x="45993" y="1791"/>
                  <a:pt x="45902" y="1723"/>
                  <a:pt x="45811" y="1632"/>
                </a:cubicBezTo>
                <a:cubicBezTo>
                  <a:pt x="45400" y="2020"/>
                  <a:pt x="45012" y="2385"/>
                  <a:pt x="44624" y="2750"/>
                </a:cubicBezTo>
                <a:lnTo>
                  <a:pt x="44624" y="3207"/>
                </a:lnTo>
                <a:cubicBezTo>
                  <a:pt x="44487" y="3092"/>
                  <a:pt x="44418" y="3047"/>
                  <a:pt x="44327" y="2978"/>
                </a:cubicBezTo>
                <a:cubicBezTo>
                  <a:pt x="44053" y="3343"/>
                  <a:pt x="43437" y="3458"/>
                  <a:pt x="43597" y="4120"/>
                </a:cubicBezTo>
                <a:cubicBezTo>
                  <a:pt x="43391" y="4097"/>
                  <a:pt x="43254" y="4074"/>
                  <a:pt x="43095" y="4051"/>
                </a:cubicBezTo>
                <a:cubicBezTo>
                  <a:pt x="42319" y="4713"/>
                  <a:pt x="41542" y="5398"/>
                  <a:pt x="40766" y="6060"/>
                </a:cubicBezTo>
                <a:cubicBezTo>
                  <a:pt x="40629" y="6174"/>
                  <a:pt x="40447" y="6219"/>
                  <a:pt x="40333" y="6334"/>
                </a:cubicBezTo>
                <a:cubicBezTo>
                  <a:pt x="40219" y="6448"/>
                  <a:pt x="40196" y="6630"/>
                  <a:pt x="40127" y="6744"/>
                </a:cubicBezTo>
                <a:cubicBezTo>
                  <a:pt x="39945" y="6813"/>
                  <a:pt x="39739" y="6881"/>
                  <a:pt x="39534" y="6950"/>
                </a:cubicBezTo>
                <a:cubicBezTo>
                  <a:pt x="39602" y="7064"/>
                  <a:pt x="39648" y="7110"/>
                  <a:pt x="39716" y="7201"/>
                </a:cubicBezTo>
                <a:cubicBezTo>
                  <a:pt x="39534" y="7201"/>
                  <a:pt x="39397" y="7178"/>
                  <a:pt x="39214" y="7178"/>
                </a:cubicBezTo>
                <a:lnTo>
                  <a:pt x="39214" y="7543"/>
                </a:lnTo>
                <a:cubicBezTo>
                  <a:pt x="39100" y="7680"/>
                  <a:pt x="39009" y="7772"/>
                  <a:pt x="38895" y="7886"/>
                </a:cubicBezTo>
                <a:cubicBezTo>
                  <a:pt x="38826" y="7749"/>
                  <a:pt x="38781" y="7657"/>
                  <a:pt x="38712" y="7543"/>
                </a:cubicBezTo>
                <a:cubicBezTo>
                  <a:pt x="38370" y="7657"/>
                  <a:pt x="38644" y="7954"/>
                  <a:pt x="38552" y="8137"/>
                </a:cubicBezTo>
                <a:cubicBezTo>
                  <a:pt x="38393" y="8205"/>
                  <a:pt x="38233" y="8251"/>
                  <a:pt x="38096" y="8297"/>
                </a:cubicBezTo>
                <a:cubicBezTo>
                  <a:pt x="38050" y="8867"/>
                  <a:pt x="37434" y="8867"/>
                  <a:pt x="37206" y="9210"/>
                </a:cubicBezTo>
                <a:cubicBezTo>
                  <a:pt x="37046" y="9187"/>
                  <a:pt x="36932" y="9164"/>
                  <a:pt x="36795" y="9164"/>
                </a:cubicBezTo>
                <a:lnTo>
                  <a:pt x="36795" y="9164"/>
                </a:lnTo>
                <a:cubicBezTo>
                  <a:pt x="36840" y="9689"/>
                  <a:pt x="36795" y="9757"/>
                  <a:pt x="36384" y="9917"/>
                </a:cubicBezTo>
                <a:cubicBezTo>
                  <a:pt x="35791" y="10465"/>
                  <a:pt x="35311" y="10876"/>
                  <a:pt x="34832" y="11332"/>
                </a:cubicBezTo>
                <a:cubicBezTo>
                  <a:pt x="34718" y="11287"/>
                  <a:pt x="34581" y="11241"/>
                  <a:pt x="34398" y="11150"/>
                </a:cubicBezTo>
                <a:cubicBezTo>
                  <a:pt x="34330" y="11287"/>
                  <a:pt x="34261" y="11378"/>
                  <a:pt x="34193" y="11492"/>
                </a:cubicBezTo>
                <a:cubicBezTo>
                  <a:pt x="34353" y="11515"/>
                  <a:pt x="34467" y="11538"/>
                  <a:pt x="34626" y="11583"/>
                </a:cubicBezTo>
                <a:cubicBezTo>
                  <a:pt x="34398" y="11766"/>
                  <a:pt x="34193" y="11903"/>
                  <a:pt x="34010" y="12063"/>
                </a:cubicBezTo>
                <a:cubicBezTo>
                  <a:pt x="33685" y="12322"/>
                  <a:pt x="33463" y="12705"/>
                  <a:pt x="32994" y="12705"/>
                </a:cubicBezTo>
                <a:cubicBezTo>
                  <a:pt x="32968" y="12705"/>
                  <a:pt x="32942" y="12704"/>
                  <a:pt x="32915" y="12702"/>
                </a:cubicBezTo>
                <a:cubicBezTo>
                  <a:pt x="32800" y="12702"/>
                  <a:pt x="32663" y="12816"/>
                  <a:pt x="32526" y="12907"/>
                </a:cubicBezTo>
                <a:cubicBezTo>
                  <a:pt x="32641" y="12976"/>
                  <a:pt x="32709" y="13044"/>
                  <a:pt x="32800" y="13113"/>
                </a:cubicBezTo>
                <a:cubicBezTo>
                  <a:pt x="32321" y="13569"/>
                  <a:pt x="31887" y="13980"/>
                  <a:pt x="31454" y="14391"/>
                </a:cubicBezTo>
                <a:cubicBezTo>
                  <a:pt x="31271" y="14345"/>
                  <a:pt x="31089" y="14300"/>
                  <a:pt x="30906" y="14254"/>
                </a:cubicBezTo>
                <a:lnTo>
                  <a:pt x="30906" y="14254"/>
                </a:lnTo>
                <a:cubicBezTo>
                  <a:pt x="30997" y="14437"/>
                  <a:pt x="31043" y="14573"/>
                  <a:pt x="31134" y="14779"/>
                </a:cubicBezTo>
                <a:cubicBezTo>
                  <a:pt x="31109" y="14771"/>
                  <a:pt x="31087" y="14768"/>
                  <a:pt x="31066" y="14768"/>
                </a:cubicBezTo>
                <a:cubicBezTo>
                  <a:pt x="30884" y="14768"/>
                  <a:pt x="30874" y="15047"/>
                  <a:pt x="30697" y="15047"/>
                </a:cubicBezTo>
                <a:cubicBezTo>
                  <a:pt x="30660" y="15047"/>
                  <a:pt x="30617" y="15036"/>
                  <a:pt x="30564" y="15007"/>
                </a:cubicBezTo>
                <a:cubicBezTo>
                  <a:pt x="30586" y="14962"/>
                  <a:pt x="30586" y="14916"/>
                  <a:pt x="30609" y="14756"/>
                </a:cubicBezTo>
                <a:lnTo>
                  <a:pt x="30609" y="14756"/>
                </a:lnTo>
                <a:cubicBezTo>
                  <a:pt x="30427" y="14893"/>
                  <a:pt x="30312" y="14962"/>
                  <a:pt x="30267" y="15053"/>
                </a:cubicBezTo>
                <a:cubicBezTo>
                  <a:pt x="30244" y="15098"/>
                  <a:pt x="30335" y="15213"/>
                  <a:pt x="30381" y="15281"/>
                </a:cubicBezTo>
                <a:cubicBezTo>
                  <a:pt x="30267" y="15372"/>
                  <a:pt x="30107" y="15487"/>
                  <a:pt x="29924" y="15623"/>
                </a:cubicBezTo>
                <a:cubicBezTo>
                  <a:pt x="29902" y="15532"/>
                  <a:pt x="29856" y="15441"/>
                  <a:pt x="29856" y="15395"/>
                </a:cubicBezTo>
                <a:cubicBezTo>
                  <a:pt x="29673" y="15532"/>
                  <a:pt x="29514" y="15738"/>
                  <a:pt x="29331" y="15783"/>
                </a:cubicBezTo>
                <a:cubicBezTo>
                  <a:pt x="29011" y="15875"/>
                  <a:pt x="28806" y="16103"/>
                  <a:pt x="28578" y="16308"/>
                </a:cubicBezTo>
                <a:cubicBezTo>
                  <a:pt x="28441" y="16468"/>
                  <a:pt x="28304" y="16651"/>
                  <a:pt x="28121" y="16788"/>
                </a:cubicBezTo>
                <a:cubicBezTo>
                  <a:pt x="27254" y="17541"/>
                  <a:pt x="26386" y="18271"/>
                  <a:pt x="25519" y="19024"/>
                </a:cubicBezTo>
                <a:cubicBezTo>
                  <a:pt x="25154" y="19344"/>
                  <a:pt x="24812" y="19732"/>
                  <a:pt x="24424" y="20097"/>
                </a:cubicBezTo>
                <a:cubicBezTo>
                  <a:pt x="23716" y="20736"/>
                  <a:pt x="22986" y="21353"/>
                  <a:pt x="22278" y="22015"/>
                </a:cubicBezTo>
                <a:cubicBezTo>
                  <a:pt x="21981" y="22288"/>
                  <a:pt x="21684" y="22585"/>
                  <a:pt x="21342" y="22928"/>
                </a:cubicBezTo>
                <a:cubicBezTo>
                  <a:pt x="21388" y="23019"/>
                  <a:pt x="21411" y="23156"/>
                  <a:pt x="21456" y="23316"/>
                </a:cubicBezTo>
                <a:cubicBezTo>
                  <a:pt x="21159" y="23521"/>
                  <a:pt x="20680" y="23407"/>
                  <a:pt x="20406" y="23795"/>
                </a:cubicBezTo>
                <a:cubicBezTo>
                  <a:pt x="20635" y="24114"/>
                  <a:pt x="20452" y="24320"/>
                  <a:pt x="20224" y="24502"/>
                </a:cubicBezTo>
                <a:cubicBezTo>
                  <a:pt x="20087" y="24617"/>
                  <a:pt x="19904" y="24708"/>
                  <a:pt x="19767" y="24799"/>
                </a:cubicBezTo>
                <a:cubicBezTo>
                  <a:pt x="19699" y="24685"/>
                  <a:pt x="19676" y="24594"/>
                  <a:pt x="19607" y="24480"/>
                </a:cubicBezTo>
                <a:cubicBezTo>
                  <a:pt x="19425" y="24617"/>
                  <a:pt x="19288" y="24754"/>
                  <a:pt x="19128" y="24891"/>
                </a:cubicBezTo>
                <a:cubicBezTo>
                  <a:pt x="19219" y="25073"/>
                  <a:pt x="19265" y="25210"/>
                  <a:pt x="19356" y="25415"/>
                </a:cubicBezTo>
                <a:cubicBezTo>
                  <a:pt x="19151" y="25552"/>
                  <a:pt x="18945" y="25667"/>
                  <a:pt x="18808" y="25849"/>
                </a:cubicBezTo>
                <a:cubicBezTo>
                  <a:pt x="18512" y="26146"/>
                  <a:pt x="17941" y="26214"/>
                  <a:pt x="18010" y="26717"/>
                </a:cubicBezTo>
                <a:cubicBezTo>
                  <a:pt x="17690" y="26922"/>
                  <a:pt x="17348" y="27036"/>
                  <a:pt x="17188" y="27264"/>
                </a:cubicBezTo>
                <a:cubicBezTo>
                  <a:pt x="17028" y="27561"/>
                  <a:pt x="16777" y="27652"/>
                  <a:pt x="16503" y="27744"/>
                </a:cubicBezTo>
                <a:cubicBezTo>
                  <a:pt x="16640" y="27926"/>
                  <a:pt x="16594" y="28063"/>
                  <a:pt x="16435" y="28200"/>
                </a:cubicBezTo>
                <a:cubicBezTo>
                  <a:pt x="16343" y="28132"/>
                  <a:pt x="16275" y="28086"/>
                  <a:pt x="16229" y="28063"/>
                </a:cubicBezTo>
                <a:cubicBezTo>
                  <a:pt x="16047" y="28314"/>
                  <a:pt x="15864" y="28543"/>
                  <a:pt x="15659" y="28816"/>
                </a:cubicBezTo>
                <a:cubicBezTo>
                  <a:pt x="15590" y="28725"/>
                  <a:pt x="15544" y="28680"/>
                  <a:pt x="15544" y="28657"/>
                </a:cubicBezTo>
                <a:cubicBezTo>
                  <a:pt x="15430" y="28702"/>
                  <a:pt x="15316" y="28725"/>
                  <a:pt x="15225" y="28748"/>
                </a:cubicBezTo>
                <a:cubicBezTo>
                  <a:pt x="15293" y="28885"/>
                  <a:pt x="15362" y="28999"/>
                  <a:pt x="15430" y="29113"/>
                </a:cubicBezTo>
                <a:cubicBezTo>
                  <a:pt x="15293" y="29227"/>
                  <a:pt x="15202" y="29319"/>
                  <a:pt x="15134" y="29387"/>
                </a:cubicBezTo>
                <a:cubicBezTo>
                  <a:pt x="15019" y="29341"/>
                  <a:pt x="14951" y="29296"/>
                  <a:pt x="14837" y="29250"/>
                </a:cubicBezTo>
                <a:lnTo>
                  <a:pt x="14837" y="29250"/>
                </a:lnTo>
                <a:cubicBezTo>
                  <a:pt x="14860" y="29433"/>
                  <a:pt x="14860" y="29547"/>
                  <a:pt x="14860" y="29707"/>
                </a:cubicBezTo>
                <a:cubicBezTo>
                  <a:pt x="14449" y="29866"/>
                  <a:pt x="14106" y="30186"/>
                  <a:pt x="13787" y="30597"/>
                </a:cubicBezTo>
                <a:cubicBezTo>
                  <a:pt x="13718" y="30414"/>
                  <a:pt x="13673" y="30323"/>
                  <a:pt x="13627" y="30232"/>
                </a:cubicBezTo>
                <a:cubicBezTo>
                  <a:pt x="13604" y="30232"/>
                  <a:pt x="13581" y="30232"/>
                  <a:pt x="13536" y="30209"/>
                </a:cubicBezTo>
                <a:cubicBezTo>
                  <a:pt x="13513" y="30414"/>
                  <a:pt x="13490" y="30597"/>
                  <a:pt x="13467" y="30802"/>
                </a:cubicBezTo>
                <a:cubicBezTo>
                  <a:pt x="13376" y="30802"/>
                  <a:pt x="13239" y="30779"/>
                  <a:pt x="13125" y="30779"/>
                </a:cubicBezTo>
                <a:cubicBezTo>
                  <a:pt x="12737" y="31282"/>
                  <a:pt x="12007" y="31419"/>
                  <a:pt x="11824" y="32126"/>
                </a:cubicBezTo>
                <a:cubicBezTo>
                  <a:pt x="11824" y="32149"/>
                  <a:pt x="11710" y="32149"/>
                  <a:pt x="11710" y="32172"/>
                </a:cubicBezTo>
                <a:cubicBezTo>
                  <a:pt x="11573" y="32468"/>
                  <a:pt x="11025" y="32423"/>
                  <a:pt x="11116" y="32857"/>
                </a:cubicBezTo>
                <a:cubicBezTo>
                  <a:pt x="10957" y="32925"/>
                  <a:pt x="10774" y="32971"/>
                  <a:pt x="10683" y="33062"/>
                </a:cubicBezTo>
                <a:cubicBezTo>
                  <a:pt x="10569" y="33153"/>
                  <a:pt x="10523" y="33336"/>
                  <a:pt x="10432" y="33496"/>
                </a:cubicBezTo>
                <a:cubicBezTo>
                  <a:pt x="10420" y="33495"/>
                  <a:pt x="10409" y="33495"/>
                  <a:pt x="10397" y="33495"/>
                </a:cubicBezTo>
                <a:cubicBezTo>
                  <a:pt x="10009" y="33495"/>
                  <a:pt x="9808" y="33868"/>
                  <a:pt x="9564" y="34112"/>
                </a:cubicBezTo>
                <a:cubicBezTo>
                  <a:pt x="8720" y="34956"/>
                  <a:pt x="7830" y="35733"/>
                  <a:pt x="7076" y="36646"/>
                </a:cubicBezTo>
                <a:cubicBezTo>
                  <a:pt x="6985" y="36714"/>
                  <a:pt x="6848" y="36760"/>
                  <a:pt x="6780" y="36851"/>
                </a:cubicBezTo>
                <a:cubicBezTo>
                  <a:pt x="6369" y="37239"/>
                  <a:pt x="5958" y="37627"/>
                  <a:pt x="5570" y="38038"/>
                </a:cubicBezTo>
                <a:cubicBezTo>
                  <a:pt x="5479" y="38152"/>
                  <a:pt x="5456" y="38335"/>
                  <a:pt x="5410" y="38494"/>
                </a:cubicBezTo>
                <a:cubicBezTo>
                  <a:pt x="5319" y="38472"/>
                  <a:pt x="5227" y="38426"/>
                  <a:pt x="5182" y="38426"/>
                </a:cubicBezTo>
                <a:cubicBezTo>
                  <a:pt x="4931" y="38654"/>
                  <a:pt x="4702" y="38837"/>
                  <a:pt x="4474" y="39042"/>
                </a:cubicBezTo>
                <a:cubicBezTo>
                  <a:pt x="4041" y="39499"/>
                  <a:pt x="3607" y="39955"/>
                  <a:pt x="3173" y="40389"/>
                </a:cubicBezTo>
                <a:cubicBezTo>
                  <a:pt x="2329" y="41256"/>
                  <a:pt x="1484" y="42101"/>
                  <a:pt x="685" y="42968"/>
                </a:cubicBezTo>
                <a:cubicBezTo>
                  <a:pt x="388" y="43288"/>
                  <a:pt x="46" y="43607"/>
                  <a:pt x="0" y="44087"/>
                </a:cubicBezTo>
                <a:cubicBezTo>
                  <a:pt x="69" y="44224"/>
                  <a:pt x="160" y="44338"/>
                  <a:pt x="252" y="44475"/>
                </a:cubicBezTo>
                <a:cubicBezTo>
                  <a:pt x="378" y="44367"/>
                  <a:pt x="509" y="44335"/>
                  <a:pt x="634" y="44335"/>
                </a:cubicBezTo>
                <a:cubicBezTo>
                  <a:pt x="800" y="44335"/>
                  <a:pt x="956" y="44393"/>
                  <a:pt x="1073" y="44406"/>
                </a:cubicBezTo>
                <a:cubicBezTo>
                  <a:pt x="1210" y="44612"/>
                  <a:pt x="1324" y="44748"/>
                  <a:pt x="1438" y="44908"/>
                </a:cubicBezTo>
                <a:cubicBezTo>
                  <a:pt x="1530" y="44771"/>
                  <a:pt x="1575" y="44680"/>
                  <a:pt x="1598" y="44612"/>
                </a:cubicBezTo>
                <a:cubicBezTo>
                  <a:pt x="1849" y="44863"/>
                  <a:pt x="2078" y="45091"/>
                  <a:pt x="2329" y="45342"/>
                </a:cubicBezTo>
                <a:cubicBezTo>
                  <a:pt x="2329" y="45365"/>
                  <a:pt x="2306" y="45456"/>
                  <a:pt x="2283" y="45525"/>
                </a:cubicBezTo>
                <a:cubicBezTo>
                  <a:pt x="2306" y="45547"/>
                  <a:pt x="2329" y="45570"/>
                  <a:pt x="2351" y="45593"/>
                </a:cubicBezTo>
                <a:cubicBezTo>
                  <a:pt x="2534" y="45456"/>
                  <a:pt x="2717" y="45296"/>
                  <a:pt x="2922" y="45182"/>
                </a:cubicBezTo>
                <a:cubicBezTo>
                  <a:pt x="3949" y="44657"/>
                  <a:pt x="4771" y="43881"/>
                  <a:pt x="5638" y="43174"/>
                </a:cubicBezTo>
                <a:cubicBezTo>
                  <a:pt x="5775" y="43059"/>
                  <a:pt x="5867" y="42877"/>
                  <a:pt x="5958" y="42763"/>
                </a:cubicBezTo>
                <a:cubicBezTo>
                  <a:pt x="6140" y="42649"/>
                  <a:pt x="6369" y="42580"/>
                  <a:pt x="6528" y="42420"/>
                </a:cubicBezTo>
                <a:cubicBezTo>
                  <a:pt x="6894" y="42078"/>
                  <a:pt x="7441" y="41895"/>
                  <a:pt x="7556" y="41439"/>
                </a:cubicBezTo>
                <a:cubicBezTo>
                  <a:pt x="8058" y="41188"/>
                  <a:pt x="8423" y="40891"/>
                  <a:pt x="8765" y="40571"/>
                </a:cubicBezTo>
                <a:cubicBezTo>
                  <a:pt x="9153" y="40229"/>
                  <a:pt x="9519" y="39864"/>
                  <a:pt x="9929" y="39544"/>
                </a:cubicBezTo>
                <a:cubicBezTo>
                  <a:pt x="10340" y="39248"/>
                  <a:pt x="10706" y="38928"/>
                  <a:pt x="11071" y="38586"/>
                </a:cubicBezTo>
                <a:cubicBezTo>
                  <a:pt x="11413" y="38220"/>
                  <a:pt x="11824" y="37924"/>
                  <a:pt x="12235" y="37581"/>
                </a:cubicBezTo>
                <a:cubicBezTo>
                  <a:pt x="13422" y="36646"/>
                  <a:pt x="14609" y="35641"/>
                  <a:pt x="15613" y="34523"/>
                </a:cubicBezTo>
                <a:cubicBezTo>
                  <a:pt x="15887" y="34363"/>
                  <a:pt x="16115" y="34226"/>
                  <a:pt x="16366" y="34066"/>
                </a:cubicBezTo>
                <a:cubicBezTo>
                  <a:pt x="16412" y="33929"/>
                  <a:pt x="16480" y="33792"/>
                  <a:pt x="16549" y="33610"/>
                </a:cubicBezTo>
                <a:cubicBezTo>
                  <a:pt x="16275" y="33382"/>
                  <a:pt x="16298" y="32971"/>
                  <a:pt x="15864" y="32811"/>
                </a:cubicBezTo>
                <a:cubicBezTo>
                  <a:pt x="16047" y="32605"/>
                  <a:pt x="16184" y="32446"/>
                  <a:pt x="16298" y="32309"/>
                </a:cubicBezTo>
                <a:cubicBezTo>
                  <a:pt x="16709" y="32446"/>
                  <a:pt x="16457" y="32788"/>
                  <a:pt x="16572" y="32948"/>
                </a:cubicBezTo>
                <a:cubicBezTo>
                  <a:pt x="16709" y="32902"/>
                  <a:pt x="16846" y="32857"/>
                  <a:pt x="16982" y="32811"/>
                </a:cubicBezTo>
                <a:cubicBezTo>
                  <a:pt x="16960" y="32651"/>
                  <a:pt x="16640" y="32514"/>
                  <a:pt x="16914" y="32309"/>
                </a:cubicBezTo>
                <a:lnTo>
                  <a:pt x="16914" y="32309"/>
                </a:lnTo>
                <a:cubicBezTo>
                  <a:pt x="17005" y="32400"/>
                  <a:pt x="17074" y="32491"/>
                  <a:pt x="17119" y="32560"/>
                </a:cubicBezTo>
                <a:cubicBezTo>
                  <a:pt x="17256" y="32491"/>
                  <a:pt x="17348" y="32446"/>
                  <a:pt x="17462" y="32400"/>
                </a:cubicBezTo>
                <a:cubicBezTo>
                  <a:pt x="17348" y="32309"/>
                  <a:pt x="17234" y="32195"/>
                  <a:pt x="17119" y="32080"/>
                </a:cubicBezTo>
                <a:cubicBezTo>
                  <a:pt x="17165" y="32035"/>
                  <a:pt x="17211" y="31966"/>
                  <a:pt x="17211" y="31921"/>
                </a:cubicBezTo>
                <a:cubicBezTo>
                  <a:pt x="17165" y="31350"/>
                  <a:pt x="17713" y="31190"/>
                  <a:pt x="17964" y="30825"/>
                </a:cubicBezTo>
                <a:cubicBezTo>
                  <a:pt x="17978" y="30826"/>
                  <a:pt x="17991" y="30827"/>
                  <a:pt x="18003" y="30827"/>
                </a:cubicBezTo>
                <a:cubicBezTo>
                  <a:pt x="18287" y="30827"/>
                  <a:pt x="18333" y="30587"/>
                  <a:pt x="18420" y="30369"/>
                </a:cubicBezTo>
                <a:cubicBezTo>
                  <a:pt x="18477" y="30385"/>
                  <a:pt x="18527" y="30393"/>
                  <a:pt x="18570" y="30393"/>
                </a:cubicBezTo>
                <a:cubicBezTo>
                  <a:pt x="18941" y="30393"/>
                  <a:pt x="18847" y="29839"/>
                  <a:pt x="19174" y="29798"/>
                </a:cubicBezTo>
                <a:cubicBezTo>
                  <a:pt x="19128" y="29615"/>
                  <a:pt x="19105" y="29478"/>
                  <a:pt x="19060" y="29319"/>
                </a:cubicBezTo>
                <a:lnTo>
                  <a:pt x="19060" y="29319"/>
                </a:lnTo>
                <a:cubicBezTo>
                  <a:pt x="19219" y="29410"/>
                  <a:pt x="19356" y="29501"/>
                  <a:pt x="19402" y="29524"/>
                </a:cubicBezTo>
                <a:cubicBezTo>
                  <a:pt x="19722" y="29296"/>
                  <a:pt x="19995" y="29113"/>
                  <a:pt x="20315" y="28862"/>
                </a:cubicBezTo>
                <a:cubicBezTo>
                  <a:pt x="20361" y="28908"/>
                  <a:pt x="20452" y="28999"/>
                  <a:pt x="20566" y="29113"/>
                </a:cubicBezTo>
                <a:cubicBezTo>
                  <a:pt x="20361" y="29227"/>
                  <a:pt x="20246" y="29296"/>
                  <a:pt x="20087" y="29387"/>
                </a:cubicBezTo>
                <a:cubicBezTo>
                  <a:pt x="20201" y="29433"/>
                  <a:pt x="20246" y="29456"/>
                  <a:pt x="20292" y="29478"/>
                </a:cubicBezTo>
                <a:cubicBezTo>
                  <a:pt x="20246" y="29707"/>
                  <a:pt x="20224" y="29935"/>
                  <a:pt x="20178" y="30163"/>
                </a:cubicBezTo>
                <a:cubicBezTo>
                  <a:pt x="20246" y="30186"/>
                  <a:pt x="20315" y="30209"/>
                  <a:pt x="20406" y="30209"/>
                </a:cubicBezTo>
                <a:cubicBezTo>
                  <a:pt x="20338" y="30323"/>
                  <a:pt x="20292" y="30391"/>
                  <a:pt x="20246" y="30483"/>
                </a:cubicBezTo>
                <a:cubicBezTo>
                  <a:pt x="20283" y="30489"/>
                  <a:pt x="20316" y="30492"/>
                  <a:pt x="20346" y="30492"/>
                </a:cubicBezTo>
                <a:cubicBezTo>
                  <a:pt x="20631" y="30492"/>
                  <a:pt x="20620" y="30214"/>
                  <a:pt x="20703" y="30049"/>
                </a:cubicBezTo>
                <a:lnTo>
                  <a:pt x="21023" y="30049"/>
                </a:lnTo>
                <a:cubicBezTo>
                  <a:pt x="21045" y="29866"/>
                  <a:pt x="21068" y="29707"/>
                  <a:pt x="21091" y="29501"/>
                </a:cubicBezTo>
                <a:cubicBezTo>
                  <a:pt x="21159" y="29615"/>
                  <a:pt x="21205" y="29661"/>
                  <a:pt x="21296" y="29775"/>
                </a:cubicBezTo>
                <a:cubicBezTo>
                  <a:pt x="21411" y="29547"/>
                  <a:pt x="21525" y="29364"/>
                  <a:pt x="21639" y="29159"/>
                </a:cubicBezTo>
                <a:lnTo>
                  <a:pt x="21639" y="29159"/>
                </a:lnTo>
                <a:cubicBezTo>
                  <a:pt x="21612" y="29162"/>
                  <a:pt x="21586" y="29164"/>
                  <a:pt x="21563" y="29164"/>
                </a:cubicBezTo>
                <a:cubicBezTo>
                  <a:pt x="21267" y="29164"/>
                  <a:pt x="21221" y="28910"/>
                  <a:pt x="21137" y="28657"/>
                </a:cubicBezTo>
                <a:cubicBezTo>
                  <a:pt x="21205" y="28611"/>
                  <a:pt x="21251" y="28543"/>
                  <a:pt x="21319" y="28474"/>
                </a:cubicBezTo>
                <a:cubicBezTo>
                  <a:pt x="21251" y="28314"/>
                  <a:pt x="21159" y="28177"/>
                  <a:pt x="21068" y="27995"/>
                </a:cubicBezTo>
                <a:cubicBezTo>
                  <a:pt x="21228" y="27972"/>
                  <a:pt x="21342" y="27972"/>
                  <a:pt x="21456" y="27972"/>
                </a:cubicBezTo>
                <a:cubicBezTo>
                  <a:pt x="21821" y="28132"/>
                  <a:pt x="21821" y="28428"/>
                  <a:pt x="21821" y="28725"/>
                </a:cubicBezTo>
                <a:cubicBezTo>
                  <a:pt x="21753" y="28771"/>
                  <a:pt x="21662" y="28794"/>
                  <a:pt x="21548" y="28839"/>
                </a:cubicBezTo>
                <a:cubicBezTo>
                  <a:pt x="21593" y="28953"/>
                  <a:pt x="21639" y="29045"/>
                  <a:pt x="21662" y="29113"/>
                </a:cubicBezTo>
                <a:cubicBezTo>
                  <a:pt x="21867" y="28999"/>
                  <a:pt x="22073" y="28885"/>
                  <a:pt x="22278" y="28771"/>
                </a:cubicBezTo>
                <a:cubicBezTo>
                  <a:pt x="22324" y="28611"/>
                  <a:pt x="22346" y="28474"/>
                  <a:pt x="22392" y="28291"/>
                </a:cubicBezTo>
                <a:cubicBezTo>
                  <a:pt x="22232" y="28155"/>
                  <a:pt x="22050" y="27972"/>
                  <a:pt x="21844" y="27789"/>
                </a:cubicBezTo>
                <a:cubicBezTo>
                  <a:pt x="22027" y="27515"/>
                  <a:pt x="22232" y="27219"/>
                  <a:pt x="22438" y="26899"/>
                </a:cubicBezTo>
                <a:cubicBezTo>
                  <a:pt x="22575" y="26899"/>
                  <a:pt x="22734" y="26922"/>
                  <a:pt x="22917" y="26922"/>
                </a:cubicBezTo>
                <a:cubicBezTo>
                  <a:pt x="23008" y="26831"/>
                  <a:pt x="23100" y="26739"/>
                  <a:pt x="23145" y="26717"/>
                </a:cubicBezTo>
                <a:cubicBezTo>
                  <a:pt x="23282" y="26374"/>
                  <a:pt x="23191" y="26055"/>
                  <a:pt x="23465" y="25849"/>
                </a:cubicBezTo>
                <a:cubicBezTo>
                  <a:pt x="23784" y="25575"/>
                  <a:pt x="24127" y="25279"/>
                  <a:pt x="24515" y="24959"/>
                </a:cubicBezTo>
                <a:cubicBezTo>
                  <a:pt x="24603" y="24981"/>
                  <a:pt x="24756" y="25025"/>
                  <a:pt x="24932" y="25069"/>
                </a:cubicBezTo>
                <a:lnTo>
                  <a:pt x="24932" y="25069"/>
                </a:lnTo>
                <a:cubicBezTo>
                  <a:pt x="24973" y="24874"/>
                  <a:pt x="24996" y="24699"/>
                  <a:pt x="25040" y="24502"/>
                </a:cubicBezTo>
                <a:cubicBezTo>
                  <a:pt x="25222" y="24480"/>
                  <a:pt x="25405" y="24457"/>
                  <a:pt x="25610" y="24434"/>
                </a:cubicBezTo>
                <a:cubicBezTo>
                  <a:pt x="25610" y="24525"/>
                  <a:pt x="25633" y="24617"/>
                  <a:pt x="25633" y="24754"/>
                </a:cubicBezTo>
                <a:lnTo>
                  <a:pt x="25473" y="24754"/>
                </a:lnTo>
                <a:cubicBezTo>
                  <a:pt x="25428" y="24822"/>
                  <a:pt x="25382" y="24913"/>
                  <a:pt x="25337" y="24982"/>
                </a:cubicBezTo>
                <a:lnTo>
                  <a:pt x="25314" y="24982"/>
                </a:lnTo>
                <a:cubicBezTo>
                  <a:pt x="25496" y="25050"/>
                  <a:pt x="25656" y="25096"/>
                  <a:pt x="25816" y="25164"/>
                </a:cubicBezTo>
                <a:cubicBezTo>
                  <a:pt x="25793" y="25324"/>
                  <a:pt x="25793" y="25415"/>
                  <a:pt x="25770" y="25507"/>
                </a:cubicBezTo>
                <a:cubicBezTo>
                  <a:pt x="25816" y="25530"/>
                  <a:pt x="25839" y="25530"/>
                  <a:pt x="25862" y="25552"/>
                </a:cubicBezTo>
                <a:cubicBezTo>
                  <a:pt x="25930" y="25461"/>
                  <a:pt x="25976" y="25370"/>
                  <a:pt x="26044" y="25279"/>
                </a:cubicBezTo>
                <a:cubicBezTo>
                  <a:pt x="26158" y="25256"/>
                  <a:pt x="26250" y="25233"/>
                  <a:pt x="26364" y="25233"/>
                </a:cubicBezTo>
                <a:cubicBezTo>
                  <a:pt x="26432" y="24845"/>
                  <a:pt x="26090" y="24868"/>
                  <a:pt x="25953" y="24776"/>
                </a:cubicBezTo>
                <a:cubicBezTo>
                  <a:pt x="25998" y="24571"/>
                  <a:pt x="26044" y="24388"/>
                  <a:pt x="26113" y="24137"/>
                </a:cubicBezTo>
                <a:cubicBezTo>
                  <a:pt x="26295" y="24434"/>
                  <a:pt x="26432" y="24685"/>
                  <a:pt x="26592" y="24936"/>
                </a:cubicBezTo>
                <a:cubicBezTo>
                  <a:pt x="26660" y="24799"/>
                  <a:pt x="26729" y="24662"/>
                  <a:pt x="26775" y="24525"/>
                </a:cubicBezTo>
                <a:cubicBezTo>
                  <a:pt x="26866" y="24548"/>
                  <a:pt x="26957" y="24548"/>
                  <a:pt x="27026" y="24548"/>
                </a:cubicBezTo>
                <a:cubicBezTo>
                  <a:pt x="27094" y="24457"/>
                  <a:pt x="27140" y="24343"/>
                  <a:pt x="27231" y="24251"/>
                </a:cubicBezTo>
                <a:cubicBezTo>
                  <a:pt x="27436" y="24069"/>
                  <a:pt x="27642" y="23886"/>
                  <a:pt x="27847" y="23704"/>
                </a:cubicBezTo>
                <a:cubicBezTo>
                  <a:pt x="28213" y="23407"/>
                  <a:pt x="28578" y="23110"/>
                  <a:pt x="28920" y="22768"/>
                </a:cubicBezTo>
                <a:cubicBezTo>
                  <a:pt x="29057" y="22654"/>
                  <a:pt x="29126" y="22494"/>
                  <a:pt x="29262" y="22288"/>
                </a:cubicBezTo>
                <a:cubicBezTo>
                  <a:pt x="29308" y="22288"/>
                  <a:pt x="29422" y="22266"/>
                  <a:pt x="29468" y="22266"/>
                </a:cubicBezTo>
                <a:cubicBezTo>
                  <a:pt x="29879" y="21878"/>
                  <a:pt x="30221" y="21512"/>
                  <a:pt x="30586" y="21147"/>
                </a:cubicBezTo>
                <a:cubicBezTo>
                  <a:pt x="30974" y="20805"/>
                  <a:pt x="30997" y="20691"/>
                  <a:pt x="30723" y="20303"/>
                </a:cubicBezTo>
                <a:lnTo>
                  <a:pt x="30723" y="20303"/>
                </a:lnTo>
                <a:cubicBezTo>
                  <a:pt x="30678" y="20325"/>
                  <a:pt x="30632" y="20371"/>
                  <a:pt x="30518" y="20440"/>
                </a:cubicBezTo>
                <a:cubicBezTo>
                  <a:pt x="30541" y="20234"/>
                  <a:pt x="30541" y="20097"/>
                  <a:pt x="30564" y="19960"/>
                </a:cubicBezTo>
                <a:cubicBezTo>
                  <a:pt x="30746" y="20052"/>
                  <a:pt x="30929" y="20120"/>
                  <a:pt x="31066" y="20189"/>
                </a:cubicBezTo>
                <a:cubicBezTo>
                  <a:pt x="31111" y="20303"/>
                  <a:pt x="31157" y="20394"/>
                  <a:pt x="31248" y="20577"/>
                </a:cubicBezTo>
                <a:cubicBezTo>
                  <a:pt x="31340" y="20417"/>
                  <a:pt x="31408" y="20303"/>
                  <a:pt x="31499" y="20189"/>
                </a:cubicBezTo>
                <a:cubicBezTo>
                  <a:pt x="31545" y="20120"/>
                  <a:pt x="31568" y="20052"/>
                  <a:pt x="31636" y="20006"/>
                </a:cubicBezTo>
                <a:cubicBezTo>
                  <a:pt x="31887" y="19778"/>
                  <a:pt x="32116" y="19504"/>
                  <a:pt x="32390" y="19298"/>
                </a:cubicBezTo>
                <a:cubicBezTo>
                  <a:pt x="32595" y="19161"/>
                  <a:pt x="32709" y="18910"/>
                  <a:pt x="32915" y="18773"/>
                </a:cubicBezTo>
                <a:cubicBezTo>
                  <a:pt x="33166" y="18614"/>
                  <a:pt x="33211" y="18408"/>
                  <a:pt x="33188" y="18157"/>
                </a:cubicBezTo>
                <a:cubicBezTo>
                  <a:pt x="33273" y="18094"/>
                  <a:pt x="33377" y="17972"/>
                  <a:pt x="33446" y="17972"/>
                </a:cubicBezTo>
                <a:cubicBezTo>
                  <a:pt x="33452" y="17972"/>
                  <a:pt x="33457" y="17973"/>
                  <a:pt x="33462" y="17974"/>
                </a:cubicBezTo>
                <a:cubicBezTo>
                  <a:pt x="33511" y="17987"/>
                  <a:pt x="33554" y="17992"/>
                  <a:pt x="33590" y="17992"/>
                </a:cubicBezTo>
                <a:cubicBezTo>
                  <a:pt x="33828" y="17992"/>
                  <a:pt x="33831" y="17755"/>
                  <a:pt x="33850" y="17518"/>
                </a:cubicBezTo>
                <a:cubicBezTo>
                  <a:pt x="33942" y="17632"/>
                  <a:pt x="33987" y="17701"/>
                  <a:pt x="34033" y="17746"/>
                </a:cubicBezTo>
                <a:cubicBezTo>
                  <a:pt x="34444" y="17221"/>
                  <a:pt x="35174" y="16993"/>
                  <a:pt x="35357" y="16285"/>
                </a:cubicBezTo>
                <a:cubicBezTo>
                  <a:pt x="35448" y="16263"/>
                  <a:pt x="35539" y="16240"/>
                  <a:pt x="35631" y="16217"/>
                </a:cubicBezTo>
                <a:cubicBezTo>
                  <a:pt x="35676" y="16103"/>
                  <a:pt x="35722" y="15989"/>
                  <a:pt x="35745" y="15875"/>
                </a:cubicBezTo>
                <a:lnTo>
                  <a:pt x="35745" y="15875"/>
                </a:lnTo>
                <a:cubicBezTo>
                  <a:pt x="35562" y="15897"/>
                  <a:pt x="35380" y="15920"/>
                  <a:pt x="35174" y="15943"/>
                </a:cubicBezTo>
                <a:cubicBezTo>
                  <a:pt x="35174" y="15829"/>
                  <a:pt x="35174" y="15738"/>
                  <a:pt x="35197" y="15601"/>
                </a:cubicBezTo>
                <a:cubicBezTo>
                  <a:pt x="35209" y="15602"/>
                  <a:pt x="35220" y="15602"/>
                  <a:pt x="35232" y="15602"/>
                </a:cubicBezTo>
                <a:cubicBezTo>
                  <a:pt x="35503" y="15602"/>
                  <a:pt x="35616" y="15345"/>
                  <a:pt x="35813" y="15235"/>
                </a:cubicBezTo>
                <a:cubicBezTo>
                  <a:pt x="35973" y="15144"/>
                  <a:pt x="35996" y="14847"/>
                  <a:pt x="35950" y="14573"/>
                </a:cubicBezTo>
                <a:cubicBezTo>
                  <a:pt x="35905" y="14345"/>
                  <a:pt x="35836" y="14094"/>
                  <a:pt x="36019" y="13843"/>
                </a:cubicBezTo>
                <a:cubicBezTo>
                  <a:pt x="36133" y="13889"/>
                  <a:pt x="36247" y="13912"/>
                  <a:pt x="36361" y="13957"/>
                </a:cubicBezTo>
                <a:cubicBezTo>
                  <a:pt x="36475" y="13638"/>
                  <a:pt x="36658" y="13409"/>
                  <a:pt x="36977" y="13318"/>
                </a:cubicBezTo>
                <a:cubicBezTo>
                  <a:pt x="37046" y="13387"/>
                  <a:pt x="37092" y="13432"/>
                  <a:pt x="37183" y="13501"/>
                </a:cubicBezTo>
                <a:cubicBezTo>
                  <a:pt x="37183" y="13090"/>
                  <a:pt x="37297" y="12793"/>
                  <a:pt x="37639" y="12565"/>
                </a:cubicBezTo>
                <a:cubicBezTo>
                  <a:pt x="37936" y="12359"/>
                  <a:pt x="38119" y="11949"/>
                  <a:pt x="38415" y="11766"/>
                </a:cubicBezTo>
                <a:cubicBezTo>
                  <a:pt x="38712" y="11606"/>
                  <a:pt x="38758" y="11446"/>
                  <a:pt x="38667" y="11127"/>
                </a:cubicBezTo>
                <a:lnTo>
                  <a:pt x="38667" y="11127"/>
                </a:lnTo>
                <a:cubicBezTo>
                  <a:pt x="38803" y="11195"/>
                  <a:pt x="38918" y="11241"/>
                  <a:pt x="38940" y="11241"/>
                </a:cubicBezTo>
                <a:cubicBezTo>
                  <a:pt x="39123" y="11127"/>
                  <a:pt x="39260" y="10990"/>
                  <a:pt x="39420" y="10899"/>
                </a:cubicBezTo>
                <a:cubicBezTo>
                  <a:pt x="39580" y="10807"/>
                  <a:pt x="39557" y="10533"/>
                  <a:pt x="39716" y="10511"/>
                </a:cubicBezTo>
                <a:cubicBezTo>
                  <a:pt x="39876" y="10625"/>
                  <a:pt x="39968" y="10693"/>
                  <a:pt x="40173" y="10807"/>
                </a:cubicBezTo>
                <a:cubicBezTo>
                  <a:pt x="39968" y="10488"/>
                  <a:pt x="39945" y="10305"/>
                  <a:pt x="40241" y="10168"/>
                </a:cubicBezTo>
                <a:cubicBezTo>
                  <a:pt x="40356" y="10260"/>
                  <a:pt x="40447" y="10351"/>
                  <a:pt x="40607" y="10488"/>
                </a:cubicBezTo>
                <a:cubicBezTo>
                  <a:pt x="40584" y="10077"/>
                  <a:pt x="40561" y="9712"/>
                  <a:pt x="40538" y="9324"/>
                </a:cubicBezTo>
                <a:lnTo>
                  <a:pt x="40538" y="9324"/>
                </a:lnTo>
                <a:cubicBezTo>
                  <a:pt x="40652" y="9369"/>
                  <a:pt x="40766" y="9392"/>
                  <a:pt x="40835" y="9415"/>
                </a:cubicBezTo>
                <a:cubicBezTo>
                  <a:pt x="41063" y="9164"/>
                  <a:pt x="41291" y="8958"/>
                  <a:pt x="41474" y="8753"/>
                </a:cubicBezTo>
                <a:cubicBezTo>
                  <a:pt x="41611" y="8502"/>
                  <a:pt x="41748" y="8274"/>
                  <a:pt x="41908" y="8023"/>
                </a:cubicBezTo>
                <a:cubicBezTo>
                  <a:pt x="42045" y="8114"/>
                  <a:pt x="42136" y="8160"/>
                  <a:pt x="42227" y="8205"/>
                </a:cubicBezTo>
                <a:cubicBezTo>
                  <a:pt x="42090" y="8319"/>
                  <a:pt x="41999" y="8411"/>
                  <a:pt x="41885" y="8502"/>
                </a:cubicBezTo>
                <a:cubicBezTo>
                  <a:pt x="42027" y="8392"/>
                  <a:pt x="42168" y="8314"/>
                  <a:pt x="42340" y="8314"/>
                </a:cubicBezTo>
                <a:cubicBezTo>
                  <a:pt x="42417" y="8314"/>
                  <a:pt x="42501" y="8330"/>
                  <a:pt x="42592" y="8365"/>
                </a:cubicBezTo>
                <a:cubicBezTo>
                  <a:pt x="42456" y="8205"/>
                  <a:pt x="42319" y="8023"/>
                  <a:pt x="42182" y="7840"/>
                </a:cubicBezTo>
                <a:cubicBezTo>
                  <a:pt x="42227" y="7772"/>
                  <a:pt x="42296" y="7680"/>
                  <a:pt x="42341" y="7635"/>
                </a:cubicBezTo>
                <a:cubicBezTo>
                  <a:pt x="42501" y="7612"/>
                  <a:pt x="42638" y="7612"/>
                  <a:pt x="42661" y="7612"/>
                </a:cubicBezTo>
                <a:cubicBezTo>
                  <a:pt x="42844" y="7680"/>
                  <a:pt x="42935" y="7726"/>
                  <a:pt x="43049" y="7794"/>
                </a:cubicBezTo>
                <a:cubicBezTo>
                  <a:pt x="43095" y="7520"/>
                  <a:pt x="43095" y="7338"/>
                  <a:pt x="43117" y="7132"/>
                </a:cubicBezTo>
                <a:cubicBezTo>
                  <a:pt x="43302" y="7153"/>
                  <a:pt x="43154" y="7488"/>
                  <a:pt x="43306" y="7488"/>
                </a:cubicBezTo>
                <a:cubicBezTo>
                  <a:pt x="43323" y="7488"/>
                  <a:pt x="43343" y="7484"/>
                  <a:pt x="43369" y="7475"/>
                </a:cubicBezTo>
                <a:cubicBezTo>
                  <a:pt x="43460" y="7155"/>
                  <a:pt x="43528" y="6904"/>
                  <a:pt x="43620" y="6607"/>
                </a:cubicBezTo>
                <a:cubicBezTo>
                  <a:pt x="43734" y="6744"/>
                  <a:pt x="43802" y="6836"/>
                  <a:pt x="43894" y="6904"/>
                </a:cubicBezTo>
                <a:cubicBezTo>
                  <a:pt x="43939" y="6881"/>
                  <a:pt x="44008" y="6859"/>
                  <a:pt x="44076" y="6813"/>
                </a:cubicBezTo>
                <a:cubicBezTo>
                  <a:pt x="44099" y="6722"/>
                  <a:pt x="44122" y="6630"/>
                  <a:pt x="44145" y="6493"/>
                </a:cubicBezTo>
                <a:cubicBezTo>
                  <a:pt x="44282" y="6539"/>
                  <a:pt x="44418" y="6585"/>
                  <a:pt x="44555" y="6653"/>
                </a:cubicBezTo>
                <a:cubicBezTo>
                  <a:pt x="44624" y="6585"/>
                  <a:pt x="44692" y="6493"/>
                  <a:pt x="44784" y="6379"/>
                </a:cubicBezTo>
                <a:lnTo>
                  <a:pt x="44784" y="6379"/>
                </a:lnTo>
                <a:cubicBezTo>
                  <a:pt x="44601" y="6402"/>
                  <a:pt x="44487" y="6402"/>
                  <a:pt x="44373" y="6425"/>
                </a:cubicBezTo>
                <a:lnTo>
                  <a:pt x="44373" y="6174"/>
                </a:lnTo>
                <a:cubicBezTo>
                  <a:pt x="44587" y="6099"/>
                  <a:pt x="44700" y="6059"/>
                  <a:pt x="44794" y="6059"/>
                </a:cubicBezTo>
                <a:cubicBezTo>
                  <a:pt x="44900" y="6059"/>
                  <a:pt x="44979" y="6110"/>
                  <a:pt x="45149" y="6219"/>
                </a:cubicBezTo>
                <a:cubicBezTo>
                  <a:pt x="44966" y="5786"/>
                  <a:pt x="45400" y="5923"/>
                  <a:pt x="45514" y="5717"/>
                </a:cubicBezTo>
                <a:cubicBezTo>
                  <a:pt x="45605" y="5512"/>
                  <a:pt x="45834" y="5352"/>
                  <a:pt x="46016" y="5192"/>
                </a:cubicBezTo>
                <a:cubicBezTo>
                  <a:pt x="46016" y="5192"/>
                  <a:pt x="46039" y="5215"/>
                  <a:pt x="46039" y="5238"/>
                </a:cubicBezTo>
                <a:cubicBezTo>
                  <a:pt x="46108" y="5078"/>
                  <a:pt x="46153" y="4941"/>
                  <a:pt x="46222" y="4804"/>
                </a:cubicBezTo>
                <a:cubicBezTo>
                  <a:pt x="46286" y="4820"/>
                  <a:pt x="46351" y="4837"/>
                  <a:pt x="46391" y="4837"/>
                </a:cubicBezTo>
                <a:cubicBezTo>
                  <a:pt x="46408" y="4837"/>
                  <a:pt x="46420" y="4834"/>
                  <a:pt x="46427" y="4827"/>
                </a:cubicBezTo>
                <a:cubicBezTo>
                  <a:pt x="46906" y="4326"/>
                  <a:pt x="47361" y="3825"/>
                  <a:pt x="47862" y="3278"/>
                </a:cubicBezTo>
                <a:lnTo>
                  <a:pt x="47862" y="3278"/>
                </a:lnTo>
                <a:cubicBezTo>
                  <a:pt x="47868" y="3286"/>
                  <a:pt x="47909" y="3304"/>
                  <a:pt x="47936" y="3304"/>
                </a:cubicBezTo>
                <a:cubicBezTo>
                  <a:pt x="47945" y="3304"/>
                  <a:pt x="47952" y="3302"/>
                  <a:pt x="47956" y="3298"/>
                </a:cubicBezTo>
                <a:cubicBezTo>
                  <a:pt x="48390" y="2841"/>
                  <a:pt x="48847" y="2385"/>
                  <a:pt x="49189" y="1769"/>
                </a:cubicBezTo>
                <a:cubicBezTo>
                  <a:pt x="49075" y="1677"/>
                  <a:pt x="48961" y="1586"/>
                  <a:pt x="48801" y="1449"/>
                </a:cubicBezTo>
                <a:cubicBezTo>
                  <a:pt x="48778" y="1380"/>
                  <a:pt x="48732" y="1221"/>
                  <a:pt x="48687" y="1038"/>
                </a:cubicBezTo>
                <a:cubicBezTo>
                  <a:pt x="48869" y="719"/>
                  <a:pt x="49075" y="376"/>
                  <a:pt x="49303" y="11"/>
                </a:cubicBezTo>
                <a:cubicBezTo>
                  <a:pt x="49212" y="11"/>
                  <a:pt x="49151" y="1"/>
                  <a:pt x="49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rot="5400000">
            <a:off x="283953" y="4532878"/>
            <a:ext cx="2090735" cy="1902358"/>
          </a:xfrm>
          <a:custGeom>
            <a:avLst/>
            <a:gdLst/>
            <a:ahLst/>
            <a:cxnLst/>
            <a:rect l="l" t="t" r="r" b="b"/>
            <a:pathLst>
              <a:path w="59278" h="53937" extrusionOk="0">
                <a:moveTo>
                  <a:pt x="54576" y="5684"/>
                </a:moveTo>
                <a:cubicBezTo>
                  <a:pt x="54576" y="5798"/>
                  <a:pt x="54553" y="5912"/>
                  <a:pt x="54553" y="6049"/>
                </a:cubicBezTo>
                <a:cubicBezTo>
                  <a:pt x="54279" y="6094"/>
                  <a:pt x="54142" y="6277"/>
                  <a:pt x="54210" y="6597"/>
                </a:cubicBezTo>
                <a:cubicBezTo>
                  <a:pt x="54005" y="6460"/>
                  <a:pt x="53868" y="6368"/>
                  <a:pt x="53640" y="6209"/>
                </a:cubicBezTo>
                <a:cubicBezTo>
                  <a:pt x="53845" y="6186"/>
                  <a:pt x="53982" y="6140"/>
                  <a:pt x="54119" y="6117"/>
                </a:cubicBezTo>
                <a:cubicBezTo>
                  <a:pt x="54142" y="5980"/>
                  <a:pt x="54165" y="5843"/>
                  <a:pt x="54210" y="5684"/>
                </a:cubicBezTo>
                <a:close/>
                <a:moveTo>
                  <a:pt x="27030" y="31906"/>
                </a:moveTo>
                <a:lnTo>
                  <a:pt x="27030" y="31906"/>
                </a:lnTo>
                <a:cubicBezTo>
                  <a:pt x="27029" y="31907"/>
                  <a:pt x="27027" y="31909"/>
                  <a:pt x="27025" y="31910"/>
                </a:cubicBezTo>
                <a:lnTo>
                  <a:pt x="27048" y="31933"/>
                </a:lnTo>
                <a:cubicBezTo>
                  <a:pt x="27042" y="31924"/>
                  <a:pt x="27036" y="31915"/>
                  <a:pt x="27030" y="31906"/>
                </a:cubicBezTo>
                <a:close/>
                <a:moveTo>
                  <a:pt x="7320" y="48131"/>
                </a:moveTo>
                <a:lnTo>
                  <a:pt x="7320" y="48131"/>
                </a:lnTo>
                <a:cubicBezTo>
                  <a:pt x="7315" y="48141"/>
                  <a:pt x="7309" y="48151"/>
                  <a:pt x="7304" y="48161"/>
                </a:cubicBezTo>
                <a:lnTo>
                  <a:pt x="7327" y="48139"/>
                </a:lnTo>
                <a:cubicBezTo>
                  <a:pt x="7325" y="48136"/>
                  <a:pt x="7322" y="48134"/>
                  <a:pt x="7320" y="48131"/>
                </a:cubicBezTo>
                <a:close/>
                <a:moveTo>
                  <a:pt x="56972" y="0"/>
                </a:moveTo>
                <a:cubicBezTo>
                  <a:pt x="56835" y="69"/>
                  <a:pt x="56653" y="160"/>
                  <a:pt x="56470" y="251"/>
                </a:cubicBezTo>
                <a:cubicBezTo>
                  <a:pt x="56584" y="457"/>
                  <a:pt x="56653" y="662"/>
                  <a:pt x="56767" y="890"/>
                </a:cubicBezTo>
                <a:cubicBezTo>
                  <a:pt x="56607" y="890"/>
                  <a:pt x="56538" y="913"/>
                  <a:pt x="56447" y="913"/>
                </a:cubicBezTo>
                <a:cubicBezTo>
                  <a:pt x="56379" y="753"/>
                  <a:pt x="56310" y="594"/>
                  <a:pt x="56242" y="434"/>
                </a:cubicBezTo>
                <a:cubicBezTo>
                  <a:pt x="56196" y="479"/>
                  <a:pt x="56150" y="548"/>
                  <a:pt x="56105" y="571"/>
                </a:cubicBezTo>
                <a:cubicBezTo>
                  <a:pt x="55968" y="548"/>
                  <a:pt x="55854" y="525"/>
                  <a:pt x="55694" y="502"/>
                </a:cubicBezTo>
                <a:cubicBezTo>
                  <a:pt x="55671" y="1050"/>
                  <a:pt x="55078" y="890"/>
                  <a:pt x="54849" y="1210"/>
                </a:cubicBezTo>
                <a:cubicBezTo>
                  <a:pt x="54872" y="1301"/>
                  <a:pt x="54918" y="1370"/>
                  <a:pt x="54964" y="1507"/>
                </a:cubicBezTo>
                <a:cubicBezTo>
                  <a:pt x="54781" y="1461"/>
                  <a:pt x="54644" y="1438"/>
                  <a:pt x="54484" y="1415"/>
                </a:cubicBezTo>
                <a:lnTo>
                  <a:pt x="54484" y="1415"/>
                </a:lnTo>
                <a:cubicBezTo>
                  <a:pt x="54507" y="1575"/>
                  <a:pt x="54530" y="1689"/>
                  <a:pt x="54553" y="1758"/>
                </a:cubicBezTo>
                <a:cubicBezTo>
                  <a:pt x="54393" y="2009"/>
                  <a:pt x="54256" y="2214"/>
                  <a:pt x="54096" y="2488"/>
                </a:cubicBezTo>
                <a:cubicBezTo>
                  <a:pt x="54073" y="2237"/>
                  <a:pt x="54051" y="2031"/>
                  <a:pt x="54028" y="1803"/>
                </a:cubicBezTo>
                <a:cubicBezTo>
                  <a:pt x="53822" y="1895"/>
                  <a:pt x="53640" y="2009"/>
                  <a:pt x="53457" y="2100"/>
                </a:cubicBezTo>
                <a:cubicBezTo>
                  <a:pt x="52909" y="2328"/>
                  <a:pt x="52407" y="2602"/>
                  <a:pt x="52293" y="3264"/>
                </a:cubicBezTo>
                <a:cubicBezTo>
                  <a:pt x="52270" y="3287"/>
                  <a:pt x="52225" y="3287"/>
                  <a:pt x="52202" y="3333"/>
                </a:cubicBezTo>
                <a:cubicBezTo>
                  <a:pt x="52096" y="3297"/>
                  <a:pt x="51983" y="3250"/>
                  <a:pt x="51878" y="3250"/>
                </a:cubicBezTo>
                <a:cubicBezTo>
                  <a:pt x="51779" y="3250"/>
                  <a:pt x="51686" y="3291"/>
                  <a:pt x="51608" y="3424"/>
                </a:cubicBezTo>
                <a:cubicBezTo>
                  <a:pt x="51722" y="3492"/>
                  <a:pt x="51814" y="3538"/>
                  <a:pt x="51905" y="3606"/>
                </a:cubicBezTo>
                <a:cubicBezTo>
                  <a:pt x="51882" y="3629"/>
                  <a:pt x="51859" y="3675"/>
                  <a:pt x="51836" y="3698"/>
                </a:cubicBezTo>
                <a:cubicBezTo>
                  <a:pt x="51700" y="3675"/>
                  <a:pt x="51563" y="3629"/>
                  <a:pt x="51403" y="3606"/>
                </a:cubicBezTo>
                <a:cubicBezTo>
                  <a:pt x="51357" y="3675"/>
                  <a:pt x="51311" y="3743"/>
                  <a:pt x="51266" y="3789"/>
                </a:cubicBezTo>
                <a:cubicBezTo>
                  <a:pt x="50969" y="4040"/>
                  <a:pt x="50650" y="4200"/>
                  <a:pt x="50444" y="4565"/>
                </a:cubicBezTo>
                <a:cubicBezTo>
                  <a:pt x="50353" y="4748"/>
                  <a:pt x="50125" y="4953"/>
                  <a:pt x="49919" y="4976"/>
                </a:cubicBezTo>
                <a:cubicBezTo>
                  <a:pt x="49622" y="4999"/>
                  <a:pt x="49531" y="5159"/>
                  <a:pt x="49440" y="5387"/>
                </a:cubicBezTo>
                <a:cubicBezTo>
                  <a:pt x="49394" y="5569"/>
                  <a:pt x="49280" y="5729"/>
                  <a:pt x="49212" y="5866"/>
                </a:cubicBezTo>
                <a:cubicBezTo>
                  <a:pt x="49120" y="5866"/>
                  <a:pt x="49006" y="5889"/>
                  <a:pt x="48892" y="5889"/>
                </a:cubicBezTo>
                <a:cubicBezTo>
                  <a:pt x="48892" y="5935"/>
                  <a:pt x="48892" y="5957"/>
                  <a:pt x="48892" y="5980"/>
                </a:cubicBezTo>
                <a:cubicBezTo>
                  <a:pt x="48960" y="6003"/>
                  <a:pt x="49029" y="6049"/>
                  <a:pt x="49120" y="6094"/>
                </a:cubicBezTo>
                <a:cubicBezTo>
                  <a:pt x="49006" y="6300"/>
                  <a:pt x="48892" y="6460"/>
                  <a:pt x="48801" y="6619"/>
                </a:cubicBezTo>
                <a:cubicBezTo>
                  <a:pt x="48778" y="6619"/>
                  <a:pt x="48732" y="6619"/>
                  <a:pt x="48709" y="6597"/>
                </a:cubicBezTo>
                <a:lnTo>
                  <a:pt x="48709" y="6117"/>
                </a:lnTo>
                <a:cubicBezTo>
                  <a:pt x="48344" y="6117"/>
                  <a:pt x="48572" y="6414"/>
                  <a:pt x="48481" y="6482"/>
                </a:cubicBezTo>
                <a:cubicBezTo>
                  <a:pt x="48321" y="6505"/>
                  <a:pt x="48184" y="6528"/>
                  <a:pt x="48070" y="6574"/>
                </a:cubicBezTo>
                <a:cubicBezTo>
                  <a:pt x="48070" y="6574"/>
                  <a:pt x="48070" y="6597"/>
                  <a:pt x="48070" y="6619"/>
                </a:cubicBezTo>
                <a:cubicBezTo>
                  <a:pt x="48230" y="6688"/>
                  <a:pt x="48413" y="6734"/>
                  <a:pt x="48572" y="6802"/>
                </a:cubicBezTo>
                <a:cubicBezTo>
                  <a:pt x="48550" y="6848"/>
                  <a:pt x="48550" y="6893"/>
                  <a:pt x="48550" y="6916"/>
                </a:cubicBezTo>
                <a:cubicBezTo>
                  <a:pt x="48276" y="6893"/>
                  <a:pt x="48025" y="6848"/>
                  <a:pt x="47796" y="6825"/>
                </a:cubicBezTo>
                <a:cubicBezTo>
                  <a:pt x="47317" y="7213"/>
                  <a:pt x="46838" y="7624"/>
                  <a:pt x="46313" y="8080"/>
                </a:cubicBezTo>
                <a:cubicBezTo>
                  <a:pt x="46313" y="8103"/>
                  <a:pt x="46313" y="8194"/>
                  <a:pt x="46290" y="8286"/>
                </a:cubicBezTo>
                <a:cubicBezTo>
                  <a:pt x="45879" y="8491"/>
                  <a:pt x="45696" y="8879"/>
                  <a:pt x="45560" y="9313"/>
                </a:cubicBezTo>
                <a:cubicBezTo>
                  <a:pt x="45491" y="9199"/>
                  <a:pt x="45445" y="9130"/>
                  <a:pt x="45377" y="9016"/>
                </a:cubicBezTo>
                <a:cubicBezTo>
                  <a:pt x="45286" y="9176"/>
                  <a:pt x="45217" y="9290"/>
                  <a:pt x="45126" y="9427"/>
                </a:cubicBezTo>
                <a:cubicBezTo>
                  <a:pt x="45012" y="9381"/>
                  <a:pt x="44920" y="9358"/>
                  <a:pt x="44783" y="9313"/>
                </a:cubicBezTo>
                <a:cubicBezTo>
                  <a:pt x="44715" y="9632"/>
                  <a:pt x="44532" y="9861"/>
                  <a:pt x="44213" y="9929"/>
                </a:cubicBezTo>
                <a:cubicBezTo>
                  <a:pt x="44236" y="9998"/>
                  <a:pt x="44236" y="10066"/>
                  <a:pt x="44236" y="10089"/>
                </a:cubicBezTo>
                <a:cubicBezTo>
                  <a:pt x="43231" y="11025"/>
                  <a:pt x="42250" y="11938"/>
                  <a:pt x="41246" y="12851"/>
                </a:cubicBezTo>
                <a:cubicBezTo>
                  <a:pt x="41268" y="12896"/>
                  <a:pt x="41314" y="12919"/>
                  <a:pt x="41337" y="12965"/>
                </a:cubicBezTo>
                <a:cubicBezTo>
                  <a:pt x="41360" y="12988"/>
                  <a:pt x="41382" y="13010"/>
                  <a:pt x="41497" y="13125"/>
                </a:cubicBezTo>
                <a:lnTo>
                  <a:pt x="40903" y="13125"/>
                </a:lnTo>
                <a:cubicBezTo>
                  <a:pt x="40447" y="13535"/>
                  <a:pt x="40013" y="13946"/>
                  <a:pt x="39556" y="14357"/>
                </a:cubicBezTo>
                <a:cubicBezTo>
                  <a:pt x="39579" y="14380"/>
                  <a:pt x="39602" y="14403"/>
                  <a:pt x="39625" y="14426"/>
                </a:cubicBezTo>
                <a:cubicBezTo>
                  <a:pt x="39511" y="14448"/>
                  <a:pt x="39397" y="14471"/>
                  <a:pt x="39305" y="14517"/>
                </a:cubicBezTo>
                <a:cubicBezTo>
                  <a:pt x="39077" y="14973"/>
                  <a:pt x="38712" y="15270"/>
                  <a:pt x="38347" y="15567"/>
                </a:cubicBezTo>
                <a:cubicBezTo>
                  <a:pt x="38073" y="15772"/>
                  <a:pt x="37730" y="15955"/>
                  <a:pt x="37571" y="16229"/>
                </a:cubicBezTo>
                <a:cubicBezTo>
                  <a:pt x="37388" y="16548"/>
                  <a:pt x="37114" y="16708"/>
                  <a:pt x="36863" y="16891"/>
                </a:cubicBezTo>
                <a:cubicBezTo>
                  <a:pt x="36817" y="17028"/>
                  <a:pt x="36795" y="17165"/>
                  <a:pt x="36772" y="17302"/>
                </a:cubicBezTo>
                <a:cubicBezTo>
                  <a:pt x="36680" y="17279"/>
                  <a:pt x="36612" y="17256"/>
                  <a:pt x="36566" y="17256"/>
                </a:cubicBezTo>
                <a:cubicBezTo>
                  <a:pt x="35608" y="18215"/>
                  <a:pt x="34649" y="19128"/>
                  <a:pt x="33736" y="20041"/>
                </a:cubicBezTo>
                <a:cubicBezTo>
                  <a:pt x="33713" y="20223"/>
                  <a:pt x="33690" y="20360"/>
                  <a:pt x="33690" y="20566"/>
                </a:cubicBezTo>
                <a:cubicBezTo>
                  <a:pt x="33531" y="20497"/>
                  <a:pt x="33439" y="20429"/>
                  <a:pt x="33348" y="20383"/>
                </a:cubicBezTo>
                <a:cubicBezTo>
                  <a:pt x="32709" y="20794"/>
                  <a:pt x="32275" y="21250"/>
                  <a:pt x="31842" y="21935"/>
                </a:cubicBezTo>
                <a:cubicBezTo>
                  <a:pt x="31202" y="21958"/>
                  <a:pt x="31339" y="22620"/>
                  <a:pt x="31043" y="22962"/>
                </a:cubicBezTo>
                <a:cubicBezTo>
                  <a:pt x="30997" y="22825"/>
                  <a:pt x="30951" y="22734"/>
                  <a:pt x="30906" y="22574"/>
                </a:cubicBezTo>
                <a:cubicBezTo>
                  <a:pt x="30769" y="22780"/>
                  <a:pt x="30700" y="22939"/>
                  <a:pt x="30609" y="23145"/>
                </a:cubicBezTo>
                <a:cubicBezTo>
                  <a:pt x="30540" y="23145"/>
                  <a:pt x="30426" y="23145"/>
                  <a:pt x="30312" y="23168"/>
                </a:cubicBezTo>
                <a:cubicBezTo>
                  <a:pt x="30152" y="23327"/>
                  <a:pt x="30015" y="23487"/>
                  <a:pt x="29833" y="23670"/>
                </a:cubicBezTo>
                <a:cubicBezTo>
                  <a:pt x="29970" y="23715"/>
                  <a:pt x="30038" y="23738"/>
                  <a:pt x="30130" y="23761"/>
                </a:cubicBezTo>
                <a:cubicBezTo>
                  <a:pt x="30107" y="23898"/>
                  <a:pt x="30061" y="23967"/>
                  <a:pt x="29879" y="23967"/>
                </a:cubicBezTo>
                <a:cubicBezTo>
                  <a:pt x="29696" y="23967"/>
                  <a:pt x="29445" y="24035"/>
                  <a:pt x="29285" y="24172"/>
                </a:cubicBezTo>
                <a:cubicBezTo>
                  <a:pt x="28669" y="24720"/>
                  <a:pt x="28053" y="25336"/>
                  <a:pt x="27436" y="25930"/>
                </a:cubicBezTo>
                <a:cubicBezTo>
                  <a:pt x="27322" y="26044"/>
                  <a:pt x="27139" y="26135"/>
                  <a:pt x="27025" y="26249"/>
                </a:cubicBezTo>
                <a:cubicBezTo>
                  <a:pt x="26843" y="26409"/>
                  <a:pt x="26729" y="26591"/>
                  <a:pt x="26569" y="26751"/>
                </a:cubicBezTo>
                <a:cubicBezTo>
                  <a:pt x="26386" y="26957"/>
                  <a:pt x="26204" y="27139"/>
                  <a:pt x="25975" y="27368"/>
                </a:cubicBezTo>
                <a:cubicBezTo>
                  <a:pt x="25702" y="27436"/>
                  <a:pt x="25450" y="27710"/>
                  <a:pt x="25199" y="28166"/>
                </a:cubicBezTo>
                <a:cubicBezTo>
                  <a:pt x="24925" y="28418"/>
                  <a:pt x="24720" y="28600"/>
                  <a:pt x="24560" y="28737"/>
                </a:cubicBezTo>
                <a:lnTo>
                  <a:pt x="24560" y="28965"/>
                </a:lnTo>
                <a:cubicBezTo>
                  <a:pt x="24332" y="29057"/>
                  <a:pt x="23830" y="29490"/>
                  <a:pt x="23670" y="29650"/>
                </a:cubicBezTo>
                <a:cubicBezTo>
                  <a:pt x="23350" y="29901"/>
                  <a:pt x="23031" y="30129"/>
                  <a:pt x="22985" y="30563"/>
                </a:cubicBezTo>
                <a:cubicBezTo>
                  <a:pt x="22848" y="30540"/>
                  <a:pt x="22757" y="30517"/>
                  <a:pt x="22666" y="30495"/>
                </a:cubicBezTo>
                <a:cubicBezTo>
                  <a:pt x="22460" y="30723"/>
                  <a:pt x="22209" y="30951"/>
                  <a:pt x="22027" y="31202"/>
                </a:cubicBezTo>
                <a:cubicBezTo>
                  <a:pt x="21867" y="31430"/>
                  <a:pt x="21570" y="31567"/>
                  <a:pt x="21479" y="31864"/>
                </a:cubicBezTo>
                <a:cubicBezTo>
                  <a:pt x="21479" y="31933"/>
                  <a:pt x="21365" y="31978"/>
                  <a:pt x="21296" y="32024"/>
                </a:cubicBezTo>
                <a:cubicBezTo>
                  <a:pt x="21182" y="32092"/>
                  <a:pt x="21045" y="32115"/>
                  <a:pt x="20977" y="32184"/>
                </a:cubicBezTo>
                <a:cubicBezTo>
                  <a:pt x="20817" y="32366"/>
                  <a:pt x="20703" y="32572"/>
                  <a:pt x="20566" y="32754"/>
                </a:cubicBezTo>
                <a:cubicBezTo>
                  <a:pt x="20497" y="32823"/>
                  <a:pt x="20383" y="32960"/>
                  <a:pt x="20315" y="32960"/>
                </a:cubicBezTo>
                <a:cubicBezTo>
                  <a:pt x="20286" y="32955"/>
                  <a:pt x="20260" y="32953"/>
                  <a:pt x="20237" y="32953"/>
                </a:cubicBezTo>
                <a:cubicBezTo>
                  <a:pt x="20018" y="32953"/>
                  <a:pt x="20014" y="33135"/>
                  <a:pt x="19972" y="33279"/>
                </a:cubicBezTo>
                <a:cubicBezTo>
                  <a:pt x="20086" y="33416"/>
                  <a:pt x="20201" y="33530"/>
                  <a:pt x="20338" y="33713"/>
                </a:cubicBezTo>
                <a:cubicBezTo>
                  <a:pt x="20155" y="33759"/>
                  <a:pt x="20064" y="33759"/>
                  <a:pt x="19972" y="33781"/>
                </a:cubicBezTo>
                <a:cubicBezTo>
                  <a:pt x="19858" y="33667"/>
                  <a:pt x="19767" y="33553"/>
                  <a:pt x="19676" y="33439"/>
                </a:cubicBezTo>
                <a:cubicBezTo>
                  <a:pt x="19516" y="33599"/>
                  <a:pt x="19402" y="33736"/>
                  <a:pt x="19288" y="33873"/>
                </a:cubicBezTo>
                <a:cubicBezTo>
                  <a:pt x="19470" y="33896"/>
                  <a:pt x="19630" y="33918"/>
                  <a:pt x="19698" y="33941"/>
                </a:cubicBezTo>
                <a:cubicBezTo>
                  <a:pt x="19835" y="34147"/>
                  <a:pt x="19950" y="34284"/>
                  <a:pt x="20041" y="34421"/>
                </a:cubicBezTo>
                <a:cubicBezTo>
                  <a:pt x="19744" y="34672"/>
                  <a:pt x="19447" y="34923"/>
                  <a:pt x="19128" y="35197"/>
                </a:cubicBezTo>
                <a:cubicBezTo>
                  <a:pt x="19037" y="34831"/>
                  <a:pt x="18808" y="34626"/>
                  <a:pt x="18466" y="34557"/>
                </a:cubicBezTo>
                <a:lnTo>
                  <a:pt x="18466" y="34557"/>
                </a:lnTo>
                <a:cubicBezTo>
                  <a:pt x="18283" y="34786"/>
                  <a:pt x="18397" y="34900"/>
                  <a:pt x="18534" y="35037"/>
                </a:cubicBezTo>
                <a:cubicBezTo>
                  <a:pt x="18648" y="35151"/>
                  <a:pt x="18763" y="35311"/>
                  <a:pt x="18922" y="35471"/>
                </a:cubicBezTo>
                <a:cubicBezTo>
                  <a:pt x="18580" y="35813"/>
                  <a:pt x="18283" y="36110"/>
                  <a:pt x="17987" y="36384"/>
                </a:cubicBezTo>
                <a:cubicBezTo>
                  <a:pt x="18009" y="36406"/>
                  <a:pt x="18009" y="36406"/>
                  <a:pt x="18009" y="36429"/>
                </a:cubicBezTo>
                <a:cubicBezTo>
                  <a:pt x="17781" y="36589"/>
                  <a:pt x="17553" y="36772"/>
                  <a:pt x="17325" y="36954"/>
                </a:cubicBezTo>
                <a:cubicBezTo>
                  <a:pt x="17233" y="36863"/>
                  <a:pt x="17142" y="36817"/>
                  <a:pt x="17028" y="36703"/>
                </a:cubicBezTo>
                <a:cubicBezTo>
                  <a:pt x="16800" y="36840"/>
                  <a:pt x="16571" y="37000"/>
                  <a:pt x="16320" y="37160"/>
                </a:cubicBezTo>
                <a:cubicBezTo>
                  <a:pt x="16297" y="37023"/>
                  <a:pt x="16297" y="36931"/>
                  <a:pt x="16252" y="36772"/>
                </a:cubicBezTo>
                <a:cubicBezTo>
                  <a:pt x="13102" y="39853"/>
                  <a:pt x="9975" y="42820"/>
                  <a:pt x="7008" y="45947"/>
                </a:cubicBezTo>
                <a:cubicBezTo>
                  <a:pt x="7099" y="46061"/>
                  <a:pt x="7167" y="46130"/>
                  <a:pt x="7236" y="46198"/>
                </a:cubicBezTo>
                <a:cubicBezTo>
                  <a:pt x="6688" y="46221"/>
                  <a:pt x="6688" y="46221"/>
                  <a:pt x="6323" y="46586"/>
                </a:cubicBezTo>
                <a:cubicBezTo>
                  <a:pt x="5821" y="47089"/>
                  <a:pt x="5296" y="47614"/>
                  <a:pt x="4794" y="48139"/>
                </a:cubicBezTo>
                <a:cubicBezTo>
                  <a:pt x="4291" y="48641"/>
                  <a:pt x="3789" y="49143"/>
                  <a:pt x="3287" y="49668"/>
                </a:cubicBezTo>
                <a:cubicBezTo>
                  <a:pt x="3219" y="49736"/>
                  <a:pt x="3219" y="49850"/>
                  <a:pt x="3196" y="49965"/>
                </a:cubicBezTo>
                <a:cubicBezTo>
                  <a:pt x="3082" y="50033"/>
                  <a:pt x="2899" y="50079"/>
                  <a:pt x="2785" y="50193"/>
                </a:cubicBezTo>
                <a:cubicBezTo>
                  <a:pt x="2557" y="50398"/>
                  <a:pt x="2374" y="50672"/>
                  <a:pt x="2146" y="50923"/>
                </a:cubicBezTo>
                <a:cubicBezTo>
                  <a:pt x="2169" y="51106"/>
                  <a:pt x="2214" y="51311"/>
                  <a:pt x="2283" y="51562"/>
                </a:cubicBezTo>
                <a:cubicBezTo>
                  <a:pt x="2169" y="51608"/>
                  <a:pt x="2054" y="51676"/>
                  <a:pt x="1872" y="51768"/>
                </a:cubicBezTo>
                <a:cubicBezTo>
                  <a:pt x="1895" y="51539"/>
                  <a:pt x="1918" y="51357"/>
                  <a:pt x="1940" y="51129"/>
                </a:cubicBezTo>
                <a:lnTo>
                  <a:pt x="1940" y="51129"/>
                </a:lnTo>
                <a:cubicBezTo>
                  <a:pt x="1803" y="51243"/>
                  <a:pt x="1689" y="51334"/>
                  <a:pt x="1689" y="51357"/>
                </a:cubicBezTo>
                <a:cubicBezTo>
                  <a:pt x="1598" y="51699"/>
                  <a:pt x="1552" y="51928"/>
                  <a:pt x="1484" y="52156"/>
                </a:cubicBezTo>
                <a:cubicBezTo>
                  <a:pt x="1461" y="52133"/>
                  <a:pt x="1438" y="52133"/>
                  <a:pt x="1415" y="52133"/>
                </a:cubicBezTo>
                <a:cubicBezTo>
                  <a:pt x="1370" y="52042"/>
                  <a:pt x="1324" y="51950"/>
                  <a:pt x="1256" y="51745"/>
                </a:cubicBezTo>
                <a:cubicBezTo>
                  <a:pt x="982" y="52156"/>
                  <a:pt x="731" y="52453"/>
                  <a:pt x="525" y="52795"/>
                </a:cubicBezTo>
                <a:cubicBezTo>
                  <a:pt x="343" y="53137"/>
                  <a:pt x="183" y="53525"/>
                  <a:pt x="0" y="53936"/>
                </a:cubicBezTo>
                <a:cubicBezTo>
                  <a:pt x="251" y="53913"/>
                  <a:pt x="434" y="53890"/>
                  <a:pt x="639" y="53868"/>
                </a:cubicBezTo>
                <a:cubicBezTo>
                  <a:pt x="616" y="53731"/>
                  <a:pt x="594" y="53617"/>
                  <a:pt x="571" y="53434"/>
                </a:cubicBezTo>
                <a:lnTo>
                  <a:pt x="571" y="53434"/>
                </a:lnTo>
                <a:cubicBezTo>
                  <a:pt x="776" y="53594"/>
                  <a:pt x="936" y="53731"/>
                  <a:pt x="1141" y="53890"/>
                </a:cubicBezTo>
                <a:cubicBezTo>
                  <a:pt x="1233" y="53662"/>
                  <a:pt x="1301" y="53480"/>
                  <a:pt x="1393" y="53251"/>
                </a:cubicBezTo>
                <a:cubicBezTo>
                  <a:pt x="1461" y="53366"/>
                  <a:pt x="1507" y="53434"/>
                  <a:pt x="1598" y="53548"/>
                </a:cubicBezTo>
                <a:cubicBezTo>
                  <a:pt x="1895" y="53366"/>
                  <a:pt x="2214" y="53183"/>
                  <a:pt x="2534" y="52977"/>
                </a:cubicBezTo>
                <a:cubicBezTo>
                  <a:pt x="2557" y="52749"/>
                  <a:pt x="2579" y="52544"/>
                  <a:pt x="2602" y="52338"/>
                </a:cubicBezTo>
                <a:cubicBezTo>
                  <a:pt x="2716" y="52270"/>
                  <a:pt x="2831" y="52201"/>
                  <a:pt x="2945" y="52133"/>
                </a:cubicBezTo>
                <a:cubicBezTo>
                  <a:pt x="2967" y="52270"/>
                  <a:pt x="3013" y="52407"/>
                  <a:pt x="3059" y="52589"/>
                </a:cubicBezTo>
                <a:cubicBezTo>
                  <a:pt x="3584" y="52156"/>
                  <a:pt x="4063" y="51745"/>
                  <a:pt x="4748" y="51174"/>
                </a:cubicBezTo>
                <a:cubicBezTo>
                  <a:pt x="4976" y="51015"/>
                  <a:pt x="5410" y="50718"/>
                  <a:pt x="5843" y="50398"/>
                </a:cubicBezTo>
                <a:cubicBezTo>
                  <a:pt x="5843" y="50375"/>
                  <a:pt x="5821" y="50353"/>
                  <a:pt x="5821" y="50330"/>
                </a:cubicBezTo>
                <a:cubicBezTo>
                  <a:pt x="5684" y="50330"/>
                  <a:pt x="5547" y="50353"/>
                  <a:pt x="5410" y="50375"/>
                </a:cubicBezTo>
                <a:cubicBezTo>
                  <a:pt x="5387" y="50353"/>
                  <a:pt x="5387" y="50330"/>
                  <a:pt x="5364" y="50284"/>
                </a:cubicBezTo>
                <a:cubicBezTo>
                  <a:pt x="5547" y="50193"/>
                  <a:pt x="5752" y="50079"/>
                  <a:pt x="6026" y="49896"/>
                </a:cubicBezTo>
                <a:cubicBezTo>
                  <a:pt x="6049" y="49942"/>
                  <a:pt x="6072" y="50056"/>
                  <a:pt x="6117" y="50170"/>
                </a:cubicBezTo>
                <a:cubicBezTo>
                  <a:pt x="6254" y="50056"/>
                  <a:pt x="6346" y="49987"/>
                  <a:pt x="6391" y="49919"/>
                </a:cubicBezTo>
                <a:cubicBezTo>
                  <a:pt x="6368" y="49782"/>
                  <a:pt x="6346" y="49668"/>
                  <a:pt x="6323" y="49554"/>
                </a:cubicBezTo>
                <a:cubicBezTo>
                  <a:pt x="6414" y="49508"/>
                  <a:pt x="6505" y="49462"/>
                  <a:pt x="6551" y="49440"/>
                </a:cubicBezTo>
                <a:cubicBezTo>
                  <a:pt x="6665" y="49508"/>
                  <a:pt x="6757" y="49531"/>
                  <a:pt x="6916" y="49622"/>
                </a:cubicBezTo>
                <a:cubicBezTo>
                  <a:pt x="6893" y="49120"/>
                  <a:pt x="7008" y="48686"/>
                  <a:pt x="6734" y="48275"/>
                </a:cubicBezTo>
                <a:cubicBezTo>
                  <a:pt x="6871" y="48139"/>
                  <a:pt x="6985" y="48047"/>
                  <a:pt x="7122" y="47933"/>
                </a:cubicBezTo>
                <a:cubicBezTo>
                  <a:pt x="7210" y="48021"/>
                  <a:pt x="7255" y="48067"/>
                  <a:pt x="7320" y="48131"/>
                </a:cubicBezTo>
                <a:lnTo>
                  <a:pt x="7320" y="48131"/>
                </a:lnTo>
                <a:cubicBezTo>
                  <a:pt x="7383" y="48007"/>
                  <a:pt x="7446" y="47900"/>
                  <a:pt x="7510" y="47773"/>
                </a:cubicBezTo>
                <a:cubicBezTo>
                  <a:pt x="7555" y="47773"/>
                  <a:pt x="7578" y="47796"/>
                  <a:pt x="7601" y="47796"/>
                </a:cubicBezTo>
                <a:cubicBezTo>
                  <a:pt x="7624" y="47956"/>
                  <a:pt x="7624" y="48116"/>
                  <a:pt x="7647" y="48230"/>
                </a:cubicBezTo>
                <a:cubicBezTo>
                  <a:pt x="7806" y="48321"/>
                  <a:pt x="7943" y="48412"/>
                  <a:pt x="8126" y="48504"/>
                </a:cubicBezTo>
                <a:lnTo>
                  <a:pt x="8126" y="48184"/>
                </a:lnTo>
                <a:cubicBezTo>
                  <a:pt x="8058" y="48207"/>
                  <a:pt x="7989" y="48207"/>
                  <a:pt x="7921" y="48230"/>
                </a:cubicBezTo>
                <a:cubicBezTo>
                  <a:pt x="7852" y="48070"/>
                  <a:pt x="7784" y="47910"/>
                  <a:pt x="7692" y="47750"/>
                </a:cubicBezTo>
                <a:cubicBezTo>
                  <a:pt x="7829" y="47545"/>
                  <a:pt x="7943" y="47317"/>
                  <a:pt x="8103" y="47066"/>
                </a:cubicBezTo>
                <a:cubicBezTo>
                  <a:pt x="8217" y="47157"/>
                  <a:pt x="8309" y="47226"/>
                  <a:pt x="8400" y="47294"/>
                </a:cubicBezTo>
                <a:cubicBezTo>
                  <a:pt x="8423" y="47203"/>
                  <a:pt x="8446" y="47157"/>
                  <a:pt x="8468" y="47066"/>
                </a:cubicBezTo>
                <a:cubicBezTo>
                  <a:pt x="8583" y="47226"/>
                  <a:pt x="8651" y="47340"/>
                  <a:pt x="8742" y="47477"/>
                </a:cubicBezTo>
                <a:cubicBezTo>
                  <a:pt x="8765" y="47454"/>
                  <a:pt x="8788" y="47454"/>
                  <a:pt x="8811" y="47431"/>
                </a:cubicBezTo>
                <a:cubicBezTo>
                  <a:pt x="8765" y="47180"/>
                  <a:pt x="8719" y="46906"/>
                  <a:pt x="8674" y="46632"/>
                </a:cubicBezTo>
                <a:cubicBezTo>
                  <a:pt x="8719" y="46632"/>
                  <a:pt x="8742" y="46632"/>
                  <a:pt x="8765" y="46609"/>
                </a:cubicBezTo>
                <a:cubicBezTo>
                  <a:pt x="8856" y="46769"/>
                  <a:pt x="8925" y="46906"/>
                  <a:pt x="9016" y="47089"/>
                </a:cubicBezTo>
                <a:cubicBezTo>
                  <a:pt x="9153" y="47157"/>
                  <a:pt x="9313" y="47226"/>
                  <a:pt x="9450" y="47294"/>
                </a:cubicBezTo>
                <a:cubicBezTo>
                  <a:pt x="9610" y="47180"/>
                  <a:pt x="9792" y="47089"/>
                  <a:pt x="9906" y="46952"/>
                </a:cubicBezTo>
                <a:cubicBezTo>
                  <a:pt x="9998" y="46860"/>
                  <a:pt x="10066" y="46701"/>
                  <a:pt x="10089" y="46541"/>
                </a:cubicBezTo>
                <a:cubicBezTo>
                  <a:pt x="10089" y="46427"/>
                  <a:pt x="9998" y="46267"/>
                  <a:pt x="9975" y="46153"/>
                </a:cubicBezTo>
                <a:cubicBezTo>
                  <a:pt x="10042" y="46125"/>
                  <a:pt x="10102" y="46112"/>
                  <a:pt x="10154" y="46112"/>
                </a:cubicBezTo>
                <a:cubicBezTo>
                  <a:pt x="10315" y="46112"/>
                  <a:pt x="10414" y="46232"/>
                  <a:pt x="10500" y="46404"/>
                </a:cubicBezTo>
                <a:cubicBezTo>
                  <a:pt x="10774" y="46176"/>
                  <a:pt x="11002" y="45993"/>
                  <a:pt x="11230" y="45788"/>
                </a:cubicBezTo>
                <a:cubicBezTo>
                  <a:pt x="11276" y="45514"/>
                  <a:pt x="11322" y="45263"/>
                  <a:pt x="11367" y="44989"/>
                </a:cubicBezTo>
                <a:cubicBezTo>
                  <a:pt x="11390" y="44989"/>
                  <a:pt x="11436" y="44989"/>
                  <a:pt x="11459" y="45011"/>
                </a:cubicBezTo>
                <a:cubicBezTo>
                  <a:pt x="11481" y="45148"/>
                  <a:pt x="11504" y="45308"/>
                  <a:pt x="11550" y="45536"/>
                </a:cubicBezTo>
                <a:cubicBezTo>
                  <a:pt x="12052" y="45194"/>
                  <a:pt x="12508" y="44897"/>
                  <a:pt x="12714" y="44532"/>
                </a:cubicBezTo>
                <a:cubicBezTo>
                  <a:pt x="12965" y="44395"/>
                  <a:pt x="13125" y="44327"/>
                  <a:pt x="13239" y="44235"/>
                </a:cubicBezTo>
                <a:cubicBezTo>
                  <a:pt x="13924" y="43665"/>
                  <a:pt x="14586" y="43094"/>
                  <a:pt x="15248" y="42524"/>
                </a:cubicBezTo>
                <a:cubicBezTo>
                  <a:pt x="15909" y="41976"/>
                  <a:pt x="16549" y="41382"/>
                  <a:pt x="17210" y="40834"/>
                </a:cubicBezTo>
                <a:cubicBezTo>
                  <a:pt x="17530" y="40561"/>
                  <a:pt x="17895" y="40355"/>
                  <a:pt x="18169" y="40058"/>
                </a:cubicBezTo>
                <a:cubicBezTo>
                  <a:pt x="18443" y="39784"/>
                  <a:pt x="18717" y="39511"/>
                  <a:pt x="19059" y="39305"/>
                </a:cubicBezTo>
                <a:cubicBezTo>
                  <a:pt x="19333" y="39145"/>
                  <a:pt x="19539" y="38894"/>
                  <a:pt x="19790" y="38689"/>
                </a:cubicBezTo>
                <a:cubicBezTo>
                  <a:pt x="19950" y="38529"/>
                  <a:pt x="20086" y="38369"/>
                  <a:pt x="20246" y="38210"/>
                </a:cubicBezTo>
                <a:cubicBezTo>
                  <a:pt x="20338" y="38118"/>
                  <a:pt x="20406" y="37958"/>
                  <a:pt x="20497" y="37936"/>
                </a:cubicBezTo>
                <a:cubicBezTo>
                  <a:pt x="20931" y="37867"/>
                  <a:pt x="21136" y="37479"/>
                  <a:pt x="21433" y="37251"/>
                </a:cubicBezTo>
                <a:cubicBezTo>
                  <a:pt x="21456" y="37228"/>
                  <a:pt x="21479" y="37160"/>
                  <a:pt x="21502" y="37114"/>
                </a:cubicBezTo>
                <a:cubicBezTo>
                  <a:pt x="21388" y="37068"/>
                  <a:pt x="21296" y="37023"/>
                  <a:pt x="21205" y="36977"/>
                </a:cubicBezTo>
                <a:cubicBezTo>
                  <a:pt x="21159" y="37091"/>
                  <a:pt x="21114" y="37182"/>
                  <a:pt x="21068" y="37274"/>
                </a:cubicBezTo>
                <a:cubicBezTo>
                  <a:pt x="20885" y="37251"/>
                  <a:pt x="20726" y="37205"/>
                  <a:pt x="20566" y="37160"/>
                </a:cubicBezTo>
                <a:cubicBezTo>
                  <a:pt x="20543" y="36977"/>
                  <a:pt x="20520" y="36840"/>
                  <a:pt x="20520" y="36657"/>
                </a:cubicBezTo>
                <a:cubicBezTo>
                  <a:pt x="20360" y="36749"/>
                  <a:pt x="20246" y="36817"/>
                  <a:pt x="20109" y="36886"/>
                </a:cubicBezTo>
                <a:cubicBezTo>
                  <a:pt x="20094" y="36893"/>
                  <a:pt x="20074" y="36896"/>
                  <a:pt x="20051" y="36896"/>
                </a:cubicBezTo>
                <a:cubicBezTo>
                  <a:pt x="20005" y="36896"/>
                  <a:pt x="19950" y="36886"/>
                  <a:pt x="19904" y="36886"/>
                </a:cubicBezTo>
                <a:lnTo>
                  <a:pt x="19904" y="37114"/>
                </a:lnTo>
                <a:cubicBezTo>
                  <a:pt x="20018" y="37251"/>
                  <a:pt x="20132" y="37388"/>
                  <a:pt x="20246" y="37525"/>
                </a:cubicBezTo>
                <a:cubicBezTo>
                  <a:pt x="20074" y="37616"/>
                  <a:pt x="19978" y="37667"/>
                  <a:pt x="19896" y="37667"/>
                </a:cubicBezTo>
                <a:cubicBezTo>
                  <a:pt x="19795" y="37667"/>
                  <a:pt x="19716" y="37588"/>
                  <a:pt x="19539" y="37411"/>
                </a:cubicBezTo>
                <a:cubicBezTo>
                  <a:pt x="19470" y="37639"/>
                  <a:pt x="19379" y="37844"/>
                  <a:pt x="19310" y="38095"/>
                </a:cubicBezTo>
                <a:cubicBezTo>
                  <a:pt x="19242" y="38095"/>
                  <a:pt x="19128" y="38050"/>
                  <a:pt x="18968" y="38027"/>
                </a:cubicBezTo>
                <a:cubicBezTo>
                  <a:pt x="18945" y="38187"/>
                  <a:pt x="18922" y="38324"/>
                  <a:pt x="18900" y="38461"/>
                </a:cubicBezTo>
                <a:lnTo>
                  <a:pt x="18648" y="38461"/>
                </a:lnTo>
                <a:cubicBezTo>
                  <a:pt x="18626" y="38255"/>
                  <a:pt x="18466" y="38050"/>
                  <a:pt x="18671" y="37822"/>
                </a:cubicBezTo>
                <a:cubicBezTo>
                  <a:pt x="18763" y="37844"/>
                  <a:pt x="18854" y="37844"/>
                  <a:pt x="18877" y="37844"/>
                </a:cubicBezTo>
                <a:cubicBezTo>
                  <a:pt x="18968" y="37685"/>
                  <a:pt x="19014" y="37525"/>
                  <a:pt x="19105" y="37411"/>
                </a:cubicBezTo>
                <a:cubicBezTo>
                  <a:pt x="19219" y="37274"/>
                  <a:pt x="19356" y="37023"/>
                  <a:pt x="19493" y="37023"/>
                </a:cubicBezTo>
                <a:cubicBezTo>
                  <a:pt x="19654" y="37023"/>
                  <a:pt x="19691" y="36828"/>
                  <a:pt x="19806" y="36828"/>
                </a:cubicBezTo>
                <a:cubicBezTo>
                  <a:pt x="19822" y="36828"/>
                  <a:pt x="19839" y="36832"/>
                  <a:pt x="19858" y="36840"/>
                </a:cubicBezTo>
                <a:cubicBezTo>
                  <a:pt x="19904" y="36749"/>
                  <a:pt x="19927" y="36635"/>
                  <a:pt x="19995" y="36589"/>
                </a:cubicBezTo>
                <a:cubicBezTo>
                  <a:pt x="20201" y="36384"/>
                  <a:pt x="20406" y="36201"/>
                  <a:pt x="20634" y="36041"/>
                </a:cubicBezTo>
                <a:cubicBezTo>
                  <a:pt x="20748" y="35950"/>
                  <a:pt x="20908" y="35904"/>
                  <a:pt x="21068" y="35813"/>
                </a:cubicBezTo>
                <a:cubicBezTo>
                  <a:pt x="21114" y="35722"/>
                  <a:pt x="21182" y="35607"/>
                  <a:pt x="21273" y="35425"/>
                </a:cubicBezTo>
                <a:cubicBezTo>
                  <a:pt x="21479" y="35562"/>
                  <a:pt x="21639" y="35699"/>
                  <a:pt x="21844" y="35836"/>
                </a:cubicBezTo>
                <a:cubicBezTo>
                  <a:pt x="21890" y="35630"/>
                  <a:pt x="21913" y="35448"/>
                  <a:pt x="21958" y="35288"/>
                </a:cubicBezTo>
                <a:lnTo>
                  <a:pt x="22049" y="35288"/>
                </a:lnTo>
                <a:cubicBezTo>
                  <a:pt x="22072" y="35379"/>
                  <a:pt x="22095" y="35471"/>
                  <a:pt x="22141" y="35562"/>
                </a:cubicBezTo>
                <a:cubicBezTo>
                  <a:pt x="22209" y="35471"/>
                  <a:pt x="22301" y="35402"/>
                  <a:pt x="22392" y="35311"/>
                </a:cubicBezTo>
                <a:cubicBezTo>
                  <a:pt x="22369" y="35265"/>
                  <a:pt x="22346" y="35197"/>
                  <a:pt x="22301" y="35082"/>
                </a:cubicBezTo>
                <a:lnTo>
                  <a:pt x="22301" y="35082"/>
                </a:lnTo>
                <a:cubicBezTo>
                  <a:pt x="22437" y="35128"/>
                  <a:pt x="22529" y="35151"/>
                  <a:pt x="22643" y="35174"/>
                </a:cubicBezTo>
                <a:cubicBezTo>
                  <a:pt x="22666" y="34923"/>
                  <a:pt x="22780" y="34740"/>
                  <a:pt x="23054" y="34717"/>
                </a:cubicBezTo>
                <a:cubicBezTo>
                  <a:pt x="23077" y="34854"/>
                  <a:pt x="23099" y="34946"/>
                  <a:pt x="23122" y="35060"/>
                </a:cubicBezTo>
                <a:cubicBezTo>
                  <a:pt x="23442" y="34831"/>
                  <a:pt x="23784" y="34626"/>
                  <a:pt x="24127" y="34398"/>
                </a:cubicBezTo>
                <a:cubicBezTo>
                  <a:pt x="24104" y="34375"/>
                  <a:pt x="24104" y="34352"/>
                  <a:pt x="24081" y="34329"/>
                </a:cubicBezTo>
                <a:cubicBezTo>
                  <a:pt x="24195" y="34329"/>
                  <a:pt x="24309" y="34306"/>
                  <a:pt x="24355" y="34306"/>
                </a:cubicBezTo>
                <a:cubicBezTo>
                  <a:pt x="24492" y="34124"/>
                  <a:pt x="24583" y="33987"/>
                  <a:pt x="24674" y="33850"/>
                </a:cubicBezTo>
                <a:cubicBezTo>
                  <a:pt x="24788" y="33873"/>
                  <a:pt x="24880" y="33873"/>
                  <a:pt x="24994" y="33896"/>
                </a:cubicBezTo>
                <a:cubicBezTo>
                  <a:pt x="24652" y="33325"/>
                  <a:pt x="24674" y="33074"/>
                  <a:pt x="25062" y="32891"/>
                </a:cubicBezTo>
                <a:cubicBezTo>
                  <a:pt x="25085" y="33097"/>
                  <a:pt x="25108" y="33302"/>
                  <a:pt x="25131" y="33530"/>
                </a:cubicBezTo>
                <a:cubicBezTo>
                  <a:pt x="25291" y="33485"/>
                  <a:pt x="25428" y="33462"/>
                  <a:pt x="25587" y="33416"/>
                </a:cubicBezTo>
                <a:cubicBezTo>
                  <a:pt x="25496" y="33302"/>
                  <a:pt x="25450" y="33256"/>
                  <a:pt x="25405" y="33211"/>
                </a:cubicBezTo>
                <a:cubicBezTo>
                  <a:pt x="25565" y="33120"/>
                  <a:pt x="25702" y="33051"/>
                  <a:pt x="25861" y="32983"/>
                </a:cubicBezTo>
                <a:cubicBezTo>
                  <a:pt x="25907" y="33074"/>
                  <a:pt x="25953" y="33142"/>
                  <a:pt x="26021" y="33256"/>
                </a:cubicBezTo>
                <a:cubicBezTo>
                  <a:pt x="26067" y="33005"/>
                  <a:pt x="26090" y="32800"/>
                  <a:pt x="26135" y="32617"/>
                </a:cubicBezTo>
                <a:cubicBezTo>
                  <a:pt x="26090" y="32526"/>
                  <a:pt x="26021" y="32435"/>
                  <a:pt x="25998" y="32366"/>
                </a:cubicBezTo>
                <a:cubicBezTo>
                  <a:pt x="26044" y="32275"/>
                  <a:pt x="26090" y="32206"/>
                  <a:pt x="26158" y="32115"/>
                </a:cubicBezTo>
                <a:cubicBezTo>
                  <a:pt x="26044" y="32070"/>
                  <a:pt x="25953" y="32024"/>
                  <a:pt x="25861" y="31978"/>
                </a:cubicBezTo>
                <a:cubicBezTo>
                  <a:pt x="25975" y="31887"/>
                  <a:pt x="26044" y="31818"/>
                  <a:pt x="26158" y="31727"/>
                </a:cubicBezTo>
                <a:cubicBezTo>
                  <a:pt x="26044" y="31659"/>
                  <a:pt x="25953" y="31613"/>
                  <a:pt x="25861" y="31567"/>
                </a:cubicBezTo>
                <a:cubicBezTo>
                  <a:pt x="25907" y="31430"/>
                  <a:pt x="25953" y="31293"/>
                  <a:pt x="26021" y="31134"/>
                </a:cubicBezTo>
                <a:cubicBezTo>
                  <a:pt x="26135" y="31339"/>
                  <a:pt x="26204" y="31476"/>
                  <a:pt x="26295" y="31636"/>
                </a:cubicBezTo>
                <a:cubicBezTo>
                  <a:pt x="26389" y="31636"/>
                  <a:pt x="26499" y="31715"/>
                  <a:pt x="26596" y="31715"/>
                </a:cubicBezTo>
                <a:cubicBezTo>
                  <a:pt x="26665" y="31715"/>
                  <a:pt x="26727" y="31676"/>
                  <a:pt x="26774" y="31545"/>
                </a:cubicBezTo>
                <a:cubicBezTo>
                  <a:pt x="26860" y="31673"/>
                  <a:pt x="26945" y="31781"/>
                  <a:pt x="27030" y="31906"/>
                </a:cubicBezTo>
                <a:lnTo>
                  <a:pt x="27030" y="31906"/>
                </a:lnTo>
                <a:cubicBezTo>
                  <a:pt x="27114" y="31847"/>
                  <a:pt x="27184" y="31801"/>
                  <a:pt x="27243" y="31801"/>
                </a:cubicBezTo>
                <a:cubicBezTo>
                  <a:pt x="27294" y="31801"/>
                  <a:pt x="27336" y="31837"/>
                  <a:pt x="27368" y="31933"/>
                </a:cubicBezTo>
                <a:cubicBezTo>
                  <a:pt x="27528" y="31750"/>
                  <a:pt x="27687" y="31590"/>
                  <a:pt x="27824" y="31430"/>
                </a:cubicBezTo>
                <a:cubicBezTo>
                  <a:pt x="27938" y="31453"/>
                  <a:pt x="28030" y="31476"/>
                  <a:pt x="28144" y="31499"/>
                </a:cubicBezTo>
                <a:cubicBezTo>
                  <a:pt x="28121" y="31362"/>
                  <a:pt x="28121" y="31271"/>
                  <a:pt x="28098" y="31134"/>
                </a:cubicBezTo>
                <a:cubicBezTo>
                  <a:pt x="28258" y="31111"/>
                  <a:pt x="28418" y="31088"/>
                  <a:pt x="28577" y="31088"/>
                </a:cubicBezTo>
                <a:cubicBezTo>
                  <a:pt x="28600" y="31020"/>
                  <a:pt x="28600" y="30951"/>
                  <a:pt x="28600" y="30905"/>
                </a:cubicBezTo>
                <a:cubicBezTo>
                  <a:pt x="28737" y="30860"/>
                  <a:pt x="28897" y="30837"/>
                  <a:pt x="28988" y="30769"/>
                </a:cubicBezTo>
                <a:cubicBezTo>
                  <a:pt x="29445" y="30380"/>
                  <a:pt x="29810" y="29924"/>
                  <a:pt x="30358" y="29673"/>
                </a:cubicBezTo>
                <a:cubicBezTo>
                  <a:pt x="30404" y="29650"/>
                  <a:pt x="30449" y="29582"/>
                  <a:pt x="30495" y="29536"/>
                </a:cubicBezTo>
                <a:cubicBezTo>
                  <a:pt x="30746" y="29308"/>
                  <a:pt x="30997" y="29102"/>
                  <a:pt x="31248" y="28874"/>
                </a:cubicBezTo>
                <a:cubicBezTo>
                  <a:pt x="31590" y="28577"/>
                  <a:pt x="31978" y="28326"/>
                  <a:pt x="32115" y="27870"/>
                </a:cubicBezTo>
                <a:cubicBezTo>
                  <a:pt x="32184" y="27870"/>
                  <a:pt x="32275" y="27893"/>
                  <a:pt x="32366" y="27893"/>
                </a:cubicBezTo>
                <a:cubicBezTo>
                  <a:pt x="32709" y="27596"/>
                  <a:pt x="32709" y="27596"/>
                  <a:pt x="32800" y="27276"/>
                </a:cubicBezTo>
                <a:cubicBezTo>
                  <a:pt x="32732" y="27231"/>
                  <a:pt x="32640" y="27185"/>
                  <a:pt x="32526" y="27116"/>
                </a:cubicBezTo>
                <a:cubicBezTo>
                  <a:pt x="32635" y="27089"/>
                  <a:pt x="32700" y="27073"/>
                  <a:pt x="32760" y="27073"/>
                </a:cubicBezTo>
                <a:cubicBezTo>
                  <a:pt x="32850" y="27073"/>
                  <a:pt x="32927" y="27111"/>
                  <a:pt x="33120" y="27208"/>
                </a:cubicBezTo>
                <a:cubicBezTo>
                  <a:pt x="34444" y="25975"/>
                  <a:pt x="35950" y="24925"/>
                  <a:pt x="37251" y="23510"/>
                </a:cubicBezTo>
                <a:cubicBezTo>
                  <a:pt x="37479" y="23373"/>
                  <a:pt x="37776" y="23191"/>
                  <a:pt x="38050" y="22962"/>
                </a:cubicBezTo>
                <a:cubicBezTo>
                  <a:pt x="38552" y="22551"/>
                  <a:pt x="39009" y="22118"/>
                  <a:pt x="39465" y="21707"/>
                </a:cubicBezTo>
                <a:cubicBezTo>
                  <a:pt x="39990" y="21250"/>
                  <a:pt x="40561" y="20840"/>
                  <a:pt x="41040" y="20337"/>
                </a:cubicBezTo>
                <a:cubicBezTo>
                  <a:pt x="41565" y="19790"/>
                  <a:pt x="42136" y="19333"/>
                  <a:pt x="42729" y="18854"/>
                </a:cubicBezTo>
                <a:cubicBezTo>
                  <a:pt x="42684" y="18808"/>
                  <a:pt x="42661" y="18762"/>
                  <a:pt x="42592" y="18694"/>
                </a:cubicBezTo>
                <a:cubicBezTo>
                  <a:pt x="42729" y="18671"/>
                  <a:pt x="42843" y="18648"/>
                  <a:pt x="42935" y="18648"/>
                </a:cubicBezTo>
                <a:cubicBezTo>
                  <a:pt x="42980" y="18511"/>
                  <a:pt x="43026" y="18397"/>
                  <a:pt x="43072" y="18306"/>
                </a:cubicBezTo>
                <a:cubicBezTo>
                  <a:pt x="43163" y="18352"/>
                  <a:pt x="43231" y="18374"/>
                  <a:pt x="43345" y="18443"/>
                </a:cubicBezTo>
                <a:cubicBezTo>
                  <a:pt x="43551" y="18192"/>
                  <a:pt x="43733" y="17941"/>
                  <a:pt x="43962" y="17667"/>
                </a:cubicBezTo>
                <a:lnTo>
                  <a:pt x="44007" y="17667"/>
                </a:lnTo>
                <a:cubicBezTo>
                  <a:pt x="44144" y="17553"/>
                  <a:pt x="44258" y="17439"/>
                  <a:pt x="44395" y="17347"/>
                </a:cubicBezTo>
                <a:cubicBezTo>
                  <a:pt x="44578" y="17165"/>
                  <a:pt x="44875" y="17096"/>
                  <a:pt x="44943" y="16777"/>
                </a:cubicBezTo>
                <a:cubicBezTo>
                  <a:pt x="44943" y="16731"/>
                  <a:pt x="45057" y="16685"/>
                  <a:pt x="45149" y="16662"/>
                </a:cubicBezTo>
                <a:cubicBezTo>
                  <a:pt x="45560" y="16503"/>
                  <a:pt x="45833" y="16206"/>
                  <a:pt x="45970" y="15864"/>
                </a:cubicBezTo>
                <a:cubicBezTo>
                  <a:pt x="46130" y="15772"/>
                  <a:pt x="46267" y="15749"/>
                  <a:pt x="46381" y="15658"/>
                </a:cubicBezTo>
                <a:cubicBezTo>
                  <a:pt x="46861" y="15247"/>
                  <a:pt x="47317" y="14814"/>
                  <a:pt x="47796" y="14403"/>
                </a:cubicBezTo>
                <a:cubicBezTo>
                  <a:pt x="47911" y="14289"/>
                  <a:pt x="48002" y="14197"/>
                  <a:pt x="48093" y="14083"/>
                </a:cubicBezTo>
                <a:cubicBezTo>
                  <a:pt x="48458" y="13741"/>
                  <a:pt x="48846" y="13398"/>
                  <a:pt x="49189" y="13033"/>
                </a:cubicBezTo>
                <a:cubicBezTo>
                  <a:pt x="49303" y="12919"/>
                  <a:pt x="49326" y="12759"/>
                  <a:pt x="49417" y="12577"/>
                </a:cubicBezTo>
                <a:cubicBezTo>
                  <a:pt x="49451" y="12567"/>
                  <a:pt x="49492" y="12566"/>
                  <a:pt x="49537" y="12566"/>
                </a:cubicBezTo>
                <a:cubicBezTo>
                  <a:pt x="49556" y="12566"/>
                  <a:pt x="49576" y="12566"/>
                  <a:pt x="49596" y="12566"/>
                </a:cubicBezTo>
                <a:cubicBezTo>
                  <a:pt x="49750" y="12566"/>
                  <a:pt x="49924" y="12550"/>
                  <a:pt x="49988" y="12280"/>
                </a:cubicBezTo>
                <a:lnTo>
                  <a:pt x="49988" y="12280"/>
                </a:lnTo>
                <a:cubicBezTo>
                  <a:pt x="49851" y="12303"/>
                  <a:pt x="49714" y="12326"/>
                  <a:pt x="49531" y="12349"/>
                </a:cubicBezTo>
                <a:cubicBezTo>
                  <a:pt x="49714" y="12075"/>
                  <a:pt x="49851" y="11892"/>
                  <a:pt x="49965" y="11709"/>
                </a:cubicBezTo>
                <a:cubicBezTo>
                  <a:pt x="50161" y="11709"/>
                  <a:pt x="50259" y="11932"/>
                  <a:pt x="50413" y="11932"/>
                </a:cubicBezTo>
                <a:cubicBezTo>
                  <a:pt x="50456" y="11932"/>
                  <a:pt x="50503" y="11914"/>
                  <a:pt x="50558" y="11869"/>
                </a:cubicBezTo>
                <a:cubicBezTo>
                  <a:pt x="50535" y="11527"/>
                  <a:pt x="50535" y="11527"/>
                  <a:pt x="50787" y="11184"/>
                </a:cubicBezTo>
                <a:cubicBezTo>
                  <a:pt x="50809" y="11276"/>
                  <a:pt x="50855" y="11367"/>
                  <a:pt x="50901" y="11504"/>
                </a:cubicBezTo>
                <a:cubicBezTo>
                  <a:pt x="51083" y="11321"/>
                  <a:pt x="51334" y="11162"/>
                  <a:pt x="51334" y="11025"/>
                </a:cubicBezTo>
                <a:cubicBezTo>
                  <a:pt x="51334" y="10705"/>
                  <a:pt x="51517" y="10728"/>
                  <a:pt x="51722" y="10682"/>
                </a:cubicBezTo>
                <a:cubicBezTo>
                  <a:pt x="51745" y="10591"/>
                  <a:pt x="51768" y="10500"/>
                  <a:pt x="51791" y="10408"/>
                </a:cubicBezTo>
                <a:cubicBezTo>
                  <a:pt x="52133" y="10408"/>
                  <a:pt x="52133" y="10408"/>
                  <a:pt x="52110" y="9975"/>
                </a:cubicBezTo>
                <a:lnTo>
                  <a:pt x="52110" y="9975"/>
                </a:lnTo>
                <a:cubicBezTo>
                  <a:pt x="52270" y="9998"/>
                  <a:pt x="52407" y="10020"/>
                  <a:pt x="52613" y="10043"/>
                </a:cubicBezTo>
                <a:cubicBezTo>
                  <a:pt x="52795" y="9838"/>
                  <a:pt x="53001" y="9609"/>
                  <a:pt x="53183" y="9404"/>
                </a:cubicBezTo>
                <a:cubicBezTo>
                  <a:pt x="53160" y="9336"/>
                  <a:pt x="53138" y="9290"/>
                  <a:pt x="53115" y="9199"/>
                </a:cubicBezTo>
                <a:cubicBezTo>
                  <a:pt x="53480" y="9153"/>
                  <a:pt x="53799" y="9062"/>
                  <a:pt x="53914" y="8696"/>
                </a:cubicBezTo>
                <a:cubicBezTo>
                  <a:pt x="53936" y="8628"/>
                  <a:pt x="54005" y="8560"/>
                  <a:pt x="54028" y="8537"/>
                </a:cubicBezTo>
                <a:cubicBezTo>
                  <a:pt x="54347" y="8537"/>
                  <a:pt x="54461" y="8286"/>
                  <a:pt x="54644" y="8126"/>
                </a:cubicBezTo>
                <a:cubicBezTo>
                  <a:pt x="54918" y="7875"/>
                  <a:pt x="55192" y="7624"/>
                  <a:pt x="55443" y="7350"/>
                </a:cubicBezTo>
                <a:cubicBezTo>
                  <a:pt x="55785" y="6939"/>
                  <a:pt x="56310" y="6665"/>
                  <a:pt x="56424" y="6186"/>
                </a:cubicBezTo>
                <a:cubicBezTo>
                  <a:pt x="56675" y="5957"/>
                  <a:pt x="56835" y="5798"/>
                  <a:pt x="56972" y="5684"/>
                </a:cubicBezTo>
                <a:cubicBezTo>
                  <a:pt x="56927" y="5524"/>
                  <a:pt x="56904" y="5410"/>
                  <a:pt x="56881" y="5296"/>
                </a:cubicBezTo>
                <a:cubicBezTo>
                  <a:pt x="56904" y="5273"/>
                  <a:pt x="56949" y="5250"/>
                  <a:pt x="56972" y="5227"/>
                </a:cubicBezTo>
                <a:cubicBezTo>
                  <a:pt x="56995" y="5296"/>
                  <a:pt x="57018" y="5341"/>
                  <a:pt x="57063" y="5501"/>
                </a:cubicBezTo>
                <a:cubicBezTo>
                  <a:pt x="57246" y="5204"/>
                  <a:pt x="57360" y="5022"/>
                  <a:pt x="57497" y="4816"/>
                </a:cubicBezTo>
                <a:cubicBezTo>
                  <a:pt x="57383" y="4748"/>
                  <a:pt x="57269" y="4656"/>
                  <a:pt x="57155" y="4565"/>
                </a:cubicBezTo>
                <a:lnTo>
                  <a:pt x="57200" y="4451"/>
                </a:lnTo>
                <a:cubicBezTo>
                  <a:pt x="57406" y="4474"/>
                  <a:pt x="57611" y="4497"/>
                  <a:pt x="57840" y="4519"/>
                </a:cubicBezTo>
                <a:cubicBezTo>
                  <a:pt x="58296" y="3812"/>
                  <a:pt x="58912" y="3150"/>
                  <a:pt x="59186" y="2283"/>
                </a:cubicBezTo>
                <a:cubicBezTo>
                  <a:pt x="58958" y="2100"/>
                  <a:pt x="59186" y="2009"/>
                  <a:pt x="59278" y="1940"/>
                </a:cubicBezTo>
                <a:cubicBezTo>
                  <a:pt x="59186" y="1758"/>
                  <a:pt x="59095" y="1598"/>
                  <a:pt x="59004" y="1438"/>
                </a:cubicBezTo>
                <a:cubicBezTo>
                  <a:pt x="58547" y="1507"/>
                  <a:pt x="58387" y="1872"/>
                  <a:pt x="58182" y="2214"/>
                </a:cubicBezTo>
                <a:cubicBezTo>
                  <a:pt x="57931" y="1895"/>
                  <a:pt x="58136" y="1758"/>
                  <a:pt x="58319" y="1575"/>
                </a:cubicBezTo>
                <a:cubicBezTo>
                  <a:pt x="58205" y="1278"/>
                  <a:pt x="58113" y="982"/>
                  <a:pt x="57794" y="867"/>
                </a:cubicBezTo>
                <a:cubicBezTo>
                  <a:pt x="57817" y="685"/>
                  <a:pt x="57817" y="502"/>
                  <a:pt x="57817" y="365"/>
                </a:cubicBezTo>
                <a:cubicBezTo>
                  <a:pt x="57497" y="228"/>
                  <a:pt x="57246" y="114"/>
                  <a:pt x="56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rot="5400000">
            <a:off x="7419" y="3678304"/>
            <a:ext cx="2306517" cy="2201060"/>
          </a:xfrm>
          <a:custGeom>
            <a:avLst/>
            <a:gdLst/>
            <a:ahLst/>
            <a:cxnLst/>
            <a:rect l="l" t="t" r="r" b="b"/>
            <a:pathLst>
              <a:path w="65396" h="62406" extrusionOk="0">
                <a:moveTo>
                  <a:pt x="46861" y="20087"/>
                </a:moveTo>
                <a:cubicBezTo>
                  <a:pt x="46861" y="20110"/>
                  <a:pt x="46884" y="20110"/>
                  <a:pt x="46884" y="20133"/>
                </a:cubicBezTo>
                <a:cubicBezTo>
                  <a:pt x="46884" y="20133"/>
                  <a:pt x="46861" y="20133"/>
                  <a:pt x="46861" y="20156"/>
                </a:cubicBezTo>
                <a:cubicBezTo>
                  <a:pt x="46838" y="20156"/>
                  <a:pt x="46838" y="20133"/>
                  <a:pt x="46838" y="20133"/>
                </a:cubicBezTo>
                <a:cubicBezTo>
                  <a:pt x="46838" y="20110"/>
                  <a:pt x="46861" y="20110"/>
                  <a:pt x="46861" y="20087"/>
                </a:cubicBezTo>
                <a:close/>
                <a:moveTo>
                  <a:pt x="27254" y="38347"/>
                </a:moveTo>
                <a:cubicBezTo>
                  <a:pt x="27368" y="38644"/>
                  <a:pt x="27733" y="38827"/>
                  <a:pt x="27642" y="39329"/>
                </a:cubicBezTo>
                <a:cubicBezTo>
                  <a:pt x="27574" y="39146"/>
                  <a:pt x="27528" y="39055"/>
                  <a:pt x="27482" y="38941"/>
                </a:cubicBezTo>
                <a:cubicBezTo>
                  <a:pt x="27277" y="39009"/>
                  <a:pt x="27071" y="39055"/>
                  <a:pt x="26843" y="39123"/>
                </a:cubicBezTo>
                <a:cubicBezTo>
                  <a:pt x="26866" y="39192"/>
                  <a:pt x="26935" y="39329"/>
                  <a:pt x="26980" y="39466"/>
                </a:cubicBezTo>
                <a:lnTo>
                  <a:pt x="26912" y="39511"/>
                </a:lnTo>
                <a:cubicBezTo>
                  <a:pt x="26752" y="39374"/>
                  <a:pt x="26592" y="39237"/>
                  <a:pt x="26410" y="39101"/>
                </a:cubicBezTo>
                <a:cubicBezTo>
                  <a:pt x="26569" y="38964"/>
                  <a:pt x="26706" y="38849"/>
                  <a:pt x="26820" y="38735"/>
                </a:cubicBezTo>
                <a:cubicBezTo>
                  <a:pt x="26912" y="38781"/>
                  <a:pt x="27003" y="38827"/>
                  <a:pt x="27186" y="38918"/>
                </a:cubicBezTo>
                <a:cubicBezTo>
                  <a:pt x="27094" y="38713"/>
                  <a:pt x="27049" y="38598"/>
                  <a:pt x="27003" y="38461"/>
                </a:cubicBezTo>
                <a:cubicBezTo>
                  <a:pt x="27071" y="38416"/>
                  <a:pt x="27140" y="38393"/>
                  <a:pt x="27254" y="38347"/>
                </a:cubicBezTo>
                <a:close/>
                <a:moveTo>
                  <a:pt x="19311" y="43415"/>
                </a:moveTo>
                <a:cubicBezTo>
                  <a:pt x="19305" y="43415"/>
                  <a:pt x="19305" y="43415"/>
                  <a:pt x="19311" y="43415"/>
                </a:cubicBezTo>
                <a:lnTo>
                  <a:pt x="19311" y="43415"/>
                </a:lnTo>
                <a:cubicBezTo>
                  <a:pt x="19311" y="43415"/>
                  <a:pt x="19311" y="43415"/>
                  <a:pt x="19311" y="43415"/>
                </a:cubicBezTo>
                <a:close/>
                <a:moveTo>
                  <a:pt x="19539" y="45423"/>
                </a:moveTo>
                <a:cubicBezTo>
                  <a:pt x="19608" y="45606"/>
                  <a:pt x="19630" y="45743"/>
                  <a:pt x="19676" y="45857"/>
                </a:cubicBezTo>
                <a:cubicBezTo>
                  <a:pt x="19722" y="45971"/>
                  <a:pt x="19790" y="46108"/>
                  <a:pt x="19859" y="46245"/>
                </a:cubicBezTo>
                <a:cubicBezTo>
                  <a:pt x="19790" y="46290"/>
                  <a:pt x="19722" y="46336"/>
                  <a:pt x="19608" y="46405"/>
                </a:cubicBezTo>
                <a:cubicBezTo>
                  <a:pt x="19471" y="46199"/>
                  <a:pt x="19357" y="45994"/>
                  <a:pt x="19220" y="45788"/>
                </a:cubicBezTo>
                <a:cubicBezTo>
                  <a:pt x="19288" y="45720"/>
                  <a:pt x="19379" y="45606"/>
                  <a:pt x="19539" y="45423"/>
                </a:cubicBezTo>
                <a:close/>
                <a:moveTo>
                  <a:pt x="9154" y="51654"/>
                </a:moveTo>
                <a:cubicBezTo>
                  <a:pt x="9222" y="51769"/>
                  <a:pt x="9268" y="51860"/>
                  <a:pt x="9336" y="51951"/>
                </a:cubicBezTo>
                <a:cubicBezTo>
                  <a:pt x="9268" y="52202"/>
                  <a:pt x="8857" y="52362"/>
                  <a:pt x="9154" y="52659"/>
                </a:cubicBezTo>
                <a:cubicBezTo>
                  <a:pt x="9017" y="52750"/>
                  <a:pt x="8948" y="52819"/>
                  <a:pt x="8857" y="52887"/>
                </a:cubicBezTo>
                <a:cubicBezTo>
                  <a:pt x="8788" y="52750"/>
                  <a:pt x="8720" y="52636"/>
                  <a:pt x="8674" y="52522"/>
                </a:cubicBezTo>
                <a:cubicBezTo>
                  <a:pt x="8811" y="52248"/>
                  <a:pt x="8971" y="51951"/>
                  <a:pt x="9154" y="51654"/>
                </a:cubicBezTo>
                <a:close/>
                <a:moveTo>
                  <a:pt x="63980" y="1"/>
                </a:moveTo>
                <a:cubicBezTo>
                  <a:pt x="63523" y="252"/>
                  <a:pt x="62953" y="412"/>
                  <a:pt x="62816" y="1028"/>
                </a:cubicBezTo>
                <a:cubicBezTo>
                  <a:pt x="62702" y="1051"/>
                  <a:pt x="62588" y="1074"/>
                  <a:pt x="62451" y="1096"/>
                </a:cubicBezTo>
                <a:cubicBezTo>
                  <a:pt x="62519" y="1233"/>
                  <a:pt x="62565" y="1302"/>
                  <a:pt x="62610" y="1393"/>
                </a:cubicBezTo>
                <a:cubicBezTo>
                  <a:pt x="62747" y="1325"/>
                  <a:pt x="62839" y="1279"/>
                  <a:pt x="62839" y="1279"/>
                </a:cubicBezTo>
                <a:cubicBezTo>
                  <a:pt x="63113" y="1416"/>
                  <a:pt x="63295" y="1530"/>
                  <a:pt x="63569" y="1690"/>
                </a:cubicBezTo>
                <a:cubicBezTo>
                  <a:pt x="63341" y="1804"/>
                  <a:pt x="63135" y="1918"/>
                  <a:pt x="62976" y="2032"/>
                </a:cubicBezTo>
                <a:cubicBezTo>
                  <a:pt x="62816" y="1941"/>
                  <a:pt x="62702" y="1895"/>
                  <a:pt x="62519" y="1781"/>
                </a:cubicBezTo>
                <a:lnTo>
                  <a:pt x="62519" y="1781"/>
                </a:lnTo>
                <a:cubicBezTo>
                  <a:pt x="62565" y="2078"/>
                  <a:pt x="62588" y="2283"/>
                  <a:pt x="62633" y="2489"/>
                </a:cubicBezTo>
                <a:cubicBezTo>
                  <a:pt x="61926" y="3151"/>
                  <a:pt x="61241" y="3813"/>
                  <a:pt x="60511" y="4475"/>
                </a:cubicBezTo>
                <a:cubicBezTo>
                  <a:pt x="60419" y="4566"/>
                  <a:pt x="60259" y="4589"/>
                  <a:pt x="60145" y="4634"/>
                </a:cubicBezTo>
                <a:cubicBezTo>
                  <a:pt x="60100" y="4657"/>
                  <a:pt x="60054" y="4680"/>
                  <a:pt x="60008" y="4726"/>
                </a:cubicBezTo>
                <a:lnTo>
                  <a:pt x="60008" y="4977"/>
                </a:lnTo>
                <a:cubicBezTo>
                  <a:pt x="59826" y="5091"/>
                  <a:pt x="59643" y="5205"/>
                  <a:pt x="59483" y="5296"/>
                </a:cubicBezTo>
                <a:cubicBezTo>
                  <a:pt x="59324" y="5159"/>
                  <a:pt x="59209" y="5045"/>
                  <a:pt x="59050" y="4908"/>
                </a:cubicBezTo>
                <a:cubicBezTo>
                  <a:pt x="58981" y="5068"/>
                  <a:pt x="58913" y="5205"/>
                  <a:pt x="58821" y="5388"/>
                </a:cubicBezTo>
                <a:cubicBezTo>
                  <a:pt x="58799" y="5388"/>
                  <a:pt x="58730" y="5410"/>
                  <a:pt x="58639" y="5456"/>
                </a:cubicBezTo>
                <a:cubicBezTo>
                  <a:pt x="58707" y="5570"/>
                  <a:pt x="58753" y="5684"/>
                  <a:pt x="58799" y="5776"/>
                </a:cubicBezTo>
                <a:cubicBezTo>
                  <a:pt x="58730" y="5981"/>
                  <a:pt x="58274" y="5981"/>
                  <a:pt x="58548" y="6301"/>
                </a:cubicBezTo>
                <a:cubicBezTo>
                  <a:pt x="58023" y="6803"/>
                  <a:pt x="57543" y="7328"/>
                  <a:pt x="56995" y="7784"/>
                </a:cubicBezTo>
                <a:cubicBezTo>
                  <a:pt x="56448" y="8241"/>
                  <a:pt x="56014" y="8834"/>
                  <a:pt x="55443" y="9108"/>
                </a:cubicBezTo>
                <a:cubicBezTo>
                  <a:pt x="54964" y="9724"/>
                  <a:pt x="54416" y="10158"/>
                  <a:pt x="53846" y="10706"/>
                </a:cubicBezTo>
                <a:cubicBezTo>
                  <a:pt x="53594" y="10295"/>
                  <a:pt x="53252" y="10021"/>
                  <a:pt x="52910" y="9747"/>
                </a:cubicBezTo>
                <a:cubicBezTo>
                  <a:pt x="52818" y="9816"/>
                  <a:pt x="52750" y="9884"/>
                  <a:pt x="52659" y="9953"/>
                </a:cubicBezTo>
                <a:cubicBezTo>
                  <a:pt x="52613" y="9839"/>
                  <a:pt x="52590" y="9747"/>
                  <a:pt x="52522" y="9565"/>
                </a:cubicBezTo>
                <a:cubicBezTo>
                  <a:pt x="52316" y="9884"/>
                  <a:pt x="52134" y="10112"/>
                  <a:pt x="51997" y="10318"/>
                </a:cubicBezTo>
                <a:cubicBezTo>
                  <a:pt x="51837" y="10364"/>
                  <a:pt x="51723" y="10432"/>
                  <a:pt x="51586" y="10478"/>
                </a:cubicBezTo>
                <a:cubicBezTo>
                  <a:pt x="51700" y="10615"/>
                  <a:pt x="51768" y="10706"/>
                  <a:pt x="51883" y="10820"/>
                </a:cubicBezTo>
                <a:cubicBezTo>
                  <a:pt x="51723" y="10866"/>
                  <a:pt x="51586" y="10911"/>
                  <a:pt x="51449" y="10957"/>
                </a:cubicBezTo>
                <a:cubicBezTo>
                  <a:pt x="51426" y="10866"/>
                  <a:pt x="51403" y="10752"/>
                  <a:pt x="51380" y="10615"/>
                </a:cubicBezTo>
                <a:cubicBezTo>
                  <a:pt x="51266" y="10729"/>
                  <a:pt x="51198" y="10820"/>
                  <a:pt x="51129" y="10911"/>
                </a:cubicBezTo>
                <a:cubicBezTo>
                  <a:pt x="51175" y="11025"/>
                  <a:pt x="51198" y="11117"/>
                  <a:pt x="51266" y="11277"/>
                </a:cubicBezTo>
                <a:cubicBezTo>
                  <a:pt x="51107" y="11231"/>
                  <a:pt x="51038" y="11208"/>
                  <a:pt x="50924" y="11162"/>
                </a:cubicBezTo>
                <a:cubicBezTo>
                  <a:pt x="50650" y="11368"/>
                  <a:pt x="50330" y="11619"/>
                  <a:pt x="50057" y="11802"/>
                </a:cubicBezTo>
                <a:cubicBezTo>
                  <a:pt x="50171" y="12030"/>
                  <a:pt x="50239" y="12190"/>
                  <a:pt x="50330" y="12395"/>
                </a:cubicBezTo>
                <a:cubicBezTo>
                  <a:pt x="50262" y="12441"/>
                  <a:pt x="50216" y="12486"/>
                  <a:pt x="50148" y="12532"/>
                </a:cubicBezTo>
                <a:cubicBezTo>
                  <a:pt x="50034" y="12372"/>
                  <a:pt x="49920" y="12258"/>
                  <a:pt x="49828" y="12121"/>
                </a:cubicBezTo>
                <a:cubicBezTo>
                  <a:pt x="49509" y="12144"/>
                  <a:pt x="49463" y="12395"/>
                  <a:pt x="49395" y="12600"/>
                </a:cubicBezTo>
                <a:cubicBezTo>
                  <a:pt x="49258" y="12646"/>
                  <a:pt x="49098" y="12669"/>
                  <a:pt x="49029" y="12760"/>
                </a:cubicBezTo>
                <a:cubicBezTo>
                  <a:pt x="48870" y="13080"/>
                  <a:pt x="48527" y="13194"/>
                  <a:pt x="48299" y="13468"/>
                </a:cubicBezTo>
                <a:cubicBezTo>
                  <a:pt x="48094" y="13696"/>
                  <a:pt x="47911" y="13901"/>
                  <a:pt x="47728" y="14107"/>
                </a:cubicBezTo>
                <a:cubicBezTo>
                  <a:pt x="47820" y="14289"/>
                  <a:pt x="47911" y="14426"/>
                  <a:pt x="47979" y="14563"/>
                </a:cubicBezTo>
                <a:lnTo>
                  <a:pt x="48390" y="14563"/>
                </a:lnTo>
                <a:cubicBezTo>
                  <a:pt x="48596" y="14792"/>
                  <a:pt x="48710" y="15020"/>
                  <a:pt x="48641" y="15317"/>
                </a:cubicBezTo>
                <a:cubicBezTo>
                  <a:pt x="48588" y="15459"/>
                  <a:pt x="48521" y="15574"/>
                  <a:pt x="48385" y="15574"/>
                </a:cubicBezTo>
                <a:cubicBezTo>
                  <a:pt x="48347" y="15574"/>
                  <a:pt x="48303" y="15565"/>
                  <a:pt x="48253" y="15545"/>
                </a:cubicBezTo>
                <a:cubicBezTo>
                  <a:pt x="48162" y="15545"/>
                  <a:pt x="48071" y="15568"/>
                  <a:pt x="48002" y="15568"/>
                </a:cubicBezTo>
                <a:cubicBezTo>
                  <a:pt x="48002" y="15796"/>
                  <a:pt x="47979" y="15979"/>
                  <a:pt x="47957" y="16275"/>
                </a:cubicBezTo>
                <a:cubicBezTo>
                  <a:pt x="47869" y="16111"/>
                  <a:pt x="47776" y="16047"/>
                  <a:pt x="47678" y="16047"/>
                </a:cubicBezTo>
                <a:cubicBezTo>
                  <a:pt x="47572" y="16047"/>
                  <a:pt x="47459" y="16123"/>
                  <a:pt x="47340" y="16230"/>
                </a:cubicBezTo>
                <a:cubicBezTo>
                  <a:pt x="47363" y="15910"/>
                  <a:pt x="47386" y="15705"/>
                  <a:pt x="47432" y="15476"/>
                </a:cubicBezTo>
                <a:cubicBezTo>
                  <a:pt x="47363" y="15385"/>
                  <a:pt x="47272" y="15271"/>
                  <a:pt x="47203" y="15180"/>
                </a:cubicBezTo>
                <a:cubicBezTo>
                  <a:pt x="46884" y="15180"/>
                  <a:pt x="46838" y="15157"/>
                  <a:pt x="46815" y="14792"/>
                </a:cubicBezTo>
                <a:cubicBezTo>
                  <a:pt x="46633" y="14929"/>
                  <a:pt x="46450" y="15066"/>
                  <a:pt x="46290" y="15180"/>
                </a:cubicBezTo>
                <a:cubicBezTo>
                  <a:pt x="46245" y="15339"/>
                  <a:pt x="46222" y="15476"/>
                  <a:pt x="46222" y="15522"/>
                </a:cubicBezTo>
                <a:cubicBezTo>
                  <a:pt x="45994" y="15613"/>
                  <a:pt x="45834" y="15682"/>
                  <a:pt x="45674" y="15750"/>
                </a:cubicBezTo>
                <a:cubicBezTo>
                  <a:pt x="45651" y="15933"/>
                  <a:pt x="45651" y="16115"/>
                  <a:pt x="45628" y="16207"/>
                </a:cubicBezTo>
                <a:cubicBezTo>
                  <a:pt x="45469" y="16230"/>
                  <a:pt x="45309" y="16207"/>
                  <a:pt x="45195" y="16275"/>
                </a:cubicBezTo>
                <a:cubicBezTo>
                  <a:pt x="45012" y="16367"/>
                  <a:pt x="44852" y="16504"/>
                  <a:pt x="44693" y="16640"/>
                </a:cubicBezTo>
                <a:cubicBezTo>
                  <a:pt x="44510" y="16823"/>
                  <a:pt x="44350" y="17029"/>
                  <a:pt x="44168" y="17188"/>
                </a:cubicBezTo>
                <a:cubicBezTo>
                  <a:pt x="43574" y="17645"/>
                  <a:pt x="42981" y="18078"/>
                  <a:pt x="42524" y="18672"/>
                </a:cubicBezTo>
                <a:cubicBezTo>
                  <a:pt x="42433" y="18809"/>
                  <a:pt x="42296" y="18900"/>
                  <a:pt x="42182" y="18991"/>
                </a:cubicBezTo>
                <a:cubicBezTo>
                  <a:pt x="42045" y="19128"/>
                  <a:pt x="41862" y="19220"/>
                  <a:pt x="41748" y="19334"/>
                </a:cubicBezTo>
                <a:cubicBezTo>
                  <a:pt x="41588" y="19516"/>
                  <a:pt x="41474" y="19745"/>
                  <a:pt x="41314" y="19904"/>
                </a:cubicBezTo>
                <a:cubicBezTo>
                  <a:pt x="40972" y="20224"/>
                  <a:pt x="40584" y="20498"/>
                  <a:pt x="40196" y="20817"/>
                </a:cubicBezTo>
                <a:cubicBezTo>
                  <a:pt x="40242" y="20863"/>
                  <a:pt x="40264" y="20932"/>
                  <a:pt x="40310" y="21000"/>
                </a:cubicBezTo>
                <a:cubicBezTo>
                  <a:pt x="40105" y="21137"/>
                  <a:pt x="39899" y="21274"/>
                  <a:pt x="39671" y="21434"/>
                </a:cubicBezTo>
                <a:cubicBezTo>
                  <a:pt x="40082" y="21479"/>
                  <a:pt x="40105" y="21525"/>
                  <a:pt x="40196" y="22027"/>
                </a:cubicBezTo>
                <a:cubicBezTo>
                  <a:pt x="40128" y="22050"/>
                  <a:pt x="40059" y="22096"/>
                  <a:pt x="39991" y="22119"/>
                </a:cubicBezTo>
                <a:cubicBezTo>
                  <a:pt x="39922" y="21982"/>
                  <a:pt x="39876" y="21867"/>
                  <a:pt x="39831" y="21799"/>
                </a:cubicBezTo>
                <a:cubicBezTo>
                  <a:pt x="39671" y="21776"/>
                  <a:pt x="39534" y="21753"/>
                  <a:pt x="39374" y="21731"/>
                </a:cubicBezTo>
                <a:cubicBezTo>
                  <a:pt x="39374" y="21845"/>
                  <a:pt x="39374" y="21959"/>
                  <a:pt x="39351" y="22073"/>
                </a:cubicBezTo>
                <a:cubicBezTo>
                  <a:pt x="39237" y="22096"/>
                  <a:pt x="39146" y="22119"/>
                  <a:pt x="39032" y="22141"/>
                </a:cubicBezTo>
                <a:cubicBezTo>
                  <a:pt x="39009" y="22210"/>
                  <a:pt x="38963" y="22278"/>
                  <a:pt x="38941" y="22370"/>
                </a:cubicBezTo>
                <a:cubicBezTo>
                  <a:pt x="38849" y="22324"/>
                  <a:pt x="38758" y="22301"/>
                  <a:pt x="38667" y="22278"/>
                </a:cubicBezTo>
                <a:cubicBezTo>
                  <a:pt x="38416" y="22598"/>
                  <a:pt x="37982" y="22735"/>
                  <a:pt x="37891" y="23214"/>
                </a:cubicBezTo>
                <a:cubicBezTo>
                  <a:pt x="37891" y="23305"/>
                  <a:pt x="37754" y="23397"/>
                  <a:pt x="37685" y="23488"/>
                </a:cubicBezTo>
                <a:cubicBezTo>
                  <a:pt x="37503" y="23693"/>
                  <a:pt x="37320" y="23922"/>
                  <a:pt x="37115" y="24150"/>
                </a:cubicBezTo>
                <a:cubicBezTo>
                  <a:pt x="37320" y="24127"/>
                  <a:pt x="37503" y="24104"/>
                  <a:pt x="37685" y="24104"/>
                </a:cubicBezTo>
                <a:cubicBezTo>
                  <a:pt x="37799" y="24264"/>
                  <a:pt x="37891" y="24401"/>
                  <a:pt x="38005" y="24561"/>
                </a:cubicBezTo>
                <a:cubicBezTo>
                  <a:pt x="37822" y="24766"/>
                  <a:pt x="37640" y="24995"/>
                  <a:pt x="37480" y="25200"/>
                </a:cubicBezTo>
                <a:cubicBezTo>
                  <a:pt x="37480" y="25223"/>
                  <a:pt x="37503" y="25223"/>
                  <a:pt x="37503" y="25223"/>
                </a:cubicBezTo>
                <a:cubicBezTo>
                  <a:pt x="37662" y="25131"/>
                  <a:pt x="37799" y="25040"/>
                  <a:pt x="37959" y="24949"/>
                </a:cubicBezTo>
                <a:cubicBezTo>
                  <a:pt x="37959" y="24972"/>
                  <a:pt x="37982" y="25017"/>
                  <a:pt x="37982" y="25040"/>
                </a:cubicBezTo>
                <a:cubicBezTo>
                  <a:pt x="38187" y="25017"/>
                  <a:pt x="38370" y="24995"/>
                  <a:pt x="38553" y="24972"/>
                </a:cubicBezTo>
                <a:cubicBezTo>
                  <a:pt x="38461" y="24972"/>
                  <a:pt x="38347" y="24949"/>
                  <a:pt x="38187" y="24926"/>
                </a:cubicBezTo>
                <a:cubicBezTo>
                  <a:pt x="38302" y="24721"/>
                  <a:pt x="38393" y="24561"/>
                  <a:pt x="38507" y="24378"/>
                </a:cubicBezTo>
                <a:cubicBezTo>
                  <a:pt x="38416" y="24355"/>
                  <a:pt x="38302" y="24310"/>
                  <a:pt x="38187" y="24287"/>
                </a:cubicBezTo>
                <a:cubicBezTo>
                  <a:pt x="38261" y="24197"/>
                  <a:pt x="38337" y="24172"/>
                  <a:pt x="38413" y="24172"/>
                </a:cubicBezTo>
                <a:cubicBezTo>
                  <a:pt x="38514" y="24172"/>
                  <a:pt x="38615" y="24217"/>
                  <a:pt x="38708" y="24217"/>
                </a:cubicBezTo>
                <a:cubicBezTo>
                  <a:pt x="38741" y="24217"/>
                  <a:pt x="38773" y="24211"/>
                  <a:pt x="38804" y="24196"/>
                </a:cubicBezTo>
                <a:lnTo>
                  <a:pt x="38804" y="24835"/>
                </a:lnTo>
                <a:cubicBezTo>
                  <a:pt x="38781" y="24858"/>
                  <a:pt x="38690" y="24926"/>
                  <a:pt x="38598" y="25017"/>
                </a:cubicBezTo>
                <a:cubicBezTo>
                  <a:pt x="38530" y="25291"/>
                  <a:pt x="38256" y="25360"/>
                  <a:pt x="38073" y="25519"/>
                </a:cubicBezTo>
                <a:cubicBezTo>
                  <a:pt x="37571" y="25999"/>
                  <a:pt x="37069" y="26478"/>
                  <a:pt x="36567" y="26980"/>
                </a:cubicBezTo>
                <a:cubicBezTo>
                  <a:pt x="35996" y="27574"/>
                  <a:pt x="35334" y="28076"/>
                  <a:pt x="34786" y="28715"/>
                </a:cubicBezTo>
                <a:cubicBezTo>
                  <a:pt x="34630" y="28891"/>
                  <a:pt x="34457" y="29200"/>
                  <a:pt x="34182" y="29200"/>
                </a:cubicBezTo>
                <a:cubicBezTo>
                  <a:pt x="34135" y="29200"/>
                  <a:pt x="34086" y="29191"/>
                  <a:pt x="34033" y="29172"/>
                </a:cubicBezTo>
                <a:cubicBezTo>
                  <a:pt x="33851" y="29697"/>
                  <a:pt x="33394" y="29948"/>
                  <a:pt x="33075" y="30404"/>
                </a:cubicBezTo>
                <a:cubicBezTo>
                  <a:pt x="32983" y="30222"/>
                  <a:pt x="32960" y="30107"/>
                  <a:pt x="32892" y="29948"/>
                </a:cubicBezTo>
                <a:cubicBezTo>
                  <a:pt x="32801" y="30290"/>
                  <a:pt x="32892" y="30632"/>
                  <a:pt x="32504" y="30769"/>
                </a:cubicBezTo>
                <a:cubicBezTo>
                  <a:pt x="32481" y="30564"/>
                  <a:pt x="32435" y="30358"/>
                  <a:pt x="32413" y="30107"/>
                </a:cubicBezTo>
                <a:cubicBezTo>
                  <a:pt x="32276" y="30199"/>
                  <a:pt x="32184" y="30267"/>
                  <a:pt x="32093" y="30336"/>
                </a:cubicBezTo>
                <a:cubicBezTo>
                  <a:pt x="32047" y="30267"/>
                  <a:pt x="32002" y="30222"/>
                  <a:pt x="31979" y="30176"/>
                </a:cubicBezTo>
                <a:cubicBezTo>
                  <a:pt x="31933" y="30244"/>
                  <a:pt x="31910" y="30290"/>
                  <a:pt x="31865" y="30404"/>
                </a:cubicBezTo>
                <a:cubicBezTo>
                  <a:pt x="31728" y="30199"/>
                  <a:pt x="31682" y="30085"/>
                  <a:pt x="31568" y="29925"/>
                </a:cubicBezTo>
                <a:cubicBezTo>
                  <a:pt x="31705" y="29925"/>
                  <a:pt x="31751" y="29925"/>
                  <a:pt x="31796" y="29948"/>
                </a:cubicBezTo>
                <a:cubicBezTo>
                  <a:pt x="31842" y="29948"/>
                  <a:pt x="31865" y="29970"/>
                  <a:pt x="31910" y="29993"/>
                </a:cubicBezTo>
                <a:cubicBezTo>
                  <a:pt x="31910" y="29970"/>
                  <a:pt x="31910" y="29948"/>
                  <a:pt x="31910" y="29925"/>
                </a:cubicBezTo>
                <a:cubicBezTo>
                  <a:pt x="32093" y="29879"/>
                  <a:pt x="32276" y="29811"/>
                  <a:pt x="32458" y="29765"/>
                </a:cubicBezTo>
                <a:cubicBezTo>
                  <a:pt x="32527" y="29697"/>
                  <a:pt x="32595" y="29605"/>
                  <a:pt x="32641" y="29514"/>
                </a:cubicBezTo>
                <a:cubicBezTo>
                  <a:pt x="32413" y="29400"/>
                  <a:pt x="32184" y="29308"/>
                  <a:pt x="31933" y="29194"/>
                </a:cubicBezTo>
                <a:cubicBezTo>
                  <a:pt x="31910" y="29149"/>
                  <a:pt x="31865" y="29057"/>
                  <a:pt x="31773" y="28898"/>
                </a:cubicBezTo>
                <a:cubicBezTo>
                  <a:pt x="31385" y="29286"/>
                  <a:pt x="31066" y="29651"/>
                  <a:pt x="30746" y="30016"/>
                </a:cubicBezTo>
                <a:cubicBezTo>
                  <a:pt x="30792" y="30107"/>
                  <a:pt x="30838" y="30199"/>
                  <a:pt x="30883" y="30290"/>
                </a:cubicBezTo>
                <a:cubicBezTo>
                  <a:pt x="30997" y="30495"/>
                  <a:pt x="31134" y="30724"/>
                  <a:pt x="31271" y="30975"/>
                </a:cubicBezTo>
                <a:cubicBezTo>
                  <a:pt x="31134" y="31043"/>
                  <a:pt x="31020" y="31112"/>
                  <a:pt x="30883" y="31180"/>
                </a:cubicBezTo>
                <a:cubicBezTo>
                  <a:pt x="30929" y="31271"/>
                  <a:pt x="30997" y="31363"/>
                  <a:pt x="31043" y="31454"/>
                </a:cubicBezTo>
                <a:cubicBezTo>
                  <a:pt x="30952" y="31500"/>
                  <a:pt x="30883" y="31545"/>
                  <a:pt x="30724" y="31614"/>
                </a:cubicBezTo>
                <a:lnTo>
                  <a:pt x="30724" y="30427"/>
                </a:lnTo>
                <a:cubicBezTo>
                  <a:pt x="30587" y="30518"/>
                  <a:pt x="30450" y="30610"/>
                  <a:pt x="30267" y="30746"/>
                </a:cubicBezTo>
                <a:cubicBezTo>
                  <a:pt x="30313" y="30906"/>
                  <a:pt x="30335" y="31089"/>
                  <a:pt x="30381" y="31294"/>
                </a:cubicBezTo>
                <a:cubicBezTo>
                  <a:pt x="30221" y="31271"/>
                  <a:pt x="30016" y="31249"/>
                  <a:pt x="29765" y="31203"/>
                </a:cubicBezTo>
                <a:lnTo>
                  <a:pt x="29765" y="31203"/>
                </a:lnTo>
                <a:cubicBezTo>
                  <a:pt x="29925" y="31545"/>
                  <a:pt x="30039" y="31819"/>
                  <a:pt x="30221" y="32184"/>
                </a:cubicBezTo>
                <a:cubicBezTo>
                  <a:pt x="29925" y="32207"/>
                  <a:pt x="29674" y="32207"/>
                  <a:pt x="29377" y="32230"/>
                </a:cubicBezTo>
                <a:cubicBezTo>
                  <a:pt x="29491" y="32116"/>
                  <a:pt x="29582" y="32025"/>
                  <a:pt x="29674" y="31933"/>
                </a:cubicBezTo>
                <a:cubicBezTo>
                  <a:pt x="29559" y="31888"/>
                  <a:pt x="29468" y="31842"/>
                  <a:pt x="29354" y="31796"/>
                </a:cubicBezTo>
                <a:cubicBezTo>
                  <a:pt x="29377" y="31614"/>
                  <a:pt x="29422" y="31477"/>
                  <a:pt x="29445" y="31317"/>
                </a:cubicBezTo>
                <a:lnTo>
                  <a:pt x="29445" y="31317"/>
                </a:lnTo>
                <a:cubicBezTo>
                  <a:pt x="29012" y="31340"/>
                  <a:pt x="29126" y="31728"/>
                  <a:pt x="28966" y="31933"/>
                </a:cubicBezTo>
                <a:cubicBezTo>
                  <a:pt x="28908" y="31882"/>
                  <a:pt x="28863" y="31861"/>
                  <a:pt x="28827" y="31861"/>
                </a:cubicBezTo>
                <a:cubicBezTo>
                  <a:pt x="28735" y="31861"/>
                  <a:pt x="28702" y="31995"/>
                  <a:pt x="28669" y="32093"/>
                </a:cubicBezTo>
                <a:cubicBezTo>
                  <a:pt x="28646" y="32139"/>
                  <a:pt x="28692" y="32230"/>
                  <a:pt x="28692" y="32344"/>
                </a:cubicBezTo>
                <a:cubicBezTo>
                  <a:pt x="28783" y="32253"/>
                  <a:pt x="28829" y="32184"/>
                  <a:pt x="28920" y="32093"/>
                </a:cubicBezTo>
                <a:cubicBezTo>
                  <a:pt x="29034" y="32207"/>
                  <a:pt x="29149" y="32299"/>
                  <a:pt x="29286" y="32413"/>
                </a:cubicBezTo>
                <a:cubicBezTo>
                  <a:pt x="29400" y="32436"/>
                  <a:pt x="29537" y="32481"/>
                  <a:pt x="29811" y="32550"/>
                </a:cubicBezTo>
                <a:cubicBezTo>
                  <a:pt x="29514" y="32709"/>
                  <a:pt x="29331" y="32824"/>
                  <a:pt x="29149" y="32938"/>
                </a:cubicBezTo>
                <a:cubicBezTo>
                  <a:pt x="29012" y="32778"/>
                  <a:pt x="28920" y="32641"/>
                  <a:pt x="28806" y="32504"/>
                </a:cubicBezTo>
                <a:cubicBezTo>
                  <a:pt x="28692" y="32573"/>
                  <a:pt x="28601" y="32618"/>
                  <a:pt x="28487" y="32664"/>
                </a:cubicBezTo>
                <a:cubicBezTo>
                  <a:pt x="28441" y="32550"/>
                  <a:pt x="28395" y="32458"/>
                  <a:pt x="28350" y="32299"/>
                </a:cubicBezTo>
                <a:cubicBezTo>
                  <a:pt x="27984" y="32664"/>
                  <a:pt x="27665" y="32983"/>
                  <a:pt x="27323" y="33280"/>
                </a:cubicBezTo>
                <a:cubicBezTo>
                  <a:pt x="27094" y="33486"/>
                  <a:pt x="26843" y="33645"/>
                  <a:pt x="26638" y="33851"/>
                </a:cubicBezTo>
                <a:cubicBezTo>
                  <a:pt x="26318" y="34170"/>
                  <a:pt x="25907" y="34399"/>
                  <a:pt x="25679" y="34832"/>
                </a:cubicBezTo>
                <a:cubicBezTo>
                  <a:pt x="25588" y="34992"/>
                  <a:pt x="25405" y="35106"/>
                  <a:pt x="25245" y="35243"/>
                </a:cubicBezTo>
                <a:cubicBezTo>
                  <a:pt x="25108" y="35357"/>
                  <a:pt x="24972" y="35448"/>
                  <a:pt x="24857" y="35563"/>
                </a:cubicBezTo>
                <a:cubicBezTo>
                  <a:pt x="24469" y="35996"/>
                  <a:pt x="24104" y="36430"/>
                  <a:pt x="23716" y="36841"/>
                </a:cubicBezTo>
                <a:cubicBezTo>
                  <a:pt x="23579" y="37001"/>
                  <a:pt x="23419" y="37138"/>
                  <a:pt x="23260" y="37275"/>
                </a:cubicBezTo>
                <a:cubicBezTo>
                  <a:pt x="23397" y="37366"/>
                  <a:pt x="23534" y="37434"/>
                  <a:pt x="23670" y="37526"/>
                </a:cubicBezTo>
                <a:cubicBezTo>
                  <a:pt x="23716" y="37480"/>
                  <a:pt x="23785" y="37434"/>
                  <a:pt x="23876" y="37366"/>
                </a:cubicBezTo>
                <a:cubicBezTo>
                  <a:pt x="23899" y="37503"/>
                  <a:pt x="23922" y="37594"/>
                  <a:pt x="23944" y="37685"/>
                </a:cubicBezTo>
                <a:cubicBezTo>
                  <a:pt x="24059" y="37777"/>
                  <a:pt x="24310" y="37640"/>
                  <a:pt x="24310" y="37914"/>
                </a:cubicBezTo>
                <a:cubicBezTo>
                  <a:pt x="24411" y="37795"/>
                  <a:pt x="24463" y="37564"/>
                  <a:pt x="24650" y="37564"/>
                </a:cubicBezTo>
                <a:cubicBezTo>
                  <a:pt x="24715" y="37564"/>
                  <a:pt x="24797" y="37592"/>
                  <a:pt x="24903" y="37663"/>
                </a:cubicBezTo>
                <a:lnTo>
                  <a:pt x="24903" y="37023"/>
                </a:lnTo>
                <a:cubicBezTo>
                  <a:pt x="25131" y="37138"/>
                  <a:pt x="25314" y="37252"/>
                  <a:pt x="25565" y="37366"/>
                </a:cubicBezTo>
                <a:cubicBezTo>
                  <a:pt x="25382" y="37571"/>
                  <a:pt x="25223" y="37799"/>
                  <a:pt x="25040" y="38028"/>
                </a:cubicBezTo>
                <a:cubicBezTo>
                  <a:pt x="24949" y="38005"/>
                  <a:pt x="24903" y="37959"/>
                  <a:pt x="24835" y="37936"/>
                </a:cubicBezTo>
                <a:cubicBezTo>
                  <a:pt x="24766" y="38096"/>
                  <a:pt x="24720" y="38256"/>
                  <a:pt x="24652" y="38416"/>
                </a:cubicBezTo>
                <a:cubicBezTo>
                  <a:pt x="24561" y="38302"/>
                  <a:pt x="24492" y="38210"/>
                  <a:pt x="24401" y="38119"/>
                </a:cubicBezTo>
                <a:cubicBezTo>
                  <a:pt x="24378" y="38142"/>
                  <a:pt x="24355" y="38165"/>
                  <a:pt x="24310" y="38188"/>
                </a:cubicBezTo>
                <a:cubicBezTo>
                  <a:pt x="24355" y="38279"/>
                  <a:pt x="24401" y="38370"/>
                  <a:pt x="24469" y="38507"/>
                </a:cubicBezTo>
                <a:cubicBezTo>
                  <a:pt x="24424" y="38576"/>
                  <a:pt x="24378" y="38667"/>
                  <a:pt x="24287" y="38804"/>
                </a:cubicBezTo>
                <a:cubicBezTo>
                  <a:pt x="24218" y="38690"/>
                  <a:pt x="24150" y="38644"/>
                  <a:pt x="24104" y="38576"/>
                </a:cubicBezTo>
                <a:cubicBezTo>
                  <a:pt x="24036" y="38667"/>
                  <a:pt x="23922" y="38735"/>
                  <a:pt x="23922" y="38827"/>
                </a:cubicBezTo>
                <a:cubicBezTo>
                  <a:pt x="23922" y="39192"/>
                  <a:pt x="23648" y="39329"/>
                  <a:pt x="23397" y="39534"/>
                </a:cubicBezTo>
                <a:cubicBezTo>
                  <a:pt x="23237" y="39283"/>
                  <a:pt x="23031" y="39146"/>
                  <a:pt x="22780" y="39123"/>
                </a:cubicBezTo>
                <a:lnTo>
                  <a:pt x="22780" y="39123"/>
                </a:lnTo>
                <a:cubicBezTo>
                  <a:pt x="22917" y="39215"/>
                  <a:pt x="23054" y="39306"/>
                  <a:pt x="23237" y="39420"/>
                </a:cubicBezTo>
                <a:cubicBezTo>
                  <a:pt x="22963" y="39557"/>
                  <a:pt x="22712" y="39808"/>
                  <a:pt x="22529" y="40059"/>
                </a:cubicBezTo>
                <a:cubicBezTo>
                  <a:pt x="22484" y="40105"/>
                  <a:pt x="22392" y="40082"/>
                  <a:pt x="22324" y="40105"/>
                </a:cubicBezTo>
                <a:cubicBezTo>
                  <a:pt x="22232" y="40059"/>
                  <a:pt x="22141" y="40036"/>
                  <a:pt x="22050" y="39991"/>
                </a:cubicBezTo>
                <a:cubicBezTo>
                  <a:pt x="21981" y="39854"/>
                  <a:pt x="21890" y="39717"/>
                  <a:pt x="21822" y="39603"/>
                </a:cubicBezTo>
                <a:cubicBezTo>
                  <a:pt x="21776" y="39671"/>
                  <a:pt x="21685" y="39785"/>
                  <a:pt x="21616" y="39899"/>
                </a:cubicBezTo>
                <a:cubicBezTo>
                  <a:pt x="21685" y="39945"/>
                  <a:pt x="21730" y="39991"/>
                  <a:pt x="21799" y="40036"/>
                </a:cubicBezTo>
                <a:cubicBezTo>
                  <a:pt x="21753" y="40128"/>
                  <a:pt x="21685" y="40242"/>
                  <a:pt x="21662" y="40310"/>
                </a:cubicBezTo>
                <a:cubicBezTo>
                  <a:pt x="21730" y="40584"/>
                  <a:pt x="21776" y="40835"/>
                  <a:pt x="21844" y="41086"/>
                </a:cubicBezTo>
                <a:cubicBezTo>
                  <a:pt x="21753" y="41178"/>
                  <a:pt x="21685" y="41246"/>
                  <a:pt x="21571" y="41360"/>
                </a:cubicBezTo>
                <a:cubicBezTo>
                  <a:pt x="21456" y="41155"/>
                  <a:pt x="21388" y="40972"/>
                  <a:pt x="21297" y="40790"/>
                </a:cubicBezTo>
                <a:cubicBezTo>
                  <a:pt x="21274" y="40812"/>
                  <a:pt x="21251" y="40812"/>
                  <a:pt x="21228" y="40835"/>
                </a:cubicBezTo>
                <a:cubicBezTo>
                  <a:pt x="21297" y="41018"/>
                  <a:pt x="21365" y="41223"/>
                  <a:pt x="21434" y="41406"/>
                </a:cubicBezTo>
                <a:cubicBezTo>
                  <a:pt x="21247" y="41427"/>
                  <a:pt x="21343" y="41806"/>
                  <a:pt x="21105" y="41806"/>
                </a:cubicBezTo>
                <a:cubicBezTo>
                  <a:pt x="21081" y="41806"/>
                  <a:pt x="21054" y="41802"/>
                  <a:pt x="21023" y="41794"/>
                </a:cubicBezTo>
                <a:cubicBezTo>
                  <a:pt x="21046" y="41703"/>
                  <a:pt x="21068" y="41611"/>
                  <a:pt x="21091" y="41474"/>
                </a:cubicBezTo>
                <a:lnTo>
                  <a:pt x="21091" y="41474"/>
                </a:lnTo>
                <a:cubicBezTo>
                  <a:pt x="20989" y="41536"/>
                  <a:pt x="20904" y="41579"/>
                  <a:pt x="20822" y="41620"/>
                </a:cubicBezTo>
                <a:lnTo>
                  <a:pt x="20822" y="41620"/>
                </a:lnTo>
                <a:cubicBezTo>
                  <a:pt x="20821" y="41617"/>
                  <a:pt x="20819" y="41614"/>
                  <a:pt x="20817" y="41611"/>
                </a:cubicBezTo>
                <a:lnTo>
                  <a:pt x="20817" y="41611"/>
                </a:lnTo>
                <a:lnTo>
                  <a:pt x="20795" y="41634"/>
                </a:lnTo>
                <a:cubicBezTo>
                  <a:pt x="20804" y="41630"/>
                  <a:pt x="20813" y="41625"/>
                  <a:pt x="20822" y="41620"/>
                </a:cubicBezTo>
                <a:lnTo>
                  <a:pt x="20822" y="41620"/>
                </a:lnTo>
                <a:cubicBezTo>
                  <a:pt x="20996" y="41958"/>
                  <a:pt x="20792" y="42184"/>
                  <a:pt x="20543" y="42387"/>
                </a:cubicBezTo>
                <a:cubicBezTo>
                  <a:pt x="20466" y="42258"/>
                  <a:pt x="20372" y="42220"/>
                  <a:pt x="20272" y="42220"/>
                </a:cubicBezTo>
                <a:cubicBezTo>
                  <a:pt x="20127" y="42220"/>
                  <a:pt x="19967" y="42301"/>
                  <a:pt x="19825" y="42301"/>
                </a:cubicBezTo>
                <a:cubicBezTo>
                  <a:pt x="19805" y="42301"/>
                  <a:pt x="19786" y="42299"/>
                  <a:pt x="19767" y="42296"/>
                </a:cubicBezTo>
                <a:cubicBezTo>
                  <a:pt x="19790" y="41885"/>
                  <a:pt x="19836" y="41497"/>
                  <a:pt x="19859" y="41132"/>
                </a:cubicBezTo>
                <a:cubicBezTo>
                  <a:pt x="19813" y="41132"/>
                  <a:pt x="19767" y="41132"/>
                  <a:pt x="19722" y="41109"/>
                </a:cubicBezTo>
                <a:lnTo>
                  <a:pt x="19722" y="41109"/>
                </a:lnTo>
                <a:cubicBezTo>
                  <a:pt x="19722" y="41292"/>
                  <a:pt x="19767" y="41497"/>
                  <a:pt x="19745" y="41680"/>
                </a:cubicBezTo>
                <a:cubicBezTo>
                  <a:pt x="19745" y="41885"/>
                  <a:pt x="19699" y="42091"/>
                  <a:pt x="19653" y="42319"/>
                </a:cubicBezTo>
                <a:cubicBezTo>
                  <a:pt x="19859" y="42433"/>
                  <a:pt x="20018" y="42547"/>
                  <a:pt x="20224" y="42661"/>
                </a:cubicBezTo>
                <a:cubicBezTo>
                  <a:pt x="20110" y="42753"/>
                  <a:pt x="20018" y="42821"/>
                  <a:pt x="19904" y="42912"/>
                </a:cubicBezTo>
                <a:cubicBezTo>
                  <a:pt x="19836" y="42798"/>
                  <a:pt x="19813" y="42730"/>
                  <a:pt x="19722" y="42570"/>
                </a:cubicBezTo>
                <a:cubicBezTo>
                  <a:pt x="19630" y="42912"/>
                  <a:pt x="19562" y="43186"/>
                  <a:pt x="19493" y="43437"/>
                </a:cubicBezTo>
                <a:cubicBezTo>
                  <a:pt x="19391" y="43420"/>
                  <a:pt x="19327" y="43416"/>
                  <a:pt x="19311" y="43415"/>
                </a:cubicBezTo>
                <a:lnTo>
                  <a:pt x="19311" y="43415"/>
                </a:lnTo>
                <a:cubicBezTo>
                  <a:pt x="18854" y="43917"/>
                  <a:pt x="18466" y="44396"/>
                  <a:pt x="18010" y="44807"/>
                </a:cubicBezTo>
                <a:cubicBezTo>
                  <a:pt x="17576" y="45195"/>
                  <a:pt x="17188" y="45674"/>
                  <a:pt x="16572" y="45902"/>
                </a:cubicBezTo>
                <a:cubicBezTo>
                  <a:pt x="16595" y="45925"/>
                  <a:pt x="16595" y="46039"/>
                  <a:pt x="16617" y="46154"/>
                </a:cubicBezTo>
                <a:cubicBezTo>
                  <a:pt x="16363" y="46154"/>
                  <a:pt x="16394" y="46556"/>
                  <a:pt x="16149" y="46556"/>
                </a:cubicBezTo>
                <a:cubicBezTo>
                  <a:pt x="16108" y="46556"/>
                  <a:pt x="16060" y="46545"/>
                  <a:pt x="16001" y="46519"/>
                </a:cubicBezTo>
                <a:cubicBezTo>
                  <a:pt x="15978" y="46610"/>
                  <a:pt x="15978" y="46724"/>
                  <a:pt x="15978" y="46770"/>
                </a:cubicBezTo>
                <a:cubicBezTo>
                  <a:pt x="15613" y="47067"/>
                  <a:pt x="15294" y="47363"/>
                  <a:pt x="14974" y="47614"/>
                </a:cubicBezTo>
                <a:cubicBezTo>
                  <a:pt x="14814" y="47500"/>
                  <a:pt x="14723" y="47432"/>
                  <a:pt x="14609" y="47318"/>
                </a:cubicBezTo>
                <a:cubicBezTo>
                  <a:pt x="14540" y="47455"/>
                  <a:pt x="14472" y="47569"/>
                  <a:pt x="14426" y="47683"/>
                </a:cubicBezTo>
                <a:cubicBezTo>
                  <a:pt x="14449" y="47706"/>
                  <a:pt x="14495" y="47751"/>
                  <a:pt x="14540" y="47774"/>
                </a:cubicBezTo>
                <a:cubicBezTo>
                  <a:pt x="14563" y="47683"/>
                  <a:pt x="14609" y="47569"/>
                  <a:pt x="14632" y="47455"/>
                </a:cubicBezTo>
                <a:cubicBezTo>
                  <a:pt x="14746" y="47569"/>
                  <a:pt x="14791" y="47614"/>
                  <a:pt x="14791" y="47637"/>
                </a:cubicBezTo>
                <a:cubicBezTo>
                  <a:pt x="14814" y="47706"/>
                  <a:pt x="14814" y="47774"/>
                  <a:pt x="14837" y="47865"/>
                </a:cubicBezTo>
                <a:cubicBezTo>
                  <a:pt x="14426" y="48162"/>
                  <a:pt x="14198" y="48733"/>
                  <a:pt x="13536" y="48801"/>
                </a:cubicBezTo>
                <a:cubicBezTo>
                  <a:pt x="13582" y="48619"/>
                  <a:pt x="13605" y="48505"/>
                  <a:pt x="13627" y="48390"/>
                </a:cubicBezTo>
                <a:cubicBezTo>
                  <a:pt x="13468" y="48208"/>
                  <a:pt x="13331" y="48048"/>
                  <a:pt x="13194" y="47888"/>
                </a:cubicBezTo>
                <a:cubicBezTo>
                  <a:pt x="13171" y="48002"/>
                  <a:pt x="13148" y="48139"/>
                  <a:pt x="13125" y="48276"/>
                </a:cubicBezTo>
                <a:cubicBezTo>
                  <a:pt x="13057" y="48322"/>
                  <a:pt x="12988" y="48368"/>
                  <a:pt x="12920" y="48413"/>
                </a:cubicBezTo>
                <a:cubicBezTo>
                  <a:pt x="12965" y="48710"/>
                  <a:pt x="13011" y="48984"/>
                  <a:pt x="13057" y="49235"/>
                </a:cubicBezTo>
                <a:cubicBezTo>
                  <a:pt x="12725" y="48924"/>
                  <a:pt x="12357" y="48726"/>
                  <a:pt x="11899" y="48726"/>
                </a:cubicBezTo>
                <a:cubicBezTo>
                  <a:pt x="11852" y="48726"/>
                  <a:pt x="11804" y="48729"/>
                  <a:pt x="11756" y="48733"/>
                </a:cubicBezTo>
                <a:cubicBezTo>
                  <a:pt x="11436" y="49121"/>
                  <a:pt x="11094" y="49532"/>
                  <a:pt x="10820" y="49874"/>
                </a:cubicBezTo>
                <a:cubicBezTo>
                  <a:pt x="10729" y="50148"/>
                  <a:pt x="10888" y="50445"/>
                  <a:pt x="10477" y="50536"/>
                </a:cubicBezTo>
                <a:cubicBezTo>
                  <a:pt x="10455" y="50376"/>
                  <a:pt x="10432" y="50262"/>
                  <a:pt x="10409" y="50102"/>
                </a:cubicBezTo>
                <a:cubicBezTo>
                  <a:pt x="9793" y="50741"/>
                  <a:pt x="9199" y="51358"/>
                  <a:pt x="8560" y="51997"/>
                </a:cubicBezTo>
                <a:cubicBezTo>
                  <a:pt x="8560" y="52042"/>
                  <a:pt x="8537" y="52157"/>
                  <a:pt x="8537" y="52248"/>
                </a:cubicBezTo>
                <a:cubicBezTo>
                  <a:pt x="8446" y="52271"/>
                  <a:pt x="8400" y="52294"/>
                  <a:pt x="8355" y="52294"/>
                </a:cubicBezTo>
                <a:cubicBezTo>
                  <a:pt x="8355" y="52430"/>
                  <a:pt x="8332" y="52567"/>
                  <a:pt x="8332" y="52727"/>
                </a:cubicBezTo>
                <a:cubicBezTo>
                  <a:pt x="8195" y="52659"/>
                  <a:pt x="8104" y="52613"/>
                  <a:pt x="8058" y="52590"/>
                </a:cubicBezTo>
                <a:cubicBezTo>
                  <a:pt x="7008" y="53549"/>
                  <a:pt x="6004" y="54485"/>
                  <a:pt x="5182" y="55535"/>
                </a:cubicBezTo>
                <a:cubicBezTo>
                  <a:pt x="5045" y="55672"/>
                  <a:pt x="4885" y="55763"/>
                  <a:pt x="4771" y="55877"/>
                </a:cubicBezTo>
                <a:cubicBezTo>
                  <a:pt x="4566" y="56128"/>
                  <a:pt x="4383" y="56379"/>
                  <a:pt x="4178" y="56630"/>
                </a:cubicBezTo>
                <a:cubicBezTo>
                  <a:pt x="4064" y="56744"/>
                  <a:pt x="3927" y="56813"/>
                  <a:pt x="3812" y="56904"/>
                </a:cubicBezTo>
                <a:cubicBezTo>
                  <a:pt x="3402" y="57315"/>
                  <a:pt x="3105" y="57817"/>
                  <a:pt x="2671" y="58182"/>
                </a:cubicBezTo>
                <a:cubicBezTo>
                  <a:pt x="2580" y="58274"/>
                  <a:pt x="2534" y="58434"/>
                  <a:pt x="2466" y="58548"/>
                </a:cubicBezTo>
                <a:cubicBezTo>
                  <a:pt x="2397" y="58639"/>
                  <a:pt x="2352" y="58776"/>
                  <a:pt x="2283" y="58822"/>
                </a:cubicBezTo>
                <a:cubicBezTo>
                  <a:pt x="1918" y="59004"/>
                  <a:pt x="1872" y="59347"/>
                  <a:pt x="1781" y="59666"/>
                </a:cubicBezTo>
                <a:cubicBezTo>
                  <a:pt x="1758" y="59712"/>
                  <a:pt x="1735" y="59757"/>
                  <a:pt x="1713" y="59803"/>
                </a:cubicBezTo>
                <a:cubicBezTo>
                  <a:pt x="1621" y="59780"/>
                  <a:pt x="1530" y="59757"/>
                  <a:pt x="1461" y="59735"/>
                </a:cubicBezTo>
                <a:cubicBezTo>
                  <a:pt x="708" y="60465"/>
                  <a:pt x="366" y="61378"/>
                  <a:pt x="1" y="62405"/>
                </a:cubicBezTo>
                <a:cubicBezTo>
                  <a:pt x="663" y="62291"/>
                  <a:pt x="1188" y="61949"/>
                  <a:pt x="1804" y="61812"/>
                </a:cubicBezTo>
                <a:cubicBezTo>
                  <a:pt x="1758" y="61698"/>
                  <a:pt x="1690" y="61583"/>
                  <a:pt x="1644" y="61515"/>
                </a:cubicBezTo>
                <a:cubicBezTo>
                  <a:pt x="1781" y="61241"/>
                  <a:pt x="2146" y="61241"/>
                  <a:pt x="2238" y="60944"/>
                </a:cubicBezTo>
                <a:cubicBezTo>
                  <a:pt x="2238" y="60899"/>
                  <a:pt x="2306" y="60899"/>
                  <a:pt x="2352" y="60876"/>
                </a:cubicBezTo>
                <a:cubicBezTo>
                  <a:pt x="2511" y="60807"/>
                  <a:pt x="2648" y="60739"/>
                  <a:pt x="2808" y="60670"/>
                </a:cubicBezTo>
                <a:cubicBezTo>
                  <a:pt x="2914" y="60607"/>
                  <a:pt x="3019" y="60485"/>
                  <a:pt x="3125" y="60485"/>
                </a:cubicBezTo>
                <a:cubicBezTo>
                  <a:pt x="3133" y="60485"/>
                  <a:pt x="3142" y="60486"/>
                  <a:pt x="3151" y="60488"/>
                </a:cubicBezTo>
                <a:cubicBezTo>
                  <a:pt x="3185" y="60494"/>
                  <a:pt x="3218" y="60497"/>
                  <a:pt x="3248" y="60497"/>
                </a:cubicBezTo>
                <a:cubicBezTo>
                  <a:pt x="3560" y="60497"/>
                  <a:pt x="3675" y="60202"/>
                  <a:pt x="3904" y="60077"/>
                </a:cubicBezTo>
                <a:cubicBezTo>
                  <a:pt x="4223" y="59917"/>
                  <a:pt x="4269" y="59620"/>
                  <a:pt x="4292" y="59324"/>
                </a:cubicBezTo>
                <a:cubicBezTo>
                  <a:pt x="4429" y="59301"/>
                  <a:pt x="4566" y="59278"/>
                  <a:pt x="4680" y="59255"/>
                </a:cubicBezTo>
                <a:cubicBezTo>
                  <a:pt x="4817" y="59210"/>
                  <a:pt x="4931" y="59164"/>
                  <a:pt x="5045" y="59118"/>
                </a:cubicBezTo>
                <a:cubicBezTo>
                  <a:pt x="5045" y="59050"/>
                  <a:pt x="5068" y="59004"/>
                  <a:pt x="5068" y="58959"/>
                </a:cubicBezTo>
                <a:cubicBezTo>
                  <a:pt x="5250" y="58890"/>
                  <a:pt x="5410" y="58822"/>
                  <a:pt x="5547" y="58776"/>
                </a:cubicBezTo>
                <a:cubicBezTo>
                  <a:pt x="5593" y="58593"/>
                  <a:pt x="5638" y="58456"/>
                  <a:pt x="5707" y="58274"/>
                </a:cubicBezTo>
                <a:cubicBezTo>
                  <a:pt x="5867" y="58411"/>
                  <a:pt x="5981" y="58502"/>
                  <a:pt x="6118" y="58616"/>
                </a:cubicBezTo>
                <a:cubicBezTo>
                  <a:pt x="7168" y="57749"/>
                  <a:pt x="8195" y="56904"/>
                  <a:pt x="9199" y="56060"/>
                </a:cubicBezTo>
                <a:cubicBezTo>
                  <a:pt x="9154" y="55968"/>
                  <a:pt x="9131" y="55900"/>
                  <a:pt x="9108" y="55854"/>
                </a:cubicBezTo>
                <a:cubicBezTo>
                  <a:pt x="9346" y="55521"/>
                  <a:pt x="9419" y="55419"/>
                  <a:pt x="9595" y="55419"/>
                </a:cubicBezTo>
                <a:cubicBezTo>
                  <a:pt x="9672" y="55419"/>
                  <a:pt x="9768" y="55439"/>
                  <a:pt x="9907" y="55466"/>
                </a:cubicBezTo>
                <a:cubicBezTo>
                  <a:pt x="9930" y="55284"/>
                  <a:pt x="9952" y="55124"/>
                  <a:pt x="9975" y="54918"/>
                </a:cubicBezTo>
                <a:cubicBezTo>
                  <a:pt x="10112" y="54964"/>
                  <a:pt x="10249" y="54987"/>
                  <a:pt x="10386" y="55033"/>
                </a:cubicBezTo>
                <a:cubicBezTo>
                  <a:pt x="10729" y="54667"/>
                  <a:pt x="11002" y="54234"/>
                  <a:pt x="11390" y="54005"/>
                </a:cubicBezTo>
                <a:cubicBezTo>
                  <a:pt x="12030" y="53663"/>
                  <a:pt x="12440" y="53070"/>
                  <a:pt x="13034" y="52682"/>
                </a:cubicBezTo>
                <a:cubicBezTo>
                  <a:pt x="13353" y="52476"/>
                  <a:pt x="13605" y="52179"/>
                  <a:pt x="13856" y="51860"/>
                </a:cubicBezTo>
                <a:cubicBezTo>
                  <a:pt x="14084" y="51563"/>
                  <a:pt x="14472" y="51358"/>
                  <a:pt x="14769" y="51107"/>
                </a:cubicBezTo>
                <a:cubicBezTo>
                  <a:pt x="14997" y="50901"/>
                  <a:pt x="15225" y="50673"/>
                  <a:pt x="15431" y="50445"/>
                </a:cubicBezTo>
                <a:cubicBezTo>
                  <a:pt x="15453" y="50445"/>
                  <a:pt x="15431" y="50422"/>
                  <a:pt x="15431" y="50399"/>
                </a:cubicBezTo>
                <a:cubicBezTo>
                  <a:pt x="15385" y="50353"/>
                  <a:pt x="15316" y="50308"/>
                  <a:pt x="15225" y="50239"/>
                </a:cubicBezTo>
                <a:cubicBezTo>
                  <a:pt x="15385" y="50079"/>
                  <a:pt x="15522" y="49965"/>
                  <a:pt x="15659" y="49828"/>
                </a:cubicBezTo>
                <a:cubicBezTo>
                  <a:pt x="15545" y="49691"/>
                  <a:pt x="15408" y="49532"/>
                  <a:pt x="15271" y="49395"/>
                </a:cubicBezTo>
                <a:cubicBezTo>
                  <a:pt x="15408" y="49258"/>
                  <a:pt x="15522" y="49166"/>
                  <a:pt x="15636" y="49052"/>
                </a:cubicBezTo>
                <a:cubicBezTo>
                  <a:pt x="15910" y="49212"/>
                  <a:pt x="16138" y="49349"/>
                  <a:pt x="16389" y="49509"/>
                </a:cubicBezTo>
                <a:cubicBezTo>
                  <a:pt x="16298" y="49235"/>
                  <a:pt x="16138" y="49007"/>
                  <a:pt x="16001" y="48778"/>
                </a:cubicBezTo>
                <a:cubicBezTo>
                  <a:pt x="16001" y="48756"/>
                  <a:pt x="16024" y="48710"/>
                  <a:pt x="16047" y="48641"/>
                </a:cubicBezTo>
                <a:cubicBezTo>
                  <a:pt x="16184" y="48733"/>
                  <a:pt x="16298" y="48801"/>
                  <a:pt x="16344" y="48847"/>
                </a:cubicBezTo>
                <a:cubicBezTo>
                  <a:pt x="16526" y="48527"/>
                  <a:pt x="16663" y="48231"/>
                  <a:pt x="16823" y="47934"/>
                </a:cubicBezTo>
                <a:cubicBezTo>
                  <a:pt x="16891" y="47820"/>
                  <a:pt x="17006" y="47751"/>
                  <a:pt x="17097" y="47660"/>
                </a:cubicBezTo>
                <a:cubicBezTo>
                  <a:pt x="17163" y="47616"/>
                  <a:pt x="17228" y="47583"/>
                  <a:pt x="17289" y="47583"/>
                </a:cubicBezTo>
                <a:cubicBezTo>
                  <a:pt x="17355" y="47583"/>
                  <a:pt x="17415" y="47622"/>
                  <a:pt x="17462" y="47728"/>
                </a:cubicBezTo>
                <a:cubicBezTo>
                  <a:pt x="17462" y="47728"/>
                  <a:pt x="17485" y="47706"/>
                  <a:pt x="17530" y="47683"/>
                </a:cubicBezTo>
                <a:cubicBezTo>
                  <a:pt x="17485" y="47592"/>
                  <a:pt x="17462" y="47477"/>
                  <a:pt x="17416" y="47363"/>
                </a:cubicBezTo>
                <a:cubicBezTo>
                  <a:pt x="17553" y="47295"/>
                  <a:pt x="17690" y="47249"/>
                  <a:pt x="17804" y="47203"/>
                </a:cubicBezTo>
                <a:cubicBezTo>
                  <a:pt x="17964" y="47340"/>
                  <a:pt x="18101" y="47455"/>
                  <a:pt x="18215" y="47569"/>
                </a:cubicBezTo>
                <a:cubicBezTo>
                  <a:pt x="18192" y="47706"/>
                  <a:pt x="18192" y="47797"/>
                  <a:pt x="18170" y="47911"/>
                </a:cubicBezTo>
                <a:cubicBezTo>
                  <a:pt x="18215" y="47934"/>
                  <a:pt x="18238" y="47957"/>
                  <a:pt x="18284" y="47957"/>
                </a:cubicBezTo>
                <a:cubicBezTo>
                  <a:pt x="18375" y="47843"/>
                  <a:pt x="18489" y="47728"/>
                  <a:pt x="18626" y="47546"/>
                </a:cubicBezTo>
                <a:cubicBezTo>
                  <a:pt x="18398" y="47318"/>
                  <a:pt x="18192" y="47135"/>
                  <a:pt x="17919" y="46884"/>
                </a:cubicBezTo>
                <a:cubicBezTo>
                  <a:pt x="18238" y="46701"/>
                  <a:pt x="18512" y="46519"/>
                  <a:pt x="18854" y="46313"/>
                </a:cubicBezTo>
                <a:lnTo>
                  <a:pt x="18854" y="46313"/>
                </a:lnTo>
                <a:cubicBezTo>
                  <a:pt x="18832" y="46587"/>
                  <a:pt x="18809" y="46793"/>
                  <a:pt x="18786" y="47021"/>
                </a:cubicBezTo>
                <a:cubicBezTo>
                  <a:pt x="18877" y="46975"/>
                  <a:pt x="18968" y="46952"/>
                  <a:pt x="19037" y="46907"/>
                </a:cubicBezTo>
                <a:cubicBezTo>
                  <a:pt x="19083" y="46975"/>
                  <a:pt x="19105" y="47044"/>
                  <a:pt x="19197" y="47181"/>
                </a:cubicBezTo>
                <a:cubicBezTo>
                  <a:pt x="19448" y="46907"/>
                  <a:pt x="19630" y="46656"/>
                  <a:pt x="19881" y="46473"/>
                </a:cubicBezTo>
                <a:cubicBezTo>
                  <a:pt x="20224" y="46154"/>
                  <a:pt x="20612" y="45902"/>
                  <a:pt x="20977" y="45606"/>
                </a:cubicBezTo>
                <a:cubicBezTo>
                  <a:pt x="21342" y="45286"/>
                  <a:pt x="21548" y="44830"/>
                  <a:pt x="21981" y="44601"/>
                </a:cubicBezTo>
                <a:cubicBezTo>
                  <a:pt x="22050" y="44579"/>
                  <a:pt x="22050" y="44396"/>
                  <a:pt x="22050" y="44282"/>
                </a:cubicBezTo>
                <a:cubicBezTo>
                  <a:pt x="22050" y="44111"/>
                  <a:pt x="22097" y="44019"/>
                  <a:pt x="22244" y="44019"/>
                </a:cubicBezTo>
                <a:cubicBezTo>
                  <a:pt x="22274" y="44019"/>
                  <a:pt x="22308" y="44023"/>
                  <a:pt x="22347" y="44031"/>
                </a:cubicBezTo>
                <a:cubicBezTo>
                  <a:pt x="22324" y="44145"/>
                  <a:pt x="22301" y="44213"/>
                  <a:pt x="22255" y="44396"/>
                </a:cubicBezTo>
                <a:cubicBezTo>
                  <a:pt x="22621" y="43985"/>
                  <a:pt x="22963" y="43688"/>
                  <a:pt x="23282" y="43392"/>
                </a:cubicBezTo>
                <a:cubicBezTo>
                  <a:pt x="23579" y="43118"/>
                  <a:pt x="23807" y="42867"/>
                  <a:pt x="23922" y="42501"/>
                </a:cubicBezTo>
                <a:cubicBezTo>
                  <a:pt x="23990" y="42593"/>
                  <a:pt x="24036" y="42638"/>
                  <a:pt x="24104" y="42730"/>
                </a:cubicBezTo>
                <a:cubicBezTo>
                  <a:pt x="24469" y="42342"/>
                  <a:pt x="24812" y="41977"/>
                  <a:pt x="25200" y="41543"/>
                </a:cubicBezTo>
                <a:lnTo>
                  <a:pt x="25382" y="41543"/>
                </a:lnTo>
                <a:cubicBezTo>
                  <a:pt x="26113" y="40858"/>
                  <a:pt x="26843" y="40150"/>
                  <a:pt x="27596" y="39466"/>
                </a:cubicBezTo>
                <a:cubicBezTo>
                  <a:pt x="27574" y="39443"/>
                  <a:pt x="27551" y="39443"/>
                  <a:pt x="27551" y="39420"/>
                </a:cubicBezTo>
                <a:cubicBezTo>
                  <a:pt x="27665" y="39374"/>
                  <a:pt x="27756" y="39329"/>
                  <a:pt x="27870" y="39283"/>
                </a:cubicBezTo>
                <a:cubicBezTo>
                  <a:pt x="27848" y="39215"/>
                  <a:pt x="27848" y="39169"/>
                  <a:pt x="27825" y="39123"/>
                </a:cubicBezTo>
                <a:cubicBezTo>
                  <a:pt x="27779" y="38941"/>
                  <a:pt x="27756" y="38758"/>
                  <a:pt x="27711" y="38576"/>
                </a:cubicBezTo>
                <a:cubicBezTo>
                  <a:pt x="27779" y="38484"/>
                  <a:pt x="27870" y="38416"/>
                  <a:pt x="27984" y="38279"/>
                </a:cubicBezTo>
                <a:cubicBezTo>
                  <a:pt x="27802" y="38233"/>
                  <a:pt x="27711" y="38233"/>
                  <a:pt x="27596" y="38210"/>
                </a:cubicBezTo>
                <a:cubicBezTo>
                  <a:pt x="27596" y="37936"/>
                  <a:pt x="27596" y="37936"/>
                  <a:pt x="28030" y="37594"/>
                </a:cubicBezTo>
                <a:cubicBezTo>
                  <a:pt x="28053" y="37731"/>
                  <a:pt x="28053" y="37868"/>
                  <a:pt x="28076" y="38005"/>
                </a:cubicBezTo>
                <a:cubicBezTo>
                  <a:pt x="28099" y="38119"/>
                  <a:pt x="28144" y="38233"/>
                  <a:pt x="28167" y="38370"/>
                </a:cubicBezTo>
                <a:cubicBezTo>
                  <a:pt x="28236" y="38393"/>
                  <a:pt x="28327" y="38416"/>
                  <a:pt x="28532" y="38484"/>
                </a:cubicBezTo>
                <a:cubicBezTo>
                  <a:pt x="28304" y="38576"/>
                  <a:pt x="28167" y="38644"/>
                  <a:pt x="28007" y="38735"/>
                </a:cubicBezTo>
                <a:cubicBezTo>
                  <a:pt x="28007" y="38781"/>
                  <a:pt x="27984" y="38872"/>
                  <a:pt x="27984" y="38986"/>
                </a:cubicBezTo>
                <a:cubicBezTo>
                  <a:pt x="28373" y="38986"/>
                  <a:pt x="28464" y="38621"/>
                  <a:pt x="28715" y="38439"/>
                </a:cubicBezTo>
                <a:cubicBezTo>
                  <a:pt x="28669" y="38142"/>
                  <a:pt x="28624" y="37868"/>
                  <a:pt x="28578" y="37571"/>
                </a:cubicBezTo>
                <a:cubicBezTo>
                  <a:pt x="28509" y="37594"/>
                  <a:pt x="28418" y="37617"/>
                  <a:pt x="28350" y="37640"/>
                </a:cubicBezTo>
                <a:cubicBezTo>
                  <a:pt x="28304" y="37526"/>
                  <a:pt x="28258" y="37434"/>
                  <a:pt x="28213" y="37297"/>
                </a:cubicBezTo>
                <a:cubicBezTo>
                  <a:pt x="28373" y="37229"/>
                  <a:pt x="28532" y="37183"/>
                  <a:pt x="28669" y="37138"/>
                </a:cubicBezTo>
                <a:cubicBezTo>
                  <a:pt x="28761" y="37297"/>
                  <a:pt x="28852" y="37411"/>
                  <a:pt x="28920" y="37503"/>
                </a:cubicBezTo>
                <a:cubicBezTo>
                  <a:pt x="28852" y="37822"/>
                  <a:pt x="28852" y="37822"/>
                  <a:pt x="29126" y="38096"/>
                </a:cubicBezTo>
                <a:cubicBezTo>
                  <a:pt x="29468" y="37731"/>
                  <a:pt x="29833" y="37389"/>
                  <a:pt x="30267" y="36955"/>
                </a:cubicBezTo>
                <a:cubicBezTo>
                  <a:pt x="30518" y="36818"/>
                  <a:pt x="30838" y="36590"/>
                  <a:pt x="30906" y="36156"/>
                </a:cubicBezTo>
                <a:cubicBezTo>
                  <a:pt x="31043" y="36133"/>
                  <a:pt x="31157" y="36133"/>
                  <a:pt x="31248" y="36110"/>
                </a:cubicBezTo>
                <a:cubicBezTo>
                  <a:pt x="31134" y="35905"/>
                  <a:pt x="31020" y="35745"/>
                  <a:pt x="30906" y="35563"/>
                </a:cubicBezTo>
                <a:cubicBezTo>
                  <a:pt x="30792" y="35814"/>
                  <a:pt x="30678" y="36042"/>
                  <a:pt x="30541" y="36293"/>
                </a:cubicBezTo>
                <a:cubicBezTo>
                  <a:pt x="30472" y="36270"/>
                  <a:pt x="30335" y="36202"/>
                  <a:pt x="30221" y="36156"/>
                </a:cubicBezTo>
                <a:cubicBezTo>
                  <a:pt x="30199" y="36179"/>
                  <a:pt x="30199" y="36202"/>
                  <a:pt x="30176" y="36225"/>
                </a:cubicBezTo>
                <a:cubicBezTo>
                  <a:pt x="30244" y="36270"/>
                  <a:pt x="30313" y="36316"/>
                  <a:pt x="30381" y="36361"/>
                </a:cubicBezTo>
                <a:cubicBezTo>
                  <a:pt x="30335" y="36498"/>
                  <a:pt x="30290" y="36635"/>
                  <a:pt x="30267" y="36704"/>
                </a:cubicBezTo>
                <a:cubicBezTo>
                  <a:pt x="30084" y="36818"/>
                  <a:pt x="29925" y="36886"/>
                  <a:pt x="29719" y="37001"/>
                </a:cubicBezTo>
                <a:cubicBezTo>
                  <a:pt x="29742" y="36772"/>
                  <a:pt x="29788" y="36590"/>
                  <a:pt x="29765" y="36430"/>
                </a:cubicBezTo>
                <a:cubicBezTo>
                  <a:pt x="29742" y="36133"/>
                  <a:pt x="29651" y="35814"/>
                  <a:pt x="30084" y="35722"/>
                </a:cubicBezTo>
                <a:cubicBezTo>
                  <a:pt x="30107" y="35700"/>
                  <a:pt x="30130" y="35631"/>
                  <a:pt x="30153" y="35608"/>
                </a:cubicBezTo>
                <a:cubicBezTo>
                  <a:pt x="30267" y="35471"/>
                  <a:pt x="30358" y="35334"/>
                  <a:pt x="30472" y="35220"/>
                </a:cubicBezTo>
                <a:cubicBezTo>
                  <a:pt x="30997" y="34741"/>
                  <a:pt x="31522" y="34262"/>
                  <a:pt x="32047" y="33782"/>
                </a:cubicBezTo>
                <a:cubicBezTo>
                  <a:pt x="32321" y="33531"/>
                  <a:pt x="32572" y="33257"/>
                  <a:pt x="32846" y="33006"/>
                </a:cubicBezTo>
                <a:cubicBezTo>
                  <a:pt x="33029" y="32846"/>
                  <a:pt x="33257" y="32778"/>
                  <a:pt x="33326" y="32527"/>
                </a:cubicBezTo>
                <a:cubicBezTo>
                  <a:pt x="33371" y="32390"/>
                  <a:pt x="33600" y="32321"/>
                  <a:pt x="33736" y="32253"/>
                </a:cubicBezTo>
                <a:cubicBezTo>
                  <a:pt x="33942" y="32162"/>
                  <a:pt x="34147" y="32070"/>
                  <a:pt x="34353" y="32002"/>
                </a:cubicBezTo>
                <a:cubicBezTo>
                  <a:pt x="34353" y="31994"/>
                  <a:pt x="34358" y="31992"/>
                  <a:pt x="34365" y="31992"/>
                </a:cubicBezTo>
                <a:cubicBezTo>
                  <a:pt x="34381" y="31992"/>
                  <a:pt x="34406" y="32002"/>
                  <a:pt x="34421" y="32002"/>
                </a:cubicBezTo>
                <a:cubicBezTo>
                  <a:pt x="34444" y="32070"/>
                  <a:pt x="34467" y="32139"/>
                  <a:pt x="34513" y="32276"/>
                </a:cubicBezTo>
                <a:cubicBezTo>
                  <a:pt x="34627" y="32162"/>
                  <a:pt x="34718" y="32093"/>
                  <a:pt x="34832" y="32002"/>
                </a:cubicBezTo>
                <a:cubicBezTo>
                  <a:pt x="34741" y="31865"/>
                  <a:pt x="34672" y="31774"/>
                  <a:pt x="34604" y="31682"/>
                </a:cubicBezTo>
                <a:cubicBezTo>
                  <a:pt x="34444" y="31751"/>
                  <a:pt x="34307" y="31819"/>
                  <a:pt x="34193" y="31865"/>
                </a:cubicBezTo>
                <a:cubicBezTo>
                  <a:pt x="34239" y="31705"/>
                  <a:pt x="34307" y="31614"/>
                  <a:pt x="34398" y="31523"/>
                </a:cubicBezTo>
                <a:cubicBezTo>
                  <a:pt x="34855" y="31112"/>
                  <a:pt x="35289" y="30701"/>
                  <a:pt x="35745" y="30267"/>
                </a:cubicBezTo>
                <a:cubicBezTo>
                  <a:pt x="36453" y="29605"/>
                  <a:pt x="37183" y="28943"/>
                  <a:pt x="37891" y="28259"/>
                </a:cubicBezTo>
                <a:cubicBezTo>
                  <a:pt x="38096" y="28053"/>
                  <a:pt x="38256" y="27802"/>
                  <a:pt x="38461" y="27597"/>
                </a:cubicBezTo>
                <a:cubicBezTo>
                  <a:pt x="38758" y="27323"/>
                  <a:pt x="39100" y="27049"/>
                  <a:pt x="39420" y="26798"/>
                </a:cubicBezTo>
                <a:cubicBezTo>
                  <a:pt x="39534" y="26706"/>
                  <a:pt x="39694" y="26638"/>
                  <a:pt x="39808" y="26569"/>
                </a:cubicBezTo>
                <a:cubicBezTo>
                  <a:pt x="39808" y="26569"/>
                  <a:pt x="39785" y="26524"/>
                  <a:pt x="39785" y="26524"/>
                </a:cubicBezTo>
                <a:cubicBezTo>
                  <a:pt x="39922" y="26364"/>
                  <a:pt x="40059" y="26204"/>
                  <a:pt x="40196" y="26067"/>
                </a:cubicBezTo>
                <a:cubicBezTo>
                  <a:pt x="40287" y="26067"/>
                  <a:pt x="40379" y="26090"/>
                  <a:pt x="40538" y="26136"/>
                </a:cubicBezTo>
                <a:lnTo>
                  <a:pt x="40538" y="25679"/>
                </a:lnTo>
                <a:cubicBezTo>
                  <a:pt x="40675" y="25748"/>
                  <a:pt x="40812" y="25793"/>
                  <a:pt x="41018" y="25885"/>
                </a:cubicBezTo>
                <a:cubicBezTo>
                  <a:pt x="41041" y="25611"/>
                  <a:pt x="41063" y="25360"/>
                  <a:pt x="41086" y="25131"/>
                </a:cubicBezTo>
                <a:cubicBezTo>
                  <a:pt x="41246" y="25154"/>
                  <a:pt x="41383" y="25177"/>
                  <a:pt x="41566" y="25200"/>
                </a:cubicBezTo>
                <a:cubicBezTo>
                  <a:pt x="41520" y="25040"/>
                  <a:pt x="41497" y="24926"/>
                  <a:pt x="41474" y="24835"/>
                </a:cubicBezTo>
                <a:lnTo>
                  <a:pt x="41474" y="24835"/>
                </a:lnTo>
                <a:cubicBezTo>
                  <a:pt x="41520" y="24858"/>
                  <a:pt x="41543" y="24880"/>
                  <a:pt x="41588" y="24926"/>
                </a:cubicBezTo>
                <a:cubicBezTo>
                  <a:pt x="41931" y="24538"/>
                  <a:pt x="42273" y="24173"/>
                  <a:pt x="42615" y="23785"/>
                </a:cubicBezTo>
                <a:cubicBezTo>
                  <a:pt x="42730" y="23922"/>
                  <a:pt x="42821" y="24059"/>
                  <a:pt x="42661" y="24241"/>
                </a:cubicBezTo>
                <a:cubicBezTo>
                  <a:pt x="42638" y="24264"/>
                  <a:pt x="42730" y="24401"/>
                  <a:pt x="42798" y="24561"/>
                </a:cubicBezTo>
                <a:cubicBezTo>
                  <a:pt x="42821" y="24355"/>
                  <a:pt x="42821" y="24264"/>
                  <a:pt x="42821" y="24173"/>
                </a:cubicBezTo>
                <a:cubicBezTo>
                  <a:pt x="43004" y="24104"/>
                  <a:pt x="43140" y="24013"/>
                  <a:pt x="43323" y="23945"/>
                </a:cubicBezTo>
                <a:cubicBezTo>
                  <a:pt x="43506" y="23990"/>
                  <a:pt x="43688" y="24036"/>
                  <a:pt x="43871" y="24082"/>
                </a:cubicBezTo>
                <a:cubicBezTo>
                  <a:pt x="44145" y="23945"/>
                  <a:pt x="44099" y="23716"/>
                  <a:pt x="44053" y="23511"/>
                </a:cubicBezTo>
                <a:cubicBezTo>
                  <a:pt x="44041" y="23510"/>
                  <a:pt x="44029" y="23510"/>
                  <a:pt x="44018" y="23510"/>
                </a:cubicBezTo>
                <a:cubicBezTo>
                  <a:pt x="43703" y="23510"/>
                  <a:pt x="43910" y="23812"/>
                  <a:pt x="43711" y="23945"/>
                </a:cubicBezTo>
                <a:cubicBezTo>
                  <a:pt x="43597" y="23808"/>
                  <a:pt x="43483" y="23671"/>
                  <a:pt x="43323" y="23488"/>
                </a:cubicBezTo>
                <a:cubicBezTo>
                  <a:pt x="43643" y="23374"/>
                  <a:pt x="43894" y="23283"/>
                  <a:pt x="44099" y="23214"/>
                </a:cubicBezTo>
                <a:cubicBezTo>
                  <a:pt x="44213" y="23374"/>
                  <a:pt x="44282" y="23442"/>
                  <a:pt x="44373" y="23579"/>
                </a:cubicBezTo>
                <a:cubicBezTo>
                  <a:pt x="44487" y="23511"/>
                  <a:pt x="44556" y="23465"/>
                  <a:pt x="44624" y="23442"/>
                </a:cubicBezTo>
                <a:cubicBezTo>
                  <a:pt x="44601" y="23397"/>
                  <a:pt x="44578" y="23351"/>
                  <a:pt x="44556" y="23328"/>
                </a:cubicBezTo>
                <a:cubicBezTo>
                  <a:pt x="44464" y="23305"/>
                  <a:pt x="44373" y="23260"/>
                  <a:pt x="44282" y="23237"/>
                </a:cubicBezTo>
                <a:cubicBezTo>
                  <a:pt x="44259" y="23100"/>
                  <a:pt x="44236" y="22986"/>
                  <a:pt x="44213" y="22895"/>
                </a:cubicBezTo>
                <a:cubicBezTo>
                  <a:pt x="44350" y="22758"/>
                  <a:pt x="44487" y="22644"/>
                  <a:pt x="44601" y="22507"/>
                </a:cubicBezTo>
                <a:cubicBezTo>
                  <a:pt x="44761" y="22644"/>
                  <a:pt x="44852" y="22735"/>
                  <a:pt x="45035" y="22895"/>
                </a:cubicBezTo>
                <a:cubicBezTo>
                  <a:pt x="44989" y="22575"/>
                  <a:pt x="44967" y="22324"/>
                  <a:pt x="44921" y="22073"/>
                </a:cubicBezTo>
                <a:lnTo>
                  <a:pt x="44921" y="22073"/>
                </a:lnTo>
                <a:cubicBezTo>
                  <a:pt x="45149" y="22141"/>
                  <a:pt x="45355" y="22233"/>
                  <a:pt x="45583" y="22324"/>
                </a:cubicBezTo>
                <a:cubicBezTo>
                  <a:pt x="45606" y="22050"/>
                  <a:pt x="45628" y="21890"/>
                  <a:pt x="45651" y="21685"/>
                </a:cubicBezTo>
                <a:cubicBezTo>
                  <a:pt x="45811" y="21776"/>
                  <a:pt x="45948" y="21845"/>
                  <a:pt x="46062" y="21890"/>
                </a:cubicBezTo>
                <a:cubicBezTo>
                  <a:pt x="46245" y="21708"/>
                  <a:pt x="46427" y="21571"/>
                  <a:pt x="46587" y="21434"/>
                </a:cubicBezTo>
                <a:cubicBezTo>
                  <a:pt x="46359" y="21365"/>
                  <a:pt x="46131" y="21297"/>
                  <a:pt x="45880" y="21206"/>
                </a:cubicBezTo>
                <a:cubicBezTo>
                  <a:pt x="45834" y="21091"/>
                  <a:pt x="45765" y="20954"/>
                  <a:pt x="45720" y="20795"/>
                </a:cubicBezTo>
                <a:cubicBezTo>
                  <a:pt x="45784" y="20758"/>
                  <a:pt x="45840" y="20744"/>
                  <a:pt x="45892" y="20744"/>
                </a:cubicBezTo>
                <a:cubicBezTo>
                  <a:pt x="46099" y="20744"/>
                  <a:pt x="46226" y="20977"/>
                  <a:pt x="46427" y="20977"/>
                </a:cubicBezTo>
                <a:cubicBezTo>
                  <a:pt x="46564" y="20977"/>
                  <a:pt x="46724" y="21000"/>
                  <a:pt x="46884" y="21023"/>
                </a:cubicBezTo>
                <a:cubicBezTo>
                  <a:pt x="47112" y="20840"/>
                  <a:pt x="47340" y="20635"/>
                  <a:pt x="47591" y="20429"/>
                </a:cubicBezTo>
                <a:cubicBezTo>
                  <a:pt x="47546" y="20384"/>
                  <a:pt x="47523" y="20338"/>
                  <a:pt x="47500" y="20293"/>
                </a:cubicBezTo>
                <a:cubicBezTo>
                  <a:pt x="47591" y="20247"/>
                  <a:pt x="47683" y="20201"/>
                  <a:pt x="47774" y="20178"/>
                </a:cubicBezTo>
                <a:cubicBezTo>
                  <a:pt x="47683" y="20019"/>
                  <a:pt x="47591" y="19859"/>
                  <a:pt x="47500" y="19699"/>
                </a:cubicBezTo>
                <a:cubicBezTo>
                  <a:pt x="47409" y="19768"/>
                  <a:pt x="47340" y="19836"/>
                  <a:pt x="47249" y="19882"/>
                </a:cubicBezTo>
                <a:cubicBezTo>
                  <a:pt x="47249" y="19882"/>
                  <a:pt x="47226" y="19859"/>
                  <a:pt x="47203" y="19836"/>
                </a:cubicBezTo>
                <a:cubicBezTo>
                  <a:pt x="47272" y="19631"/>
                  <a:pt x="47340" y="19402"/>
                  <a:pt x="47409" y="19197"/>
                </a:cubicBezTo>
                <a:cubicBezTo>
                  <a:pt x="47637" y="19243"/>
                  <a:pt x="47865" y="19265"/>
                  <a:pt x="48071" y="19288"/>
                </a:cubicBezTo>
                <a:cubicBezTo>
                  <a:pt x="47865" y="19151"/>
                  <a:pt x="47706" y="19037"/>
                  <a:pt x="47774" y="18763"/>
                </a:cubicBezTo>
                <a:cubicBezTo>
                  <a:pt x="47774" y="18740"/>
                  <a:pt x="47820" y="18740"/>
                  <a:pt x="47865" y="18695"/>
                </a:cubicBezTo>
                <a:cubicBezTo>
                  <a:pt x="47934" y="18763"/>
                  <a:pt x="48002" y="18832"/>
                  <a:pt x="48048" y="18923"/>
                </a:cubicBezTo>
                <a:cubicBezTo>
                  <a:pt x="48116" y="18855"/>
                  <a:pt x="48162" y="18809"/>
                  <a:pt x="48208" y="18786"/>
                </a:cubicBezTo>
                <a:cubicBezTo>
                  <a:pt x="48162" y="18672"/>
                  <a:pt x="48116" y="18581"/>
                  <a:pt x="48071" y="18466"/>
                </a:cubicBezTo>
                <a:cubicBezTo>
                  <a:pt x="48162" y="18352"/>
                  <a:pt x="48231" y="18238"/>
                  <a:pt x="48299" y="18147"/>
                </a:cubicBezTo>
                <a:cubicBezTo>
                  <a:pt x="48459" y="18078"/>
                  <a:pt x="48619" y="18033"/>
                  <a:pt x="48710" y="17987"/>
                </a:cubicBezTo>
                <a:cubicBezTo>
                  <a:pt x="48824" y="17782"/>
                  <a:pt x="48892" y="17553"/>
                  <a:pt x="49029" y="17394"/>
                </a:cubicBezTo>
                <a:cubicBezTo>
                  <a:pt x="49280" y="17143"/>
                  <a:pt x="49577" y="16914"/>
                  <a:pt x="49897" y="16663"/>
                </a:cubicBezTo>
                <a:lnTo>
                  <a:pt x="50764" y="16663"/>
                </a:lnTo>
                <a:cubicBezTo>
                  <a:pt x="50741" y="16869"/>
                  <a:pt x="50741" y="16983"/>
                  <a:pt x="50741" y="17120"/>
                </a:cubicBezTo>
                <a:cubicBezTo>
                  <a:pt x="50755" y="17121"/>
                  <a:pt x="50767" y="17121"/>
                  <a:pt x="50780" y="17121"/>
                </a:cubicBezTo>
                <a:cubicBezTo>
                  <a:pt x="51130" y="17121"/>
                  <a:pt x="51135" y="16818"/>
                  <a:pt x="51289" y="16686"/>
                </a:cubicBezTo>
                <a:cubicBezTo>
                  <a:pt x="51677" y="16389"/>
                  <a:pt x="52020" y="16047"/>
                  <a:pt x="52339" y="15659"/>
                </a:cubicBezTo>
                <a:cubicBezTo>
                  <a:pt x="52796" y="15088"/>
                  <a:pt x="53389" y="14632"/>
                  <a:pt x="53960" y="14153"/>
                </a:cubicBezTo>
                <a:cubicBezTo>
                  <a:pt x="54211" y="13947"/>
                  <a:pt x="54348" y="13719"/>
                  <a:pt x="54348" y="13422"/>
                </a:cubicBezTo>
                <a:cubicBezTo>
                  <a:pt x="55010" y="13331"/>
                  <a:pt x="55238" y="12715"/>
                  <a:pt x="55672" y="12349"/>
                </a:cubicBezTo>
                <a:cubicBezTo>
                  <a:pt x="56105" y="11984"/>
                  <a:pt x="56470" y="11505"/>
                  <a:pt x="56858" y="11071"/>
                </a:cubicBezTo>
                <a:cubicBezTo>
                  <a:pt x="56881" y="10980"/>
                  <a:pt x="56881" y="10889"/>
                  <a:pt x="56881" y="10774"/>
                </a:cubicBezTo>
                <a:lnTo>
                  <a:pt x="56836" y="10774"/>
                </a:lnTo>
                <a:cubicBezTo>
                  <a:pt x="56790" y="10866"/>
                  <a:pt x="56767" y="10980"/>
                  <a:pt x="56676" y="11162"/>
                </a:cubicBezTo>
                <a:cubicBezTo>
                  <a:pt x="56539" y="10797"/>
                  <a:pt x="56425" y="10500"/>
                  <a:pt x="56311" y="10227"/>
                </a:cubicBezTo>
                <a:cubicBezTo>
                  <a:pt x="56470" y="10135"/>
                  <a:pt x="56585" y="10044"/>
                  <a:pt x="56744" y="9953"/>
                </a:cubicBezTo>
                <a:cubicBezTo>
                  <a:pt x="56744" y="9747"/>
                  <a:pt x="56767" y="9724"/>
                  <a:pt x="57201" y="9405"/>
                </a:cubicBezTo>
                <a:cubicBezTo>
                  <a:pt x="57269" y="9610"/>
                  <a:pt x="57338" y="9793"/>
                  <a:pt x="57406" y="10021"/>
                </a:cubicBezTo>
                <a:cubicBezTo>
                  <a:pt x="57475" y="9998"/>
                  <a:pt x="57589" y="9998"/>
                  <a:pt x="57703" y="9975"/>
                </a:cubicBezTo>
                <a:cubicBezTo>
                  <a:pt x="57657" y="9861"/>
                  <a:pt x="57612" y="9770"/>
                  <a:pt x="57566" y="9656"/>
                </a:cubicBezTo>
                <a:cubicBezTo>
                  <a:pt x="57680" y="9633"/>
                  <a:pt x="57771" y="9610"/>
                  <a:pt x="57840" y="9610"/>
                </a:cubicBezTo>
                <a:cubicBezTo>
                  <a:pt x="57908" y="9679"/>
                  <a:pt x="57954" y="9747"/>
                  <a:pt x="58023" y="9839"/>
                </a:cubicBezTo>
                <a:cubicBezTo>
                  <a:pt x="58160" y="9724"/>
                  <a:pt x="58251" y="9610"/>
                  <a:pt x="58411" y="9473"/>
                </a:cubicBezTo>
                <a:cubicBezTo>
                  <a:pt x="58182" y="9405"/>
                  <a:pt x="58045" y="9359"/>
                  <a:pt x="57886" y="9314"/>
                </a:cubicBezTo>
                <a:cubicBezTo>
                  <a:pt x="57886" y="9245"/>
                  <a:pt x="57886" y="9177"/>
                  <a:pt x="57863" y="9108"/>
                </a:cubicBezTo>
                <a:cubicBezTo>
                  <a:pt x="57794" y="9131"/>
                  <a:pt x="57726" y="9131"/>
                  <a:pt x="57566" y="9154"/>
                </a:cubicBezTo>
                <a:cubicBezTo>
                  <a:pt x="57703" y="8743"/>
                  <a:pt x="58023" y="8560"/>
                  <a:pt x="58319" y="8355"/>
                </a:cubicBezTo>
                <a:lnTo>
                  <a:pt x="58319" y="8355"/>
                </a:lnTo>
                <a:cubicBezTo>
                  <a:pt x="58251" y="8583"/>
                  <a:pt x="58182" y="8811"/>
                  <a:pt x="58091" y="9154"/>
                </a:cubicBezTo>
                <a:cubicBezTo>
                  <a:pt x="58274" y="9017"/>
                  <a:pt x="58388" y="8948"/>
                  <a:pt x="58502" y="8880"/>
                </a:cubicBezTo>
                <a:cubicBezTo>
                  <a:pt x="58570" y="8926"/>
                  <a:pt x="58662" y="8994"/>
                  <a:pt x="58776" y="9108"/>
                </a:cubicBezTo>
                <a:cubicBezTo>
                  <a:pt x="58776" y="8880"/>
                  <a:pt x="58753" y="8697"/>
                  <a:pt x="58753" y="8538"/>
                </a:cubicBezTo>
                <a:cubicBezTo>
                  <a:pt x="58639" y="8423"/>
                  <a:pt x="58548" y="8355"/>
                  <a:pt x="58411" y="8241"/>
                </a:cubicBezTo>
                <a:cubicBezTo>
                  <a:pt x="58730" y="7693"/>
                  <a:pt x="59164" y="7328"/>
                  <a:pt x="59689" y="6940"/>
                </a:cubicBezTo>
                <a:lnTo>
                  <a:pt x="59689" y="7533"/>
                </a:lnTo>
                <a:cubicBezTo>
                  <a:pt x="59712" y="7579"/>
                  <a:pt x="59803" y="7693"/>
                  <a:pt x="59871" y="7761"/>
                </a:cubicBezTo>
                <a:cubicBezTo>
                  <a:pt x="60214" y="7442"/>
                  <a:pt x="60488" y="7145"/>
                  <a:pt x="60807" y="6848"/>
                </a:cubicBezTo>
                <a:cubicBezTo>
                  <a:pt x="60739" y="6506"/>
                  <a:pt x="60693" y="6164"/>
                  <a:pt x="60625" y="5821"/>
                </a:cubicBezTo>
                <a:cubicBezTo>
                  <a:pt x="60739" y="5753"/>
                  <a:pt x="60876" y="5684"/>
                  <a:pt x="60967" y="5593"/>
                </a:cubicBezTo>
                <a:cubicBezTo>
                  <a:pt x="61309" y="5228"/>
                  <a:pt x="61606" y="4840"/>
                  <a:pt x="61949" y="4475"/>
                </a:cubicBezTo>
                <a:cubicBezTo>
                  <a:pt x="62131" y="4269"/>
                  <a:pt x="62337" y="4064"/>
                  <a:pt x="62542" y="3858"/>
                </a:cubicBezTo>
                <a:cubicBezTo>
                  <a:pt x="62725" y="3676"/>
                  <a:pt x="62930" y="3493"/>
                  <a:pt x="63113" y="3288"/>
                </a:cubicBezTo>
                <a:cubicBezTo>
                  <a:pt x="63272" y="3082"/>
                  <a:pt x="63546" y="3037"/>
                  <a:pt x="63660" y="2763"/>
                </a:cubicBezTo>
                <a:cubicBezTo>
                  <a:pt x="63706" y="2671"/>
                  <a:pt x="63912" y="2671"/>
                  <a:pt x="64071" y="2626"/>
                </a:cubicBezTo>
                <a:cubicBezTo>
                  <a:pt x="64140" y="2557"/>
                  <a:pt x="64231" y="2489"/>
                  <a:pt x="64345" y="2398"/>
                </a:cubicBezTo>
                <a:cubicBezTo>
                  <a:pt x="64391" y="2466"/>
                  <a:pt x="64436" y="2512"/>
                  <a:pt x="64482" y="2557"/>
                </a:cubicBezTo>
                <a:cubicBezTo>
                  <a:pt x="64779" y="2489"/>
                  <a:pt x="64939" y="2352"/>
                  <a:pt x="64893" y="2169"/>
                </a:cubicBezTo>
                <a:cubicBezTo>
                  <a:pt x="64825" y="2146"/>
                  <a:pt x="64756" y="2101"/>
                  <a:pt x="64688" y="2055"/>
                </a:cubicBezTo>
                <a:cubicBezTo>
                  <a:pt x="64733" y="1987"/>
                  <a:pt x="64756" y="1895"/>
                  <a:pt x="64779" y="1827"/>
                </a:cubicBezTo>
                <a:cubicBezTo>
                  <a:pt x="64939" y="1827"/>
                  <a:pt x="65076" y="1804"/>
                  <a:pt x="65167" y="1781"/>
                </a:cubicBezTo>
                <a:cubicBezTo>
                  <a:pt x="65258" y="1439"/>
                  <a:pt x="65327" y="1119"/>
                  <a:pt x="65395" y="777"/>
                </a:cubicBezTo>
                <a:lnTo>
                  <a:pt x="64847" y="777"/>
                </a:lnTo>
                <a:lnTo>
                  <a:pt x="64847" y="1142"/>
                </a:lnTo>
                <a:cubicBezTo>
                  <a:pt x="64688" y="937"/>
                  <a:pt x="64573" y="800"/>
                  <a:pt x="64414" y="617"/>
                </a:cubicBezTo>
                <a:cubicBezTo>
                  <a:pt x="64414" y="594"/>
                  <a:pt x="64436" y="526"/>
                  <a:pt x="64459" y="457"/>
                </a:cubicBezTo>
                <a:lnTo>
                  <a:pt x="64459" y="457"/>
                </a:lnTo>
                <a:cubicBezTo>
                  <a:pt x="64368" y="480"/>
                  <a:pt x="64277" y="503"/>
                  <a:pt x="64163" y="526"/>
                </a:cubicBezTo>
                <a:cubicBezTo>
                  <a:pt x="64185" y="343"/>
                  <a:pt x="64208" y="206"/>
                  <a:pt x="64231" y="69"/>
                </a:cubicBezTo>
                <a:cubicBezTo>
                  <a:pt x="64140" y="47"/>
                  <a:pt x="64071" y="24"/>
                  <a:pt x="639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rot="5400000">
            <a:off x="-97866" y="4581392"/>
            <a:ext cx="1738952" cy="1608100"/>
          </a:xfrm>
          <a:custGeom>
            <a:avLst/>
            <a:gdLst/>
            <a:ahLst/>
            <a:cxnLst/>
            <a:rect l="l" t="t" r="r" b="b"/>
            <a:pathLst>
              <a:path w="49304" h="45594" extrusionOk="0">
                <a:moveTo>
                  <a:pt x="24932" y="25069"/>
                </a:moveTo>
                <a:lnTo>
                  <a:pt x="24932" y="25069"/>
                </a:lnTo>
                <a:cubicBezTo>
                  <a:pt x="24930" y="25078"/>
                  <a:pt x="24928" y="25087"/>
                  <a:pt x="24926" y="25096"/>
                </a:cubicBezTo>
                <a:lnTo>
                  <a:pt x="24948" y="25073"/>
                </a:lnTo>
                <a:cubicBezTo>
                  <a:pt x="24943" y="25072"/>
                  <a:pt x="24937" y="25070"/>
                  <a:pt x="24932" y="25069"/>
                </a:cubicBezTo>
                <a:close/>
                <a:moveTo>
                  <a:pt x="6917" y="41211"/>
                </a:moveTo>
                <a:cubicBezTo>
                  <a:pt x="7008" y="41325"/>
                  <a:pt x="7099" y="41462"/>
                  <a:pt x="7213" y="41621"/>
                </a:cubicBezTo>
                <a:cubicBezTo>
                  <a:pt x="7031" y="41690"/>
                  <a:pt x="6894" y="41758"/>
                  <a:pt x="6734" y="41827"/>
                </a:cubicBezTo>
                <a:cubicBezTo>
                  <a:pt x="6688" y="41736"/>
                  <a:pt x="6665" y="41667"/>
                  <a:pt x="6597" y="41553"/>
                </a:cubicBezTo>
                <a:cubicBezTo>
                  <a:pt x="6524" y="41601"/>
                  <a:pt x="6445" y="41656"/>
                  <a:pt x="6367" y="41656"/>
                </a:cubicBezTo>
                <a:cubicBezTo>
                  <a:pt x="6297" y="41656"/>
                  <a:pt x="6228" y="41613"/>
                  <a:pt x="6163" y="41484"/>
                </a:cubicBezTo>
                <a:cubicBezTo>
                  <a:pt x="6346" y="41211"/>
                  <a:pt x="6643" y="41279"/>
                  <a:pt x="6917" y="41211"/>
                </a:cubicBezTo>
                <a:close/>
                <a:moveTo>
                  <a:pt x="49100" y="1"/>
                </a:moveTo>
                <a:cubicBezTo>
                  <a:pt x="49075" y="1"/>
                  <a:pt x="49052" y="3"/>
                  <a:pt x="49029" y="11"/>
                </a:cubicBezTo>
                <a:cubicBezTo>
                  <a:pt x="48481" y="216"/>
                  <a:pt x="47934" y="467"/>
                  <a:pt x="47363" y="650"/>
                </a:cubicBezTo>
                <a:cubicBezTo>
                  <a:pt x="46838" y="787"/>
                  <a:pt x="46473" y="1084"/>
                  <a:pt x="46108" y="1426"/>
                </a:cubicBezTo>
                <a:lnTo>
                  <a:pt x="46108" y="1883"/>
                </a:lnTo>
                <a:cubicBezTo>
                  <a:pt x="45993" y="1791"/>
                  <a:pt x="45902" y="1723"/>
                  <a:pt x="45811" y="1632"/>
                </a:cubicBezTo>
                <a:cubicBezTo>
                  <a:pt x="45400" y="2020"/>
                  <a:pt x="45012" y="2385"/>
                  <a:pt x="44624" y="2750"/>
                </a:cubicBezTo>
                <a:lnTo>
                  <a:pt x="44624" y="3207"/>
                </a:lnTo>
                <a:cubicBezTo>
                  <a:pt x="44487" y="3092"/>
                  <a:pt x="44418" y="3047"/>
                  <a:pt x="44327" y="2978"/>
                </a:cubicBezTo>
                <a:cubicBezTo>
                  <a:pt x="44053" y="3343"/>
                  <a:pt x="43437" y="3458"/>
                  <a:pt x="43597" y="4120"/>
                </a:cubicBezTo>
                <a:cubicBezTo>
                  <a:pt x="43391" y="4097"/>
                  <a:pt x="43254" y="4074"/>
                  <a:pt x="43095" y="4051"/>
                </a:cubicBezTo>
                <a:cubicBezTo>
                  <a:pt x="42319" y="4713"/>
                  <a:pt x="41542" y="5398"/>
                  <a:pt x="40766" y="6060"/>
                </a:cubicBezTo>
                <a:cubicBezTo>
                  <a:pt x="40629" y="6174"/>
                  <a:pt x="40447" y="6219"/>
                  <a:pt x="40333" y="6334"/>
                </a:cubicBezTo>
                <a:cubicBezTo>
                  <a:pt x="40219" y="6448"/>
                  <a:pt x="40196" y="6630"/>
                  <a:pt x="40127" y="6744"/>
                </a:cubicBezTo>
                <a:cubicBezTo>
                  <a:pt x="39945" y="6813"/>
                  <a:pt x="39739" y="6881"/>
                  <a:pt x="39534" y="6950"/>
                </a:cubicBezTo>
                <a:cubicBezTo>
                  <a:pt x="39602" y="7064"/>
                  <a:pt x="39648" y="7110"/>
                  <a:pt x="39716" y="7201"/>
                </a:cubicBezTo>
                <a:cubicBezTo>
                  <a:pt x="39534" y="7201"/>
                  <a:pt x="39397" y="7178"/>
                  <a:pt x="39214" y="7178"/>
                </a:cubicBezTo>
                <a:lnTo>
                  <a:pt x="39214" y="7543"/>
                </a:lnTo>
                <a:cubicBezTo>
                  <a:pt x="39100" y="7680"/>
                  <a:pt x="39009" y="7772"/>
                  <a:pt x="38895" y="7886"/>
                </a:cubicBezTo>
                <a:cubicBezTo>
                  <a:pt x="38826" y="7749"/>
                  <a:pt x="38781" y="7657"/>
                  <a:pt x="38712" y="7543"/>
                </a:cubicBezTo>
                <a:cubicBezTo>
                  <a:pt x="38370" y="7657"/>
                  <a:pt x="38644" y="7954"/>
                  <a:pt x="38552" y="8137"/>
                </a:cubicBezTo>
                <a:cubicBezTo>
                  <a:pt x="38393" y="8205"/>
                  <a:pt x="38233" y="8251"/>
                  <a:pt x="38096" y="8297"/>
                </a:cubicBezTo>
                <a:cubicBezTo>
                  <a:pt x="38050" y="8867"/>
                  <a:pt x="37434" y="8867"/>
                  <a:pt x="37206" y="9210"/>
                </a:cubicBezTo>
                <a:cubicBezTo>
                  <a:pt x="37046" y="9187"/>
                  <a:pt x="36932" y="9164"/>
                  <a:pt x="36795" y="9164"/>
                </a:cubicBezTo>
                <a:lnTo>
                  <a:pt x="36795" y="9164"/>
                </a:lnTo>
                <a:cubicBezTo>
                  <a:pt x="36840" y="9689"/>
                  <a:pt x="36795" y="9757"/>
                  <a:pt x="36384" y="9917"/>
                </a:cubicBezTo>
                <a:cubicBezTo>
                  <a:pt x="35791" y="10465"/>
                  <a:pt x="35311" y="10876"/>
                  <a:pt x="34832" y="11332"/>
                </a:cubicBezTo>
                <a:cubicBezTo>
                  <a:pt x="34718" y="11287"/>
                  <a:pt x="34581" y="11241"/>
                  <a:pt x="34398" y="11150"/>
                </a:cubicBezTo>
                <a:cubicBezTo>
                  <a:pt x="34330" y="11287"/>
                  <a:pt x="34261" y="11378"/>
                  <a:pt x="34193" y="11492"/>
                </a:cubicBezTo>
                <a:cubicBezTo>
                  <a:pt x="34353" y="11515"/>
                  <a:pt x="34467" y="11538"/>
                  <a:pt x="34626" y="11583"/>
                </a:cubicBezTo>
                <a:cubicBezTo>
                  <a:pt x="34398" y="11766"/>
                  <a:pt x="34193" y="11903"/>
                  <a:pt x="34010" y="12063"/>
                </a:cubicBezTo>
                <a:cubicBezTo>
                  <a:pt x="33685" y="12322"/>
                  <a:pt x="33463" y="12705"/>
                  <a:pt x="32994" y="12705"/>
                </a:cubicBezTo>
                <a:cubicBezTo>
                  <a:pt x="32968" y="12705"/>
                  <a:pt x="32942" y="12704"/>
                  <a:pt x="32915" y="12702"/>
                </a:cubicBezTo>
                <a:cubicBezTo>
                  <a:pt x="32800" y="12702"/>
                  <a:pt x="32663" y="12816"/>
                  <a:pt x="32526" y="12907"/>
                </a:cubicBezTo>
                <a:cubicBezTo>
                  <a:pt x="32641" y="12976"/>
                  <a:pt x="32709" y="13044"/>
                  <a:pt x="32800" y="13113"/>
                </a:cubicBezTo>
                <a:cubicBezTo>
                  <a:pt x="32321" y="13569"/>
                  <a:pt x="31887" y="13980"/>
                  <a:pt x="31454" y="14391"/>
                </a:cubicBezTo>
                <a:cubicBezTo>
                  <a:pt x="31271" y="14345"/>
                  <a:pt x="31089" y="14300"/>
                  <a:pt x="30906" y="14254"/>
                </a:cubicBezTo>
                <a:lnTo>
                  <a:pt x="30906" y="14254"/>
                </a:lnTo>
                <a:cubicBezTo>
                  <a:pt x="30997" y="14437"/>
                  <a:pt x="31043" y="14573"/>
                  <a:pt x="31134" y="14779"/>
                </a:cubicBezTo>
                <a:cubicBezTo>
                  <a:pt x="31109" y="14771"/>
                  <a:pt x="31087" y="14768"/>
                  <a:pt x="31066" y="14768"/>
                </a:cubicBezTo>
                <a:cubicBezTo>
                  <a:pt x="30884" y="14768"/>
                  <a:pt x="30874" y="15047"/>
                  <a:pt x="30697" y="15047"/>
                </a:cubicBezTo>
                <a:cubicBezTo>
                  <a:pt x="30660" y="15047"/>
                  <a:pt x="30617" y="15036"/>
                  <a:pt x="30564" y="15007"/>
                </a:cubicBezTo>
                <a:cubicBezTo>
                  <a:pt x="30586" y="14962"/>
                  <a:pt x="30586" y="14916"/>
                  <a:pt x="30609" y="14756"/>
                </a:cubicBezTo>
                <a:lnTo>
                  <a:pt x="30609" y="14756"/>
                </a:lnTo>
                <a:cubicBezTo>
                  <a:pt x="30427" y="14893"/>
                  <a:pt x="30312" y="14962"/>
                  <a:pt x="30267" y="15053"/>
                </a:cubicBezTo>
                <a:cubicBezTo>
                  <a:pt x="30244" y="15098"/>
                  <a:pt x="30335" y="15213"/>
                  <a:pt x="30381" y="15281"/>
                </a:cubicBezTo>
                <a:cubicBezTo>
                  <a:pt x="30267" y="15372"/>
                  <a:pt x="30107" y="15487"/>
                  <a:pt x="29924" y="15623"/>
                </a:cubicBezTo>
                <a:cubicBezTo>
                  <a:pt x="29902" y="15532"/>
                  <a:pt x="29856" y="15441"/>
                  <a:pt x="29856" y="15395"/>
                </a:cubicBezTo>
                <a:cubicBezTo>
                  <a:pt x="29673" y="15532"/>
                  <a:pt x="29514" y="15738"/>
                  <a:pt x="29331" y="15783"/>
                </a:cubicBezTo>
                <a:cubicBezTo>
                  <a:pt x="29011" y="15875"/>
                  <a:pt x="28806" y="16103"/>
                  <a:pt x="28578" y="16308"/>
                </a:cubicBezTo>
                <a:cubicBezTo>
                  <a:pt x="28441" y="16468"/>
                  <a:pt x="28304" y="16651"/>
                  <a:pt x="28121" y="16788"/>
                </a:cubicBezTo>
                <a:cubicBezTo>
                  <a:pt x="27254" y="17541"/>
                  <a:pt x="26386" y="18271"/>
                  <a:pt x="25519" y="19024"/>
                </a:cubicBezTo>
                <a:cubicBezTo>
                  <a:pt x="25154" y="19344"/>
                  <a:pt x="24812" y="19732"/>
                  <a:pt x="24424" y="20097"/>
                </a:cubicBezTo>
                <a:cubicBezTo>
                  <a:pt x="23716" y="20736"/>
                  <a:pt x="22986" y="21353"/>
                  <a:pt x="22278" y="22015"/>
                </a:cubicBezTo>
                <a:cubicBezTo>
                  <a:pt x="21981" y="22288"/>
                  <a:pt x="21684" y="22585"/>
                  <a:pt x="21342" y="22928"/>
                </a:cubicBezTo>
                <a:cubicBezTo>
                  <a:pt x="21388" y="23019"/>
                  <a:pt x="21411" y="23156"/>
                  <a:pt x="21456" y="23316"/>
                </a:cubicBezTo>
                <a:cubicBezTo>
                  <a:pt x="21159" y="23521"/>
                  <a:pt x="20680" y="23407"/>
                  <a:pt x="20406" y="23795"/>
                </a:cubicBezTo>
                <a:cubicBezTo>
                  <a:pt x="20635" y="24114"/>
                  <a:pt x="20452" y="24320"/>
                  <a:pt x="20224" y="24502"/>
                </a:cubicBezTo>
                <a:cubicBezTo>
                  <a:pt x="20087" y="24617"/>
                  <a:pt x="19904" y="24708"/>
                  <a:pt x="19767" y="24799"/>
                </a:cubicBezTo>
                <a:cubicBezTo>
                  <a:pt x="19699" y="24685"/>
                  <a:pt x="19676" y="24594"/>
                  <a:pt x="19607" y="24480"/>
                </a:cubicBezTo>
                <a:cubicBezTo>
                  <a:pt x="19425" y="24617"/>
                  <a:pt x="19288" y="24754"/>
                  <a:pt x="19128" y="24891"/>
                </a:cubicBezTo>
                <a:cubicBezTo>
                  <a:pt x="19219" y="25073"/>
                  <a:pt x="19265" y="25210"/>
                  <a:pt x="19356" y="25415"/>
                </a:cubicBezTo>
                <a:cubicBezTo>
                  <a:pt x="19151" y="25552"/>
                  <a:pt x="18945" y="25667"/>
                  <a:pt x="18808" y="25849"/>
                </a:cubicBezTo>
                <a:cubicBezTo>
                  <a:pt x="18512" y="26146"/>
                  <a:pt x="17941" y="26214"/>
                  <a:pt x="18010" y="26717"/>
                </a:cubicBezTo>
                <a:cubicBezTo>
                  <a:pt x="17690" y="26922"/>
                  <a:pt x="17348" y="27036"/>
                  <a:pt x="17188" y="27264"/>
                </a:cubicBezTo>
                <a:cubicBezTo>
                  <a:pt x="17028" y="27561"/>
                  <a:pt x="16777" y="27652"/>
                  <a:pt x="16503" y="27744"/>
                </a:cubicBezTo>
                <a:cubicBezTo>
                  <a:pt x="16640" y="27926"/>
                  <a:pt x="16594" y="28063"/>
                  <a:pt x="16435" y="28200"/>
                </a:cubicBezTo>
                <a:cubicBezTo>
                  <a:pt x="16343" y="28132"/>
                  <a:pt x="16275" y="28086"/>
                  <a:pt x="16229" y="28063"/>
                </a:cubicBezTo>
                <a:cubicBezTo>
                  <a:pt x="16047" y="28314"/>
                  <a:pt x="15864" y="28543"/>
                  <a:pt x="15659" y="28816"/>
                </a:cubicBezTo>
                <a:cubicBezTo>
                  <a:pt x="15590" y="28725"/>
                  <a:pt x="15544" y="28680"/>
                  <a:pt x="15544" y="28657"/>
                </a:cubicBezTo>
                <a:cubicBezTo>
                  <a:pt x="15430" y="28702"/>
                  <a:pt x="15316" y="28725"/>
                  <a:pt x="15225" y="28748"/>
                </a:cubicBezTo>
                <a:cubicBezTo>
                  <a:pt x="15293" y="28885"/>
                  <a:pt x="15362" y="28999"/>
                  <a:pt x="15430" y="29113"/>
                </a:cubicBezTo>
                <a:cubicBezTo>
                  <a:pt x="15293" y="29227"/>
                  <a:pt x="15202" y="29319"/>
                  <a:pt x="15134" y="29387"/>
                </a:cubicBezTo>
                <a:cubicBezTo>
                  <a:pt x="15019" y="29341"/>
                  <a:pt x="14951" y="29296"/>
                  <a:pt x="14837" y="29250"/>
                </a:cubicBezTo>
                <a:lnTo>
                  <a:pt x="14837" y="29250"/>
                </a:lnTo>
                <a:cubicBezTo>
                  <a:pt x="14860" y="29433"/>
                  <a:pt x="14860" y="29547"/>
                  <a:pt x="14860" y="29707"/>
                </a:cubicBezTo>
                <a:cubicBezTo>
                  <a:pt x="14449" y="29866"/>
                  <a:pt x="14106" y="30186"/>
                  <a:pt x="13787" y="30597"/>
                </a:cubicBezTo>
                <a:cubicBezTo>
                  <a:pt x="13718" y="30414"/>
                  <a:pt x="13673" y="30323"/>
                  <a:pt x="13627" y="30232"/>
                </a:cubicBezTo>
                <a:cubicBezTo>
                  <a:pt x="13604" y="30232"/>
                  <a:pt x="13581" y="30232"/>
                  <a:pt x="13536" y="30209"/>
                </a:cubicBezTo>
                <a:cubicBezTo>
                  <a:pt x="13513" y="30414"/>
                  <a:pt x="13490" y="30597"/>
                  <a:pt x="13467" y="30802"/>
                </a:cubicBezTo>
                <a:cubicBezTo>
                  <a:pt x="13376" y="30802"/>
                  <a:pt x="13239" y="30779"/>
                  <a:pt x="13125" y="30779"/>
                </a:cubicBezTo>
                <a:cubicBezTo>
                  <a:pt x="12737" y="31282"/>
                  <a:pt x="12007" y="31419"/>
                  <a:pt x="11824" y="32126"/>
                </a:cubicBezTo>
                <a:cubicBezTo>
                  <a:pt x="11824" y="32149"/>
                  <a:pt x="11710" y="32149"/>
                  <a:pt x="11710" y="32172"/>
                </a:cubicBezTo>
                <a:cubicBezTo>
                  <a:pt x="11573" y="32468"/>
                  <a:pt x="11025" y="32423"/>
                  <a:pt x="11116" y="32857"/>
                </a:cubicBezTo>
                <a:cubicBezTo>
                  <a:pt x="10957" y="32925"/>
                  <a:pt x="10774" y="32971"/>
                  <a:pt x="10683" y="33062"/>
                </a:cubicBezTo>
                <a:cubicBezTo>
                  <a:pt x="10569" y="33153"/>
                  <a:pt x="10523" y="33336"/>
                  <a:pt x="10432" y="33496"/>
                </a:cubicBezTo>
                <a:cubicBezTo>
                  <a:pt x="10420" y="33495"/>
                  <a:pt x="10409" y="33495"/>
                  <a:pt x="10397" y="33495"/>
                </a:cubicBezTo>
                <a:cubicBezTo>
                  <a:pt x="10009" y="33495"/>
                  <a:pt x="9808" y="33868"/>
                  <a:pt x="9564" y="34112"/>
                </a:cubicBezTo>
                <a:cubicBezTo>
                  <a:pt x="8720" y="34956"/>
                  <a:pt x="7830" y="35733"/>
                  <a:pt x="7076" y="36646"/>
                </a:cubicBezTo>
                <a:cubicBezTo>
                  <a:pt x="6985" y="36714"/>
                  <a:pt x="6848" y="36760"/>
                  <a:pt x="6780" y="36851"/>
                </a:cubicBezTo>
                <a:cubicBezTo>
                  <a:pt x="6369" y="37239"/>
                  <a:pt x="5958" y="37627"/>
                  <a:pt x="5570" y="38038"/>
                </a:cubicBezTo>
                <a:cubicBezTo>
                  <a:pt x="5479" y="38152"/>
                  <a:pt x="5456" y="38335"/>
                  <a:pt x="5410" y="38494"/>
                </a:cubicBezTo>
                <a:cubicBezTo>
                  <a:pt x="5319" y="38472"/>
                  <a:pt x="5227" y="38426"/>
                  <a:pt x="5182" y="38426"/>
                </a:cubicBezTo>
                <a:cubicBezTo>
                  <a:pt x="4931" y="38654"/>
                  <a:pt x="4702" y="38837"/>
                  <a:pt x="4474" y="39042"/>
                </a:cubicBezTo>
                <a:cubicBezTo>
                  <a:pt x="4041" y="39499"/>
                  <a:pt x="3607" y="39955"/>
                  <a:pt x="3173" y="40389"/>
                </a:cubicBezTo>
                <a:cubicBezTo>
                  <a:pt x="2329" y="41256"/>
                  <a:pt x="1484" y="42101"/>
                  <a:pt x="685" y="42968"/>
                </a:cubicBezTo>
                <a:cubicBezTo>
                  <a:pt x="388" y="43288"/>
                  <a:pt x="46" y="43607"/>
                  <a:pt x="0" y="44087"/>
                </a:cubicBezTo>
                <a:cubicBezTo>
                  <a:pt x="69" y="44224"/>
                  <a:pt x="160" y="44338"/>
                  <a:pt x="252" y="44475"/>
                </a:cubicBezTo>
                <a:cubicBezTo>
                  <a:pt x="378" y="44367"/>
                  <a:pt x="509" y="44335"/>
                  <a:pt x="634" y="44335"/>
                </a:cubicBezTo>
                <a:cubicBezTo>
                  <a:pt x="800" y="44335"/>
                  <a:pt x="956" y="44393"/>
                  <a:pt x="1073" y="44406"/>
                </a:cubicBezTo>
                <a:cubicBezTo>
                  <a:pt x="1210" y="44612"/>
                  <a:pt x="1324" y="44748"/>
                  <a:pt x="1438" y="44908"/>
                </a:cubicBezTo>
                <a:cubicBezTo>
                  <a:pt x="1530" y="44771"/>
                  <a:pt x="1575" y="44680"/>
                  <a:pt x="1598" y="44612"/>
                </a:cubicBezTo>
                <a:cubicBezTo>
                  <a:pt x="1849" y="44863"/>
                  <a:pt x="2078" y="45091"/>
                  <a:pt x="2329" y="45342"/>
                </a:cubicBezTo>
                <a:cubicBezTo>
                  <a:pt x="2329" y="45365"/>
                  <a:pt x="2306" y="45456"/>
                  <a:pt x="2283" y="45525"/>
                </a:cubicBezTo>
                <a:cubicBezTo>
                  <a:pt x="2306" y="45547"/>
                  <a:pt x="2329" y="45570"/>
                  <a:pt x="2351" y="45593"/>
                </a:cubicBezTo>
                <a:cubicBezTo>
                  <a:pt x="2534" y="45456"/>
                  <a:pt x="2717" y="45296"/>
                  <a:pt x="2922" y="45182"/>
                </a:cubicBezTo>
                <a:cubicBezTo>
                  <a:pt x="3949" y="44657"/>
                  <a:pt x="4771" y="43881"/>
                  <a:pt x="5638" y="43174"/>
                </a:cubicBezTo>
                <a:cubicBezTo>
                  <a:pt x="5775" y="43059"/>
                  <a:pt x="5867" y="42877"/>
                  <a:pt x="5958" y="42763"/>
                </a:cubicBezTo>
                <a:cubicBezTo>
                  <a:pt x="6140" y="42649"/>
                  <a:pt x="6369" y="42580"/>
                  <a:pt x="6528" y="42420"/>
                </a:cubicBezTo>
                <a:cubicBezTo>
                  <a:pt x="6894" y="42078"/>
                  <a:pt x="7441" y="41895"/>
                  <a:pt x="7556" y="41439"/>
                </a:cubicBezTo>
                <a:cubicBezTo>
                  <a:pt x="8058" y="41188"/>
                  <a:pt x="8423" y="40891"/>
                  <a:pt x="8765" y="40571"/>
                </a:cubicBezTo>
                <a:cubicBezTo>
                  <a:pt x="9153" y="40229"/>
                  <a:pt x="9519" y="39864"/>
                  <a:pt x="9929" y="39544"/>
                </a:cubicBezTo>
                <a:cubicBezTo>
                  <a:pt x="10340" y="39248"/>
                  <a:pt x="10706" y="38928"/>
                  <a:pt x="11071" y="38586"/>
                </a:cubicBezTo>
                <a:cubicBezTo>
                  <a:pt x="11413" y="38220"/>
                  <a:pt x="11824" y="37924"/>
                  <a:pt x="12235" y="37581"/>
                </a:cubicBezTo>
                <a:cubicBezTo>
                  <a:pt x="13422" y="36646"/>
                  <a:pt x="14609" y="35641"/>
                  <a:pt x="15613" y="34523"/>
                </a:cubicBezTo>
                <a:cubicBezTo>
                  <a:pt x="15887" y="34363"/>
                  <a:pt x="16115" y="34226"/>
                  <a:pt x="16366" y="34066"/>
                </a:cubicBezTo>
                <a:cubicBezTo>
                  <a:pt x="16412" y="33929"/>
                  <a:pt x="16480" y="33792"/>
                  <a:pt x="16549" y="33610"/>
                </a:cubicBezTo>
                <a:cubicBezTo>
                  <a:pt x="16275" y="33382"/>
                  <a:pt x="16298" y="32971"/>
                  <a:pt x="15864" y="32811"/>
                </a:cubicBezTo>
                <a:cubicBezTo>
                  <a:pt x="16047" y="32605"/>
                  <a:pt x="16184" y="32446"/>
                  <a:pt x="16298" y="32309"/>
                </a:cubicBezTo>
                <a:cubicBezTo>
                  <a:pt x="16709" y="32446"/>
                  <a:pt x="16457" y="32788"/>
                  <a:pt x="16572" y="32948"/>
                </a:cubicBezTo>
                <a:cubicBezTo>
                  <a:pt x="16709" y="32902"/>
                  <a:pt x="16846" y="32857"/>
                  <a:pt x="16982" y="32811"/>
                </a:cubicBezTo>
                <a:cubicBezTo>
                  <a:pt x="16960" y="32651"/>
                  <a:pt x="16640" y="32514"/>
                  <a:pt x="16914" y="32309"/>
                </a:cubicBezTo>
                <a:lnTo>
                  <a:pt x="16914" y="32309"/>
                </a:lnTo>
                <a:cubicBezTo>
                  <a:pt x="17005" y="32400"/>
                  <a:pt x="17074" y="32491"/>
                  <a:pt x="17119" y="32560"/>
                </a:cubicBezTo>
                <a:cubicBezTo>
                  <a:pt x="17256" y="32491"/>
                  <a:pt x="17348" y="32446"/>
                  <a:pt x="17462" y="32400"/>
                </a:cubicBezTo>
                <a:cubicBezTo>
                  <a:pt x="17348" y="32309"/>
                  <a:pt x="17234" y="32195"/>
                  <a:pt x="17119" y="32080"/>
                </a:cubicBezTo>
                <a:cubicBezTo>
                  <a:pt x="17165" y="32035"/>
                  <a:pt x="17211" y="31966"/>
                  <a:pt x="17211" y="31921"/>
                </a:cubicBezTo>
                <a:cubicBezTo>
                  <a:pt x="17165" y="31350"/>
                  <a:pt x="17713" y="31190"/>
                  <a:pt x="17964" y="30825"/>
                </a:cubicBezTo>
                <a:cubicBezTo>
                  <a:pt x="17978" y="30826"/>
                  <a:pt x="17991" y="30827"/>
                  <a:pt x="18003" y="30827"/>
                </a:cubicBezTo>
                <a:cubicBezTo>
                  <a:pt x="18287" y="30827"/>
                  <a:pt x="18333" y="30587"/>
                  <a:pt x="18420" y="30369"/>
                </a:cubicBezTo>
                <a:cubicBezTo>
                  <a:pt x="18477" y="30385"/>
                  <a:pt x="18527" y="30393"/>
                  <a:pt x="18570" y="30393"/>
                </a:cubicBezTo>
                <a:cubicBezTo>
                  <a:pt x="18941" y="30393"/>
                  <a:pt x="18847" y="29839"/>
                  <a:pt x="19174" y="29798"/>
                </a:cubicBezTo>
                <a:cubicBezTo>
                  <a:pt x="19128" y="29615"/>
                  <a:pt x="19105" y="29478"/>
                  <a:pt x="19060" y="29319"/>
                </a:cubicBezTo>
                <a:lnTo>
                  <a:pt x="19060" y="29319"/>
                </a:lnTo>
                <a:cubicBezTo>
                  <a:pt x="19219" y="29410"/>
                  <a:pt x="19356" y="29501"/>
                  <a:pt x="19402" y="29524"/>
                </a:cubicBezTo>
                <a:cubicBezTo>
                  <a:pt x="19722" y="29296"/>
                  <a:pt x="19995" y="29113"/>
                  <a:pt x="20315" y="28862"/>
                </a:cubicBezTo>
                <a:cubicBezTo>
                  <a:pt x="20361" y="28908"/>
                  <a:pt x="20452" y="28999"/>
                  <a:pt x="20566" y="29113"/>
                </a:cubicBezTo>
                <a:cubicBezTo>
                  <a:pt x="20361" y="29227"/>
                  <a:pt x="20246" y="29296"/>
                  <a:pt x="20087" y="29387"/>
                </a:cubicBezTo>
                <a:cubicBezTo>
                  <a:pt x="20201" y="29433"/>
                  <a:pt x="20246" y="29456"/>
                  <a:pt x="20292" y="29478"/>
                </a:cubicBezTo>
                <a:cubicBezTo>
                  <a:pt x="20246" y="29707"/>
                  <a:pt x="20224" y="29935"/>
                  <a:pt x="20178" y="30163"/>
                </a:cubicBezTo>
                <a:cubicBezTo>
                  <a:pt x="20246" y="30186"/>
                  <a:pt x="20315" y="30209"/>
                  <a:pt x="20406" y="30209"/>
                </a:cubicBezTo>
                <a:cubicBezTo>
                  <a:pt x="20338" y="30323"/>
                  <a:pt x="20292" y="30391"/>
                  <a:pt x="20246" y="30483"/>
                </a:cubicBezTo>
                <a:cubicBezTo>
                  <a:pt x="20283" y="30489"/>
                  <a:pt x="20316" y="30492"/>
                  <a:pt x="20346" y="30492"/>
                </a:cubicBezTo>
                <a:cubicBezTo>
                  <a:pt x="20631" y="30492"/>
                  <a:pt x="20620" y="30214"/>
                  <a:pt x="20703" y="30049"/>
                </a:cubicBezTo>
                <a:lnTo>
                  <a:pt x="21023" y="30049"/>
                </a:lnTo>
                <a:cubicBezTo>
                  <a:pt x="21045" y="29866"/>
                  <a:pt x="21068" y="29707"/>
                  <a:pt x="21091" y="29501"/>
                </a:cubicBezTo>
                <a:cubicBezTo>
                  <a:pt x="21159" y="29615"/>
                  <a:pt x="21205" y="29661"/>
                  <a:pt x="21296" y="29775"/>
                </a:cubicBezTo>
                <a:cubicBezTo>
                  <a:pt x="21411" y="29547"/>
                  <a:pt x="21525" y="29364"/>
                  <a:pt x="21639" y="29159"/>
                </a:cubicBezTo>
                <a:lnTo>
                  <a:pt x="21639" y="29159"/>
                </a:lnTo>
                <a:cubicBezTo>
                  <a:pt x="21612" y="29162"/>
                  <a:pt x="21586" y="29164"/>
                  <a:pt x="21563" y="29164"/>
                </a:cubicBezTo>
                <a:cubicBezTo>
                  <a:pt x="21267" y="29164"/>
                  <a:pt x="21221" y="28910"/>
                  <a:pt x="21137" y="28657"/>
                </a:cubicBezTo>
                <a:cubicBezTo>
                  <a:pt x="21205" y="28611"/>
                  <a:pt x="21251" y="28543"/>
                  <a:pt x="21319" y="28474"/>
                </a:cubicBezTo>
                <a:cubicBezTo>
                  <a:pt x="21251" y="28314"/>
                  <a:pt x="21159" y="28177"/>
                  <a:pt x="21068" y="27995"/>
                </a:cubicBezTo>
                <a:cubicBezTo>
                  <a:pt x="21228" y="27972"/>
                  <a:pt x="21342" y="27972"/>
                  <a:pt x="21456" y="27972"/>
                </a:cubicBezTo>
                <a:cubicBezTo>
                  <a:pt x="21821" y="28132"/>
                  <a:pt x="21821" y="28428"/>
                  <a:pt x="21821" y="28725"/>
                </a:cubicBezTo>
                <a:cubicBezTo>
                  <a:pt x="21753" y="28771"/>
                  <a:pt x="21662" y="28794"/>
                  <a:pt x="21548" y="28839"/>
                </a:cubicBezTo>
                <a:cubicBezTo>
                  <a:pt x="21593" y="28953"/>
                  <a:pt x="21639" y="29045"/>
                  <a:pt x="21662" y="29113"/>
                </a:cubicBezTo>
                <a:cubicBezTo>
                  <a:pt x="21867" y="28999"/>
                  <a:pt x="22073" y="28885"/>
                  <a:pt x="22278" y="28771"/>
                </a:cubicBezTo>
                <a:cubicBezTo>
                  <a:pt x="22324" y="28611"/>
                  <a:pt x="22346" y="28474"/>
                  <a:pt x="22392" y="28291"/>
                </a:cubicBezTo>
                <a:cubicBezTo>
                  <a:pt x="22232" y="28155"/>
                  <a:pt x="22050" y="27972"/>
                  <a:pt x="21844" y="27789"/>
                </a:cubicBezTo>
                <a:cubicBezTo>
                  <a:pt x="22027" y="27515"/>
                  <a:pt x="22232" y="27219"/>
                  <a:pt x="22438" y="26899"/>
                </a:cubicBezTo>
                <a:cubicBezTo>
                  <a:pt x="22575" y="26899"/>
                  <a:pt x="22734" y="26922"/>
                  <a:pt x="22917" y="26922"/>
                </a:cubicBezTo>
                <a:cubicBezTo>
                  <a:pt x="23008" y="26831"/>
                  <a:pt x="23100" y="26739"/>
                  <a:pt x="23145" y="26717"/>
                </a:cubicBezTo>
                <a:cubicBezTo>
                  <a:pt x="23282" y="26374"/>
                  <a:pt x="23191" y="26055"/>
                  <a:pt x="23465" y="25849"/>
                </a:cubicBezTo>
                <a:cubicBezTo>
                  <a:pt x="23784" y="25575"/>
                  <a:pt x="24127" y="25279"/>
                  <a:pt x="24515" y="24959"/>
                </a:cubicBezTo>
                <a:cubicBezTo>
                  <a:pt x="24603" y="24981"/>
                  <a:pt x="24756" y="25025"/>
                  <a:pt x="24932" y="25069"/>
                </a:cubicBezTo>
                <a:lnTo>
                  <a:pt x="24932" y="25069"/>
                </a:lnTo>
                <a:cubicBezTo>
                  <a:pt x="24973" y="24874"/>
                  <a:pt x="24996" y="24699"/>
                  <a:pt x="25040" y="24502"/>
                </a:cubicBezTo>
                <a:cubicBezTo>
                  <a:pt x="25222" y="24480"/>
                  <a:pt x="25405" y="24457"/>
                  <a:pt x="25610" y="24434"/>
                </a:cubicBezTo>
                <a:cubicBezTo>
                  <a:pt x="25610" y="24525"/>
                  <a:pt x="25633" y="24617"/>
                  <a:pt x="25633" y="24754"/>
                </a:cubicBezTo>
                <a:lnTo>
                  <a:pt x="25473" y="24754"/>
                </a:lnTo>
                <a:cubicBezTo>
                  <a:pt x="25428" y="24822"/>
                  <a:pt x="25382" y="24913"/>
                  <a:pt x="25337" y="24982"/>
                </a:cubicBezTo>
                <a:lnTo>
                  <a:pt x="25314" y="24982"/>
                </a:lnTo>
                <a:cubicBezTo>
                  <a:pt x="25496" y="25050"/>
                  <a:pt x="25656" y="25096"/>
                  <a:pt x="25816" y="25164"/>
                </a:cubicBezTo>
                <a:cubicBezTo>
                  <a:pt x="25793" y="25324"/>
                  <a:pt x="25793" y="25415"/>
                  <a:pt x="25770" y="25507"/>
                </a:cubicBezTo>
                <a:cubicBezTo>
                  <a:pt x="25816" y="25530"/>
                  <a:pt x="25839" y="25530"/>
                  <a:pt x="25862" y="25552"/>
                </a:cubicBezTo>
                <a:cubicBezTo>
                  <a:pt x="25930" y="25461"/>
                  <a:pt x="25976" y="25370"/>
                  <a:pt x="26044" y="25279"/>
                </a:cubicBezTo>
                <a:cubicBezTo>
                  <a:pt x="26158" y="25256"/>
                  <a:pt x="26250" y="25233"/>
                  <a:pt x="26364" y="25233"/>
                </a:cubicBezTo>
                <a:cubicBezTo>
                  <a:pt x="26432" y="24845"/>
                  <a:pt x="26090" y="24868"/>
                  <a:pt x="25953" y="24776"/>
                </a:cubicBezTo>
                <a:cubicBezTo>
                  <a:pt x="25998" y="24571"/>
                  <a:pt x="26044" y="24388"/>
                  <a:pt x="26113" y="24137"/>
                </a:cubicBezTo>
                <a:cubicBezTo>
                  <a:pt x="26295" y="24434"/>
                  <a:pt x="26432" y="24685"/>
                  <a:pt x="26592" y="24936"/>
                </a:cubicBezTo>
                <a:cubicBezTo>
                  <a:pt x="26660" y="24799"/>
                  <a:pt x="26729" y="24662"/>
                  <a:pt x="26775" y="24525"/>
                </a:cubicBezTo>
                <a:cubicBezTo>
                  <a:pt x="26866" y="24548"/>
                  <a:pt x="26957" y="24548"/>
                  <a:pt x="27026" y="24548"/>
                </a:cubicBezTo>
                <a:cubicBezTo>
                  <a:pt x="27094" y="24457"/>
                  <a:pt x="27140" y="24343"/>
                  <a:pt x="27231" y="24251"/>
                </a:cubicBezTo>
                <a:cubicBezTo>
                  <a:pt x="27436" y="24069"/>
                  <a:pt x="27642" y="23886"/>
                  <a:pt x="27847" y="23704"/>
                </a:cubicBezTo>
                <a:cubicBezTo>
                  <a:pt x="28213" y="23407"/>
                  <a:pt x="28578" y="23110"/>
                  <a:pt x="28920" y="22768"/>
                </a:cubicBezTo>
                <a:cubicBezTo>
                  <a:pt x="29057" y="22654"/>
                  <a:pt x="29126" y="22494"/>
                  <a:pt x="29262" y="22288"/>
                </a:cubicBezTo>
                <a:cubicBezTo>
                  <a:pt x="29308" y="22288"/>
                  <a:pt x="29422" y="22266"/>
                  <a:pt x="29468" y="22266"/>
                </a:cubicBezTo>
                <a:cubicBezTo>
                  <a:pt x="29879" y="21878"/>
                  <a:pt x="30221" y="21512"/>
                  <a:pt x="30586" y="21147"/>
                </a:cubicBezTo>
                <a:cubicBezTo>
                  <a:pt x="30974" y="20805"/>
                  <a:pt x="30997" y="20691"/>
                  <a:pt x="30723" y="20303"/>
                </a:cubicBezTo>
                <a:lnTo>
                  <a:pt x="30723" y="20303"/>
                </a:lnTo>
                <a:cubicBezTo>
                  <a:pt x="30678" y="20325"/>
                  <a:pt x="30632" y="20371"/>
                  <a:pt x="30518" y="20440"/>
                </a:cubicBezTo>
                <a:cubicBezTo>
                  <a:pt x="30541" y="20234"/>
                  <a:pt x="30541" y="20097"/>
                  <a:pt x="30564" y="19960"/>
                </a:cubicBezTo>
                <a:cubicBezTo>
                  <a:pt x="30746" y="20052"/>
                  <a:pt x="30929" y="20120"/>
                  <a:pt x="31066" y="20189"/>
                </a:cubicBezTo>
                <a:cubicBezTo>
                  <a:pt x="31111" y="20303"/>
                  <a:pt x="31157" y="20394"/>
                  <a:pt x="31248" y="20577"/>
                </a:cubicBezTo>
                <a:cubicBezTo>
                  <a:pt x="31340" y="20417"/>
                  <a:pt x="31408" y="20303"/>
                  <a:pt x="31499" y="20189"/>
                </a:cubicBezTo>
                <a:cubicBezTo>
                  <a:pt x="31545" y="20120"/>
                  <a:pt x="31568" y="20052"/>
                  <a:pt x="31636" y="20006"/>
                </a:cubicBezTo>
                <a:cubicBezTo>
                  <a:pt x="31887" y="19778"/>
                  <a:pt x="32116" y="19504"/>
                  <a:pt x="32390" y="19298"/>
                </a:cubicBezTo>
                <a:cubicBezTo>
                  <a:pt x="32595" y="19161"/>
                  <a:pt x="32709" y="18910"/>
                  <a:pt x="32915" y="18773"/>
                </a:cubicBezTo>
                <a:cubicBezTo>
                  <a:pt x="33166" y="18614"/>
                  <a:pt x="33211" y="18408"/>
                  <a:pt x="33188" y="18157"/>
                </a:cubicBezTo>
                <a:cubicBezTo>
                  <a:pt x="33273" y="18094"/>
                  <a:pt x="33377" y="17972"/>
                  <a:pt x="33446" y="17972"/>
                </a:cubicBezTo>
                <a:cubicBezTo>
                  <a:pt x="33452" y="17972"/>
                  <a:pt x="33457" y="17973"/>
                  <a:pt x="33462" y="17974"/>
                </a:cubicBezTo>
                <a:cubicBezTo>
                  <a:pt x="33511" y="17987"/>
                  <a:pt x="33554" y="17992"/>
                  <a:pt x="33590" y="17992"/>
                </a:cubicBezTo>
                <a:cubicBezTo>
                  <a:pt x="33828" y="17992"/>
                  <a:pt x="33831" y="17755"/>
                  <a:pt x="33850" y="17518"/>
                </a:cubicBezTo>
                <a:cubicBezTo>
                  <a:pt x="33942" y="17632"/>
                  <a:pt x="33987" y="17701"/>
                  <a:pt x="34033" y="17746"/>
                </a:cubicBezTo>
                <a:cubicBezTo>
                  <a:pt x="34444" y="17221"/>
                  <a:pt x="35174" y="16993"/>
                  <a:pt x="35357" y="16285"/>
                </a:cubicBezTo>
                <a:cubicBezTo>
                  <a:pt x="35448" y="16263"/>
                  <a:pt x="35539" y="16240"/>
                  <a:pt x="35631" y="16217"/>
                </a:cubicBezTo>
                <a:cubicBezTo>
                  <a:pt x="35676" y="16103"/>
                  <a:pt x="35722" y="15989"/>
                  <a:pt x="35745" y="15875"/>
                </a:cubicBezTo>
                <a:lnTo>
                  <a:pt x="35745" y="15875"/>
                </a:lnTo>
                <a:cubicBezTo>
                  <a:pt x="35562" y="15897"/>
                  <a:pt x="35380" y="15920"/>
                  <a:pt x="35174" y="15943"/>
                </a:cubicBezTo>
                <a:cubicBezTo>
                  <a:pt x="35174" y="15829"/>
                  <a:pt x="35174" y="15738"/>
                  <a:pt x="35197" y="15601"/>
                </a:cubicBezTo>
                <a:cubicBezTo>
                  <a:pt x="35209" y="15602"/>
                  <a:pt x="35220" y="15602"/>
                  <a:pt x="35232" y="15602"/>
                </a:cubicBezTo>
                <a:cubicBezTo>
                  <a:pt x="35503" y="15602"/>
                  <a:pt x="35616" y="15345"/>
                  <a:pt x="35813" y="15235"/>
                </a:cubicBezTo>
                <a:cubicBezTo>
                  <a:pt x="35973" y="15144"/>
                  <a:pt x="35996" y="14847"/>
                  <a:pt x="35950" y="14573"/>
                </a:cubicBezTo>
                <a:cubicBezTo>
                  <a:pt x="35905" y="14345"/>
                  <a:pt x="35836" y="14094"/>
                  <a:pt x="36019" y="13843"/>
                </a:cubicBezTo>
                <a:cubicBezTo>
                  <a:pt x="36133" y="13889"/>
                  <a:pt x="36247" y="13912"/>
                  <a:pt x="36361" y="13957"/>
                </a:cubicBezTo>
                <a:cubicBezTo>
                  <a:pt x="36475" y="13638"/>
                  <a:pt x="36658" y="13409"/>
                  <a:pt x="36977" y="13318"/>
                </a:cubicBezTo>
                <a:cubicBezTo>
                  <a:pt x="37046" y="13387"/>
                  <a:pt x="37092" y="13432"/>
                  <a:pt x="37183" y="13501"/>
                </a:cubicBezTo>
                <a:cubicBezTo>
                  <a:pt x="37183" y="13090"/>
                  <a:pt x="37297" y="12793"/>
                  <a:pt x="37639" y="12565"/>
                </a:cubicBezTo>
                <a:cubicBezTo>
                  <a:pt x="37936" y="12359"/>
                  <a:pt x="38119" y="11949"/>
                  <a:pt x="38415" y="11766"/>
                </a:cubicBezTo>
                <a:cubicBezTo>
                  <a:pt x="38712" y="11606"/>
                  <a:pt x="38758" y="11446"/>
                  <a:pt x="38667" y="11127"/>
                </a:cubicBezTo>
                <a:lnTo>
                  <a:pt x="38667" y="11127"/>
                </a:lnTo>
                <a:cubicBezTo>
                  <a:pt x="38803" y="11195"/>
                  <a:pt x="38918" y="11241"/>
                  <a:pt x="38940" y="11241"/>
                </a:cubicBezTo>
                <a:cubicBezTo>
                  <a:pt x="39123" y="11127"/>
                  <a:pt x="39260" y="10990"/>
                  <a:pt x="39420" y="10899"/>
                </a:cubicBezTo>
                <a:cubicBezTo>
                  <a:pt x="39580" y="10807"/>
                  <a:pt x="39557" y="10533"/>
                  <a:pt x="39716" y="10511"/>
                </a:cubicBezTo>
                <a:cubicBezTo>
                  <a:pt x="39876" y="10625"/>
                  <a:pt x="39968" y="10693"/>
                  <a:pt x="40173" y="10807"/>
                </a:cubicBezTo>
                <a:cubicBezTo>
                  <a:pt x="39968" y="10488"/>
                  <a:pt x="39945" y="10305"/>
                  <a:pt x="40241" y="10168"/>
                </a:cubicBezTo>
                <a:cubicBezTo>
                  <a:pt x="40356" y="10260"/>
                  <a:pt x="40447" y="10351"/>
                  <a:pt x="40607" y="10488"/>
                </a:cubicBezTo>
                <a:cubicBezTo>
                  <a:pt x="40584" y="10077"/>
                  <a:pt x="40561" y="9712"/>
                  <a:pt x="40538" y="9324"/>
                </a:cubicBezTo>
                <a:lnTo>
                  <a:pt x="40538" y="9324"/>
                </a:lnTo>
                <a:cubicBezTo>
                  <a:pt x="40652" y="9369"/>
                  <a:pt x="40766" y="9392"/>
                  <a:pt x="40835" y="9415"/>
                </a:cubicBezTo>
                <a:cubicBezTo>
                  <a:pt x="41063" y="9164"/>
                  <a:pt x="41291" y="8958"/>
                  <a:pt x="41474" y="8753"/>
                </a:cubicBezTo>
                <a:cubicBezTo>
                  <a:pt x="41611" y="8502"/>
                  <a:pt x="41748" y="8274"/>
                  <a:pt x="41908" y="8023"/>
                </a:cubicBezTo>
                <a:cubicBezTo>
                  <a:pt x="42045" y="8114"/>
                  <a:pt x="42136" y="8160"/>
                  <a:pt x="42227" y="8205"/>
                </a:cubicBezTo>
                <a:cubicBezTo>
                  <a:pt x="42090" y="8319"/>
                  <a:pt x="41999" y="8411"/>
                  <a:pt x="41885" y="8502"/>
                </a:cubicBezTo>
                <a:cubicBezTo>
                  <a:pt x="42027" y="8392"/>
                  <a:pt x="42168" y="8314"/>
                  <a:pt x="42340" y="8314"/>
                </a:cubicBezTo>
                <a:cubicBezTo>
                  <a:pt x="42417" y="8314"/>
                  <a:pt x="42501" y="8330"/>
                  <a:pt x="42592" y="8365"/>
                </a:cubicBezTo>
                <a:cubicBezTo>
                  <a:pt x="42456" y="8205"/>
                  <a:pt x="42319" y="8023"/>
                  <a:pt x="42182" y="7840"/>
                </a:cubicBezTo>
                <a:cubicBezTo>
                  <a:pt x="42227" y="7772"/>
                  <a:pt x="42296" y="7680"/>
                  <a:pt x="42341" y="7635"/>
                </a:cubicBezTo>
                <a:cubicBezTo>
                  <a:pt x="42501" y="7612"/>
                  <a:pt x="42638" y="7612"/>
                  <a:pt x="42661" y="7612"/>
                </a:cubicBezTo>
                <a:cubicBezTo>
                  <a:pt x="42844" y="7680"/>
                  <a:pt x="42935" y="7726"/>
                  <a:pt x="43049" y="7794"/>
                </a:cubicBezTo>
                <a:cubicBezTo>
                  <a:pt x="43095" y="7520"/>
                  <a:pt x="43095" y="7338"/>
                  <a:pt x="43117" y="7132"/>
                </a:cubicBezTo>
                <a:cubicBezTo>
                  <a:pt x="43302" y="7153"/>
                  <a:pt x="43154" y="7488"/>
                  <a:pt x="43306" y="7488"/>
                </a:cubicBezTo>
                <a:cubicBezTo>
                  <a:pt x="43323" y="7488"/>
                  <a:pt x="43343" y="7484"/>
                  <a:pt x="43369" y="7475"/>
                </a:cubicBezTo>
                <a:cubicBezTo>
                  <a:pt x="43460" y="7155"/>
                  <a:pt x="43528" y="6904"/>
                  <a:pt x="43620" y="6607"/>
                </a:cubicBezTo>
                <a:cubicBezTo>
                  <a:pt x="43734" y="6744"/>
                  <a:pt x="43802" y="6836"/>
                  <a:pt x="43894" y="6904"/>
                </a:cubicBezTo>
                <a:cubicBezTo>
                  <a:pt x="43939" y="6881"/>
                  <a:pt x="44008" y="6859"/>
                  <a:pt x="44076" y="6813"/>
                </a:cubicBezTo>
                <a:cubicBezTo>
                  <a:pt x="44099" y="6722"/>
                  <a:pt x="44122" y="6630"/>
                  <a:pt x="44145" y="6493"/>
                </a:cubicBezTo>
                <a:cubicBezTo>
                  <a:pt x="44282" y="6539"/>
                  <a:pt x="44418" y="6585"/>
                  <a:pt x="44555" y="6653"/>
                </a:cubicBezTo>
                <a:cubicBezTo>
                  <a:pt x="44624" y="6585"/>
                  <a:pt x="44692" y="6493"/>
                  <a:pt x="44784" y="6379"/>
                </a:cubicBezTo>
                <a:lnTo>
                  <a:pt x="44784" y="6379"/>
                </a:lnTo>
                <a:cubicBezTo>
                  <a:pt x="44601" y="6402"/>
                  <a:pt x="44487" y="6402"/>
                  <a:pt x="44373" y="6425"/>
                </a:cubicBezTo>
                <a:lnTo>
                  <a:pt x="44373" y="6174"/>
                </a:lnTo>
                <a:cubicBezTo>
                  <a:pt x="44587" y="6099"/>
                  <a:pt x="44700" y="6059"/>
                  <a:pt x="44794" y="6059"/>
                </a:cubicBezTo>
                <a:cubicBezTo>
                  <a:pt x="44900" y="6059"/>
                  <a:pt x="44979" y="6110"/>
                  <a:pt x="45149" y="6219"/>
                </a:cubicBezTo>
                <a:cubicBezTo>
                  <a:pt x="44966" y="5786"/>
                  <a:pt x="45400" y="5923"/>
                  <a:pt x="45514" y="5717"/>
                </a:cubicBezTo>
                <a:cubicBezTo>
                  <a:pt x="45605" y="5512"/>
                  <a:pt x="45834" y="5352"/>
                  <a:pt x="46016" y="5192"/>
                </a:cubicBezTo>
                <a:cubicBezTo>
                  <a:pt x="46016" y="5192"/>
                  <a:pt x="46039" y="5215"/>
                  <a:pt x="46039" y="5238"/>
                </a:cubicBezTo>
                <a:cubicBezTo>
                  <a:pt x="46108" y="5078"/>
                  <a:pt x="46153" y="4941"/>
                  <a:pt x="46222" y="4804"/>
                </a:cubicBezTo>
                <a:cubicBezTo>
                  <a:pt x="46286" y="4820"/>
                  <a:pt x="46351" y="4837"/>
                  <a:pt x="46391" y="4837"/>
                </a:cubicBezTo>
                <a:cubicBezTo>
                  <a:pt x="46408" y="4837"/>
                  <a:pt x="46420" y="4834"/>
                  <a:pt x="46427" y="4827"/>
                </a:cubicBezTo>
                <a:cubicBezTo>
                  <a:pt x="46906" y="4326"/>
                  <a:pt x="47361" y="3825"/>
                  <a:pt x="47862" y="3278"/>
                </a:cubicBezTo>
                <a:lnTo>
                  <a:pt x="47862" y="3278"/>
                </a:lnTo>
                <a:cubicBezTo>
                  <a:pt x="47868" y="3286"/>
                  <a:pt x="47909" y="3304"/>
                  <a:pt x="47936" y="3304"/>
                </a:cubicBezTo>
                <a:cubicBezTo>
                  <a:pt x="47945" y="3304"/>
                  <a:pt x="47952" y="3302"/>
                  <a:pt x="47956" y="3298"/>
                </a:cubicBezTo>
                <a:cubicBezTo>
                  <a:pt x="48390" y="2841"/>
                  <a:pt x="48847" y="2385"/>
                  <a:pt x="49189" y="1769"/>
                </a:cubicBezTo>
                <a:cubicBezTo>
                  <a:pt x="49075" y="1677"/>
                  <a:pt x="48961" y="1586"/>
                  <a:pt x="48801" y="1449"/>
                </a:cubicBezTo>
                <a:cubicBezTo>
                  <a:pt x="48778" y="1380"/>
                  <a:pt x="48732" y="1221"/>
                  <a:pt x="48687" y="1038"/>
                </a:cubicBezTo>
                <a:cubicBezTo>
                  <a:pt x="48869" y="719"/>
                  <a:pt x="49075" y="376"/>
                  <a:pt x="49303" y="11"/>
                </a:cubicBezTo>
                <a:cubicBezTo>
                  <a:pt x="49212" y="11"/>
                  <a:pt x="49151" y="1"/>
                  <a:pt x="49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1115875" y="825126"/>
            <a:ext cx="3012300" cy="1205100"/>
          </a:xfrm>
          <a:prstGeom prst="rect">
            <a:avLst/>
          </a:prstGeom>
        </p:spPr>
        <p:txBody>
          <a:bodyPr spcFirstLastPara="1" wrap="square" lIns="91425" tIns="91425" rIns="91425" bIns="91425" anchor="b" anchorCtr="0">
            <a:noAutofit/>
          </a:bodyPr>
          <a:lstStyle>
            <a:lvl1pPr lvl="0" algn="r">
              <a:spcBef>
                <a:spcPts val="0"/>
              </a:spcBef>
              <a:spcAft>
                <a:spcPts val="0"/>
              </a:spcAft>
              <a:buSzPts val="3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0" name="Google Shape;50;p7"/>
          <p:cNvSpPr txBox="1">
            <a:spLocks noGrp="1"/>
          </p:cNvSpPr>
          <p:nvPr>
            <p:ph type="body" idx="1"/>
          </p:nvPr>
        </p:nvSpPr>
        <p:spPr>
          <a:xfrm>
            <a:off x="1115950" y="2108774"/>
            <a:ext cx="3012300" cy="1888800"/>
          </a:xfrm>
          <a:prstGeom prst="rect">
            <a:avLst/>
          </a:prstGeom>
        </p:spPr>
        <p:txBody>
          <a:bodyPr spcFirstLastPara="1" wrap="square" lIns="91425" tIns="91425" rIns="91425" bIns="91425" anchor="t" anchorCtr="0">
            <a:noAutofit/>
          </a:bodyPr>
          <a:lstStyle>
            <a:lvl1pPr marL="457200" lvl="0" indent="-330200" algn="r">
              <a:lnSpc>
                <a:spcPct val="100000"/>
              </a:lnSpc>
              <a:spcBef>
                <a:spcPts val="0"/>
              </a:spcBef>
              <a:spcAft>
                <a:spcPts val="0"/>
              </a:spcAft>
              <a:buSzPts val="16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1" name="Google Shape;51;p7"/>
          <p:cNvSpPr/>
          <p:nvPr/>
        </p:nvSpPr>
        <p:spPr>
          <a:xfrm flipH="1">
            <a:off x="-542450" y="3504050"/>
            <a:ext cx="1481950" cy="1348425"/>
          </a:xfrm>
          <a:custGeom>
            <a:avLst/>
            <a:gdLst/>
            <a:ahLst/>
            <a:cxnLst/>
            <a:rect l="l" t="t" r="r" b="b"/>
            <a:pathLst>
              <a:path w="59278" h="53937" extrusionOk="0">
                <a:moveTo>
                  <a:pt x="54576" y="5684"/>
                </a:moveTo>
                <a:cubicBezTo>
                  <a:pt x="54553" y="5798"/>
                  <a:pt x="54553" y="5912"/>
                  <a:pt x="54553" y="6049"/>
                </a:cubicBezTo>
                <a:cubicBezTo>
                  <a:pt x="54279" y="6118"/>
                  <a:pt x="54142" y="6277"/>
                  <a:pt x="54210" y="6597"/>
                </a:cubicBezTo>
                <a:cubicBezTo>
                  <a:pt x="54005" y="6460"/>
                  <a:pt x="53868" y="6369"/>
                  <a:pt x="53640" y="6232"/>
                </a:cubicBezTo>
                <a:cubicBezTo>
                  <a:pt x="53822" y="6186"/>
                  <a:pt x="53959" y="6163"/>
                  <a:pt x="54119" y="6118"/>
                </a:cubicBezTo>
                <a:cubicBezTo>
                  <a:pt x="54142" y="5981"/>
                  <a:pt x="54165" y="5844"/>
                  <a:pt x="54188" y="5684"/>
                </a:cubicBezTo>
                <a:close/>
                <a:moveTo>
                  <a:pt x="27028" y="31908"/>
                </a:moveTo>
                <a:lnTo>
                  <a:pt x="27028" y="31908"/>
                </a:lnTo>
                <a:cubicBezTo>
                  <a:pt x="27027" y="31908"/>
                  <a:pt x="27026" y="31909"/>
                  <a:pt x="27025" y="31910"/>
                </a:cubicBezTo>
                <a:lnTo>
                  <a:pt x="27048" y="31933"/>
                </a:lnTo>
                <a:cubicBezTo>
                  <a:pt x="27042" y="31925"/>
                  <a:pt x="27035" y="31916"/>
                  <a:pt x="27028" y="31908"/>
                </a:cubicBezTo>
                <a:close/>
                <a:moveTo>
                  <a:pt x="7312" y="48147"/>
                </a:moveTo>
                <a:cubicBezTo>
                  <a:pt x="7310" y="48152"/>
                  <a:pt x="7307" y="48157"/>
                  <a:pt x="7304" y="48162"/>
                </a:cubicBezTo>
                <a:lnTo>
                  <a:pt x="7327" y="48162"/>
                </a:lnTo>
                <a:cubicBezTo>
                  <a:pt x="7322" y="48157"/>
                  <a:pt x="7317" y="48152"/>
                  <a:pt x="7312" y="48147"/>
                </a:cubicBezTo>
                <a:close/>
                <a:moveTo>
                  <a:pt x="56949" y="0"/>
                </a:moveTo>
                <a:cubicBezTo>
                  <a:pt x="56835" y="69"/>
                  <a:pt x="56653" y="160"/>
                  <a:pt x="56470" y="251"/>
                </a:cubicBezTo>
                <a:cubicBezTo>
                  <a:pt x="56561" y="480"/>
                  <a:pt x="56653" y="662"/>
                  <a:pt x="56767" y="891"/>
                </a:cubicBezTo>
                <a:cubicBezTo>
                  <a:pt x="56607" y="913"/>
                  <a:pt x="56539" y="913"/>
                  <a:pt x="56424" y="913"/>
                </a:cubicBezTo>
                <a:cubicBezTo>
                  <a:pt x="56356" y="754"/>
                  <a:pt x="56310" y="594"/>
                  <a:pt x="56242" y="434"/>
                </a:cubicBezTo>
                <a:cubicBezTo>
                  <a:pt x="56196" y="480"/>
                  <a:pt x="56128" y="548"/>
                  <a:pt x="56105" y="571"/>
                </a:cubicBezTo>
                <a:cubicBezTo>
                  <a:pt x="55968" y="548"/>
                  <a:pt x="55854" y="525"/>
                  <a:pt x="55694" y="503"/>
                </a:cubicBezTo>
                <a:cubicBezTo>
                  <a:pt x="55671" y="1073"/>
                  <a:pt x="55078" y="913"/>
                  <a:pt x="54850" y="1210"/>
                </a:cubicBezTo>
                <a:cubicBezTo>
                  <a:pt x="54872" y="1301"/>
                  <a:pt x="54895" y="1393"/>
                  <a:pt x="54941" y="1507"/>
                </a:cubicBezTo>
                <a:cubicBezTo>
                  <a:pt x="54781" y="1484"/>
                  <a:pt x="54644" y="1438"/>
                  <a:pt x="54461" y="1416"/>
                </a:cubicBezTo>
                <a:lnTo>
                  <a:pt x="54461" y="1416"/>
                </a:lnTo>
                <a:cubicBezTo>
                  <a:pt x="54507" y="1575"/>
                  <a:pt x="54530" y="1712"/>
                  <a:pt x="54530" y="1758"/>
                </a:cubicBezTo>
                <a:cubicBezTo>
                  <a:pt x="54393" y="2009"/>
                  <a:pt x="54256" y="2214"/>
                  <a:pt x="54096" y="2488"/>
                </a:cubicBezTo>
                <a:cubicBezTo>
                  <a:pt x="54073" y="2237"/>
                  <a:pt x="54051" y="2032"/>
                  <a:pt x="54028" y="1804"/>
                </a:cubicBezTo>
                <a:cubicBezTo>
                  <a:pt x="53822" y="1918"/>
                  <a:pt x="53640" y="2009"/>
                  <a:pt x="53434" y="2100"/>
                </a:cubicBezTo>
                <a:cubicBezTo>
                  <a:pt x="52909" y="2329"/>
                  <a:pt x="52384" y="2602"/>
                  <a:pt x="52270" y="3264"/>
                </a:cubicBezTo>
                <a:cubicBezTo>
                  <a:pt x="52270" y="3287"/>
                  <a:pt x="52225" y="3287"/>
                  <a:pt x="52179" y="3333"/>
                </a:cubicBezTo>
                <a:cubicBezTo>
                  <a:pt x="52088" y="3299"/>
                  <a:pt x="51985" y="3253"/>
                  <a:pt x="51885" y="3253"/>
                </a:cubicBezTo>
                <a:cubicBezTo>
                  <a:pt x="51785" y="3253"/>
                  <a:pt x="51688" y="3299"/>
                  <a:pt x="51608" y="3447"/>
                </a:cubicBezTo>
                <a:cubicBezTo>
                  <a:pt x="51700" y="3493"/>
                  <a:pt x="51814" y="3538"/>
                  <a:pt x="51905" y="3607"/>
                </a:cubicBezTo>
                <a:cubicBezTo>
                  <a:pt x="51882" y="3630"/>
                  <a:pt x="51837" y="3675"/>
                  <a:pt x="51814" y="3698"/>
                </a:cubicBezTo>
                <a:cubicBezTo>
                  <a:pt x="51677" y="3675"/>
                  <a:pt x="51540" y="3652"/>
                  <a:pt x="51403" y="3607"/>
                </a:cubicBezTo>
                <a:cubicBezTo>
                  <a:pt x="51334" y="3675"/>
                  <a:pt x="51312" y="3744"/>
                  <a:pt x="51243" y="3789"/>
                </a:cubicBezTo>
                <a:cubicBezTo>
                  <a:pt x="50969" y="4040"/>
                  <a:pt x="50627" y="4223"/>
                  <a:pt x="50444" y="4565"/>
                </a:cubicBezTo>
                <a:cubicBezTo>
                  <a:pt x="50353" y="4748"/>
                  <a:pt x="50102" y="4953"/>
                  <a:pt x="49919" y="4976"/>
                </a:cubicBezTo>
                <a:cubicBezTo>
                  <a:pt x="49623" y="4999"/>
                  <a:pt x="49531" y="5159"/>
                  <a:pt x="49440" y="5387"/>
                </a:cubicBezTo>
                <a:cubicBezTo>
                  <a:pt x="49371" y="5570"/>
                  <a:pt x="49280" y="5730"/>
                  <a:pt x="49212" y="5866"/>
                </a:cubicBezTo>
                <a:cubicBezTo>
                  <a:pt x="49098" y="5889"/>
                  <a:pt x="49006" y="5889"/>
                  <a:pt x="48892" y="5912"/>
                </a:cubicBezTo>
                <a:cubicBezTo>
                  <a:pt x="48892" y="5935"/>
                  <a:pt x="48892" y="5958"/>
                  <a:pt x="48892" y="5981"/>
                </a:cubicBezTo>
                <a:cubicBezTo>
                  <a:pt x="48961" y="6026"/>
                  <a:pt x="49029" y="6049"/>
                  <a:pt x="49098" y="6095"/>
                </a:cubicBezTo>
                <a:cubicBezTo>
                  <a:pt x="48983" y="6300"/>
                  <a:pt x="48892" y="6460"/>
                  <a:pt x="48801" y="6643"/>
                </a:cubicBezTo>
                <a:cubicBezTo>
                  <a:pt x="48755" y="6620"/>
                  <a:pt x="48732" y="6620"/>
                  <a:pt x="48710" y="6597"/>
                </a:cubicBezTo>
                <a:lnTo>
                  <a:pt x="48710" y="6118"/>
                </a:lnTo>
                <a:cubicBezTo>
                  <a:pt x="48344" y="6118"/>
                  <a:pt x="48573" y="6414"/>
                  <a:pt x="48458" y="6483"/>
                </a:cubicBezTo>
                <a:cubicBezTo>
                  <a:pt x="48299" y="6528"/>
                  <a:pt x="48185" y="6551"/>
                  <a:pt x="48048" y="6574"/>
                </a:cubicBezTo>
                <a:cubicBezTo>
                  <a:pt x="48048" y="6597"/>
                  <a:pt x="48048" y="6620"/>
                  <a:pt x="48048" y="6643"/>
                </a:cubicBezTo>
                <a:cubicBezTo>
                  <a:pt x="48230" y="6688"/>
                  <a:pt x="48390" y="6757"/>
                  <a:pt x="48573" y="6802"/>
                </a:cubicBezTo>
                <a:cubicBezTo>
                  <a:pt x="48550" y="6848"/>
                  <a:pt x="48550" y="6894"/>
                  <a:pt x="48527" y="6916"/>
                </a:cubicBezTo>
                <a:cubicBezTo>
                  <a:pt x="48276" y="6894"/>
                  <a:pt x="48002" y="6848"/>
                  <a:pt x="47774" y="6825"/>
                </a:cubicBezTo>
                <a:cubicBezTo>
                  <a:pt x="47317" y="7213"/>
                  <a:pt x="46838" y="7624"/>
                  <a:pt x="46313" y="8081"/>
                </a:cubicBezTo>
                <a:cubicBezTo>
                  <a:pt x="46313" y="8103"/>
                  <a:pt x="46290" y="8195"/>
                  <a:pt x="46290" y="8286"/>
                </a:cubicBezTo>
                <a:cubicBezTo>
                  <a:pt x="45856" y="8491"/>
                  <a:pt x="45697" y="8879"/>
                  <a:pt x="45537" y="9313"/>
                </a:cubicBezTo>
                <a:cubicBezTo>
                  <a:pt x="45491" y="9199"/>
                  <a:pt x="45445" y="9131"/>
                  <a:pt x="45377" y="9016"/>
                </a:cubicBezTo>
                <a:cubicBezTo>
                  <a:pt x="45286" y="9176"/>
                  <a:pt x="45194" y="9290"/>
                  <a:pt x="45126" y="9427"/>
                </a:cubicBezTo>
                <a:cubicBezTo>
                  <a:pt x="45012" y="9404"/>
                  <a:pt x="44898" y="9359"/>
                  <a:pt x="44784" y="9313"/>
                </a:cubicBezTo>
                <a:cubicBezTo>
                  <a:pt x="44692" y="9633"/>
                  <a:pt x="44532" y="9861"/>
                  <a:pt x="44213" y="9929"/>
                </a:cubicBezTo>
                <a:cubicBezTo>
                  <a:pt x="44213" y="9998"/>
                  <a:pt x="44236" y="10066"/>
                  <a:pt x="44236" y="10112"/>
                </a:cubicBezTo>
                <a:cubicBezTo>
                  <a:pt x="43231" y="11025"/>
                  <a:pt x="42227" y="11938"/>
                  <a:pt x="41223" y="12851"/>
                </a:cubicBezTo>
                <a:cubicBezTo>
                  <a:pt x="41268" y="12897"/>
                  <a:pt x="41291" y="12942"/>
                  <a:pt x="41337" y="12965"/>
                </a:cubicBezTo>
                <a:cubicBezTo>
                  <a:pt x="41360" y="12988"/>
                  <a:pt x="41383" y="13034"/>
                  <a:pt x="41474" y="13125"/>
                </a:cubicBezTo>
                <a:lnTo>
                  <a:pt x="40880" y="13125"/>
                </a:lnTo>
                <a:cubicBezTo>
                  <a:pt x="40447" y="13536"/>
                  <a:pt x="39990" y="13947"/>
                  <a:pt x="39557" y="14380"/>
                </a:cubicBezTo>
                <a:cubicBezTo>
                  <a:pt x="39579" y="14403"/>
                  <a:pt x="39602" y="14403"/>
                  <a:pt x="39602" y="14426"/>
                </a:cubicBezTo>
                <a:cubicBezTo>
                  <a:pt x="39511" y="14449"/>
                  <a:pt x="39397" y="14494"/>
                  <a:pt x="39283" y="14517"/>
                </a:cubicBezTo>
                <a:cubicBezTo>
                  <a:pt x="39077" y="14974"/>
                  <a:pt x="38712" y="15270"/>
                  <a:pt x="38347" y="15567"/>
                </a:cubicBezTo>
                <a:cubicBezTo>
                  <a:pt x="38073" y="15795"/>
                  <a:pt x="37731" y="15955"/>
                  <a:pt x="37571" y="16229"/>
                </a:cubicBezTo>
                <a:cubicBezTo>
                  <a:pt x="37388" y="16549"/>
                  <a:pt x="37114" y="16708"/>
                  <a:pt x="36840" y="16891"/>
                </a:cubicBezTo>
                <a:cubicBezTo>
                  <a:pt x="36818" y="17028"/>
                  <a:pt x="36795" y="17165"/>
                  <a:pt x="36772" y="17302"/>
                </a:cubicBezTo>
                <a:cubicBezTo>
                  <a:pt x="36681" y="17279"/>
                  <a:pt x="36589" y="17256"/>
                  <a:pt x="36566" y="17256"/>
                </a:cubicBezTo>
                <a:cubicBezTo>
                  <a:pt x="35585" y="18215"/>
                  <a:pt x="34649" y="19128"/>
                  <a:pt x="33713" y="20041"/>
                </a:cubicBezTo>
                <a:cubicBezTo>
                  <a:pt x="33713" y="20224"/>
                  <a:pt x="33690" y="20361"/>
                  <a:pt x="33690" y="20566"/>
                </a:cubicBezTo>
                <a:cubicBezTo>
                  <a:pt x="33531" y="20497"/>
                  <a:pt x="33417" y="20429"/>
                  <a:pt x="33325" y="20383"/>
                </a:cubicBezTo>
                <a:cubicBezTo>
                  <a:pt x="32709" y="20794"/>
                  <a:pt x="32252" y="21251"/>
                  <a:pt x="31842" y="21935"/>
                </a:cubicBezTo>
                <a:cubicBezTo>
                  <a:pt x="31180" y="21958"/>
                  <a:pt x="31339" y="22620"/>
                  <a:pt x="31020" y="22963"/>
                </a:cubicBezTo>
                <a:cubicBezTo>
                  <a:pt x="30974" y="22826"/>
                  <a:pt x="30951" y="22734"/>
                  <a:pt x="30883" y="22575"/>
                </a:cubicBezTo>
                <a:cubicBezTo>
                  <a:pt x="30769" y="22803"/>
                  <a:pt x="30700" y="22940"/>
                  <a:pt x="30586" y="23145"/>
                </a:cubicBezTo>
                <a:cubicBezTo>
                  <a:pt x="30541" y="23145"/>
                  <a:pt x="30426" y="23168"/>
                  <a:pt x="30312" y="23168"/>
                </a:cubicBezTo>
                <a:cubicBezTo>
                  <a:pt x="30153" y="23328"/>
                  <a:pt x="29993" y="23488"/>
                  <a:pt x="29833" y="23670"/>
                </a:cubicBezTo>
                <a:cubicBezTo>
                  <a:pt x="29970" y="23716"/>
                  <a:pt x="30038" y="23739"/>
                  <a:pt x="30130" y="23784"/>
                </a:cubicBezTo>
                <a:cubicBezTo>
                  <a:pt x="30084" y="23898"/>
                  <a:pt x="30061" y="23967"/>
                  <a:pt x="29879" y="23967"/>
                </a:cubicBezTo>
                <a:cubicBezTo>
                  <a:pt x="29673" y="23967"/>
                  <a:pt x="29422" y="24035"/>
                  <a:pt x="29285" y="24172"/>
                </a:cubicBezTo>
                <a:cubicBezTo>
                  <a:pt x="28646" y="24743"/>
                  <a:pt x="28053" y="25336"/>
                  <a:pt x="27436" y="25930"/>
                </a:cubicBezTo>
                <a:cubicBezTo>
                  <a:pt x="27299" y="26044"/>
                  <a:pt x="27140" y="26135"/>
                  <a:pt x="27003" y="26272"/>
                </a:cubicBezTo>
                <a:cubicBezTo>
                  <a:pt x="26843" y="26409"/>
                  <a:pt x="26706" y="26592"/>
                  <a:pt x="26569" y="26752"/>
                </a:cubicBezTo>
                <a:cubicBezTo>
                  <a:pt x="26386" y="26957"/>
                  <a:pt x="26181" y="27140"/>
                  <a:pt x="25976" y="27368"/>
                </a:cubicBezTo>
                <a:cubicBezTo>
                  <a:pt x="25702" y="27459"/>
                  <a:pt x="25451" y="27710"/>
                  <a:pt x="25199" y="28167"/>
                </a:cubicBezTo>
                <a:cubicBezTo>
                  <a:pt x="24903" y="28418"/>
                  <a:pt x="24720" y="28600"/>
                  <a:pt x="24560" y="28737"/>
                </a:cubicBezTo>
                <a:lnTo>
                  <a:pt x="24560" y="28966"/>
                </a:lnTo>
                <a:cubicBezTo>
                  <a:pt x="24332" y="29057"/>
                  <a:pt x="23830" y="29491"/>
                  <a:pt x="23647" y="29650"/>
                </a:cubicBezTo>
                <a:cubicBezTo>
                  <a:pt x="23351" y="29901"/>
                  <a:pt x="23031" y="30130"/>
                  <a:pt x="22963" y="30563"/>
                </a:cubicBezTo>
                <a:cubicBezTo>
                  <a:pt x="22848" y="30541"/>
                  <a:pt x="22757" y="30518"/>
                  <a:pt x="22666" y="30495"/>
                </a:cubicBezTo>
                <a:cubicBezTo>
                  <a:pt x="22438" y="30746"/>
                  <a:pt x="22209" y="30951"/>
                  <a:pt x="22027" y="31203"/>
                </a:cubicBezTo>
                <a:cubicBezTo>
                  <a:pt x="21867" y="31454"/>
                  <a:pt x="21570" y="31568"/>
                  <a:pt x="21479" y="31864"/>
                </a:cubicBezTo>
                <a:cubicBezTo>
                  <a:pt x="21456" y="31933"/>
                  <a:pt x="21342" y="31979"/>
                  <a:pt x="21273" y="32024"/>
                </a:cubicBezTo>
                <a:cubicBezTo>
                  <a:pt x="21182" y="32093"/>
                  <a:pt x="21045" y="32116"/>
                  <a:pt x="20977" y="32184"/>
                </a:cubicBezTo>
                <a:cubicBezTo>
                  <a:pt x="20817" y="32367"/>
                  <a:pt x="20703" y="32572"/>
                  <a:pt x="20543" y="32755"/>
                </a:cubicBezTo>
                <a:cubicBezTo>
                  <a:pt x="20479" y="32819"/>
                  <a:pt x="20395" y="32962"/>
                  <a:pt x="20329" y="32962"/>
                </a:cubicBezTo>
                <a:cubicBezTo>
                  <a:pt x="20324" y="32962"/>
                  <a:pt x="20319" y="32962"/>
                  <a:pt x="20315" y="32960"/>
                </a:cubicBezTo>
                <a:cubicBezTo>
                  <a:pt x="20286" y="32956"/>
                  <a:pt x="20260" y="32954"/>
                  <a:pt x="20237" y="32954"/>
                </a:cubicBezTo>
                <a:cubicBezTo>
                  <a:pt x="20018" y="32954"/>
                  <a:pt x="20014" y="33135"/>
                  <a:pt x="19972" y="33280"/>
                </a:cubicBezTo>
                <a:cubicBezTo>
                  <a:pt x="20087" y="33417"/>
                  <a:pt x="20178" y="33554"/>
                  <a:pt x="20338" y="33713"/>
                </a:cubicBezTo>
                <a:cubicBezTo>
                  <a:pt x="20155" y="33759"/>
                  <a:pt x="20041" y="33759"/>
                  <a:pt x="19950" y="33782"/>
                </a:cubicBezTo>
                <a:cubicBezTo>
                  <a:pt x="19858" y="33668"/>
                  <a:pt x="19767" y="33576"/>
                  <a:pt x="19653" y="33439"/>
                </a:cubicBezTo>
                <a:cubicBezTo>
                  <a:pt x="19516" y="33599"/>
                  <a:pt x="19402" y="33736"/>
                  <a:pt x="19265" y="33873"/>
                </a:cubicBezTo>
                <a:cubicBezTo>
                  <a:pt x="19470" y="33896"/>
                  <a:pt x="19607" y="33942"/>
                  <a:pt x="19699" y="33942"/>
                </a:cubicBezTo>
                <a:cubicBezTo>
                  <a:pt x="19836" y="34147"/>
                  <a:pt x="19927" y="34284"/>
                  <a:pt x="20041" y="34421"/>
                </a:cubicBezTo>
                <a:cubicBezTo>
                  <a:pt x="19744" y="34672"/>
                  <a:pt x="19447" y="34923"/>
                  <a:pt x="19128" y="35197"/>
                </a:cubicBezTo>
                <a:cubicBezTo>
                  <a:pt x="19037" y="34832"/>
                  <a:pt x="18808" y="34626"/>
                  <a:pt x="18443" y="34581"/>
                </a:cubicBezTo>
                <a:lnTo>
                  <a:pt x="18443" y="34581"/>
                </a:lnTo>
                <a:cubicBezTo>
                  <a:pt x="18261" y="34786"/>
                  <a:pt x="18398" y="34900"/>
                  <a:pt x="18534" y="35037"/>
                </a:cubicBezTo>
                <a:cubicBezTo>
                  <a:pt x="18649" y="35174"/>
                  <a:pt x="18763" y="35311"/>
                  <a:pt x="18922" y="35471"/>
                </a:cubicBezTo>
                <a:cubicBezTo>
                  <a:pt x="18580" y="35813"/>
                  <a:pt x="18283" y="36110"/>
                  <a:pt x="17987" y="36384"/>
                </a:cubicBezTo>
                <a:cubicBezTo>
                  <a:pt x="17987" y="36407"/>
                  <a:pt x="18009" y="36407"/>
                  <a:pt x="18009" y="36430"/>
                </a:cubicBezTo>
                <a:cubicBezTo>
                  <a:pt x="17781" y="36589"/>
                  <a:pt x="17553" y="36772"/>
                  <a:pt x="17302" y="36954"/>
                </a:cubicBezTo>
                <a:cubicBezTo>
                  <a:pt x="17211" y="36886"/>
                  <a:pt x="17142" y="36818"/>
                  <a:pt x="17005" y="36703"/>
                </a:cubicBezTo>
                <a:cubicBezTo>
                  <a:pt x="16800" y="36840"/>
                  <a:pt x="16571" y="37000"/>
                  <a:pt x="16320" y="37160"/>
                </a:cubicBezTo>
                <a:cubicBezTo>
                  <a:pt x="16298" y="37023"/>
                  <a:pt x="16275" y="36932"/>
                  <a:pt x="16252" y="36772"/>
                </a:cubicBezTo>
                <a:cubicBezTo>
                  <a:pt x="13102" y="39853"/>
                  <a:pt x="9975" y="42821"/>
                  <a:pt x="7008" y="45948"/>
                </a:cubicBezTo>
                <a:cubicBezTo>
                  <a:pt x="7099" y="46062"/>
                  <a:pt x="7145" y="46130"/>
                  <a:pt x="7213" y="46222"/>
                </a:cubicBezTo>
                <a:cubicBezTo>
                  <a:pt x="6688" y="46222"/>
                  <a:pt x="6688" y="46222"/>
                  <a:pt x="6323" y="46587"/>
                </a:cubicBezTo>
                <a:cubicBezTo>
                  <a:pt x="5798" y="47112"/>
                  <a:pt x="5296" y="47614"/>
                  <a:pt x="4794" y="48139"/>
                </a:cubicBezTo>
                <a:cubicBezTo>
                  <a:pt x="4291" y="48641"/>
                  <a:pt x="3789" y="49143"/>
                  <a:pt x="3287" y="49668"/>
                </a:cubicBezTo>
                <a:cubicBezTo>
                  <a:pt x="3219" y="49737"/>
                  <a:pt x="3219" y="49851"/>
                  <a:pt x="3173" y="49965"/>
                </a:cubicBezTo>
                <a:cubicBezTo>
                  <a:pt x="3059" y="50033"/>
                  <a:pt x="2899" y="50079"/>
                  <a:pt x="2785" y="50193"/>
                </a:cubicBezTo>
                <a:cubicBezTo>
                  <a:pt x="2557" y="50421"/>
                  <a:pt x="2351" y="50672"/>
                  <a:pt x="2146" y="50924"/>
                </a:cubicBezTo>
                <a:cubicBezTo>
                  <a:pt x="2169" y="51106"/>
                  <a:pt x="2214" y="51312"/>
                  <a:pt x="2260" y="51563"/>
                </a:cubicBezTo>
                <a:cubicBezTo>
                  <a:pt x="2169" y="51608"/>
                  <a:pt x="2055" y="51677"/>
                  <a:pt x="1849" y="51791"/>
                </a:cubicBezTo>
                <a:cubicBezTo>
                  <a:pt x="1872" y="51540"/>
                  <a:pt x="1895" y="51357"/>
                  <a:pt x="1918" y="51129"/>
                </a:cubicBezTo>
                <a:lnTo>
                  <a:pt x="1918" y="51129"/>
                </a:lnTo>
                <a:cubicBezTo>
                  <a:pt x="1781" y="51266"/>
                  <a:pt x="1689" y="51357"/>
                  <a:pt x="1667" y="51357"/>
                </a:cubicBezTo>
                <a:cubicBezTo>
                  <a:pt x="1598" y="51700"/>
                  <a:pt x="1530" y="51928"/>
                  <a:pt x="1484" y="52156"/>
                </a:cubicBezTo>
                <a:cubicBezTo>
                  <a:pt x="1461" y="52156"/>
                  <a:pt x="1415" y="52133"/>
                  <a:pt x="1393" y="52133"/>
                </a:cubicBezTo>
                <a:cubicBezTo>
                  <a:pt x="1370" y="52042"/>
                  <a:pt x="1324" y="51951"/>
                  <a:pt x="1256" y="51745"/>
                </a:cubicBezTo>
                <a:cubicBezTo>
                  <a:pt x="982" y="52156"/>
                  <a:pt x="731" y="52453"/>
                  <a:pt x="525" y="52795"/>
                </a:cubicBezTo>
                <a:cubicBezTo>
                  <a:pt x="320" y="53160"/>
                  <a:pt x="183" y="53526"/>
                  <a:pt x="0" y="53936"/>
                </a:cubicBezTo>
                <a:cubicBezTo>
                  <a:pt x="229" y="53914"/>
                  <a:pt x="411" y="53891"/>
                  <a:pt x="617" y="53891"/>
                </a:cubicBezTo>
                <a:cubicBezTo>
                  <a:pt x="594" y="53731"/>
                  <a:pt x="594" y="53617"/>
                  <a:pt x="548" y="53434"/>
                </a:cubicBezTo>
                <a:lnTo>
                  <a:pt x="548" y="53434"/>
                </a:lnTo>
                <a:cubicBezTo>
                  <a:pt x="776" y="53617"/>
                  <a:pt x="936" y="53731"/>
                  <a:pt x="1142" y="53891"/>
                </a:cubicBezTo>
                <a:cubicBezTo>
                  <a:pt x="1233" y="53663"/>
                  <a:pt x="1301" y="53480"/>
                  <a:pt x="1370" y="53275"/>
                </a:cubicBezTo>
                <a:cubicBezTo>
                  <a:pt x="1461" y="53366"/>
                  <a:pt x="1507" y="53457"/>
                  <a:pt x="1575" y="53571"/>
                </a:cubicBezTo>
                <a:cubicBezTo>
                  <a:pt x="1895" y="53366"/>
                  <a:pt x="2214" y="53183"/>
                  <a:pt x="2534" y="52978"/>
                </a:cubicBezTo>
                <a:cubicBezTo>
                  <a:pt x="2557" y="52750"/>
                  <a:pt x="2580" y="52544"/>
                  <a:pt x="2602" y="52339"/>
                </a:cubicBezTo>
                <a:cubicBezTo>
                  <a:pt x="2717" y="52270"/>
                  <a:pt x="2808" y="52202"/>
                  <a:pt x="2922" y="52133"/>
                </a:cubicBezTo>
                <a:cubicBezTo>
                  <a:pt x="2968" y="52270"/>
                  <a:pt x="3013" y="52407"/>
                  <a:pt x="3059" y="52590"/>
                </a:cubicBezTo>
                <a:cubicBezTo>
                  <a:pt x="3584" y="52156"/>
                  <a:pt x="4063" y="51745"/>
                  <a:pt x="4725" y="51197"/>
                </a:cubicBezTo>
                <a:cubicBezTo>
                  <a:pt x="4953" y="51038"/>
                  <a:pt x="5410" y="50718"/>
                  <a:pt x="5844" y="50399"/>
                </a:cubicBezTo>
                <a:cubicBezTo>
                  <a:pt x="5821" y="50376"/>
                  <a:pt x="5821" y="50353"/>
                  <a:pt x="5798" y="50330"/>
                </a:cubicBezTo>
                <a:cubicBezTo>
                  <a:pt x="5661" y="50330"/>
                  <a:pt x="5524" y="50353"/>
                  <a:pt x="5387" y="50376"/>
                </a:cubicBezTo>
                <a:cubicBezTo>
                  <a:pt x="5387" y="50353"/>
                  <a:pt x="5364" y="50330"/>
                  <a:pt x="5364" y="50307"/>
                </a:cubicBezTo>
                <a:cubicBezTo>
                  <a:pt x="5547" y="50193"/>
                  <a:pt x="5729" y="50079"/>
                  <a:pt x="6026" y="49896"/>
                </a:cubicBezTo>
                <a:cubicBezTo>
                  <a:pt x="6049" y="49942"/>
                  <a:pt x="6072" y="50056"/>
                  <a:pt x="6117" y="50170"/>
                </a:cubicBezTo>
                <a:cubicBezTo>
                  <a:pt x="6254" y="50056"/>
                  <a:pt x="6323" y="49988"/>
                  <a:pt x="6391" y="49919"/>
                </a:cubicBezTo>
                <a:cubicBezTo>
                  <a:pt x="6369" y="49782"/>
                  <a:pt x="6346" y="49691"/>
                  <a:pt x="6323" y="49554"/>
                </a:cubicBezTo>
                <a:cubicBezTo>
                  <a:pt x="6414" y="49508"/>
                  <a:pt x="6506" y="49463"/>
                  <a:pt x="6551" y="49440"/>
                </a:cubicBezTo>
                <a:cubicBezTo>
                  <a:pt x="6665" y="49508"/>
                  <a:pt x="6757" y="49554"/>
                  <a:pt x="6916" y="49623"/>
                </a:cubicBezTo>
                <a:cubicBezTo>
                  <a:pt x="6894" y="49120"/>
                  <a:pt x="7008" y="48687"/>
                  <a:pt x="6734" y="48276"/>
                </a:cubicBezTo>
                <a:cubicBezTo>
                  <a:pt x="6871" y="48139"/>
                  <a:pt x="6985" y="48048"/>
                  <a:pt x="7122" y="47933"/>
                </a:cubicBezTo>
                <a:cubicBezTo>
                  <a:pt x="7185" y="48018"/>
                  <a:pt x="7249" y="48083"/>
                  <a:pt x="7312" y="48147"/>
                </a:cubicBezTo>
                <a:lnTo>
                  <a:pt x="7312" y="48147"/>
                </a:lnTo>
                <a:cubicBezTo>
                  <a:pt x="7378" y="48016"/>
                  <a:pt x="7444" y="47906"/>
                  <a:pt x="7510" y="47774"/>
                </a:cubicBezTo>
                <a:cubicBezTo>
                  <a:pt x="7533" y="47774"/>
                  <a:pt x="7555" y="47796"/>
                  <a:pt x="7601" y="47796"/>
                </a:cubicBezTo>
                <a:cubicBezTo>
                  <a:pt x="7601" y="47956"/>
                  <a:pt x="7624" y="48116"/>
                  <a:pt x="7647" y="48230"/>
                </a:cubicBezTo>
                <a:cubicBezTo>
                  <a:pt x="7807" y="48321"/>
                  <a:pt x="7944" y="48413"/>
                  <a:pt x="8126" y="48527"/>
                </a:cubicBezTo>
                <a:lnTo>
                  <a:pt x="8126" y="48185"/>
                </a:lnTo>
                <a:cubicBezTo>
                  <a:pt x="8035" y="48207"/>
                  <a:pt x="7989" y="48230"/>
                  <a:pt x="7921" y="48230"/>
                </a:cubicBezTo>
                <a:cubicBezTo>
                  <a:pt x="7852" y="48070"/>
                  <a:pt x="7761" y="47933"/>
                  <a:pt x="7692" y="47751"/>
                </a:cubicBezTo>
                <a:cubicBezTo>
                  <a:pt x="7807" y="47545"/>
                  <a:pt x="7944" y="47317"/>
                  <a:pt x="8080" y="47066"/>
                </a:cubicBezTo>
                <a:cubicBezTo>
                  <a:pt x="8217" y="47180"/>
                  <a:pt x="8309" y="47226"/>
                  <a:pt x="8377" y="47294"/>
                </a:cubicBezTo>
                <a:cubicBezTo>
                  <a:pt x="8423" y="47226"/>
                  <a:pt x="8446" y="47157"/>
                  <a:pt x="8468" y="47066"/>
                </a:cubicBezTo>
                <a:cubicBezTo>
                  <a:pt x="8583" y="47226"/>
                  <a:pt x="8651" y="47340"/>
                  <a:pt x="8742" y="47477"/>
                </a:cubicBezTo>
                <a:cubicBezTo>
                  <a:pt x="8765" y="47454"/>
                  <a:pt x="8788" y="47454"/>
                  <a:pt x="8811" y="47431"/>
                </a:cubicBezTo>
                <a:cubicBezTo>
                  <a:pt x="8765" y="47180"/>
                  <a:pt x="8720" y="46906"/>
                  <a:pt x="8674" y="46655"/>
                </a:cubicBezTo>
                <a:cubicBezTo>
                  <a:pt x="8697" y="46632"/>
                  <a:pt x="8720" y="46632"/>
                  <a:pt x="8765" y="46610"/>
                </a:cubicBezTo>
                <a:cubicBezTo>
                  <a:pt x="8834" y="46769"/>
                  <a:pt x="8925" y="46929"/>
                  <a:pt x="9016" y="47089"/>
                </a:cubicBezTo>
                <a:cubicBezTo>
                  <a:pt x="9153" y="47157"/>
                  <a:pt x="9313" y="47249"/>
                  <a:pt x="9427" y="47294"/>
                </a:cubicBezTo>
                <a:cubicBezTo>
                  <a:pt x="9610" y="47180"/>
                  <a:pt x="9770" y="47089"/>
                  <a:pt x="9884" y="46952"/>
                </a:cubicBezTo>
                <a:cubicBezTo>
                  <a:pt x="9998" y="46861"/>
                  <a:pt x="10066" y="46701"/>
                  <a:pt x="10089" y="46564"/>
                </a:cubicBezTo>
                <a:cubicBezTo>
                  <a:pt x="10089" y="46427"/>
                  <a:pt x="9998" y="46290"/>
                  <a:pt x="9952" y="46153"/>
                </a:cubicBezTo>
                <a:cubicBezTo>
                  <a:pt x="10020" y="46125"/>
                  <a:pt x="10080" y="46112"/>
                  <a:pt x="10135" y="46112"/>
                </a:cubicBezTo>
                <a:cubicBezTo>
                  <a:pt x="10301" y="46112"/>
                  <a:pt x="10408" y="46232"/>
                  <a:pt x="10477" y="46404"/>
                </a:cubicBezTo>
                <a:cubicBezTo>
                  <a:pt x="10751" y="46176"/>
                  <a:pt x="11002" y="45993"/>
                  <a:pt x="11230" y="45811"/>
                </a:cubicBezTo>
                <a:cubicBezTo>
                  <a:pt x="11276" y="45514"/>
                  <a:pt x="11322" y="45263"/>
                  <a:pt x="11367" y="44989"/>
                </a:cubicBezTo>
                <a:cubicBezTo>
                  <a:pt x="11390" y="45012"/>
                  <a:pt x="11413" y="45012"/>
                  <a:pt x="11459" y="45012"/>
                </a:cubicBezTo>
                <a:cubicBezTo>
                  <a:pt x="11481" y="45149"/>
                  <a:pt x="11504" y="45309"/>
                  <a:pt x="11550" y="45537"/>
                </a:cubicBezTo>
                <a:cubicBezTo>
                  <a:pt x="12052" y="45194"/>
                  <a:pt x="12486" y="44898"/>
                  <a:pt x="12714" y="44532"/>
                </a:cubicBezTo>
                <a:cubicBezTo>
                  <a:pt x="12942" y="44396"/>
                  <a:pt x="13102" y="44327"/>
                  <a:pt x="13239" y="44236"/>
                </a:cubicBezTo>
                <a:cubicBezTo>
                  <a:pt x="13901" y="43665"/>
                  <a:pt x="14586" y="43094"/>
                  <a:pt x="15248" y="42524"/>
                </a:cubicBezTo>
                <a:cubicBezTo>
                  <a:pt x="15910" y="41976"/>
                  <a:pt x="16549" y="41405"/>
                  <a:pt x="17211" y="40835"/>
                </a:cubicBezTo>
                <a:cubicBezTo>
                  <a:pt x="17530" y="40561"/>
                  <a:pt x="17873" y="40355"/>
                  <a:pt x="18169" y="40082"/>
                </a:cubicBezTo>
                <a:cubicBezTo>
                  <a:pt x="18443" y="39785"/>
                  <a:pt x="18694" y="39511"/>
                  <a:pt x="19059" y="39305"/>
                </a:cubicBezTo>
                <a:cubicBezTo>
                  <a:pt x="19333" y="39146"/>
                  <a:pt x="19539" y="38895"/>
                  <a:pt x="19767" y="38689"/>
                </a:cubicBezTo>
                <a:cubicBezTo>
                  <a:pt x="19927" y="38529"/>
                  <a:pt x="20087" y="38370"/>
                  <a:pt x="20246" y="38210"/>
                </a:cubicBezTo>
                <a:cubicBezTo>
                  <a:pt x="20315" y="38119"/>
                  <a:pt x="20406" y="37959"/>
                  <a:pt x="20497" y="37936"/>
                </a:cubicBezTo>
                <a:cubicBezTo>
                  <a:pt x="20931" y="37868"/>
                  <a:pt x="21114" y="37479"/>
                  <a:pt x="21433" y="37251"/>
                </a:cubicBezTo>
                <a:cubicBezTo>
                  <a:pt x="21456" y="37228"/>
                  <a:pt x="21456" y="37160"/>
                  <a:pt x="21479" y="37114"/>
                </a:cubicBezTo>
                <a:cubicBezTo>
                  <a:pt x="21388" y="37069"/>
                  <a:pt x="21296" y="37023"/>
                  <a:pt x="21205" y="36977"/>
                </a:cubicBezTo>
                <a:cubicBezTo>
                  <a:pt x="21159" y="37091"/>
                  <a:pt x="21114" y="37183"/>
                  <a:pt x="21068" y="37297"/>
                </a:cubicBezTo>
                <a:cubicBezTo>
                  <a:pt x="20885" y="37251"/>
                  <a:pt x="20726" y="37206"/>
                  <a:pt x="20543" y="37160"/>
                </a:cubicBezTo>
                <a:cubicBezTo>
                  <a:pt x="20543" y="36977"/>
                  <a:pt x="20520" y="36840"/>
                  <a:pt x="20497" y="36658"/>
                </a:cubicBezTo>
                <a:cubicBezTo>
                  <a:pt x="20338" y="36749"/>
                  <a:pt x="20224" y="36840"/>
                  <a:pt x="20109" y="36886"/>
                </a:cubicBezTo>
                <a:cubicBezTo>
                  <a:pt x="20087" y="36894"/>
                  <a:pt x="20064" y="36896"/>
                  <a:pt x="20041" y="36896"/>
                </a:cubicBezTo>
                <a:cubicBezTo>
                  <a:pt x="19995" y="36896"/>
                  <a:pt x="19950" y="36886"/>
                  <a:pt x="19904" y="36886"/>
                </a:cubicBezTo>
                <a:lnTo>
                  <a:pt x="19904" y="37114"/>
                </a:lnTo>
                <a:cubicBezTo>
                  <a:pt x="20018" y="37251"/>
                  <a:pt x="20109" y="37388"/>
                  <a:pt x="20224" y="37525"/>
                </a:cubicBezTo>
                <a:cubicBezTo>
                  <a:pt x="20051" y="37617"/>
                  <a:pt x="19955" y="37667"/>
                  <a:pt x="19876" y="37667"/>
                </a:cubicBezTo>
                <a:cubicBezTo>
                  <a:pt x="19777" y="37667"/>
                  <a:pt x="19703" y="37588"/>
                  <a:pt x="19539" y="37411"/>
                </a:cubicBezTo>
                <a:cubicBezTo>
                  <a:pt x="19447" y="37639"/>
                  <a:pt x="19379" y="37868"/>
                  <a:pt x="19288" y="38096"/>
                </a:cubicBezTo>
                <a:cubicBezTo>
                  <a:pt x="19242" y="38096"/>
                  <a:pt x="19105" y="38073"/>
                  <a:pt x="18968" y="38027"/>
                </a:cubicBezTo>
                <a:cubicBezTo>
                  <a:pt x="18945" y="38187"/>
                  <a:pt x="18922" y="38324"/>
                  <a:pt x="18900" y="38461"/>
                </a:cubicBezTo>
                <a:cubicBezTo>
                  <a:pt x="18808" y="38461"/>
                  <a:pt x="18740" y="38461"/>
                  <a:pt x="18626" y="38484"/>
                </a:cubicBezTo>
                <a:cubicBezTo>
                  <a:pt x="18626" y="38256"/>
                  <a:pt x="18443" y="38050"/>
                  <a:pt x="18649" y="37822"/>
                </a:cubicBezTo>
                <a:cubicBezTo>
                  <a:pt x="18740" y="37845"/>
                  <a:pt x="18831" y="37845"/>
                  <a:pt x="18877" y="37845"/>
                </a:cubicBezTo>
                <a:cubicBezTo>
                  <a:pt x="18968" y="37685"/>
                  <a:pt x="19014" y="37548"/>
                  <a:pt x="19105" y="37411"/>
                </a:cubicBezTo>
                <a:cubicBezTo>
                  <a:pt x="19219" y="37274"/>
                  <a:pt x="19356" y="37023"/>
                  <a:pt x="19470" y="37023"/>
                </a:cubicBezTo>
                <a:cubicBezTo>
                  <a:pt x="19657" y="37023"/>
                  <a:pt x="19674" y="36834"/>
                  <a:pt x="19813" y="36834"/>
                </a:cubicBezTo>
                <a:cubicBezTo>
                  <a:pt x="19827" y="36834"/>
                  <a:pt x="19842" y="36836"/>
                  <a:pt x="19858" y="36840"/>
                </a:cubicBezTo>
                <a:cubicBezTo>
                  <a:pt x="19904" y="36749"/>
                  <a:pt x="19927" y="36658"/>
                  <a:pt x="19972" y="36589"/>
                </a:cubicBezTo>
                <a:cubicBezTo>
                  <a:pt x="20178" y="36407"/>
                  <a:pt x="20383" y="36224"/>
                  <a:pt x="20612" y="36041"/>
                </a:cubicBezTo>
                <a:cubicBezTo>
                  <a:pt x="20749" y="35950"/>
                  <a:pt x="20885" y="35905"/>
                  <a:pt x="21068" y="35813"/>
                </a:cubicBezTo>
                <a:cubicBezTo>
                  <a:pt x="21114" y="35722"/>
                  <a:pt x="21182" y="35608"/>
                  <a:pt x="21273" y="35425"/>
                </a:cubicBezTo>
                <a:cubicBezTo>
                  <a:pt x="21479" y="35585"/>
                  <a:pt x="21639" y="35699"/>
                  <a:pt x="21821" y="35836"/>
                </a:cubicBezTo>
                <a:cubicBezTo>
                  <a:pt x="21867" y="35631"/>
                  <a:pt x="21913" y="35471"/>
                  <a:pt x="21958" y="35288"/>
                </a:cubicBezTo>
                <a:lnTo>
                  <a:pt x="22050" y="35288"/>
                </a:lnTo>
                <a:cubicBezTo>
                  <a:pt x="22072" y="35380"/>
                  <a:pt x="22095" y="35471"/>
                  <a:pt x="22118" y="35562"/>
                </a:cubicBezTo>
                <a:cubicBezTo>
                  <a:pt x="22209" y="35471"/>
                  <a:pt x="22301" y="35402"/>
                  <a:pt x="22392" y="35311"/>
                </a:cubicBezTo>
                <a:cubicBezTo>
                  <a:pt x="22369" y="35265"/>
                  <a:pt x="22323" y="35197"/>
                  <a:pt x="22278" y="35083"/>
                </a:cubicBezTo>
                <a:lnTo>
                  <a:pt x="22278" y="35083"/>
                </a:lnTo>
                <a:cubicBezTo>
                  <a:pt x="22438" y="35128"/>
                  <a:pt x="22529" y="35151"/>
                  <a:pt x="22620" y="35174"/>
                </a:cubicBezTo>
                <a:cubicBezTo>
                  <a:pt x="22666" y="34923"/>
                  <a:pt x="22757" y="34763"/>
                  <a:pt x="23054" y="34718"/>
                </a:cubicBezTo>
                <a:cubicBezTo>
                  <a:pt x="23077" y="34855"/>
                  <a:pt x="23077" y="34946"/>
                  <a:pt x="23100" y="35060"/>
                </a:cubicBezTo>
                <a:cubicBezTo>
                  <a:pt x="23442" y="34832"/>
                  <a:pt x="23784" y="34626"/>
                  <a:pt x="24104" y="34398"/>
                </a:cubicBezTo>
                <a:cubicBezTo>
                  <a:pt x="24104" y="34375"/>
                  <a:pt x="24081" y="34352"/>
                  <a:pt x="24081" y="34352"/>
                </a:cubicBezTo>
                <a:cubicBezTo>
                  <a:pt x="24195" y="34330"/>
                  <a:pt x="24286" y="34307"/>
                  <a:pt x="24355" y="34307"/>
                </a:cubicBezTo>
                <a:cubicBezTo>
                  <a:pt x="24492" y="34124"/>
                  <a:pt x="24583" y="33987"/>
                  <a:pt x="24674" y="33850"/>
                </a:cubicBezTo>
                <a:cubicBezTo>
                  <a:pt x="24789" y="33873"/>
                  <a:pt x="24880" y="33873"/>
                  <a:pt x="24994" y="33896"/>
                </a:cubicBezTo>
                <a:cubicBezTo>
                  <a:pt x="24652" y="33325"/>
                  <a:pt x="24674" y="33074"/>
                  <a:pt x="25040" y="32892"/>
                </a:cubicBezTo>
                <a:cubicBezTo>
                  <a:pt x="25085" y="33097"/>
                  <a:pt x="25108" y="33302"/>
                  <a:pt x="25131" y="33531"/>
                </a:cubicBezTo>
                <a:cubicBezTo>
                  <a:pt x="25291" y="33485"/>
                  <a:pt x="25428" y="33462"/>
                  <a:pt x="25587" y="33417"/>
                </a:cubicBezTo>
                <a:cubicBezTo>
                  <a:pt x="25496" y="33325"/>
                  <a:pt x="25451" y="33257"/>
                  <a:pt x="25405" y="33211"/>
                </a:cubicBezTo>
                <a:cubicBezTo>
                  <a:pt x="25542" y="33120"/>
                  <a:pt x="25702" y="33051"/>
                  <a:pt x="25839" y="32983"/>
                </a:cubicBezTo>
                <a:cubicBezTo>
                  <a:pt x="25907" y="33074"/>
                  <a:pt x="25953" y="33143"/>
                  <a:pt x="26021" y="33257"/>
                </a:cubicBezTo>
                <a:cubicBezTo>
                  <a:pt x="26067" y="33006"/>
                  <a:pt x="26090" y="32823"/>
                  <a:pt x="26112" y="32618"/>
                </a:cubicBezTo>
                <a:cubicBezTo>
                  <a:pt x="26067" y="32526"/>
                  <a:pt x="26021" y="32435"/>
                  <a:pt x="25976" y="32367"/>
                </a:cubicBezTo>
                <a:cubicBezTo>
                  <a:pt x="26044" y="32275"/>
                  <a:pt x="26090" y="32207"/>
                  <a:pt x="26158" y="32116"/>
                </a:cubicBezTo>
                <a:cubicBezTo>
                  <a:pt x="26044" y="32070"/>
                  <a:pt x="25953" y="32024"/>
                  <a:pt x="25861" y="31979"/>
                </a:cubicBezTo>
                <a:cubicBezTo>
                  <a:pt x="25953" y="31887"/>
                  <a:pt x="26044" y="31819"/>
                  <a:pt x="26158" y="31728"/>
                </a:cubicBezTo>
                <a:cubicBezTo>
                  <a:pt x="26044" y="31659"/>
                  <a:pt x="25953" y="31613"/>
                  <a:pt x="25839" y="31568"/>
                </a:cubicBezTo>
                <a:cubicBezTo>
                  <a:pt x="25907" y="31431"/>
                  <a:pt x="25953" y="31317"/>
                  <a:pt x="26021" y="31134"/>
                </a:cubicBezTo>
                <a:cubicBezTo>
                  <a:pt x="26112" y="31339"/>
                  <a:pt x="26204" y="31476"/>
                  <a:pt x="26295" y="31636"/>
                </a:cubicBezTo>
                <a:cubicBezTo>
                  <a:pt x="26392" y="31636"/>
                  <a:pt x="26506" y="31720"/>
                  <a:pt x="26605" y="31720"/>
                </a:cubicBezTo>
                <a:cubicBezTo>
                  <a:pt x="26670" y="31720"/>
                  <a:pt x="26729" y="31685"/>
                  <a:pt x="26774" y="31568"/>
                </a:cubicBezTo>
                <a:cubicBezTo>
                  <a:pt x="26859" y="31674"/>
                  <a:pt x="26944" y="31799"/>
                  <a:pt x="27028" y="31908"/>
                </a:cubicBezTo>
                <a:lnTo>
                  <a:pt x="27028" y="31908"/>
                </a:lnTo>
                <a:cubicBezTo>
                  <a:pt x="27098" y="31850"/>
                  <a:pt x="27168" y="31810"/>
                  <a:pt x="27229" y="31810"/>
                </a:cubicBezTo>
                <a:cubicBezTo>
                  <a:pt x="27286" y="31810"/>
                  <a:pt x="27335" y="31845"/>
                  <a:pt x="27368" y="31933"/>
                </a:cubicBezTo>
                <a:cubicBezTo>
                  <a:pt x="27528" y="31750"/>
                  <a:pt x="27665" y="31591"/>
                  <a:pt x="27824" y="31431"/>
                </a:cubicBezTo>
                <a:cubicBezTo>
                  <a:pt x="27938" y="31454"/>
                  <a:pt x="28030" y="31476"/>
                  <a:pt x="28144" y="31499"/>
                </a:cubicBezTo>
                <a:cubicBezTo>
                  <a:pt x="28121" y="31362"/>
                  <a:pt x="28098" y="31271"/>
                  <a:pt x="28075" y="31134"/>
                </a:cubicBezTo>
                <a:cubicBezTo>
                  <a:pt x="28258" y="31111"/>
                  <a:pt x="28395" y="31111"/>
                  <a:pt x="28578" y="31088"/>
                </a:cubicBezTo>
                <a:cubicBezTo>
                  <a:pt x="28578" y="31020"/>
                  <a:pt x="28600" y="30951"/>
                  <a:pt x="28600" y="30906"/>
                </a:cubicBezTo>
                <a:cubicBezTo>
                  <a:pt x="28737" y="30860"/>
                  <a:pt x="28874" y="30837"/>
                  <a:pt x="28966" y="30769"/>
                </a:cubicBezTo>
                <a:cubicBezTo>
                  <a:pt x="29422" y="30404"/>
                  <a:pt x="29810" y="29947"/>
                  <a:pt x="30358" y="29673"/>
                </a:cubicBezTo>
                <a:cubicBezTo>
                  <a:pt x="30404" y="29650"/>
                  <a:pt x="30449" y="29582"/>
                  <a:pt x="30495" y="29536"/>
                </a:cubicBezTo>
                <a:cubicBezTo>
                  <a:pt x="30746" y="29331"/>
                  <a:pt x="30997" y="29103"/>
                  <a:pt x="31248" y="28874"/>
                </a:cubicBezTo>
                <a:cubicBezTo>
                  <a:pt x="31568" y="28578"/>
                  <a:pt x="31956" y="28327"/>
                  <a:pt x="32093" y="27870"/>
                </a:cubicBezTo>
                <a:cubicBezTo>
                  <a:pt x="32184" y="27870"/>
                  <a:pt x="32275" y="27893"/>
                  <a:pt x="32367" y="27893"/>
                </a:cubicBezTo>
                <a:cubicBezTo>
                  <a:pt x="32709" y="27596"/>
                  <a:pt x="32709" y="27596"/>
                  <a:pt x="32800" y="27277"/>
                </a:cubicBezTo>
                <a:cubicBezTo>
                  <a:pt x="32709" y="27231"/>
                  <a:pt x="32640" y="27185"/>
                  <a:pt x="32526" y="27117"/>
                </a:cubicBezTo>
                <a:cubicBezTo>
                  <a:pt x="32626" y="27090"/>
                  <a:pt x="32686" y="27073"/>
                  <a:pt x="32742" y="27073"/>
                </a:cubicBezTo>
                <a:cubicBezTo>
                  <a:pt x="32827" y="27073"/>
                  <a:pt x="32904" y="27112"/>
                  <a:pt x="33097" y="27208"/>
                </a:cubicBezTo>
                <a:cubicBezTo>
                  <a:pt x="34444" y="25998"/>
                  <a:pt x="35950" y="24948"/>
                  <a:pt x="37251" y="23533"/>
                </a:cubicBezTo>
                <a:cubicBezTo>
                  <a:pt x="37479" y="23373"/>
                  <a:pt x="37776" y="23191"/>
                  <a:pt x="38050" y="22963"/>
                </a:cubicBezTo>
                <a:cubicBezTo>
                  <a:pt x="38529" y="22552"/>
                  <a:pt x="38986" y="22118"/>
                  <a:pt x="39465" y="21707"/>
                </a:cubicBezTo>
                <a:cubicBezTo>
                  <a:pt x="39990" y="21251"/>
                  <a:pt x="40561" y="20840"/>
                  <a:pt x="41040" y="20361"/>
                </a:cubicBezTo>
                <a:cubicBezTo>
                  <a:pt x="41565" y="19813"/>
                  <a:pt x="42136" y="19333"/>
                  <a:pt x="42706" y="18854"/>
                </a:cubicBezTo>
                <a:cubicBezTo>
                  <a:pt x="42684" y="18808"/>
                  <a:pt x="42638" y="18763"/>
                  <a:pt x="42592" y="18694"/>
                </a:cubicBezTo>
                <a:cubicBezTo>
                  <a:pt x="42729" y="18671"/>
                  <a:pt x="42843" y="18649"/>
                  <a:pt x="42912" y="18649"/>
                </a:cubicBezTo>
                <a:cubicBezTo>
                  <a:pt x="42980" y="18512"/>
                  <a:pt x="43026" y="18420"/>
                  <a:pt x="43072" y="18306"/>
                </a:cubicBezTo>
                <a:cubicBezTo>
                  <a:pt x="43140" y="18352"/>
                  <a:pt x="43209" y="18375"/>
                  <a:pt x="43346" y="18443"/>
                </a:cubicBezTo>
                <a:cubicBezTo>
                  <a:pt x="43528" y="18193"/>
                  <a:pt x="43733" y="17942"/>
                  <a:pt x="43961" y="17668"/>
                </a:cubicBezTo>
                <a:lnTo>
                  <a:pt x="43961" y="17668"/>
                </a:lnTo>
                <a:cubicBezTo>
                  <a:pt x="43971" y="17671"/>
                  <a:pt x="43993" y="17676"/>
                  <a:pt x="44008" y="17690"/>
                </a:cubicBezTo>
                <a:cubicBezTo>
                  <a:pt x="44144" y="17553"/>
                  <a:pt x="44259" y="17462"/>
                  <a:pt x="44373" y="17348"/>
                </a:cubicBezTo>
                <a:cubicBezTo>
                  <a:pt x="44578" y="17165"/>
                  <a:pt x="44875" y="17097"/>
                  <a:pt x="44943" y="16777"/>
                </a:cubicBezTo>
                <a:cubicBezTo>
                  <a:pt x="44943" y="16731"/>
                  <a:pt x="45057" y="16686"/>
                  <a:pt x="45126" y="16663"/>
                </a:cubicBezTo>
                <a:cubicBezTo>
                  <a:pt x="45537" y="16503"/>
                  <a:pt x="45834" y="16229"/>
                  <a:pt x="45970" y="15864"/>
                </a:cubicBezTo>
                <a:cubicBezTo>
                  <a:pt x="46130" y="15773"/>
                  <a:pt x="46267" y="15750"/>
                  <a:pt x="46359" y="15659"/>
                </a:cubicBezTo>
                <a:cubicBezTo>
                  <a:pt x="46861" y="15248"/>
                  <a:pt x="47317" y="14814"/>
                  <a:pt x="47797" y="14403"/>
                </a:cubicBezTo>
                <a:cubicBezTo>
                  <a:pt x="47888" y="14312"/>
                  <a:pt x="48002" y="14198"/>
                  <a:pt x="48093" y="14084"/>
                </a:cubicBezTo>
                <a:cubicBezTo>
                  <a:pt x="48458" y="13741"/>
                  <a:pt x="48846" y="13399"/>
                  <a:pt x="49189" y="13034"/>
                </a:cubicBezTo>
                <a:cubicBezTo>
                  <a:pt x="49280" y="12942"/>
                  <a:pt x="49326" y="12760"/>
                  <a:pt x="49394" y="12577"/>
                </a:cubicBezTo>
                <a:cubicBezTo>
                  <a:pt x="49428" y="12567"/>
                  <a:pt x="49470" y="12566"/>
                  <a:pt x="49517" y="12566"/>
                </a:cubicBezTo>
                <a:cubicBezTo>
                  <a:pt x="49537" y="12566"/>
                  <a:pt x="49557" y="12566"/>
                  <a:pt x="49578" y="12566"/>
                </a:cubicBezTo>
                <a:cubicBezTo>
                  <a:pt x="49739" y="12566"/>
                  <a:pt x="49924" y="12551"/>
                  <a:pt x="49988" y="12280"/>
                </a:cubicBezTo>
                <a:lnTo>
                  <a:pt x="49988" y="12280"/>
                </a:lnTo>
                <a:cubicBezTo>
                  <a:pt x="49851" y="12303"/>
                  <a:pt x="49714" y="12326"/>
                  <a:pt x="49508" y="12349"/>
                </a:cubicBezTo>
                <a:cubicBezTo>
                  <a:pt x="49714" y="12075"/>
                  <a:pt x="49851" y="11892"/>
                  <a:pt x="49965" y="11710"/>
                </a:cubicBezTo>
                <a:cubicBezTo>
                  <a:pt x="50161" y="11710"/>
                  <a:pt x="50260" y="11932"/>
                  <a:pt x="50413" y="11932"/>
                </a:cubicBezTo>
                <a:cubicBezTo>
                  <a:pt x="50456" y="11932"/>
                  <a:pt x="50503" y="11915"/>
                  <a:pt x="50558" y="11870"/>
                </a:cubicBezTo>
                <a:cubicBezTo>
                  <a:pt x="50536" y="11550"/>
                  <a:pt x="50536" y="11550"/>
                  <a:pt x="50764" y="11185"/>
                </a:cubicBezTo>
                <a:cubicBezTo>
                  <a:pt x="50809" y="11276"/>
                  <a:pt x="50855" y="11367"/>
                  <a:pt x="50901" y="11504"/>
                </a:cubicBezTo>
                <a:cubicBezTo>
                  <a:pt x="51061" y="11322"/>
                  <a:pt x="51334" y="11185"/>
                  <a:pt x="51312" y="11025"/>
                </a:cubicBezTo>
                <a:cubicBezTo>
                  <a:pt x="51312" y="10705"/>
                  <a:pt x="51517" y="10728"/>
                  <a:pt x="51722" y="10683"/>
                </a:cubicBezTo>
                <a:cubicBezTo>
                  <a:pt x="51745" y="10591"/>
                  <a:pt x="51768" y="10500"/>
                  <a:pt x="51791" y="10409"/>
                </a:cubicBezTo>
                <a:cubicBezTo>
                  <a:pt x="52110" y="10409"/>
                  <a:pt x="52110" y="10409"/>
                  <a:pt x="52110" y="9975"/>
                </a:cubicBezTo>
                <a:cubicBezTo>
                  <a:pt x="52270" y="9998"/>
                  <a:pt x="52407" y="10021"/>
                  <a:pt x="52613" y="10044"/>
                </a:cubicBezTo>
                <a:cubicBezTo>
                  <a:pt x="52795" y="9838"/>
                  <a:pt x="52978" y="9633"/>
                  <a:pt x="53160" y="9427"/>
                </a:cubicBezTo>
                <a:cubicBezTo>
                  <a:pt x="53160" y="9359"/>
                  <a:pt x="53138" y="9290"/>
                  <a:pt x="53115" y="9199"/>
                </a:cubicBezTo>
                <a:cubicBezTo>
                  <a:pt x="53480" y="9153"/>
                  <a:pt x="53800" y="9062"/>
                  <a:pt x="53914" y="8697"/>
                </a:cubicBezTo>
                <a:cubicBezTo>
                  <a:pt x="53937" y="8628"/>
                  <a:pt x="53982" y="8560"/>
                  <a:pt x="54028" y="8560"/>
                </a:cubicBezTo>
                <a:cubicBezTo>
                  <a:pt x="54325" y="8537"/>
                  <a:pt x="54439" y="8286"/>
                  <a:pt x="54621" y="8126"/>
                </a:cubicBezTo>
                <a:cubicBezTo>
                  <a:pt x="54895" y="7875"/>
                  <a:pt x="55192" y="7624"/>
                  <a:pt x="55420" y="7350"/>
                </a:cubicBezTo>
                <a:cubicBezTo>
                  <a:pt x="55785" y="6939"/>
                  <a:pt x="56310" y="6665"/>
                  <a:pt x="56424" y="6186"/>
                </a:cubicBezTo>
                <a:cubicBezTo>
                  <a:pt x="56653" y="5958"/>
                  <a:pt x="56835" y="5821"/>
                  <a:pt x="56949" y="5684"/>
                </a:cubicBezTo>
                <a:cubicBezTo>
                  <a:pt x="56927" y="5524"/>
                  <a:pt x="56904" y="5410"/>
                  <a:pt x="56881" y="5296"/>
                </a:cubicBezTo>
                <a:cubicBezTo>
                  <a:pt x="56904" y="5273"/>
                  <a:pt x="56927" y="5250"/>
                  <a:pt x="56972" y="5227"/>
                </a:cubicBezTo>
                <a:cubicBezTo>
                  <a:pt x="56972" y="5296"/>
                  <a:pt x="56995" y="5364"/>
                  <a:pt x="57041" y="5501"/>
                </a:cubicBezTo>
                <a:cubicBezTo>
                  <a:pt x="57223" y="5227"/>
                  <a:pt x="57360" y="5022"/>
                  <a:pt x="57497" y="4817"/>
                </a:cubicBezTo>
                <a:cubicBezTo>
                  <a:pt x="57383" y="4748"/>
                  <a:pt x="57269" y="4657"/>
                  <a:pt x="57155" y="4588"/>
                </a:cubicBezTo>
                <a:cubicBezTo>
                  <a:pt x="57155" y="4543"/>
                  <a:pt x="57178" y="4497"/>
                  <a:pt x="57201" y="4451"/>
                </a:cubicBezTo>
                <a:cubicBezTo>
                  <a:pt x="57406" y="4474"/>
                  <a:pt x="57611" y="4497"/>
                  <a:pt x="57840" y="4520"/>
                </a:cubicBezTo>
                <a:cubicBezTo>
                  <a:pt x="58273" y="3812"/>
                  <a:pt x="58890" y="3150"/>
                  <a:pt x="59186" y="2283"/>
                </a:cubicBezTo>
                <a:cubicBezTo>
                  <a:pt x="58958" y="2100"/>
                  <a:pt x="59164" y="2009"/>
                  <a:pt x="59278" y="1941"/>
                </a:cubicBezTo>
                <a:cubicBezTo>
                  <a:pt x="59186" y="1758"/>
                  <a:pt x="59072" y="1598"/>
                  <a:pt x="58981" y="1438"/>
                </a:cubicBezTo>
                <a:cubicBezTo>
                  <a:pt x="58547" y="1507"/>
                  <a:pt x="58387" y="1872"/>
                  <a:pt x="58159" y="2214"/>
                </a:cubicBezTo>
                <a:cubicBezTo>
                  <a:pt x="57908" y="1918"/>
                  <a:pt x="58136" y="1758"/>
                  <a:pt x="58296" y="1575"/>
                </a:cubicBezTo>
                <a:cubicBezTo>
                  <a:pt x="58205" y="1279"/>
                  <a:pt x="58091" y="1005"/>
                  <a:pt x="57794" y="868"/>
                </a:cubicBezTo>
                <a:cubicBezTo>
                  <a:pt x="57794" y="685"/>
                  <a:pt x="57817" y="503"/>
                  <a:pt x="57817" y="366"/>
                </a:cubicBezTo>
                <a:cubicBezTo>
                  <a:pt x="57497" y="229"/>
                  <a:pt x="57223" y="115"/>
                  <a:pt x="569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flipH="1">
            <a:off x="-119050" y="3517750"/>
            <a:ext cx="1635475" cy="1560125"/>
          </a:xfrm>
          <a:custGeom>
            <a:avLst/>
            <a:gdLst/>
            <a:ahLst/>
            <a:cxnLst/>
            <a:rect l="l" t="t" r="r" b="b"/>
            <a:pathLst>
              <a:path w="65419" h="62405" extrusionOk="0">
                <a:moveTo>
                  <a:pt x="46884" y="20086"/>
                </a:moveTo>
                <a:cubicBezTo>
                  <a:pt x="46884" y="20109"/>
                  <a:pt x="46907" y="20109"/>
                  <a:pt x="46907" y="20132"/>
                </a:cubicBezTo>
                <a:cubicBezTo>
                  <a:pt x="46907" y="20132"/>
                  <a:pt x="46884" y="20155"/>
                  <a:pt x="46884" y="20155"/>
                </a:cubicBezTo>
                <a:cubicBezTo>
                  <a:pt x="46861" y="20155"/>
                  <a:pt x="46861" y="20155"/>
                  <a:pt x="46838" y="20132"/>
                </a:cubicBezTo>
                <a:cubicBezTo>
                  <a:pt x="46861" y="20132"/>
                  <a:pt x="46861" y="20109"/>
                  <a:pt x="46884" y="20086"/>
                </a:cubicBezTo>
                <a:close/>
                <a:moveTo>
                  <a:pt x="27254" y="38347"/>
                </a:moveTo>
                <a:cubicBezTo>
                  <a:pt x="27368" y="38643"/>
                  <a:pt x="27734" y="38826"/>
                  <a:pt x="27642" y="39328"/>
                </a:cubicBezTo>
                <a:cubicBezTo>
                  <a:pt x="27597" y="39146"/>
                  <a:pt x="27551" y="39054"/>
                  <a:pt x="27505" y="38940"/>
                </a:cubicBezTo>
                <a:cubicBezTo>
                  <a:pt x="27300" y="39009"/>
                  <a:pt x="27072" y="39054"/>
                  <a:pt x="26866" y="39123"/>
                </a:cubicBezTo>
                <a:cubicBezTo>
                  <a:pt x="26889" y="39214"/>
                  <a:pt x="26935" y="39328"/>
                  <a:pt x="27003" y="39465"/>
                </a:cubicBezTo>
                <a:cubicBezTo>
                  <a:pt x="26980" y="39488"/>
                  <a:pt x="26958" y="39511"/>
                  <a:pt x="26935" y="39511"/>
                </a:cubicBezTo>
                <a:cubicBezTo>
                  <a:pt x="26775" y="39374"/>
                  <a:pt x="26615" y="39260"/>
                  <a:pt x="26433" y="39100"/>
                </a:cubicBezTo>
                <a:cubicBezTo>
                  <a:pt x="26592" y="38963"/>
                  <a:pt x="26707" y="38849"/>
                  <a:pt x="26843" y="38735"/>
                </a:cubicBezTo>
                <a:cubicBezTo>
                  <a:pt x="26935" y="38780"/>
                  <a:pt x="27026" y="38826"/>
                  <a:pt x="27186" y="38917"/>
                </a:cubicBezTo>
                <a:cubicBezTo>
                  <a:pt x="27117" y="38712"/>
                  <a:pt x="27072" y="38598"/>
                  <a:pt x="27026" y="38461"/>
                </a:cubicBezTo>
                <a:cubicBezTo>
                  <a:pt x="27095" y="38438"/>
                  <a:pt x="27163" y="38392"/>
                  <a:pt x="27254" y="38347"/>
                </a:cubicBezTo>
                <a:close/>
                <a:moveTo>
                  <a:pt x="19334" y="43414"/>
                </a:moveTo>
                <a:cubicBezTo>
                  <a:pt x="19329" y="43414"/>
                  <a:pt x="19328" y="43415"/>
                  <a:pt x="19332" y="43416"/>
                </a:cubicBezTo>
                <a:lnTo>
                  <a:pt x="19332" y="43416"/>
                </a:lnTo>
                <a:cubicBezTo>
                  <a:pt x="19332" y="43416"/>
                  <a:pt x="19333" y="43415"/>
                  <a:pt x="19334" y="43414"/>
                </a:cubicBezTo>
                <a:close/>
                <a:moveTo>
                  <a:pt x="19562" y="45422"/>
                </a:moveTo>
                <a:cubicBezTo>
                  <a:pt x="19608" y="45605"/>
                  <a:pt x="19654" y="45742"/>
                  <a:pt x="19699" y="45856"/>
                </a:cubicBezTo>
                <a:cubicBezTo>
                  <a:pt x="19745" y="45993"/>
                  <a:pt x="19813" y="46107"/>
                  <a:pt x="19882" y="46244"/>
                </a:cubicBezTo>
                <a:cubicBezTo>
                  <a:pt x="19813" y="46290"/>
                  <a:pt x="19722" y="46335"/>
                  <a:pt x="19631" y="46404"/>
                </a:cubicBezTo>
                <a:cubicBezTo>
                  <a:pt x="19494" y="46199"/>
                  <a:pt x="19380" y="46016"/>
                  <a:pt x="19243" y="45788"/>
                </a:cubicBezTo>
                <a:cubicBezTo>
                  <a:pt x="19311" y="45719"/>
                  <a:pt x="19402" y="45605"/>
                  <a:pt x="19562" y="45422"/>
                </a:cubicBezTo>
                <a:close/>
                <a:moveTo>
                  <a:pt x="9154" y="51654"/>
                </a:moveTo>
                <a:cubicBezTo>
                  <a:pt x="9245" y="51768"/>
                  <a:pt x="9291" y="51882"/>
                  <a:pt x="9336" y="51973"/>
                </a:cubicBezTo>
                <a:cubicBezTo>
                  <a:pt x="9268" y="52224"/>
                  <a:pt x="8880" y="52361"/>
                  <a:pt x="9154" y="52658"/>
                </a:cubicBezTo>
                <a:cubicBezTo>
                  <a:pt x="9040" y="52749"/>
                  <a:pt x="8948" y="52818"/>
                  <a:pt x="8880" y="52886"/>
                </a:cubicBezTo>
                <a:cubicBezTo>
                  <a:pt x="8811" y="52749"/>
                  <a:pt x="8743" y="52635"/>
                  <a:pt x="8675" y="52521"/>
                </a:cubicBezTo>
                <a:cubicBezTo>
                  <a:pt x="8834" y="52247"/>
                  <a:pt x="8994" y="51950"/>
                  <a:pt x="9154" y="51654"/>
                </a:cubicBezTo>
                <a:close/>
                <a:moveTo>
                  <a:pt x="64003" y="0"/>
                </a:moveTo>
                <a:cubicBezTo>
                  <a:pt x="63524" y="274"/>
                  <a:pt x="62976" y="411"/>
                  <a:pt x="62839" y="1027"/>
                </a:cubicBezTo>
                <a:cubicBezTo>
                  <a:pt x="62702" y="1050"/>
                  <a:pt x="62611" y="1073"/>
                  <a:pt x="62451" y="1096"/>
                </a:cubicBezTo>
                <a:cubicBezTo>
                  <a:pt x="62542" y="1233"/>
                  <a:pt x="62588" y="1301"/>
                  <a:pt x="62634" y="1393"/>
                </a:cubicBezTo>
                <a:cubicBezTo>
                  <a:pt x="62748" y="1324"/>
                  <a:pt x="62839" y="1278"/>
                  <a:pt x="62839" y="1278"/>
                </a:cubicBezTo>
                <a:cubicBezTo>
                  <a:pt x="63113" y="1438"/>
                  <a:pt x="63318" y="1529"/>
                  <a:pt x="63592" y="1689"/>
                </a:cubicBezTo>
                <a:cubicBezTo>
                  <a:pt x="63364" y="1826"/>
                  <a:pt x="63159" y="1918"/>
                  <a:pt x="62999" y="2032"/>
                </a:cubicBezTo>
                <a:cubicBezTo>
                  <a:pt x="62839" y="1940"/>
                  <a:pt x="62725" y="1895"/>
                  <a:pt x="62542" y="1803"/>
                </a:cubicBezTo>
                <a:lnTo>
                  <a:pt x="62542" y="1803"/>
                </a:lnTo>
                <a:cubicBezTo>
                  <a:pt x="62588" y="2077"/>
                  <a:pt x="62611" y="2283"/>
                  <a:pt x="62634" y="2488"/>
                </a:cubicBezTo>
                <a:cubicBezTo>
                  <a:pt x="61949" y="3150"/>
                  <a:pt x="61241" y="3835"/>
                  <a:pt x="60534" y="4474"/>
                </a:cubicBezTo>
                <a:cubicBezTo>
                  <a:pt x="60442" y="4565"/>
                  <a:pt x="60283" y="4588"/>
                  <a:pt x="60146" y="4634"/>
                </a:cubicBezTo>
                <a:cubicBezTo>
                  <a:pt x="60100" y="4657"/>
                  <a:pt x="60077" y="4679"/>
                  <a:pt x="60009" y="4725"/>
                </a:cubicBezTo>
                <a:lnTo>
                  <a:pt x="60009" y="4976"/>
                </a:lnTo>
                <a:cubicBezTo>
                  <a:pt x="59826" y="5090"/>
                  <a:pt x="59643" y="5204"/>
                  <a:pt x="59506" y="5318"/>
                </a:cubicBezTo>
                <a:cubicBezTo>
                  <a:pt x="59347" y="5159"/>
                  <a:pt x="59233" y="5045"/>
                  <a:pt x="59073" y="4908"/>
                </a:cubicBezTo>
                <a:cubicBezTo>
                  <a:pt x="58982" y="5067"/>
                  <a:pt x="58913" y="5227"/>
                  <a:pt x="58845" y="5387"/>
                </a:cubicBezTo>
                <a:cubicBezTo>
                  <a:pt x="58799" y="5387"/>
                  <a:pt x="58730" y="5433"/>
                  <a:pt x="58662" y="5455"/>
                </a:cubicBezTo>
                <a:cubicBezTo>
                  <a:pt x="58708" y="5570"/>
                  <a:pt x="58776" y="5684"/>
                  <a:pt x="58822" y="5775"/>
                </a:cubicBezTo>
                <a:cubicBezTo>
                  <a:pt x="58753" y="5980"/>
                  <a:pt x="58274" y="6003"/>
                  <a:pt x="58571" y="6300"/>
                </a:cubicBezTo>
                <a:cubicBezTo>
                  <a:pt x="58046" y="6802"/>
                  <a:pt x="57566" y="7327"/>
                  <a:pt x="57019" y="7784"/>
                </a:cubicBezTo>
                <a:cubicBezTo>
                  <a:pt x="56448" y="8240"/>
                  <a:pt x="56014" y="8834"/>
                  <a:pt x="55444" y="9107"/>
                </a:cubicBezTo>
                <a:cubicBezTo>
                  <a:pt x="54987" y="9724"/>
                  <a:pt x="54439" y="10180"/>
                  <a:pt x="53869" y="10705"/>
                </a:cubicBezTo>
                <a:cubicBezTo>
                  <a:pt x="53618" y="10294"/>
                  <a:pt x="53275" y="10020"/>
                  <a:pt x="52910" y="9769"/>
                </a:cubicBezTo>
                <a:cubicBezTo>
                  <a:pt x="52842" y="9815"/>
                  <a:pt x="52773" y="9884"/>
                  <a:pt x="52682" y="9975"/>
                </a:cubicBezTo>
                <a:cubicBezTo>
                  <a:pt x="52636" y="9838"/>
                  <a:pt x="52613" y="9769"/>
                  <a:pt x="52545" y="9587"/>
                </a:cubicBezTo>
                <a:cubicBezTo>
                  <a:pt x="52317" y="9884"/>
                  <a:pt x="52157" y="10135"/>
                  <a:pt x="52020" y="10317"/>
                </a:cubicBezTo>
                <a:cubicBezTo>
                  <a:pt x="51860" y="10386"/>
                  <a:pt x="51723" y="10431"/>
                  <a:pt x="51586" y="10477"/>
                </a:cubicBezTo>
                <a:cubicBezTo>
                  <a:pt x="51723" y="10614"/>
                  <a:pt x="51792" y="10705"/>
                  <a:pt x="51883" y="10819"/>
                </a:cubicBezTo>
                <a:cubicBezTo>
                  <a:pt x="51723" y="10865"/>
                  <a:pt x="51609" y="10911"/>
                  <a:pt x="51472" y="10956"/>
                </a:cubicBezTo>
                <a:cubicBezTo>
                  <a:pt x="51449" y="10865"/>
                  <a:pt x="51426" y="10751"/>
                  <a:pt x="51381" y="10614"/>
                </a:cubicBezTo>
                <a:cubicBezTo>
                  <a:pt x="51289" y="10728"/>
                  <a:pt x="51198" y="10819"/>
                  <a:pt x="51130" y="10911"/>
                </a:cubicBezTo>
                <a:cubicBezTo>
                  <a:pt x="51175" y="11025"/>
                  <a:pt x="51221" y="11116"/>
                  <a:pt x="51289" y="11276"/>
                </a:cubicBezTo>
                <a:cubicBezTo>
                  <a:pt x="51130" y="11230"/>
                  <a:pt x="51061" y="11207"/>
                  <a:pt x="50924" y="11162"/>
                </a:cubicBezTo>
                <a:cubicBezTo>
                  <a:pt x="50650" y="11367"/>
                  <a:pt x="50354" y="11618"/>
                  <a:pt x="50080" y="11824"/>
                </a:cubicBezTo>
                <a:cubicBezTo>
                  <a:pt x="50171" y="12029"/>
                  <a:pt x="50239" y="12189"/>
                  <a:pt x="50331" y="12394"/>
                </a:cubicBezTo>
                <a:cubicBezTo>
                  <a:pt x="50285" y="12440"/>
                  <a:pt x="50239" y="12486"/>
                  <a:pt x="50171" y="12531"/>
                </a:cubicBezTo>
                <a:cubicBezTo>
                  <a:pt x="50057" y="12394"/>
                  <a:pt x="49943" y="12257"/>
                  <a:pt x="49851" y="12120"/>
                </a:cubicBezTo>
                <a:cubicBezTo>
                  <a:pt x="49532" y="12143"/>
                  <a:pt x="49486" y="12394"/>
                  <a:pt x="49395" y="12600"/>
                </a:cubicBezTo>
                <a:cubicBezTo>
                  <a:pt x="49281" y="12668"/>
                  <a:pt x="49098" y="12668"/>
                  <a:pt x="49053" y="12760"/>
                </a:cubicBezTo>
                <a:cubicBezTo>
                  <a:pt x="48870" y="13079"/>
                  <a:pt x="48528" y="13216"/>
                  <a:pt x="48322" y="13467"/>
                </a:cubicBezTo>
                <a:cubicBezTo>
                  <a:pt x="48117" y="13695"/>
                  <a:pt x="47934" y="13901"/>
                  <a:pt x="47751" y="14106"/>
                </a:cubicBezTo>
                <a:cubicBezTo>
                  <a:pt x="47843" y="14289"/>
                  <a:pt x="47911" y="14426"/>
                  <a:pt x="47980" y="14563"/>
                </a:cubicBezTo>
                <a:lnTo>
                  <a:pt x="48413" y="14563"/>
                </a:lnTo>
                <a:cubicBezTo>
                  <a:pt x="48596" y="14791"/>
                  <a:pt x="48733" y="15019"/>
                  <a:pt x="48642" y="15316"/>
                </a:cubicBezTo>
                <a:cubicBezTo>
                  <a:pt x="48607" y="15473"/>
                  <a:pt x="48546" y="15576"/>
                  <a:pt x="48417" y="15576"/>
                </a:cubicBezTo>
                <a:cubicBezTo>
                  <a:pt x="48377" y="15576"/>
                  <a:pt x="48331" y="15566"/>
                  <a:pt x="48276" y="15544"/>
                </a:cubicBezTo>
                <a:cubicBezTo>
                  <a:pt x="48185" y="15544"/>
                  <a:pt x="48094" y="15567"/>
                  <a:pt x="48025" y="15567"/>
                </a:cubicBezTo>
                <a:cubicBezTo>
                  <a:pt x="48003" y="15795"/>
                  <a:pt x="48003" y="15978"/>
                  <a:pt x="47980" y="16275"/>
                </a:cubicBezTo>
                <a:cubicBezTo>
                  <a:pt x="47881" y="16110"/>
                  <a:pt x="47788" y="16046"/>
                  <a:pt x="47692" y="16046"/>
                </a:cubicBezTo>
                <a:cubicBezTo>
                  <a:pt x="47589" y="16046"/>
                  <a:pt x="47482" y="16122"/>
                  <a:pt x="47363" y="16229"/>
                </a:cubicBezTo>
                <a:cubicBezTo>
                  <a:pt x="47386" y="15909"/>
                  <a:pt x="47409" y="15704"/>
                  <a:pt x="47432" y="15476"/>
                </a:cubicBezTo>
                <a:cubicBezTo>
                  <a:pt x="47363" y="15384"/>
                  <a:pt x="47295" y="15270"/>
                  <a:pt x="47226" y="15179"/>
                </a:cubicBezTo>
                <a:cubicBezTo>
                  <a:pt x="46907" y="15179"/>
                  <a:pt x="46861" y="15156"/>
                  <a:pt x="46838" y="14814"/>
                </a:cubicBezTo>
                <a:cubicBezTo>
                  <a:pt x="46633" y="14928"/>
                  <a:pt x="46473" y="15065"/>
                  <a:pt x="46291" y="15179"/>
                </a:cubicBezTo>
                <a:cubicBezTo>
                  <a:pt x="46268" y="15339"/>
                  <a:pt x="46245" y="15476"/>
                  <a:pt x="46245" y="15521"/>
                </a:cubicBezTo>
                <a:cubicBezTo>
                  <a:pt x="46017" y="15613"/>
                  <a:pt x="45857" y="15681"/>
                  <a:pt x="45697" y="15750"/>
                </a:cubicBezTo>
                <a:cubicBezTo>
                  <a:pt x="45674" y="15932"/>
                  <a:pt x="45652" y="16115"/>
                  <a:pt x="45652" y="16206"/>
                </a:cubicBezTo>
                <a:cubicBezTo>
                  <a:pt x="45469" y="16229"/>
                  <a:pt x="45309" y="16206"/>
                  <a:pt x="45195" y="16275"/>
                </a:cubicBezTo>
                <a:cubicBezTo>
                  <a:pt x="45012" y="16366"/>
                  <a:pt x="44853" y="16503"/>
                  <a:pt x="44716" y="16640"/>
                </a:cubicBezTo>
                <a:cubicBezTo>
                  <a:pt x="44510" y="16822"/>
                  <a:pt x="44373" y="17028"/>
                  <a:pt x="44168" y="17188"/>
                </a:cubicBezTo>
                <a:cubicBezTo>
                  <a:pt x="43597" y="17644"/>
                  <a:pt x="43004" y="18078"/>
                  <a:pt x="42547" y="18671"/>
                </a:cubicBezTo>
                <a:cubicBezTo>
                  <a:pt x="42456" y="18808"/>
                  <a:pt x="42319" y="18900"/>
                  <a:pt x="42182" y="19014"/>
                </a:cubicBezTo>
                <a:cubicBezTo>
                  <a:pt x="42045" y="19128"/>
                  <a:pt x="41885" y="19219"/>
                  <a:pt x="41771" y="19356"/>
                </a:cubicBezTo>
                <a:cubicBezTo>
                  <a:pt x="41611" y="19516"/>
                  <a:pt x="41497" y="19744"/>
                  <a:pt x="41338" y="19904"/>
                </a:cubicBezTo>
                <a:cubicBezTo>
                  <a:pt x="40972" y="20223"/>
                  <a:pt x="40607" y="20497"/>
                  <a:pt x="40219" y="20817"/>
                </a:cubicBezTo>
                <a:cubicBezTo>
                  <a:pt x="40242" y="20862"/>
                  <a:pt x="40288" y="20931"/>
                  <a:pt x="40333" y="20999"/>
                </a:cubicBezTo>
                <a:cubicBezTo>
                  <a:pt x="40128" y="21136"/>
                  <a:pt x="39922" y="21273"/>
                  <a:pt x="39671" y="21433"/>
                </a:cubicBezTo>
                <a:cubicBezTo>
                  <a:pt x="40082" y="21479"/>
                  <a:pt x="40128" y="21524"/>
                  <a:pt x="40219" y="22027"/>
                </a:cubicBezTo>
                <a:cubicBezTo>
                  <a:pt x="40151" y="22049"/>
                  <a:pt x="40082" y="22095"/>
                  <a:pt x="39991" y="22141"/>
                </a:cubicBezTo>
                <a:cubicBezTo>
                  <a:pt x="39922" y="21981"/>
                  <a:pt x="39877" y="21890"/>
                  <a:pt x="39854" y="21798"/>
                </a:cubicBezTo>
                <a:cubicBezTo>
                  <a:pt x="39694" y="21776"/>
                  <a:pt x="39557" y="21753"/>
                  <a:pt x="39397" y="21730"/>
                </a:cubicBezTo>
                <a:cubicBezTo>
                  <a:pt x="39397" y="21844"/>
                  <a:pt x="39375" y="21958"/>
                  <a:pt x="39375" y="22072"/>
                </a:cubicBezTo>
                <a:cubicBezTo>
                  <a:pt x="39260" y="22095"/>
                  <a:pt x="39146" y="22118"/>
                  <a:pt x="39055" y="22141"/>
                </a:cubicBezTo>
                <a:cubicBezTo>
                  <a:pt x="39009" y="22232"/>
                  <a:pt x="38987" y="22300"/>
                  <a:pt x="38964" y="22369"/>
                </a:cubicBezTo>
                <a:cubicBezTo>
                  <a:pt x="38872" y="22346"/>
                  <a:pt x="38781" y="22300"/>
                  <a:pt x="38667" y="22278"/>
                </a:cubicBezTo>
                <a:cubicBezTo>
                  <a:pt x="38416" y="22597"/>
                  <a:pt x="37982" y="22757"/>
                  <a:pt x="37914" y="23213"/>
                </a:cubicBezTo>
                <a:cubicBezTo>
                  <a:pt x="37891" y="23328"/>
                  <a:pt x="37777" y="23396"/>
                  <a:pt x="37708" y="23487"/>
                </a:cubicBezTo>
                <a:cubicBezTo>
                  <a:pt x="37526" y="23693"/>
                  <a:pt x="37320" y="23921"/>
                  <a:pt x="37115" y="24149"/>
                </a:cubicBezTo>
                <a:cubicBezTo>
                  <a:pt x="37343" y="24127"/>
                  <a:pt x="37526" y="24127"/>
                  <a:pt x="37708" y="24104"/>
                </a:cubicBezTo>
                <a:cubicBezTo>
                  <a:pt x="37822" y="24263"/>
                  <a:pt x="37914" y="24423"/>
                  <a:pt x="38028" y="24560"/>
                </a:cubicBezTo>
                <a:cubicBezTo>
                  <a:pt x="37845" y="24788"/>
                  <a:pt x="37663" y="24994"/>
                  <a:pt x="37480" y="25199"/>
                </a:cubicBezTo>
                <a:cubicBezTo>
                  <a:pt x="37503" y="25222"/>
                  <a:pt x="37503" y="25222"/>
                  <a:pt x="37526" y="25222"/>
                </a:cubicBezTo>
                <a:cubicBezTo>
                  <a:pt x="37663" y="25131"/>
                  <a:pt x="37822" y="25040"/>
                  <a:pt x="37982" y="24948"/>
                </a:cubicBezTo>
                <a:cubicBezTo>
                  <a:pt x="37982" y="24971"/>
                  <a:pt x="38005" y="25017"/>
                  <a:pt x="38005" y="25040"/>
                </a:cubicBezTo>
                <a:cubicBezTo>
                  <a:pt x="38188" y="25017"/>
                  <a:pt x="38393" y="24994"/>
                  <a:pt x="38576" y="24971"/>
                </a:cubicBezTo>
                <a:cubicBezTo>
                  <a:pt x="38462" y="24971"/>
                  <a:pt x="38347" y="24948"/>
                  <a:pt x="38188" y="24948"/>
                </a:cubicBezTo>
                <a:cubicBezTo>
                  <a:pt x="38325" y="24720"/>
                  <a:pt x="38416" y="24560"/>
                  <a:pt x="38530" y="24378"/>
                </a:cubicBezTo>
                <a:cubicBezTo>
                  <a:pt x="38416" y="24355"/>
                  <a:pt x="38325" y="24332"/>
                  <a:pt x="38210" y="24286"/>
                </a:cubicBezTo>
                <a:cubicBezTo>
                  <a:pt x="38280" y="24201"/>
                  <a:pt x="38352" y="24176"/>
                  <a:pt x="38425" y="24176"/>
                </a:cubicBezTo>
                <a:cubicBezTo>
                  <a:pt x="38525" y="24176"/>
                  <a:pt x="38626" y="24224"/>
                  <a:pt x="38719" y="24224"/>
                </a:cubicBezTo>
                <a:cubicBezTo>
                  <a:pt x="38756" y="24224"/>
                  <a:pt x="38792" y="24217"/>
                  <a:pt x="38827" y="24195"/>
                </a:cubicBezTo>
                <a:lnTo>
                  <a:pt x="38827" y="24834"/>
                </a:lnTo>
                <a:cubicBezTo>
                  <a:pt x="38804" y="24857"/>
                  <a:pt x="38713" y="24925"/>
                  <a:pt x="38621" y="25017"/>
                </a:cubicBezTo>
                <a:cubicBezTo>
                  <a:pt x="38530" y="25291"/>
                  <a:pt x="38279" y="25359"/>
                  <a:pt x="38096" y="25519"/>
                </a:cubicBezTo>
                <a:cubicBezTo>
                  <a:pt x="37594" y="25998"/>
                  <a:pt x="37069" y="26500"/>
                  <a:pt x="36590" y="27002"/>
                </a:cubicBezTo>
                <a:cubicBezTo>
                  <a:pt x="36019" y="27596"/>
                  <a:pt x="35357" y="28075"/>
                  <a:pt x="34810" y="28714"/>
                </a:cubicBezTo>
                <a:cubicBezTo>
                  <a:pt x="34653" y="28890"/>
                  <a:pt x="34480" y="29200"/>
                  <a:pt x="34205" y="29200"/>
                </a:cubicBezTo>
                <a:cubicBezTo>
                  <a:pt x="34158" y="29200"/>
                  <a:pt x="34109" y="29191"/>
                  <a:pt x="34056" y="29171"/>
                </a:cubicBezTo>
                <a:cubicBezTo>
                  <a:pt x="33874" y="29696"/>
                  <a:pt x="33417" y="29970"/>
                  <a:pt x="33075" y="30403"/>
                </a:cubicBezTo>
                <a:cubicBezTo>
                  <a:pt x="33006" y="30221"/>
                  <a:pt x="32961" y="30130"/>
                  <a:pt x="32892" y="29947"/>
                </a:cubicBezTo>
                <a:lnTo>
                  <a:pt x="32892" y="29947"/>
                </a:lnTo>
                <a:cubicBezTo>
                  <a:pt x="32824" y="30289"/>
                  <a:pt x="32915" y="30632"/>
                  <a:pt x="32527" y="30769"/>
                </a:cubicBezTo>
                <a:cubicBezTo>
                  <a:pt x="32481" y="30563"/>
                  <a:pt x="32459" y="30358"/>
                  <a:pt x="32413" y="30107"/>
                </a:cubicBezTo>
                <a:cubicBezTo>
                  <a:pt x="32299" y="30198"/>
                  <a:pt x="32207" y="30266"/>
                  <a:pt x="32116" y="30335"/>
                </a:cubicBezTo>
                <a:cubicBezTo>
                  <a:pt x="32070" y="30289"/>
                  <a:pt x="32025" y="30221"/>
                  <a:pt x="31979" y="30175"/>
                </a:cubicBezTo>
                <a:cubicBezTo>
                  <a:pt x="31956" y="30244"/>
                  <a:pt x="31934" y="30289"/>
                  <a:pt x="31888" y="30403"/>
                </a:cubicBezTo>
                <a:cubicBezTo>
                  <a:pt x="31751" y="30198"/>
                  <a:pt x="31682" y="30084"/>
                  <a:pt x="31591" y="29924"/>
                </a:cubicBezTo>
                <a:lnTo>
                  <a:pt x="31591" y="29924"/>
                </a:lnTo>
                <a:cubicBezTo>
                  <a:pt x="31728" y="29947"/>
                  <a:pt x="31774" y="29947"/>
                  <a:pt x="31797" y="29947"/>
                </a:cubicBezTo>
                <a:cubicBezTo>
                  <a:pt x="31842" y="29947"/>
                  <a:pt x="31888" y="29993"/>
                  <a:pt x="31934" y="29993"/>
                </a:cubicBezTo>
                <a:cubicBezTo>
                  <a:pt x="31934" y="29970"/>
                  <a:pt x="31934" y="29947"/>
                  <a:pt x="31911" y="29924"/>
                </a:cubicBezTo>
                <a:cubicBezTo>
                  <a:pt x="32093" y="29878"/>
                  <a:pt x="32276" y="29833"/>
                  <a:pt x="32459" y="29787"/>
                </a:cubicBezTo>
                <a:cubicBezTo>
                  <a:pt x="32527" y="29696"/>
                  <a:pt x="32595" y="29605"/>
                  <a:pt x="32664" y="29513"/>
                </a:cubicBezTo>
                <a:cubicBezTo>
                  <a:pt x="32413" y="29422"/>
                  <a:pt x="32207" y="29308"/>
                  <a:pt x="31956" y="29194"/>
                </a:cubicBezTo>
                <a:cubicBezTo>
                  <a:pt x="31911" y="29148"/>
                  <a:pt x="31865" y="29057"/>
                  <a:pt x="31774" y="28897"/>
                </a:cubicBezTo>
                <a:cubicBezTo>
                  <a:pt x="31409" y="29308"/>
                  <a:pt x="31089" y="29650"/>
                  <a:pt x="30747" y="30015"/>
                </a:cubicBezTo>
                <a:cubicBezTo>
                  <a:pt x="30792" y="30107"/>
                  <a:pt x="30838" y="30198"/>
                  <a:pt x="30884" y="30289"/>
                </a:cubicBezTo>
                <a:cubicBezTo>
                  <a:pt x="31021" y="30495"/>
                  <a:pt x="31135" y="30723"/>
                  <a:pt x="31294" y="30974"/>
                </a:cubicBezTo>
                <a:cubicBezTo>
                  <a:pt x="31135" y="31065"/>
                  <a:pt x="31043" y="31111"/>
                  <a:pt x="30906" y="31180"/>
                </a:cubicBezTo>
                <a:cubicBezTo>
                  <a:pt x="30952" y="31271"/>
                  <a:pt x="30998" y="31362"/>
                  <a:pt x="31066" y="31476"/>
                </a:cubicBezTo>
                <a:cubicBezTo>
                  <a:pt x="30975" y="31499"/>
                  <a:pt x="30906" y="31545"/>
                  <a:pt x="30747" y="31613"/>
                </a:cubicBezTo>
                <a:lnTo>
                  <a:pt x="30747" y="30426"/>
                </a:lnTo>
                <a:cubicBezTo>
                  <a:pt x="30610" y="30518"/>
                  <a:pt x="30473" y="30632"/>
                  <a:pt x="30290" y="30746"/>
                </a:cubicBezTo>
                <a:cubicBezTo>
                  <a:pt x="30313" y="30906"/>
                  <a:pt x="30359" y="31088"/>
                  <a:pt x="30404" y="31294"/>
                </a:cubicBezTo>
                <a:cubicBezTo>
                  <a:pt x="30222" y="31271"/>
                  <a:pt x="30016" y="31248"/>
                  <a:pt x="29788" y="31202"/>
                </a:cubicBezTo>
                <a:lnTo>
                  <a:pt x="29788" y="31202"/>
                </a:lnTo>
                <a:cubicBezTo>
                  <a:pt x="29925" y="31545"/>
                  <a:pt x="30062" y="31841"/>
                  <a:pt x="30222" y="32184"/>
                </a:cubicBezTo>
                <a:cubicBezTo>
                  <a:pt x="29925" y="32207"/>
                  <a:pt x="29697" y="32207"/>
                  <a:pt x="29377" y="32229"/>
                </a:cubicBezTo>
                <a:cubicBezTo>
                  <a:pt x="29514" y="32115"/>
                  <a:pt x="29583" y="32024"/>
                  <a:pt x="29674" y="31956"/>
                </a:cubicBezTo>
                <a:cubicBezTo>
                  <a:pt x="29583" y="31887"/>
                  <a:pt x="29491" y="31841"/>
                  <a:pt x="29377" y="31796"/>
                </a:cubicBezTo>
                <a:cubicBezTo>
                  <a:pt x="29400" y="31613"/>
                  <a:pt x="29423" y="31476"/>
                  <a:pt x="29468" y="31316"/>
                </a:cubicBezTo>
                <a:lnTo>
                  <a:pt x="29468" y="31316"/>
                </a:lnTo>
                <a:cubicBezTo>
                  <a:pt x="29035" y="31339"/>
                  <a:pt x="29149" y="31727"/>
                  <a:pt x="28989" y="31933"/>
                </a:cubicBezTo>
                <a:cubicBezTo>
                  <a:pt x="28931" y="31881"/>
                  <a:pt x="28886" y="31861"/>
                  <a:pt x="28849" y="31861"/>
                </a:cubicBezTo>
                <a:cubicBezTo>
                  <a:pt x="28756" y="31861"/>
                  <a:pt x="28719" y="31994"/>
                  <a:pt x="28670" y="32093"/>
                </a:cubicBezTo>
                <a:cubicBezTo>
                  <a:pt x="28670" y="32138"/>
                  <a:pt x="28692" y="32229"/>
                  <a:pt x="28715" y="32344"/>
                </a:cubicBezTo>
                <a:cubicBezTo>
                  <a:pt x="28806" y="32252"/>
                  <a:pt x="28852" y="32184"/>
                  <a:pt x="28943" y="32093"/>
                </a:cubicBezTo>
                <a:cubicBezTo>
                  <a:pt x="29058" y="32207"/>
                  <a:pt x="29172" y="32298"/>
                  <a:pt x="29309" y="32412"/>
                </a:cubicBezTo>
                <a:cubicBezTo>
                  <a:pt x="29400" y="32435"/>
                  <a:pt x="29560" y="32481"/>
                  <a:pt x="29811" y="32549"/>
                </a:cubicBezTo>
                <a:cubicBezTo>
                  <a:pt x="29537" y="32732"/>
                  <a:pt x="29354" y="32823"/>
                  <a:pt x="29172" y="32937"/>
                </a:cubicBezTo>
                <a:cubicBezTo>
                  <a:pt x="29035" y="32777"/>
                  <a:pt x="28921" y="32640"/>
                  <a:pt x="28829" y="32503"/>
                </a:cubicBezTo>
                <a:cubicBezTo>
                  <a:pt x="28715" y="32572"/>
                  <a:pt x="28624" y="32618"/>
                  <a:pt x="28510" y="32663"/>
                </a:cubicBezTo>
                <a:cubicBezTo>
                  <a:pt x="28464" y="32549"/>
                  <a:pt x="28418" y="32458"/>
                  <a:pt x="28350" y="32321"/>
                </a:cubicBezTo>
                <a:cubicBezTo>
                  <a:pt x="27985" y="32663"/>
                  <a:pt x="27665" y="32983"/>
                  <a:pt x="27323" y="33279"/>
                </a:cubicBezTo>
                <a:cubicBezTo>
                  <a:pt x="27117" y="33485"/>
                  <a:pt x="26866" y="33645"/>
                  <a:pt x="26661" y="33850"/>
                </a:cubicBezTo>
                <a:cubicBezTo>
                  <a:pt x="26319" y="34170"/>
                  <a:pt x="25930" y="34398"/>
                  <a:pt x="25702" y="34832"/>
                </a:cubicBezTo>
                <a:cubicBezTo>
                  <a:pt x="25611" y="35014"/>
                  <a:pt x="25405" y="35128"/>
                  <a:pt x="25269" y="35265"/>
                </a:cubicBezTo>
                <a:cubicBezTo>
                  <a:pt x="25132" y="35357"/>
                  <a:pt x="24995" y="35448"/>
                  <a:pt x="24881" y="35585"/>
                </a:cubicBezTo>
                <a:cubicBezTo>
                  <a:pt x="24492" y="35996"/>
                  <a:pt x="24127" y="36429"/>
                  <a:pt x="23739" y="36840"/>
                </a:cubicBezTo>
                <a:cubicBezTo>
                  <a:pt x="23602" y="37000"/>
                  <a:pt x="23420" y="37137"/>
                  <a:pt x="23283" y="37274"/>
                </a:cubicBezTo>
                <a:cubicBezTo>
                  <a:pt x="23420" y="37365"/>
                  <a:pt x="23557" y="37434"/>
                  <a:pt x="23694" y="37525"/>
                </a:cubicBezTo>
                <a:cubicBezTo>
                  <a:pt x="23739" y="37479"/>
                  <a:pt x="23808" y="37434"/>
                  <a:pt x="23899" y="37365"/>
                </a:cubicBezTo>
                <a:cubicBezTo>
                  <a:pt x="23922" y="37502"/>
                  <a:pt x="23945" y="37593"/>
                  <a:pt x="23967" y="37685"/>
                </a:cubicBezTo>
                <a:cubicBezTo>
                  <a:pt x="24059" y="37799"/>
                  <a:pt x="24333" y="37662"/>
                  <a:pt x="24310" y="37913"/>
                </a:cubicBezTo>
                <a:cubicBezTo>
                  <a:pt x="24428" y="37794"/>
                  <a:pt x="24484" y="37563"/>
                  <a:pt x="24663" y="37563"/>
                </a:cubicBezTo>
                <a:cubicBezTo>
                  <a:pt x="24726" y="37563"/>
                  <a:pt x="24803" y="37591"/>
                  <a:pt x="24903" y="37662"/>
                </a:cubicBezTo>
                <a:lnTo>
                  <a:pt x="24903" y="37023"/>
                </a:lnTo>
                <a:cubicBezTo>
                  <a:pt x="25132" y="37160"/>
                  <a:pt x="25337" y="37251"/>
                  <a:pt x="25565" y="37388"/>
                </a:cubicBezTo>
                <a:cubicBezTo>
                  <a:pt x="25405" y="37593"/>
                  <a:pt x="25223" y="37822"/>
                  <a:pt x="25063" y="38027"/>
                </a:cubicBezTo>
                <a:cubicBezTo>
                  <a:pt x="24972" y="38004"/>
                  <a:pt x="24903" y="37981"/>
                  <a:pt x="24858" y="37959"/>
                </a:cubicBezTo>
                <a:cubicBezTo>
                  <a:pt x="24789" y="38096"/>
                  <a:pt x="24744" y="38255"/>
                  <a:pt x="24675" y="38438"/>
                </a:cubicBezTo>
                <a:cubicBezTo>
                  <a:pt x="24584" y="38301"/>
                  <a:pt x="24492" y="38210"/>
                  <a:pt x="24424" y="38118"/>
                </a:cubicBezTo>
                <a:cubicBezTo>
                  <a:pt x="24401" y="38141"/>
                  <a:pt x="24356" y="38164"/>
                  <a:pt x="24333" y="38187"/>
                </a:cubicBezTo>
                <a:cubicBezTo>
                  <a:pt x="24378" y="38278"/>
                  <a:pt x="24424" y="38392"/>
                  <a:pt x="24492" y="38506"/>
                </a:cubicBezTo>
                <a:cubicBezTo>
                  <a:pt x="24447" y="38575"/>
                  <a:pt x="24378" y="38666"/>
                  <a:pt x="24310" y="38803"/>
                </a:cubicBezTo>
                <a:cubicBezTo>
                  <a:pt x="24219" y="38712"/>
                  <a:pt x="24173" y="38643"/>
                  <a:pt x="24127" y="38575"/>
                </a:cubicBezTo>
                <a:cubicBezTo>
                  <a:pt x="24059" y="38666"/>
                  <a:pt x="23945" y="38757"/>
                  <a:pt x="23945" y="38849"/>
                </a:cubicBezTo>
                <a:cubicBezTo>
                  <a:pt x="23922" y="39214"/>
                  <a:pt x="23648" y="39328"/>
                  <a:pt x="23420" y="39534"/>
                </a:cubicBezTo>
                <a:cubicBezTo>
                  <a:pt x="23260" y="39305"/>
                  <a:pt x="23054" y="39146"/>
                  <a:pt x="22781" y="39123"/>
                </a:cubicBezTo>
                <a:lnTo>
                  <a:pt x="22781" y="39123"/>
                </a:lnTo>
                <a:cubicBezTo>
                  <a:pt x="22940" y="39214"/>
                  <a:pt x="23077" y="39305"/>
                  <a:pt x="23237" y="39419"/>
                </a:cubicBezTo>
                <a:cubicBezTo>
                  <a:pt x="22986" y="39556"/>
                  <a:pt x="22735" y="39807"/>
                  <a:pt x="22530" y="40059"/>
                </a:cubicBezTo>
                <a:cubicBezTo>
                  <a:pt x="22507" y="40104"/>
                  <a:pt x="22415" y="40104"/>
                  <a:pt x="22347" y="40104"/>
                </a:cubicBezTo>
                <a:cubicBezTo>
                  <a:pt x="22256" y="40059"/>
                  <a:pt x="22164" y="40036"/>
                  <a:pt x="22073" y="39990"/>
                </a:cubicBezTo>
                <a:cubicBezTo>
                  <a:pt x="21982" y="39853"/>
                  <a:pt x="21890" y="39716"/>
                  <a:pt x="21822" y="39602"/>
                </a:cubicBezTo>
                <a:cubicBezTo>
                  <a:pt x="21776" y="39671"/>
                  <a:pt x="21708" y="39785"/>
                  <a:pt x="21639" y="39922"/>
                </a:cubicBezTo>
                <a:cubicBezTo>
                  <a:pt x="21685" y="39944"/>
                  <a:pt x="21753" y="39990"/>
                  <a:pt x="21822" y="40036"/>
                </a:cubicBezTo>
                <a:cubicBezTo>
                  <a:pt x="21753" y="40150"/>
                  <a:pt x="21708" y="40241"/>
                  <a:pt x="21662" y="40310"/>
                </a:cubicBezTo>
                <a:cubicBezTo>
                  <a:pt x="21731" y="40584"/>
                  <a:pt x="21799" y="40835"/>
                  <a:pt x="21868" y="41086"/>
                </a:cubicBezTo>
                <a:cubicBezTo>
                  <a:pt x="21776" y="41177"/>
                  <a:pt x="21708" y="41245"/>
                  <a:pt x="21571" y="41360"/>
                </a:cubicBezTo>
                <a:cubicBezTo>
                  <a:pt x="21480" y="41154"/>
                  <a:pt x="21411" y="40972"/>
                  <a:pt x="21320" y="40789"/>
                </a:cubicBezTo>
                <a:cubicBezTo>
                  <a:pt x="21297" y="40812"/>
                  <a:pt x="21274" y="40812"/>
                  <a:pt x="21251" y="40835"/>
                </a:cubicBezTo>
                <a:cubicBezTo>
                  <a:pt x="21320" y="41017"/>
                  <a:pt x="21365" y="41223"/>
                  <a:pt x="21434" y="41405"/>
                </a:cubicBezTo>
                <a:cubicBezTo>
                  <a:pt x="21269" y="41447"/>
                  <a:pt x="21365" y="41806"/>
                  <a:pt x="21131" y="41806"/>
                </a:cubicBezTo>
                <a:cubicBezTo>
                  <a:pt x="21106" y="41806"/>
                  <a:pt x="21078" y="41802"/>
                  <a:pt x="21046" y="41793"/>
                </a:cubicBezTo>
                <a:cubicBezTo>
                  <a:pt x="21069" y="41702"/>
                  <a:pt x="21092" y="41611"/>
                  <a:pt x="21114" y="41474"/>
                </a:cubicBezTo>
                <a:lnTo>
                  <a:pt x="21114" y="41474"/>
                </a:lnTo>
                <a:cubicBezTo>
                  <a:pt x="20991" y="41535"/>
                  <a:pt x="20924" y="41578"/>
                  <a:pt x="20845" y="41620"/>
                </a:cubicBezTo>
                <a:lnTo>
                  <a:pt x="20845" y="41620"/>
                </a:lnTo>
                <a:cubicBezTo>
                  <a:pt x="20843" y="41617"/>
                  <a:pt x="20842" y="41614"/>
                  <a:pt x="20840" y="41611"/>
                </a:cubicBezTo>
                <a:lnTo>
                  <a:pt x="20840" y="41611"/>
                </a:lnTo>
                <a:lnTo>
                  <a:pt x="20818" y="41633"/>
                </a:lnTo>
                <a:cubicBezTo>
                  <a:pt x="20827" y="41629"/>
                  <a:pt x="20836" y="41624"/>
                  <a:pt x="20845" y="41620"/>
                </a:cubicBezTo>
                <a:lnTo>
                  <a:pt x="20845" y="41620"/>
                </a:lnTo>
                <a:cubicBezTo>
                  <a:pt x="21020" y="41979"/>
                  <a:pt x="20816" y="42183"/>
                  <a:pt x="20567" y="42387"/>
                </a:cubicBezTo>
                <a:cubicBezTo>
                  <a:pt x="20492" y="42262"/>
                  <a:pt x="20402" y="42225"/>
                  <a:pt x="20306" y="42225"/>
                </a:cubicBezTo>
                <a:cubicBezTo>
                  <a:pt x="20165" y="42225"/>
                  <a:pt x="20010" y="42305"/>
                  <a:pt x="19870" y="42305"/>
                </a:cubicBezTo>
                <a:cubicBezTo>
                  <a:pt x="19843" y="42305"/>
                  <a:pt x="19816" y="42302"/>
                  <a:pt x="19790" y="42295"/>
                </a:cubicBezTo>
                <a:cubicBezTo>
                  <a:pt x="19813" y="41885"/>
                  <a:pt x="19836" y="41519"/>
                  <a:pt x="19882" y="41131"/>
                </a:cubicBezTo>
                <a:lnTo>
                  <a:pt x="19722" y="41131"/>
                </a:lnTo>
                <a:cubicBezTo>
                  <a:pt x="19745" y="41314"/>
                  <a:pt x="19790" y="41497"/>
                  <a:pt x="19768" y="41679"/>
                </a:cubicBezTo>
                <a:cubicBezTo>
                  <a:pt x="19768" y="41885"/>
                  <a:pt x="19699" y="42113"/>
                  <a:pt x="19676" y="42318"/>
                </a:cubicBezTo>
                <a:cubicBezTo>
                  <a:pt x="19882" y="42432"/>
                  <a:pt x="20042" y="42546"/>
                  <a:pt x="20247" y="42661"/>
                </a:cubicBezTo>
                <a:cubicBezTo>
                  <a:pt x="20133" y="42752"/>
                  <a:pt x="20019" y="42843"/>
                  <a:pt x="19905" y="42912"/>
                </a:cubicBezTo>
                <a:cubicBezTo>
                  <a:pt x="19859" y="42798"/>
                  <a:pt x="19813" y="42752"/>
                  <a:pt x="19745" y="42569"/>
                </a:cubicBezTo>
                <a:cubicBezTo>
                  <a:pt x="19654" y="42912"/>
                  <a:pt x="19585" y="43186"/>
                  <a:pt x="19517" y="43437"/>
                </a:cubicBezTo>
                <a:cubicBezTo>
                  <a:pt x="19409" y="43437"/>
                  <a:pt x="19343" y="43423"/>
                  <a:pt x="19332" y="43416"/>
                </a:cubicBezTo>
                <a:lnTo>
                  <a:pt x="19332" y="43416"/>
                </a:lnTo>
                <a:cubicBezTo>
                  <a:pt x="18876" y="43918"/>
                  <a:pt x="18489" y="44396"/>
                  <a:pt x="18033" y="44806"/>
                </a:cubicBezTo>
                <a:cubicBezTo>
                  <a:pt x="17599" y="45194"/>
                  <a:pt x="17211" y="45674"/>
                  <a:pt x="16595" y="45902"/>
                </a:cubicBezTo>
                <a:cubicBezTo>
                  <a:pt x="16595" y="45947"/>
                  <a:pt x="16618" y="46039"/>
                  <a:pt x="16641" y="46176"/>
                </a:cubicBezTo>
                <a:cubicBezTo>
                  <a:pt x="16635" y="46175"/>
                  <a:pt x="16629" y="46175"/>
                  <a:pt x="16623" y="46175"/>
                </a:cubicBezTo>
                <a:cubicBezTo>
                  <a:pt x="16390" y="46175"/>
                  <a:pt x="16395" y="46563"/>
                  <a:pt x="16173" y="46563"/>
                </a:cubicBezTo>
                <a:cubicBezTo>
                  <a:pt x="16132" y="46563"/>
                  <a:pt x="16084" y="46550"/>
                  <a:pt x="16024" y="46518"/>
                </a:cubicBezTo>
                <a:cubicBezTo>
                  <a:pt x="16001" y="46632"/>
                  <a:pt x="16001" y="46724"/>
                  <a:pt x="15979" y="46792"/>
                </a:cubicBezTo>
                <a:cubicBezTo>
                  <a:pt x="15636" y="47089"/>
                  <a:pt x="15317" y="47363"/>
                  <a:pt x="14997" y="47637"/>
                </a:cubicBezTo>
                <a:cubicBezTo>
                  <a:pt x="14837" y="47500"/>
                  <a:pt x="14746" y="47431"/>
                  <a:pt x="14609" y="47317"/>
                </a:cubicBezTo>
                <a:cubicBezTo>
                  <a:pt x="14541" y="47454"/>
                  <a:pt x="14495" y="47568"/>
                  <a:pt x="14427" y="47682"/>
                </a:cubicBezTo>
                <a:cubicBezTo>
                  <a:pt x="14472" y="47728"/>
                  <a:pt x="14518" y="47751"/>
                  <a:pt x="14563" y="47796"/>
                </a:cubicBezTo>
                <a:cubicBezTo>
                  <a:pt x="14586" y="47682"/>
                  <a:pt x="14609" y="47568"/>
                  <a:pt x="14655" y="47454"/>
                </a:cubicBezTo>
                <a:cubicBezTo>
                  <a:pt x="14746" y="47568"/>
                  <a:pt x="14792" y="47614"/>
                  <a:pt x="14815" y="47659"/>
                </a:cubicBezTo>
                <a:cubicBezTo>
                  <a:pt x="14837" y="47705"/>
                  <a:pt x="14837" y="47773"/>
                  <a:pt x="14860" y="47865"/>
                </a:cubicBezTo>
                <a:cubicBezTo>
                  <a:pt x="14449" y="48162"/>
                  <a:pt x="14221" y="48732"/>
                  <a:pt x="13559" y="48801"/>
                </a:cubicBezTo>
                <a:cubicBezTo>
                  <a:pt x="13605" y="48618"/>
                  <a:pt x="13628" y="48504"/>
                  <a:pt x="13650" y="48390"/>
                </a:cubicBezTo>
                <a:cubicBezTo>
                  <a:pt x="13491" y="48230"/>
                  <a:pt x="13354" y="48070"/>
                  <a:pt x="13194" y="47888"/>
                </a:cubicBezTo>
                <a:cubicBezTo>
                  <a:pt x="13171" y="48002"/>
                  <a:pt x="13171" y="48139"/>
                  <a:pt x="13148" y="48276"/>
                </a:cubicBezTo>
                <a:cubicBezTo>
                  <a:pt x="13080" y="48321"/>
                  <a:pt x="12989" y="48367"/>
                  <a:pt x="12943" y="48413"/>
                </a:cubicBezTo>
                <a:cubicBezTo>
                  <a:pt x="12989" y="48709"/>
                  <a:pt x="13034" y="48983"/>
                  <a:pt x="13080" y="49234"/>
                </a:cubicBezTo>
                <a:cubicBezTo>
                  <a:pt x="12749" y="48924"/>
                  <a:pt x="12380" y="48726"/>
                  <a:pt x="11922" y="48726"/>
                </a:cubicBezTo>
                <a:cubicBezTo>
                  <a:pt x="11875" y="48726"/>
                  <a:pt x="11828" y="48728"/>
                  <a:pt x="11779" y="48732"/>
                </a:cubicBezTo>
                <a:cubicBezTo>
                  <a:pt x="11459" y="49120"/>
                  <a:pt x="11117" y="49531"/>
                  <a:pt x="10820" y="49873"/>
                </a:cubicBezTo>
                <a:cubicBezTo>
                  <a:pt x="10752" y="50147"/>
                  <a:pt x="10911" y="50444"/>
                  <a:pt x="10501" y="50535"/>
                </a:cubicBezTo>
                <a:cubicBezTo>
                  <a:pt x="10478" y="50398"/>
                  <a:pt x="10455" y="50261"/>
                  <a:pt x="10432" y="50102"/>
                </a:cubicBezTo>
                <a:cubicBezTo>
                  <a:pt x="9793" y="50741"/>
                  <a:pt x="9200" y="51357"/>
                  <a:pt x="8560" y="52019"/>
                </a:cubicBezTo>
                <a:cubicBezTo>
                  <a:pt x="8560" y="52042"/>
                  <a:pt x="8560" y="52156"/>
                  <a:pt x="8560" y="52247"/>
                </a:cubicBezTo>
                <a:cubicBezTo>
                  <a:pt x="8469" y="52270"/>
                  <a:pt x="8423" y="52293"/>
                  <a:pt x="8378" y="52293"/>
                </a:cubicBezTo>
                <a:cubicBezTo>
                  <a:pt x="8355" y="52453"/>
                  <a:pt x="8355" y="52567"/>
                  <a:pt x="8332" y="52727"/>
                </a:cubicBezTo>
                <a:cubicBezTo>
                  <a:pt x="8218" y="52658"/>
                  <a:pt x="8127" y="52612"/>
                  <a:pt x="8058" y="52590"/>
                </a:cubicBezTo>
                <a:cubicBezTo>
                  <a:pt x="7031" y="53571"/>
                  <a:pt x="6027" y="54484"/>
                  <a:pt x="5205" y="55534"/>
                </a:cubicBezTo>
                <a:cubicBezTo>
                  <a:pt x="5045" y="55671"/>
                  <a:pt x="4908" y="55762"/>
                  <a:pt x="4794" y="55876"/>
                </a:cubicBezTo>
                <a:cubicBezTo>
                  <a:pt x="4589" y="56128"/>
                  <a:pt x="4406" y="56401"/>
                  <a:pt x="4201" y="56630"/>
                </a:cubicBezTo>
                <a:cubicBezTo>
                  <a:pt x="4087" y="56744"/>
                  <a:pt x="3927" y="56812"/>
                  <a:pt x="3836" y="56904"/>
                </a:cubicBezTo>
                <a:cubicBezTo>
                  <a:pt x="3425" y="57314"/>
                  <a:pt x="3128" y="57817"/>
                  <a:pt x="2694" y="58182"/>
                </a:cubicBezTo>
                <a:cubicBezTo>
                  <a:pt x="2580" y="58273"/>
                  <a:pt x="2557" y="58433"/>
                  <a:pt x="2466" y="58547"/>
                </a:cubicBezTo>
                <a:cubicBezTo>
                  <a:pt x="2420" y="58661"/>
                  <a:pt x="2375" y="58775"/>
                  <a:pt x="2283" y="58821"/>
                </a:cubicBezTo>
                <a:cubicBezTo>
                  <a:pt x="1941" y="59004"/>
                  <a:pt x="1895" y="59346"/>
                  <a:pt x="1804" y="59688"/>
                </a:cubicBezTo>
                <a:cubicBezTo>
                  <a:pt x="1781" y="59711"/>
                  <a:pt x="1758" y="59757"/>
                  <a:pt x="1736" y="59802"/>
                </a:cubicBezTo>
                <a:cubicBezTo>
                  <a:pt x="1622" y="59780"/>
                  <a:pt x="1530" y="59757"/>
                  <a:pt x="1462" y="59757"/>
                </a:cubicBezTo>
                <a:cubicBezTo>
                  <a:pt x="731" y="60464"/>
                  <a:pt x="389" y="61400"/>
                  <a:pt x="1" y="62404"/>
                </a:cubicBezTo>
                <a:cubicBezTo>
                  <a:pt x="663" y="62290"/>
                  <a:pt x="1211" y="61948"/>
                  <a:pt x="1827" y="61811"/>
                </a:cubicBezTo>
                <a:cubicBezTo>
                  <a:pt x="1758" y="61697"/>
                  <a:pt x="1713" y="61606"/>
                  <a:pt x="1667" y="61514"/>
                </a:cubicBezTo>
                <a:cubicBezTo>
                  <a:pt x="1804" y="61240"/>
                  <a:pt x="2169" y="61240"/>
                  <a:pt x="2261" y="60944"/>
                </a:cubicBezTo>
                <a:cubicBezTo>
                  <a:pt x="2261" y="60921"/>
                  <a:pt x="2329" y="60898"/>
                  <a:pt x="2375" y="60875"/>
                </a:cubicBezTo>
                <a:cubicBezTo>
                  <a:pt x="2512" y="60807"/>
                  <a:pt x="2671" y="60738"/>
                  <a:pt x="2808" y="60670"/>
                </a:cubicBezTo>
                <a:cubicBezTo>
                  <a:pt x="2914" y="60606"/>
                  <a:pt x="3039" y="60485"/>
                  <a:pt x="3147" y="60485"/>
                </a:cubicBezTo>
                <a:cubicBezTo>
                  <a:pt x="3156" y="60485"/>
                  <a:pt x="3165" y="60485"/>
                  <a:pt x="3174" y="60487"/>
                </a:cubicBezTo>
                <a:cubicBezTo>
                  <a:pt x="3206" y="60493"/>
                  <a:pt x="3237" y="60496"/>
                  <a:pt x="3266" y="60496"/>
                </a:cubicBezTo>
                <a:cubicBezTo>
                  <a:pt x="3564" y="60496"/>
                  <a:pt x="3698" y="60201"/>
                  <a:pt x="3927" y="60076"/>
                </a:cubicBezTo>
                <a:cubicBezTo>
                  <a:pt x="4246" y="59917"/>
                  <a:pt x="4269" y="59620"/>
                  <a:pt x="4315" y="59323"/>
                </a:cubicBezTo>
                <a:cubicBezTo>
                  <a:pt x="4452" y="59300"/>
                  <a:pt x="4589" y="59277"/>
                  <a:pt x="4703" y="59255"/>
                </a:cubicBezTo>
                <a:cubicBezTo>
                  <a:pt x="4817" y="59232"/>
                  <a:pt x="4931" y="59163"/>
                  <a:pt x="5045" y="59118"/>
                </a:cubicBezTo>
                <a:cubicBezTo>
                  <a:pt x="5068" y="59072"/>
                  <a:pt x="5068" y="59004"/>
                  <a:pt x="5091" y="58958"/>
                </a:cubicBezTo>
                <a:cubicBezTo>
                  <a:pt x="5251" y="58889"/>
                  <a:pt x="5411" y="58821"/>
                  <a:pt x="5547" y="58775"/>
                </a:cubicBezTo>
                <a:cubicBezTo>
                  <a:pt x="5616" y="58593"/>
                  <a:pt x="5662" y="58456"/>
                  <a:pt x="5707" y="58273"/>
                </a:cubicBezTo>
                <a:cubicBezTo>
                  <a:pt x="5890" y="58410"/>
                  <a:pt x="6004" y="58501"/>
                  <a:pt x="6141" y="58615"/>
                </a:cubicBezTo>
                <a:cubicBezTo>
                  <a:pt x="7168" y="57748"/>
                  <a:pt x="8195" y="56904"/>
                  <a:pt x="9222" y="56059"/>
                </a:cubicBezTo>
                <a:cubicBezTo>
                  <a:pt x="9177" y="55968"/>
                  <a:pt x="9154" y="55922"/>
                  <a:pt x="9131" y="55854"/>
                </a:cubicBezTo>
                <a:cubicBezTo>
                  <a:pt x="9369" y="55520"/>
                  <a:pt x="9442" y="55419"/>
                  <a:pt x="9618" y="55419"/>
                </a:cubicBezTo>
                <a:cubicBezTo>
                  <a:pt x="9695" y="55419"/>
                  <a:pt x="9791" y="55438"/>
                  <a:pt x="9930" y="55466"/>
                </a:cubicBezTo>
                <a:cubicBezTo>
                  <a:pt x="9953" y="55306"/>
                  <a:pt x="9953" y="55123"/>
                  <a:pt x="9976" y="54941"/>
                </a:cubicBezTo>
                <a:cubicBezTo>
                  <a:pt x="10135" y="54963"/>
                  <a:pt x="10272" y="54986"/>
                  <a:pt x="10409" y="55032"/>
                </a:cubicBezTo>
                <a:cubicBezTo>
                  <a:pt x="10752" y="54667"/>
                  <a:pt x="11026" y="54233"/>
                  <a:pt x="11414" y="54028"/>
                </a:cubicBezTo>
                <a:cubicBezTo>
                  <a:pt x="12053" y="53662"/>
                  <a:pt x="12464" y="53069"/>
                  <a:pt x="13057" y="52681"/>
                </a:cubicBezTo>
                <a:cubicBezTo>
                  <a:pt x="13377" y="52475"/>
                  <a:pt x="13628" y="52179"/>
                  <a:pt x="13856" y="51859"/>
                </a:cubicBezTo>
                <a:cubicBezTo>
                  <a:pt x="14084" y="51562"/>
                  <a:pt x="14472" y="51380"/>
                  <a:pt x="14769" y="51106"/>
                </a:cubicBezTo>
                <a:cubicBezTo>
                  <a:pt x="15020" y="50901"/>
                  <a:pt x="15225" y="50672"/>
                  <a:pt x="15454" y="50444"/>
                </a:cubicBezTo>
                <a:cubicBezTo>
                  <a:pt x="15454" y="50444"/>
                  <a:pt x="15454" y="50421"/>
                  <a:pt x="15454" y="50398"/>
                </a:cubicBezTo>
                <a:cubicBezTo>
                  <a:pt x="15408" y="50353"/>
                  <a:pt x="15340" y="50307"/>
                  <a:pt x="15248" y="50239"/>
                </a:cubicBezTo>
                <a:cubicBezTo>
                  <a:pt x="15408" y="50079"/>
                  <a:pt x="15545" y="49965"/>
                  <a:pt x="15682" y="49828"/>
                </a:cubicBezTo>
                <a:cubicBezTo>
                  <a:pt x="15568" y="49691"/>
                  <a:pt x="15431" y="49554"/>
                  <a:pt x="15294" y="49394"/>
                </a:cubicBezTo>
                <a:cubicBezTo>
                  <a:pt x="15431" y="49257"/>
                  <a:pt x="15545" y="49166"/>
                  <a:pt x="15659" y="49052"/>
                </a:cubicBezTo>
                <a:cubicBezTo>
                  <a:pt x="15933" y="49211"/>
                  <a:pt x="16161" y="49371"/>
                  <a:pt x="16412" y="49508"/>
                </a:cubicBezTo>
                <a:cubicBezTo>
                  <a:pt x="16298" y="49234"/>
                  <a:pt x="16161" y="49006"/>
                  <a:pt x="16024" y="48778"/>
                </a:cubicBezTo>
                <a:cubicBezTo>
                  <a:pt x="16024" y="48755"/>
                  <a:pt x="16047" y="48709"/>
                  <a:pt x="16047" y="48641"/>
                </a:cubicBezTo>
                <a:cubicBezTo>
                  <a:pt x="16184" y="48732"/>
                  <a:pt x="16298" y="48801"/>
                  <a:pt x="16367" y="48846"/>
                </a:cubicBezTo>
                <a:cubicBezTo>
                  <a:pt x="16526" y="48527"/>
                  <a:pt x="16686" y="48230"/>
                  <a:pt x="16846" y="47933"/>
                </a:cubicBezTo>
                <a:cubicBezTo>
                  <a:pt x="16914" y="47842"/>
                  <a:pt x="17029" y="47751"/>
                  <a:pt x="17120" y="47659"/>
                </a:cubicBezTo>
                <a:cubicBezTo>
                  <a:pt x="17186" y="47615"/>
                  <a:pt x="17246" y="47582"/>
                  <a:pt x="17302" y="47582"/>
                </a:cubicBezTo>
                <a:cubicBezTo>
                  <a:pt x="17361" y="47582"/>
                  <a:pt x="17415" y="47621"/>
                  <a:pt x="17462" y="47728"/>
                </a:cubicBezTo>
                <a:cubicBezTo>
                  <a:pt x="17462" y="47728"/>
                  <a:pt x="17508" y="47705"/>
                  <a:pt x="17531" y="47705"/>
                </a:cubicBezTo>
                <a:cubicBezTo>
                  <a:pt x="17508" y="47591"/>
                  <a:pt x="17462" y="47477"/>
                  <a:pt x="17417" y="47363"/>
                </a:cubicBezTo>
                <a:cubicBezTo>
                  <a:pt x="17576" y="47294"/>
                  <a:pt x="17691" y="47248"/>
                  <a:pt x="17827" y="47203"/>
                </a:cubicBezTo>
                <a:cubicBezTo>
                  <a:pt x="17987" y="47340"/>
                  <a:pt x="18124" y="47477"/>
                  <a:pt x="18238" y="47568"/>
                </a:cubicBezTo>
                <a:cubicBezTo>
                  <a:pt x="18216" y="47705"/>
                  <a:pt x="18216" y="47819"/>
                  <a:pt x="18193" y="47910"/>
                </a:cubicBezTo>
                <a:cubicBezTo>
                  <a:pt x="18216" y="47933"/>
                  <a:pt x="18261" y="47956"/>
                  <a:pt x="18284" y="47956"/>
                </a:cubicBezTo>
                <a:cubicBezTo>
                  <a:pt x="18398" y="47842"/>
                  <a:pt x="18489" y="47728"/>
                  <a:pt x="18649" y="47545"/>
                </a:cubicBezTo>
                <a:cubicBezTo>
                  <a:pt x="18398" y="47340"/>
                  <a:pt x="18193" y="47134"/>
                  <a:pt x="17942" y="46883"/>
                </a:cubicBezTo>
                <a:cubicBezTo>
                  <a:pt x="18261" y="46701"/>
                  <a:pt x="18535" y="46518"/>
                  <a:pt x="18877" y="46313"/>
                </a:cubicBezTo>
                <a:lnTo>
                  <a:pt x="18877" y="46313"/>
                </a:lnTo>
                <a:cubicBezTo>
                  <a:pt x="18855" y="46587"/>
                  <a:pt x="18832" y="46792"/>
                  <a:pt x="18809" y="47020"/>
                </a:cubicBezTo>
                <a:cubicBezTo>
                  <a:pt x="18900" y="46975"/>
                  <a:pt x="18969" y="46952"/>
                  <a:pt x="19060" y="46906"/>
                </a:cubicBezTo>
                <a:cubicBezTo>
                  <a:pt x="19083" y="46975"/>
                  <a:pt x="19129" y="47043"/>
                  <a:pt x="19197" y="47180"/>
                </a:cubicBezTo>
                <a:cubicBezTo>
                  <a:pt x="19448" y="46906"/>
                  <a:pt x="19654" y="46678"/>
                  <a:pt x="19882" y="46472"/>
                </a:cubicBezTo>
                <a:cubicBezTo>
                  <a:pt x="20247" y="46153"/>
                  <a:pt x="20635" y="45902"/>
                  <a:pt x="20977" y="45605"/>
                </a:cubicBezTo>
                <a:cubicBezTo>
                  <a:pt x="21365" y="45308"/>
                  <a:pt x="21571" y="44852"/>
                  <a:pt x="22005" y="44601"/>
                </a:cubicBezTo>
                <a:cubicBezTo>
                  <a:pt x="22073" y="44578"/>
                  <a:pt x="22073" y="44395"/>
                  <a:pt x="22073" y="44281"/>
                </a:cubicBezTo>
                <a:cubicBezTo>
                  <a:pt x="22073" y="44111"/>
                  <a:pt x="22120" y="44019"/>
                  <a:pt x="22254" y="44019"/>
                </a:cubicBezTo>
                <a:cubicBezTo>
                  <a:pt x="22281" y="44019"/>
                  <a:pt x="22312" y="44022"/>
                  <a:pt x="22347" y="44030"/>
                </a:cubicBezTo>
                <a:cubicBezTo>
                  <a:pt x="22324" y="44144"/>
                  <a:pt x="22324" y="44213"/>
                  <a:pt x="22278" y="44395"/>
                </a:cubicBezTo>
                <a:cubicBezTo>
                  <a:pt x="22644" y="43984"/>
                  <a:pt x="22986" y="43711"/>
                  <a:pt x="23306" y="43391"/>
                </a:cubicBezTo>
                <a:cubicBezTo>
                  <a:pt x="23579" y="43140"/>
                  <a:pt x="23808" y="42866"/>
                  <a:pt x="23945" y="42501"/>
                </a:cubicBezTo>
                <a:cubicBezTo>
                  <a:pt x="24013" y="42592"/>
                  <a:pt x="24059" y="42661"/>
                  <a:pt x="24104" y="42729"/>
                </a:cubicBezTo>
                <a:cubicBezTo>
                  <a:pt x="24470" y="42341"/>
                  <a:pt x="24812" y="41976"/>
                  <a:pt x="25223" y="41542"/>
                </a:cubicBezTo>
                <a:lnTo>
                  <a:pt x="25383" y="41542"/>
                </a:lnTo>
                <a:cubicBezTo>
                  <a:pt x="26136" y="40857"/>
                  <a:pt x="26866" y="40173"/>
                  <a:pt x="27597" y="39465"/>
                </a:cubicBezTo>
                <a:cubicBezTo>
                  <a:pt x="27597" y="39442"/>
                  <a:pt x="27574" y="39442"/>
                  <a:pt x="27551" y="39419"/>
                </a:cubicBezTo>
                <a:cubicBezTo>
                  <a:pt x="27665" y="39374"/>
                  <a:pt x="27779" y="39328"/>
                  <a:pt x="27893" y="39305"/>
                </a:cubicBezTo>
                <a:cubicBezTo>
                  <a:pt x="27871" y="39214"/>
                  <a:pt x="27848" y="39168"/>
                  <a:pt x="27848" y="39123"/>
                </a:cubicBezTo>
                <a:cubicBezTo>
                  <a:pt x="27802" y="38940"/>
                  <a:pt x="27756" y="38757"/>
                  <a:pt x="27734" y="38575"/>
                </a:cubicBezTo>
                <a:cubicBezTo>
                  <a:pt x="27802" y="38506"/>
                  <a:pt x="27871" y="38415"/>
                  <a:pt x="28008" y="38278"/>
                </a:cubicBezTo>
                <a:cubicBezTo>
                  <a:pt x="27825" y="38255"/>
                  <a:pt x="27711" y="38233"/>
                  <a:pt x="27597" y="38210"/>
                </a:cubicBezTo>
                <a:cubicBezTo>
                  <a:pt x="27620" y="37936"/>
                  <a:pt x="27620" y="37936"/>
                  <a:pt x="28053" y="37593"/>
                </a:cubicBezTo>
                <a:cubicBezTo>
                  <a:pt x="28076" y="37730"/>
                  <a:pt x="28076" y="37867"/>
                  <a:pt x="28099" y="38004"/>
                </a:cubicBezTo>
                <a:cubicBezTo>
                  <a:pt x="28122" y="38118"/>
                  <a:pt x="28145" y="38233"/>
                  <a:pt x="28190" y="38369"/>
                </a:cubicBezTo>
                <a:cubicBezTo>
                  <a:pt x="28259" y="38392"/>
                  <a:pt x="28350" y="38415"/>
                  <a:pt x="28533" y="38484"/>
                </a:cubicBezTo>
                <a:cubicBezTo>
                  <a:pt x="28327" y="38598"/>
                  <a:pt x="28167" y="38666"/>
                  <a:pt x="28030" y="38735"/>
                </a:cubicBezTo>
                <a:cubicBezTo>
                  <a:pt x="28008" y="38780"/>
                  <a:pt x="28008" y="38894"/>
                  <a:pt x="27985" y="38986"/>
                </a:cubicBezTo>
                <a:cubicBezTo>
                  <a:pt x="28396" y="38986"/>
                  <a:pt x="28487" y="38621"/>
                  <a:pt x="28715" y="38438"/>
                </a:cubicBezTo>
                <a:cubicBezTo>
                  <a:pt x="28670" y="38141"/>
                  <a:pt x="28647" y="37867"/>
                  <a:pt x="28601" y="37571"/>
                </a:cubicBezTo>
                <a:cubicBezTo>
                  <a:pt x="28510" y="37593"/>
                  <a:pt x="28441" y="37616"/>
                  <a:pt x="28373" y="37639"/>
                </a:cubicBezTo>
                <a:cubicBezTo>
                  <a:pt x="28327" y="37525"/>
                  <a:pt x="28281" y="37434"/>
                  <a:pt x="28236" y="37297"/>
                </a:cubicBezTo>
                <a:cubicBezTo>
                  <a:pt x="28396" y="37251"/>
                  <a:pt x="28533" y="37183"/>
                  <a:pt x="28670" y="37137"/>
                </a:cubicBezTo>
                <a:cubicBezTo>
                  <a:pt x="28784" y="37297"/>
                  <a:pt x="28852" y="37411"/>
                  <a:pt x="28921" y="37525"/>
                </a:cubicBezTo>
                <a:cubicBezTo>
                  <a:pt x="28875" y="37844"/>
                  <a:pt x="28875" y="37844"/>
                  <a:pt x="29126" y="38096"/>
                </a:cubicBezTo>
                <a:cubicBezTo>
                  <a:pt x="29491" y="37753"/>
                  <a:pt x="29856" y="37388"/>
                  <a:pt x="30267" y="36954"/>
                </a:cubicBezTo>
                <a:cubicBezTo>
                  <a:pt x="30518" y="36817"/>
                  <a:pt x="30838" y="36589"/>
                  <a:pt x="30929" y="36155"/>
                </a:cubicBezTo>
                <a:cubicBezTo>
                  <a:pt x="31066" y="36155"/>
                  <a:pt x="31180" y="36133"/>
                  <a:pt x="31249" y="36110"/>
                </a:cubicBezTo>
                <a:cubicBezTo>
                  <a:pt x="31135" y="35927"/>
                  <a:pt x="31043" y="35767"/>
                  <a:pt x="30929" y="35562"/>
                </a:cubicBezTo>
                <a:cubicBezTo>
                  <a:pt x="30792" y="35813"/>
                  <a:pt x="30678" y="36041"/>
                  <a:pt x="30564" y="36315"/>
                </a:cubicBezTo>
                <a:cubicBezTo>
                  <a:pt x="30473" y="36270"/>
                  <a:pt x="30359" y="36224"/>
                  <a:pt x="30244" y="36155"/>
                </a:cubicBezTo>
                <a:cubicBezTo>
                  <a:pt x="30222" y="36178"/>
                  <a:pt x="30199" y="36201"/>
                  <a:pt x="30199" y="36224"/>
                </a:cubicBezTo>
                <a:cubicBezTo>
                  <a:pt x="30267" y="36270"/>
                  <a:pt x="30336" y="36315"/>
                  <a:pt x="30404" y="36361"/>
                </a:cubicBezTo>
                <a:cubicBezTo>
                  <a:pt x="30359" y="36498"/>
                  <a:pt x="30313" y="36635"/>
                  <a:pt x="30290" y="36703"/>
                </a:cubicBezTo>
                <a:cubicBezTo>
                  <a:pt x="30085" y="36817"/>
                  <a:pt x="29948" y="36886"/>
                  <a:pt x="29719" y="37000"/>
                </a:cubicBezTo>
                <a:cubicBezTo>
                  <a:pt x="29765" y="36772"/>
                  <a:pt x="29811" y="36589"/>
                  <a:pt x="29788" y="36429"/>
                </a:cubicBezTo>
                <a:cubicBezTo>
                  <a:pt x="29765" y="36133"/>
                  <a:pt x="29674" y="35813"/>
                  <a:pt x="30085" y="35722"/>
                </a:cubicBezTo>
                <a:cubicBezTo>
                  <a:pt x="30130" y="35722"/>
                  <a:pt x="30130" y="35653"/>
                  <a:pt x="30176" y="35608"/>
                </a:cubicBezTo>
                <a:cubicBezTo>
                  <a:pt x="30267" y="35471"/>
                  <a:pt x="30381" y="35334"/>
                  <a:pt x="30496" y="35220"/>
                </a:cubicBezTo>
                <a:cubicBezTo>
                  <a:pt x="31021" y="34740"/>
                  <a:pt x="31545" y="34261"/>
                  <a:pt x="32048" y="33782"/>
                </a:cubicBezTo>
                <a:cubicBezTo>
                  <a:pt x="32344" y="33531"/>
                  <a:pt x="32595" y="33257"/>
                  <a:pt x="32869" y="33006"/>
                </a:cubicBezTo>
                <a:cubicBezTo>
                  <a:pt x="33029" y="32846"/>
                  <a:pt x="33257" y="32777"/>
                  <a:pt x="33349" y="32526"/>
                </a:cubicBezTo>
                <a:cubicBezTo>
                  <a:pt x="33394" y="32412"/>
                  <a:pt x="33600" y="32321"/>
                  <a:pt x="33760" y="32252"/>
                </a:cubicBezTo>
                <a:cubicBezTo>
                  <a:pt x="33942" y="32161"/>
                  <a:pt x="34148" y="32070"/>
                  <a:pt x="34353" y="32001"/>
                </a:cubicBezTo>
                <a:cubicBezTo>
                  <a:pt x="34361" y="31994"/>
                  <a:pt x="34371" y="31991"/>
                  <a:pt x="34382" y="31991"/>
                </a:cubicBezTo>
                <a:cubicBezTo>
                  <a:pt x="34404" y="31991"/>
                  <a:pt x="34429" y="32001"/>
                  <a:pt x="34444" y="32001"/>
                </a:cubicBezTo>
                <a:cubicBezTo>
                  <a:pt x="34467" y="32070"/>
                  <a:pt x="34490" y="32138"/>
                  <a:pt x="34536" y="32275"/>
                </a:cubicBezTo>
                <a:cubicBezTo>
                  <a:pt x="34650" y="32161"/>
                  <a:pt x="34741" y="32093"/>
                  <a:pt x="34832" y="32001"/>
                </a:cubicBezTo>
                <a:cubicBezTo>
                  <a:pt x="34741" y="31864"/>
                  <a:pt x="34673" y="31773"/>
                  <a:pt x="34604" y="31682"/>
                </a:cubicBezTo>
                <a:cubicBezTo>
                  <a:pt x="34444" y="31750"/>
                  <a:pt x="34330" y="31819"/>
                  <a:pt x="34193" y="31864"/>
                </a:cubicBezTo>
                <a:cubicBezTo>
                  <a:pt x="34239" y="31704"/>
                  <a:pt x="34330" y="31613"/>
                  <a:pt x="34421" y="31522"/>
                </a:cubicBezTo>
                <a:cubicBezTo>
                  <a:pt x="34878" y="31111"/>
                  <a:pt x="35312" y="30700"/>
                  <a:pt x="35768" y="30289"/>
                </a:cubicBezTo>
                <a:cubicBezTo>
                  <a:pt x="36476" y="29605"/>
                  <a:pt x="37206" y="28943"/>
                  <a:pt x="37914" y="28281"/>
                </a:cubicBezTo>
                <a:cubicBezTo>
                  <a:pt x="38119" y="28075"/>
                  <a:pt x="38256" y="27801"/>
                  <a:pt x="38484" y="27596"/>
                </a:cubicBezTo>
                <a:cubicBezTo>
                  <a:pt x="38781" y="27322"/>
                  <a:pt x="39124" y="27048"/>
                  <a:pt x="39443" y="26797"/>
                </a:cubicBezTo>
                <a:cubicBezTo>
                  <a:pt x="39557" y="26706"/>
                  <a:pt x="39694" y="26660"/>
                  <a:pt x="39831" y="26569"/>
                </a:cubicBezTo>
                <a:cubicBezTo>
                  <a:pt x="39831" y="26569"/>
                  <a:pt x="39808" y="26546"/>
                  <a:pt x="39785" y="26523"/>
                </a:cubicBezTo>
                <a:cubicBezTo>
                  <a:pt x="39922" y="26363"/>
                  <a:pt x="40059" y="26226"/>
                  <a:pt x="40219" y="26067"/>
                </a:cubicBezTo>
                <a:cubicBezTo>
                  <a:pt x="40310" y="26089"/>
                  <a:pt x="40402" y="26089"/>
                  <a:pt x="40561" y="26135"/>
                </a:cubicBezTo>
                <a:lnTo>
                  <a:pt x="40561" y="25679"/>
                </a:lnTo>
                <a:cubicBezTo>
                  <a:pt x="40698" y="25747"/>
                  <a:pt x="40835" y="25816"/>
                  <a:pt x="41018" y="25884"/>
                </a:cubicBezTo>
                <a:cubicBezTo>
                  <a:pt x="41064" y="25610"/>
                  <a:pt x="41086" y="25359"/>
                  <a:pt x="41109" y="25131"/>
                </a:cubicBezTo>
                <a:cubicBezTo>
                  <a:pt x="41269" y="25154"/>
                  <a:pt x="41406" y="25176"/>
                  <a:pt x="41566" y="25199"/>
                </a:cubicBezTo>
                <a:cubicBezTo>
                  <a:pt x="41543" y="25040"/>
                  <a:pt x="41520" y="24948"/>
                  <a:pt x="41497" y="24834"/>
                </a:cubicBezTo>
                <a:lnTo>
                  <a:pt x="41497" y="24834"/>
                </a:lnTo>
                <a:cubicBezTo>
                  <a:pt x="41520" y="24857"/>
                  <a:pt x="41566" y="24903"/>
                  <a:pt x="41589" y="24925"/>
                </a:cubicBezTo>
                <a:cubicBezTo>
                  <a:pt x="41954" y="24537"/>
                  <a:pt x="42296" y="24172"/>
                  <a:pt x="42639" y="23807"/>
                </a:cubicBezTo>
                <a:cubicBezTo>
                  <a:pt x="42753" y="23921"/>
                  <a:pt x="42821" y="24058"/>
                  <a:pt x="42661" y="24241"/>
                </a:cubicBezTo>
                <a:cubicBezTo>
                  <a:pt x="42639" y="24263"/>
                  <a:pt x="42730" y="24400"/>
                  <a:pt x="42821" y="24560"/>
                </a:cubicBezTo>
                <a:cubicBezTo>
                  <a:pt x="42821" y="24355"/>
                  <a:pt x="42844" y="24263"/>
                  <a:pt x="42844" y="24172"/>
                </a:cubicBezTo>
                <a:cubicBezTo>
                  <a:pt x="43004" y="24104"/>
                  <a:pt x="43164" y="24035"/>
                  <a:pt x="43346" y="23944"/>
                </a:cubicBezTo>
                <a:cubicBezTo>
                  <a:pt x="43529" y="23990"/>
                  <a:pt x="43711" y="24035"/>
                  <a:pt x="43894" y="24081"/>
                </a:cubicBezTo>
                <a:cubicBezTo>
                  <a:pt x="44168" y="23944"/>
                  <a:pt x="44099" y="23716"/>
                  <a:pt x="44077" y="23510"/>
                </a:cubicBezTo>
                <a:cubicBezTo>
                  <a:pt x="44064" y="23509"/>
                  <a:pt x="44052" y="23509"/>
                  <a:pt x="44041" y="23509"/>
                </a:cubicBezTo>
                <a:cubicBezTo>
                  <a:pt x="43725" y="23509"/>
                  <a:pt x="43911" y="23812"/>
                  <a:pt x="43734" y="23944"/>
                </a:cubicBezTo>
                <a:cubicBezTo>
                  <a:pt x="43620" y="23807"/>
                  <a:pt x="43506" y="23670"/>
                  <a:pt x="43346" y="23487"/>
                </a:cubicBezTo>
                <a:cubicBezTo>
                  <a:pt x="43666" y="23373"/>
                  <a:pt x="43917" y="23305"/>
                  <a:pt x="44122" y="23213"/>
                </a:cubicBezTo>
                <a:cubicBezTo>
                  <a:pt x="44236" y="23373"/>
                  <a:pt x="44305" y="23465"/>
                  <a:pt x="44396" y="23579"/>
                </a:cubicBezTo>
                <a:cubicBezTo>
                  <a:pt x="44487" y="23510"/>
                  <a:pt x="44556" y="23487"/>
                  <a:pt x="44647" y="23442"/>
                </a:cubicBezTo>
                <a:cubicBezTo>
                  <a:pt x="44624" y="23396"/>
                  <a:pt x="44579" y="23373"/>
                  <a:pt x="44556" y="23328"/>
                </a:cubicBezTo>
                <a:cubicBezTo>
                  <a:pt x="44487" y="23305"/>
                  <a:pt x="44396" y="23259"/>
                  <a:pt x="44305" y="23236"/>
                </a:cubicBezTo>
                <a:cubicBezTo>
                  <a:pt x="44282" y="23122"/>
                  <a:pt x="44259" y="23008"/>
                  <a:pt x="44236" y="22894"/>
                </a:cubicBezTo>
                <a:cubicBezTo>
                  <a:pt x="44373" y="22757"/>
                  <a:pt x="44487" y="22643"/>
                  <a:pt x="44624" y="22529"/>
                </a:cubicBezTo>
                <a:cubicBezTo>
                  <a:pt x="44784" y="22643"/>
                  <a:pt x="44875" y="22734"/>
                  <a:pt x="45058" y="22894"/>
                </a:cubicBezTo>
                <a:cubicBezTo>
                  <a:pt x="45012" y="22574"/>
                  <a:pt x="44990" y="22346"/>
                  <a:pt x="44944" y="22072"/>
                </a:cubicBezTo>
                <a:lnTo>
                  <a:pt x="44944" y="22072"/>
                </a:lnTo>
                <a:cubicBezTo>
                  <a:pt x="45172" y="22141"/>
                  <a:pt x="45378" y="22232"/>
                  <a:pt x="45606" y="22323"/>
                </a:cubicBezTo>
                <a:cubicBezTo>
                  <a:pt x="45629" y="22072"/>
                  <a:pt x="45652" y="21890"/>
                  <a:pt x="45652" y="21684"/>
                </a:cubicBezTo>
                <a:cubicBezTo>
                  <a:pt x="45834" y="21776"/>
                  <a:pt x="45971" y="21844"/>
                  <a:pt x="46085" y="21890"/>
                </a:cubicBezTo>
                <a:cubicBezTo>
                  <a:pt x="46268" y="21730"/>
                  <a:pt x="46428" y="21570"/>
                  <a:pt x="46587" y="21433"/>
                </a:cubicBezTo>
                <a:cubicBezTo>
                  <a:pt x="46359" y="21365"/>
                  <a:pt x="46154" y="21296"/>
                  <a:pt x="45903" y="21228"/>
                </a:cubicBezTo>
                <a:cubicBezTo>
                  <a:pt x="45834" y="21091"/>
                  <a:pt x="45788" y="20954"/>
                  <a:pt x="45720" y="20794"/>
                </a:cubicBezTo>
                <a:cubicBezTo>
                  <a:pt x="45786" y="20759"/>
                  <a:pt x="45844" y="20745"/>
                  <a:pt x="45896" y="20745"/>
                </a:cubicBezTo>
                <a:cubicBezTo>
                  <a:pt x="46110" y="20745"/>
                  <a:pt x="46234" y="20978"/>
                  <a:pt x="46408" y="20978"/>
                </a:cubicBezTo>
                <a:cubicBezTo>
                  <a:pt x="46415" y="20978"/>
                  <a:pt x="46421" y="20977"/>
                  <a:pt x="46428" y="20977"/>
                </a:cubicBezTo>
                <a:cubicBezTo>
                  <a:pt x="46587" y="20999"/>
                  <a:pt x="46747" y="20999"/>
                  <a:pt x="46884" y="21022"/>
                </a:cubicBezTo>
                <a:cubicBezTo>
                  <a:pt x="47135" y="20840"/>
                  <a:pt x="47363" y="20634"/>
                  <a:pt x="47615" y="20452"/>
                </a:cubicBezTo>
                <a:cubicBezTo>
                  <a:pt x="47569" y="20383"/>
                  <a:pt x="47546" y="20338"/>
                  <a:pt x="47500" y="20292"/>
                </a:cubicBezTo>
                <a:cubicBezTo>
                  <a:pt x="47615" y="20246"/>
                  <a:pt x="47706" y="20223"/>
                  <a:pt x="47797" y="20178"/>
                </a:cubicBezTo>
                <a:cubicBezTo>
                  <a:pt x="47706" y="20018"/>
                  <a:pt x="47615" y="19858"/>
                  <a:pt x="47500" y="19698"/>
                </a:cubicBezTo>
                <a:cubicBezTo>
                  <a:pt x="47432" y="19767"/>
                  <a:pt x="47363" y="19835"/>
                  <a:pt x="47272" y="19904"/>
                </a:cubicBezTo>
                <a:cubicBezTo>
                  <a:pt x="47249" y="19881"/>
                  <a:pt x="47226" y="19858"/>
                  <a:pt x="47204" y="19835"/>
                </a:cubicBezTo>
                <a:cubicBezTo>
                  <a:pt x="47295" y="19630"/>
                  <a:pt x="47363" y="19402"/>
                  <a:pt x="47409" y="19196"/>
                </a:cubicBezTo>
                <a:cubicBezTo>
                  <a:pt x="47660" y="19242"/>
                  <a:pt x="47866" y="19265"/>
                  <a:pt x="48094" y="19288"/>
                </a:cubicBezTo>
                <a:cubicBezTo>
                  <a:pt x="47888" y="19173"/>
                  <a:pt x="47729" y="19036"/>
                  <a:pt x="47797" y="18763"/>
                </a:cubicBezTo>
                <a:cubicBezTo>
                  <a:pt x="47797" y="18763"/>
                  <a:pt x="47843" y="18740"/>
                  <a:pt x="47888" y="18694"/>
                </a:cubicBezTo>
                <a:cubicBezTo>
                  <a:pt x="47957" y="18763"/>
                  <a:pt x="48003" y="18831"/>
                  <a:pt x="48071" y="18922"/>
                </a:cubicBezTo>
                <a:cubicBezTo>
                  <a:pt x="48139" y="18854"/>
                  <a:pt x="48185" y="18831"/>
                  <a:pt x="48231" y="18785"/>
                </a:cubicBezTo>
                <a:cubicBezTo>
                  <a:pt x="48185" y="18694"/>
                  <a:pt x="48139" y="18580"/>
                  <a:pt x="48094" y="18489"/>
                </a:cubicBezTo>
                <a:cubicBezTo>
                  <a:pt x="48162" y="18375"/>
                  <a:pt x="48254" y="18238"/>
                  <a:pt x="48299" y="18146"/>
                </a:cubicBezTo>
                <a:cubicBezTo>
                  <a:pt x="48482" y="18078"/>
                  <a:pt x="48619" y="18032"/>
                  <a:pt x="48733" y="18009"/>
                </a:cubicBezTo>
                <a:cubicBezTo>
                  <a:pt x="48847" y="17781"/>
                  <a:pt x="48916" y="17553"/>
                  <a:pt x="49053" y="17393"/>
                </a:cubicBezTo>
                <a:cubicBezTo>
                  <a:pt x="49304" y="17142"/>
                  <a:pt x="49600" y="16937"/>
                  <a:pt x="49920" y="16663"/>
                </a:cubicBezTo>
                <a:lnTo>
                  <a:pt x="50787" y="16663"/>
                </a:lnTo>
                <a:cubicBezTo>
                  <a:pt x="50764" y="16868"/>
                  <a:pt x="50764" y="16982"/>
                  <a:pt x="50742" y="17119"/>
                </a:cubicBezTo>
                <a:cubicBezTo>
                  <a:pt x="50755" y="17120"/>
                  <a:pt x="50768" y="17120"/>
                  <a:pt x="50780" y="17120"/>
                </a:cubicBezTo>
                <a:cubicBezTo>
                  <a:pt x="51131" y="17120"/>
                  <a:pt x="51158" y="16818"/>
                  <a:pt x="51312" y="16685"/>
                </a:cubicBezTo>
                <a:cubicBezTo>
                  <a:pt x="51700" y="16389"/>
                  <a:pt x="52043" y="16069"/>
                  <a:pt x="52362" y="15658"/>
                </a:cubicBezTo>
                <a:cubicBezTo>
                  <a:pt x="52819" y="15088"/>
                  <a:pt x="53412" y="14631"/>
                  <a:pt x="53983" y="14152"/>
                </a:cubicBezTo>
                <a:cubicBezTo>
                  <a:pt x="54234" y="13946"/>
                  <a:pt x="54371" y="13718"/>
                  <a:pt x="54348" y="13421"/>
                </a:cubicBezTo>
                <a:cubicBezTo>
                  <a:pt x="55033" y="13330"/>
                  <a:pt x="55261" y="12737"/>
                  <a:pt x="55672" y="12371"/>
                </a:cubicBezTo>
                <a:cubicBezTo>
                  <a:pt x="56106" y="11983"/>
                  <a:pt x="56471" y="11527"/>
                  <a:pt x="56882" y="11093"/>
                </a:cubicBezTo>
                <a:cubicBezTo>
                  <a:pt x="56882" y="10979"/>
                  <a:pt x="56904" y="10888"/>
                  <a:pt x="56904" y="10797"/>
                </a:cubicBezTo>
                <a:cubicBezTo>
                  <a:pt x="56882" y="10774"/>
                  <a:pt x="56859" y="10774"/>
                  <a:pt x="56836" y="10774"/>
                </a:cubicBezTo>
                <a:cubicBezTo>
                  <a:pt x="56813" y="10888"/>
                  <a:pt x="56767" y="10979"/>
                  <a:pt x="56699" y="11185"/>
                </a:cubicBezTo>
                <a:cubicBezTo>
                  <a:pt x="56562" y="10797"/>
                  <a:pt x="56448" y="10500"/>
                  <a:pt x="56334" y="10226"/>
                </a:cubicBezTo>
                <a:cubicBezTo>
                  <a:pt x="56471" y="10135"/>
                  <a:pt x="56608" y="10043"/>
                  <a:pt x="56745" y="9952"/>
                </a:cubicBezTo>
                <a:cubicBezTo>
                  <a:pt x="56745" y="9769"/>
                  <a:pt x="56790" y="9724"/>
                  <a:pt x="57224" y="9404"/>
                </a:cubicBezTo>
                <a:cubicBezTo>
                  <a:pt x="57292" y="9610"/>
                  <a:pt x="57338" y="9815"/>
                  <a:pt x="57407" y="10020"/>
                </a:cubicBezTo>
                <a:cubicBezTo>
                  <a:pt x="57498" y="9998"/>
                  <a:pt x="57589" y="9998"/>
                  <a:pt x="57703" y="9975"/>
                </a:cubicBezTo>
                <a:cubicBezTo>
                  <a:pt x="57658" y="9861"/>
                  <a:pt x="57635" y="9769"/>
                  <a:pt x="57589" y="9655"/>
                </a:cubicBezTo>
                <a:cubicBezTo>
                  <a:pt x="57703" y="9632"/>
                  <a:pt x="57795" y="9632"/>
                  <a:pt x="57863" y="9610"/>
                </a:cubicBezTo>
                <a:cubicBezTo>
                  <a:pt x="57932" y="9678"/>
                  <a:pt x="57977" y="9747"/>
                  <a:pt x="58046" y="9838"/>
                </a:cubicBezTo>
                <a:cubicBezTo>
                  <a:pt x="58160" y="9724"/>
                  <a:pt x="58274" y="9632"/>
                  <a:pt x="58434" y="9473"/>
                </a:cubicBezTo>
                <a:cubicBezTo>
                  <a:pt x="58205" y="9404"/>
                  <a:pt x="58046" y="9359"/>
                  <a:pt x="57909" y="9336"/>
                </a:cubicBezTo>
                <a:cubicBezTo>
                  <a:pt x="57909" y="9244"/>
                  <a:pt x="57886" y="9176"/>
                  <a:pt x="57886" y="9130"/>
                </a:cubicBezTo>
                <a:cubicBezTo>
                  <a:pt x="57795" y="9130"/>
                  <a:pt x="57726" y="9153"/>
                  <a:pt x="57589" y="9176"/>
                </a:cubicBezTo>
                <a:cubicBezTo>
                  <a:pt x="57726" y="8742"/>
                  <a:pt x="58023" y="8560"/>
                  <a:pt x="58342" y="8354"/>
                </a:cubicBezTo>
                <a:lnTo>
                  <a:pt x="58342" y="8354"/>
                </a:lnTo>
                <a:cubicBezTo>
                  <a:pt x="58274" y="8583"/>
                  <a:pt x="58205" y="8811"/>
                  <a:pt x="58114" y="9153"/>
                </a:cubicBezTo>
                <a:cubicBezTo>
                  <a:pt x="58297" y="9016"/>
                  <a:pt x="58388" y="8948"/>
                  <a:pt x="58525" y="8879"/>
                </a:cubicBezTo>
                <a:cubicBezTo>
                  <a:pt x="58593" y="8948"/>
                  <a:pt x="58685" y="9016"/>
                  <a:pt x="58799" y="9107"/>
                </a:cubicBezTo>
                <a:cubicBezTo>
                  <a:pt x="58799" y="8879"/>
                  <a:pt x="58776" y="8697"/>
                  <a:pt x="58776" y="8537"/>
                </a:cubicBezTo>
                <a:cubicBezTo>
                  <a:pt x="58662" y="8446"/>
                  <a:pt x="58571" y="8354"/>
                  <a:pt x="58434" y="8240"/>
                </a:cubicBezTo>
                <a:cubicBezTo>
                  <a:pt x="58730" y="7715"/>
                  <a:pt x="59187" y="7327"/>
                  <a:pt x="59689" y="6939"/>
                </a:cubicBezTo>
                <a:lnTo>
                  <a:pt x="59689" y="7533"/>
                </a:lnTo>
                <a:cubicBezTo>
                  <a:pt x="59735" y="7578"/>
                  <a:pt x="59826" y="7692"/>
                  <a:pt x="59895" y="7784"/>
                </a:cubicBezTo>
                <a:cubicBezTo>
                  <a:pt x="60214" y="7441"/>
                  <a:pt x="60511" y="7167"/>
                  <a:pt x="60830" y="6848"/>
                </a:cubicBezTo>
                <a:cubicBezTo>
                  <a:pt x="60762" y="6528"/>
                  <a:pt x="60693" y="6186"/>
                  <a:pt x="60625" y="5821"/>
                </a:cubicBezTo>
                <a:cubicBezTo>
                  <a:pt x="60739" y="5752"/>
                  <a:pt x="60899" y="5684"/>
                  <a:pt x="60990" y="5592"/>
                </a:cubicBezTo>
                <a:cubicBezTo>
                  <a:pt x="61310" y="5227"/>
                  <a:pt x="61629" y="4839"/>
                  <a:pt x="61949" y="4474"/>
                </a:cubicBezTo>
                <a:cubicBezTo>
                  <a:pt x="62154" y="4269"/>
                  <a:pt x="62360" y="4063"/>
                  <a:pt x="62565" y="3880"/>
                </a:cubicBezTo>
                <a:cubicBezTo>
                  <a:pt x="62748" y="3675"/>
                  <a:pt x="62953" y="3492"/>
                  <a:pt x="63136" y="3287"/>
                </a:cubicBezTo>
                <a:cubicBezTo>
                  <a:pt x="63295" y="3104"/>
                  <a:pt x="63569" y="3036"/>
                  <a:pt x="63684" y="2762"/>
                </a:cubicBezTo>
                <a:cubicBezTo>
                  <a:pt x="63729" y="2694"/>
                  <a:pt x="63935" y="2671"/>
                  <a:pt x="64094" y="2625"/>
                </a:cubicBezTo>
                <a:cubicBezTo>
                  <a:pt x="64163" y="2579"/>
                  <a:pt x="64254" y="2488"/>
                  <a:pt x="64345" y="2397"/>
                </a:cubicBezTo>
                <a:cubicBezTo>
                  <a:pt x="64414" y="2465"/>
                  <a:pt x="64460" y="2511"/>
                  <a:pt x="64482" y="2557"/>
                </a:cubicBezTo>
                <a:cubicBezTo>
                  <a:pt x="64802" y="2488"/>
                  <a:pt x="64962" y="2351"/>
                  <a:pt x="64916" y="2169"/>
                </a:cubicBezTo>
                <a:cubicBezTo>
                  <a:pt x="64848" y="2146"/>
                  <a:pt x="64779" y="2100"/>
                  <a:pt x="64711" y="2054"/>
                </a:cubicBezTo>
                <a:cubicBezTo>
                  <a:pt x="64733" y="1986"/>
                  <a:pt x="64779" y="1918"/>
                  <a:pt x="64802" y="1849"/>
                </a:cubicBezTo>
                <a:cubicBezTo>
                  <a:pt x="64939" y="1826"/>
                  <a:pt x="65099" y="1803"/>
                  <a:pt x="65190" y="1781"/>
                </a:cubicBezTo>
                <a:cubicBezTo>
                  <a:pt x="65258" y="1438"/>
                  <a:pt x="65327" y="1141"/>
                  <a:pt x="65418" y="799"/>
                </a:cubicBezTo>
                <a:lnTo>
                  <a:pt x="64848" y="799"/>
                </a:lnTo>
                <a:lnTo>
                  <a:pt x="64848" y="1141"/>
                </a:lnTo>
                <a:cubicBezTo>
                  <a:pt x="64688" y="959"/>
                  <a:pt x="64574" y="799"/>
                  <a:pt x="64437" y="616"/>
                </a:cubicBezTo>
                <a:cubicBezTo>
                  <a:pt x="64437" y="616"/>
                  <a:pt x="64460" y="525"/>
                  <a:pt x="64460" y="457"/>
                </a:cubicBezTo>
                <a:lnTo>
                  <a:pt x="64460" y="457"/>
                </a:lnTo>
                <a:cubicBezTo>
                  <a:pt x="64368" y="480"/>
                  <a:pt x="64300" y="502"/>
                  <a:pt x="64186" y="525"/>
                </a:cubicBezTo>
                <a:cubicBezTo>
                  <a:pt x="64209" y="343"/>
                  <a:pt x="64231" y="206"/>
                  <a:pt x="64254" y="69"/>
                </a:cubicBezTo>
                <a:cubicBezTo>
                  <a:pt x="64163" y="46"/>
                  <a:pt x="64072" y="23"/>
                  <a:pt x="64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flipH="1">
            <a:off x="-347875" y="4003675"/>
            <a:ext cx="1232600" cy="1139825"/>
          </a:xfrm>
          <a:custGeom>
            <a:avLst/>
            <a:gdLst/>
            <a:ahLst/>
            <a:cxnLst/>
            <a:rect l="l" t="t" r="r" b="b"/>
            <a:pathLst>
              <a:path w="49304" h="45593" extrusionOk="0">
                <a:moveTo>
                  <a:pt x="6894" y="41210"/>
                </a:moveTo>
                <a:cubicBezTo>
                  <a:pt x="6985" y="41347"/>
                  <a:pt x="7076" y="41461"/>
                  <a:pt x="7191" y="41621"/>
                </a:cubicBezTo>
                <a:cubicBezTo>
                  <a:pt x="7031" y="41689"/>
                  <a:pt x="6894" y="41758"/>
                  <a:pt x="6711" y="41826"/>
                </a:cubicBezTo>
                <a:cubicBezTo>
                  <a:pt x="6688" y="41758"/>
                  <a:pt x="6643" y="41666"/>
                  <a:pt x="6597" y="41552"/>
                </a:cubicBezTo>
                <a:cubicBezTo>
                  <a:pt x="6522" y="41602"/>
                  <a:pt x="6440" y="41659"/>
                  <a:pt x="6359" y="41659"/>
                </a:cubicBezTo>
                <a:cubicBezTo>
                  <a:pt x="6292" y="41659"/>
                  <a:pt x="6225" y="41620"/>
                  <a:pt x="6163" y="41507"/>
                </a:cubicBezTo>
                <a:cubicBezTo>
                  <a:pt x="6346" y="41210"/>
                  <a:pt x="6643" y="41301"/>
                  <a:pt x="6894" y="41210"/>
                </a:cubicBezTo>
                <a:close/>
                <a:moveTo>
                  <a:pt x="49100" y="0"/>
                </a:moveTo>
                <a:cubicBezTo>
                  <a:pt x="49075" y="0"/>
                  <a:pt x="49052" y="3"/>
                  <a:pt x="49029" y="10"/>
                </a:cubicBezTo>
                <a:cubicBezTo>
                  <a:pt x="48459" y="216"/>
                  <a:pt x="47911" y="490"/>
                  <a:pt x="47340" y="649"/>
                </a:cubicBezTo>
                <a:cubicBezTo>
                  <a:pt x="46838" y="786"/>
                  <a:pt x="46473" y="1083"/>
                  <a:pt x="46085" y="1425"/>
                </a:cubicBezTo>
                <a:lnTo>
                  <a:pt x="46085" y="1882"/>
                </a:lnTo>
                <a:cubicBezTo>
                  <a:pt x="45994" y="1791"/>
                  <a:pt x="45902" y="1722"/>
                  <a:pt x="45788" y="1654"/>
                </a:cubicBezTo>
                <a:cubicBezTo>
                  <a:pt x="45400" y="2019"/>
                  <a:pt x="45012" y="2384"/>
                  <a:pt x="44624" y="2749"/>
                </a:cubicBezTo>
                <a:lnTo>
                  <a:pt x="44624" y="3206"/>
                </a:lnTo>
                <a:cubicBezTo>
                  <a:pt x="44487" y="3115"/>
                  <a:pt x="44419" y="3046"/>
                  <a:pt x="44327" y="2978"/>
                </a:cubicBezTo>
                <a:cubicBezTo>
                  <a:pt x="44031" y="3343"/>
                  <a:pt x="43437" y="3457"/>
                  <a:pt x="43597" y="4142"/>
                </a:cubicBezTo>
                <a:cubicBezTo>
                  <a:pt x="43391" y="4096"/>
                  <a:pt x="43254" y="4073"/>
                  <a:pt x="43072" y="4050"/>
                </a:cubicBezTo>
                <a:cubicBezTo>
                  <a:pt x="42319" y="4735"/>
                  <a:pt x="41543" y="5397"/>
                  <a:pt x="40767" y="6082"/>
                </a:cubicBezTo>
                <a:cubicBezTo>
                  <a:pt x="40630" y="6173"/>
                  <a:pt x="40447" y="6219"/>
                  <a:pt x="40333" y="6333"/>
                </a:cubicBezTo>
                <a:cubicBezTo>
                  <a:pt x="40219" y="6447"/>
                  <a:pt x="40173" y="6630"/>
                  <a:pt x="40127" y="6744"/>
                </a:cubicBezTo>
                <a:cubicBezTo>
                  <a:pt x="39945" y="6812"/>
                  <a:pt x="39739" y="6881"/>
                  <a:pt x="39534" y="6949"/>
                </a:cubicBezTo>
                <a:cubicBezTo>
                  <a:pt x="39602" y="7063"/>
                  <a:pt x="39648" y="7132"/>
                  <a:pt x="39717" y="7223"/>
                </a:cubicBezTo>
                <a:cubicBezTo>
                  <a:pt x="39534" y="7200"/>
                  <a:pt x="39374" y="7177"/>
                  <a:pt x="39192" y="7177"/>
                </a:cubicBezTo>
                <a:lnTo>
                  <a:pt x="39192" y="7565"/>
                </a:lnTo>
                <a:cubicBezTo>
                  <a:pt x="39100" y="7680"/>
                  <a:pt x="39009" y="7771"/>
                  <a:pt x="38895" y="7908"/>
                </a:cubicBezTo>
                <a:cubicBezTo>
                  <a:pt x="38826" y="7748"/>
                  <a:pt x="38758" y="7657"/>
                  <a:pt x="38712" y="7543"/>
                </a:cubicBezTo>
                <a:cubicBezTo>
                  <a:pt x="38370" y="7680"/>
                  <a:pt x="38644" y="7976"/>
                  <a:pt x="38552" y="8159"/>
                </a:cubicBezTo>
                <a:cubicBezTo>
                  <a:pt x="38370" y="8205"/>
                  <a:pt x="38233" y="8250"/>
                  <a:pt x="38073" y="8296"/>
                </a:cubicBezTo>
                <a:cubicBezTo>
                  <a:pt x="38027" y="8889"/>
                  <a:pt x="37434" y="8867"/>
                  <a:pt x="37206" y="9209"/>
                </a:cubicBezTo>
                <a:cubicBezTo>
                  <a:pt x="37046" y="9186"/>
                  <a:pt x="36909" y="9163"/>
                  <a:pt x="36795" y="9163"/>
                </a:cubicBezTo>
                <a:cubicBezTo>
                  <a:pt x="36841" y="9688"/>
                  <a:pt x="36795" y="9757"/>
                  <a:pt x="36361" y="9916"/>
                </a:cubicBezTo>
                <a:cubicBezTo>
                  <a:pt x="35768" y="10464"/>
                  <a:pt x="35311" y="10898"/>
                  <a:pt x="34809" y="11332"/>
                </a:cubicBezTo>
                <a:cubicBezTo>
                  <a:pt x="34718" y="11286"/>
                  <a:pt x="34581" y="11240"/>
                  <a:pt x="34398" y="11172"/>
                </a:cubicBezTo>
                <a:cubicBezTo>
                  <a:pt x="34330" y="11286"/>
                  <a:pt x="34261" y="11377"/>
                  <a:pt x="34193" y="11491"/>
                </a:cubicBezTo>
                <a:cubicBezTo>
                  <a:pt x="34353" y="11537"/>
                  <a:pt x="34467" y="11560"/>
                  <a:pt x="34627" y="11583"/>
                </a:cubicBezTo>
                <a:cubicBezTo>
                  <a:pt x="34398" y="11765"/>
                  <a:pt x="34193" y="11925"/>
                  <a:pt x="33987" y="12062"/>
                </a:cubicBezTo>
                <a:cubicBezTo>
                  <a:pt x="33676" y="12329"/>
                  <a:pt x="33452" y="12725"/>
                  <a:pt x="32956" y="12725"/>
                </a:cubicBezTo>
                <a:cubicBezTo>
                  <a:pt x="32943" y="12725"/>
                  <a:pt x="32929" y="12725"/>
                  <a:pt x="32915" y="12724"/>
                </a:cubicBezTo>
                <a:cubicBezTo>
                  <a:pt x="32906" y="12722"/>
                  <a:pt x="32897" y="12721"/>
                  <a:pt x="32888" y="12721"/>
                </a:cubicBezTo>
                <a:cubicBezTo>
                  <a:pt x="32780" y="12721"/>
                  <a:pt x="32651" y="12843"/>
                  <a:pt x="32504" y="12907"/>
                </a:cubicBezTo>
                <a:cubicBezTo>
                  <a:pt x="32618" y="12975"/>
                  <a:pt x="32709" y="13044"/>
                  <a:pt x="32801" y="13112"/>
                </a:cubicBezTo>
                <a:cubicBezTo>
                  <a:pt x="32321" y="13569"/>
                  <a:pt x="31887" y="13979"/>
                  <a:pt x="31431" y="14413"/>
                </a:cubicBezTo>
                <a:cubicBezTo>
                  <a:pt x="31248" y="14345"/>
                  <a:pt x="31089" y="14322"/>
                  <a:pt x="30906" y="14253"/>
                </a:cubicBezTo>
                <a:lnTo>
                  <a:pt x="30906" y="14253"/>
                </a:lnTo>
                <a:cubicBezTo>
                  <a:pt x="30974" y="14436"/>
                  <a:pt x="31043" y="14573"/>
                  <a:pt x="31134" y="14778"/>
                </a:cubicBezTo>
                <a:cubicBezTo>
                  <a:pt x="31109" y="14771"/>
                  <a:pt x="31086" y="14767"/>
                  <a:pt x="31066" y="14767"/>
                </a:cubicBezTo>
                <a:cubicBezTo>
                  <a:pt x="30881" y="14767"/>
                  <a:pt x="30858" y="15047"/>
                  <a:pt x="30689" y="15047"/>
                </a:cubicBezTo>
                <a:cubicBezTo>
                  <a:pt x="30654" y="15047"/>
                  <a:pt x="30613" y="15035"/>
                  <a:pt x="30564" y="15007"/>
                </a:cubicBezTo>
                <a:cubicBezTo>
                  <a:pt x="30564" y="14961"/>
                  <a:pt x="30586" y="14915"/>
                  <a:pt x="30586" y="14755"/>
                </a:cubicBezTo>
                <a:lnTo>
                  <a:pt x="30586" y="14755"/>
                </a:lnTo>
                <a:cubicBezTo>
                  <a:pt x="30427" y="14892"/>
                  <a:pt x="30313" y="14961"/>
                  <a:pt x="30267" y="15052"/>
                </a:cubicBezTo>
                <a:cubicBezTo>
                  <a:pt x="30244" y="15098"/>
                  <a:pt x="30335" y="15212"/>
                  <a:pt x="30381" y="15280"/>
                </a:cubicBezTo>
                <a:cubicBezTo>
                  <a:pt x="30244" y="15372"/>
                  <a:pt x="30107" y="15509"/>
                  <a:pt x="29925" y="15646"/>
                </a:cubicBezTo>
                <a:cubicBezTo>
                  <a:pt x="29902" y="15554"/>
                  <a:pt x="29856" y="15463"/>
                  <a:pt x="29833" y="15395"/>
                </a:cubicBezTo>
                <a:cubicBezTo>
                  <a:pt x="29651" y="15532"/>
                  <a:pt x="29514" y="15737"/>
                  <a:pt x="29308" y="15805"/>
                </a:cubicBezTo>
                <a:cubicBezTo>
                  <a:pt x="28989" y="15897"/>
                  <a:pt x="28783" y="16102"/>
                  <a:pt x="28578" y="16308"/>
                </a:cubicBezTo>
                <a:cubicBezTo>
                  <a:pt x="28418" y="16467"/>
                  <a:pt x="28281" y="16650"/>
                  <a:pt x="28121" y="16810"/>
                </a:cubicBezTo>
                <a:cubicBezTo>
                  <a:pt x="27254" y="17540"/>
                  <a:pt x="26387" y="18271"/>
                  <a:pt x="25519" y="19024"/>
                </a:cubicBezTo>
                <a:cubicBezTo>
                  <a:pt x="25131" y="19366"/>
                  <a:pt x="24789" y="19754"/>
                  <a:pt x="24424" y="20097"/>
                </a:cubicBezTo>
                <a:cubicBezTo>
                  <a:pt x="23716" y="20736"/>
                  <a:pt x="22986" y="21375"/>
                  <a:pt x="22278" y="22014"/>
                </a:cubicBezTo>
                <a:cubicBezTo>
                  <a:pt x="21958" y="22288"/>
                  <a:pt x="21685" y="22585"/>
                  <a:pt x="21342" y="22927"/>
                </a:cubicBezTo>
                <a:cubicBezTo>
                  <a:pt x="21365" y="23018"/>
                  <a:pt x="21411" y="23155"/>
                  <a:pt x="21456" y="23315"/>
                </a:cubicBezTo>
                <a:cubicBezTo>
                  <a:pt x="21137" y="23520"/>
                  <a:pt x="20680" y="23406"/>
                  <a:pt x="20406" y="23794"/>
                </a:cubicBezTo>
                <a:cubicBezTo>
                  <a:pt x="20635" y="24114"/>
                  <a:pt x="20452" y="24319"/>
                  <a:pt x="20201" y="24525"/>
                </a:cubicBezTo>
                <a:cubicBezTo>
                  <a:pt x="20064" y="24616"/>
                  <a:pt x="19904" y="24707"/>
                  <a:pt x="19744" y="24799"/>
                </a:cubicBezTo>
                <a:cubicBezTo>
                  <a:pt x="19699" y="24684"/>
                  <a:pt x="19653" y="24616"/>
                  <a:pt x="19585" y="24479"/>
                </a:cubicBezTo>
                <a:cubicBezTo>
                  <a:pt x="19425" y="24639"/>
                  <a:pt x="19265" y="24753"/>
                  <a:pt x="19128" y="24890"/>
                </a:cubicBezTo>
                <a:cubicBezTo>
                  <a:pt x="19197" y="25072"/>
                  <a:pt x="19265" y="25209"/>
                  <a:pt x="19356" y="25415"/>
                </a:cubicBezTo>
                <a:cubicBezTo>
                  <a:pt x="19151" y="25575"/>
                  <a:pt x="18946" y="25689"/>
                  <a:pt x="18786" y="25849"/>
                </a:cubicBezTo>
                <a:cubicBezTo>
                  <a:pt x="18512" y="26145"/>
                  <a:pt x="17941" y="26214"/>
                  <a:pt x="17987" y="26716"/>
                </a:cubicBezTo>
                <a:cubicBezTo>
                  <a:pt x="17690" y="26921"/>
                  <a:pt x="17348" y="27035"/>
                  <a:pt x="17188" y="27264"/>
                </a:cubicBezTo>
                <a:cubicBezTo>
                  <a:pt x="17005" y="27560"/>
                  <a:pt x="16777" y="27652"/>
                  <a:pt x="16503" y="27743"/>
                </a:cubicBezTo>
                <a:cubicBezTo>
                  <a:pt x="16640" y="27926"/>
                  <a:pt x="16595" y="28063"/>
                  <a:pt x="16435" y="28200"/>
                </a:cubicBezTo>
                <a:cubicBezTo>
                  <a:pt x="16343" y="28154"/>
                  <a:pt x="16252" y="28085"/>
                  <a:pt x="16229" y="28063"/>
                </a:cubicBezTo>
                <a:cubicBezTo>
                  <a:pt x="16047" y="28314"/>
                  <a:pt x="15864" y="28542"/>
                  <a:pt x="15636" y="28816"/>
                </a:cubicBezTo>
                <a:cubicBezTo>
                  <a:pt x="15590" y="28725"/>
                  <a:pt x="15545" y="28679"/>
                  <a:pt x="15545" y="28656"/>
                </a:cubicBezTo>
                <a:cubicBezTo>
                  <a:pt x="15430" y="28702"/>
                  <a:pt x="15316" y="28725"/>
                  <a:pt x="15202" y="28747"/>
                </a:cubicBezTo>
                <a:cubicBezTo>
                  <a:pt x="15271" y="28884"/>
                  <a:pt x="15339" y="28998"/>
                  <a:pt x="15408" y="29135"/>
                </a:cubicBezTo>
                <a:cubicBezTo>
                  <a:pt x="15293" y="29249"/>
                  <a:pt x="15202" y="29318"/>
                  <a:pt x="15134" y="29386"/>
                </a:cubicBezTo>
                <a:cubicBezTo>
                  <a:pt x="15020" y="29341"/>
                  <a:pt x="14951" y="29295"/>
                  <a:pt x="14837" y="29249"/>
                </a:cubicBezTo>
                <a:lnTo>
                  <a:pt x="14837" y="29249"/>
                </a:lnTo>
                <a:cubicBezTo>
                  <a:pt x="14837" y="29432"/>
                  <a:pt x="14860" y="29569"/>
                  <a:pt x="14860" y="29706"/>
                </a:cubicBezTo>
                <a:cubicBezTo>
                  <a:pt x="14426" y="29866"/>
                  <a:pt x="14107" y="30185"/>
                  <a:pt x="13787" y="30619"/>
                </a:cubicBezTo>
                <a:cubicBezTo>
                  <a:pt x="13696" y="30414"/>
                  <a:pt x="13673" y="30322"/>
                  <a:pt x="13627" y="30231"/>
                </a:cubicBezTo>
                <a:lnTo>
                  <a:pt x="13536" y="30231"/>
                </a:lnTo>
                <a:cubicBezTo>
                  <a:pt x="13513" y="30414"/>
                  <a:pt x="13490" y="30596"/>
                  <a:pt x="13467" y="30802"/>
                </a:cubicBezTo>
                <a:cubicBezTo>
                  <a:pt x="13353" y="30802"/>
                  <a:pt x="13239" y="30779"/>
                  <a:pt x="13102" y="30779"/>
                </a:cubicBezTo>
                <a:cubicBezTo>
                  <a:pt x="12737" y="31281"/>
                  <a:pt x="11984" y="31441"/>
                  <a:pt x="11824" y="32125"/>
                </a:cubicBezTo>
                <a:cubicBezTo>
                  <a:pt x="11824" y="32148"/>
                  <a:pt x="11710" y="32148"/>
                  <a:pt x="11687" y="32171"/>
                </a:cubicBezTo>
                <a:cubicBezTo>
                  <a:pt x="11550" y="32468"/>
                  <a:pt x="11025" y="32422"/>
                  <a:pt x="11116" y="32856"/>
                </a:cubicBezTo>
                <a:cubicBezTo>
                  <a:pt x="10934" y="32924"/>
                  <a:pt x="10774" y="32970"/>
                  <a:pt x="10683" y="33061"/>
                </a:cubicBezTo>
                <a:cubicBezTo>
                  <a:pt x="10569" y="33175"/>
                  <a:pt x="10500" y="33335"/>
                  <a:pt x="10409" y="33495"/>
                </a:cubicBezTo>
                <a:cubicBezTo>
                  <a:pt x="10398" y="33494"/>
                  <a:pt x="10387" y="33494"/>
                  <a:pt x="10376" y="33494"/>
                </a:cubicBezTo>
                <a:cubicBezTo>
                  <a:pt x="9988" y="33494"/>
                  <a:pt x="9809" y="33889"/>
                  <a:pt x="9564" y="34111"/>
                </a:cubicBezTo>
                <a:cubicBezTo>
                  <a:pt x="8720" y="34956"/>
                  <a:pt x="7830" y="35732"/>
                  <a:pt x="7054" y="36645"/>
                </a:cubicBezTo>
                <a:cubicBezTo>
                  <a:pt x="6985" y="36713"/>
                  <a:pt x="6848" y="36759"/>
                  <a:pt x="6757" y="36850"/>
                </a:cubicBezTo>
                <a:cubicBezTo>
                  <a:pt x="6369" y="37238"/>
                  <a:pt x="5958" y="37626"/>
                  <a:pt x="5570" y="38037"/>
                </a:cubicBezTo>
                <a:cubicBezTo>
                  <a:pt x="5479" y="38151"/>
                  <a:pt x="5456" y="38334"/>
                  <a:pt x="5387" y="38494"/>
                </a:cubicBezTo>
                <a:cubicBezTo>
                  <a:pt x="5296" y="38471"/>
                  <a:pt x="5228" y="38448"/>
                  <a:pt x="5159" y="38425"/>
                </a:cubicBezTo>
                <a:cubicBezTo>
                  <a:pt x="4908" y="38653"/>
                  <a:pt x="4680" y="38836"/>
                  <a:pt x="4474" y="39064"/>
                </a:cubicBezTo>
                <a:cubicBezTo>
                  <a:pt x="4041" y="39498"/>
                  <a:pt x="3607" y="39955"/>
                  <a:pt x="3173" y="40388"/>
                </a:cubicBezTo>
                <a:cubicBezTo>
                  <a:pt x="2329" y="41256"/>
                  <a:pt x="1484" y="42100"/>
                  <a:pt x="685" y="42967"/>
                </a:cubicBezTo>
                <a:cubicBezTo>
                  <a:pt x="389" y="43287"/>
                  <a:pt x="46" y="43607"/>
                  <a:pt x="1" y="44086"/>
                </a:cubicBezTo>
                <a:cubicBezTo>
                  <a:pt x="69" y="44223"/>
                  <a:pt x="160" y="44337"/>
                  <a:pt x="252" y="44474"/>
                </a:cubicBezTo>
                <a:cubicBezTo>
                  <a:pt x="378" y="44367"/>
                  <a:pt x="505" y="44334"/>
                  <a:pt x="627" y="44334"/>
                </a:cubicBezTo>
                <a:cubicBezTo>
                  <a:pt x="789" y="44334"/>
                  <a:pt x="943" y="44392"/>
                  <a:pt x="1073" y="44405"/>
                </a:cubicBezTo>
                <a:cubicBezTo>
                  <a:pt x="1210" y="44611"/>
                  <a:pt x="1324" y="44748"/>
                  <a:pt x="1439" y="44930"/>
                </a:cubicBezTo>
                <a:cubicBezTo>
                  <a:pt x="1507" y="44771"/>
                  <a:pt x="1553" y="44679"/>
                  <a:pt x="1598" y="44611"/>
                </a:cubicBezTo>
                <a:cubicBezTo>
                  <a:pt x="1849" y="44862"/>
                  <a:pt x="2078" y="45113"/>
                  <a:pt x="2329" y="45341"/>
                </a:cubicBezTo>
                <a:cubicBezTo>
                  <a:pt x="2306" y="45387"/>
                  <a:pt x="2283" y="45455"/>
                  <a:pt x="2260" y="45524"/>
                </a:cubicBezTo>
                <a:cubicBezTo>
                  <a:pt x="2283" y="45547"/>
                  <a:pt x="2306" y="45570"/>
                  <a:pt x="2329" y="45592"/>
                </a:cubicBezTo>
                <a:cubicBezTo>
                  <a:pt x="2534" y="45455"/>
                  <a:pt x="2717" y="45296"/>
                  <a:pt x="2922" y="45182"/>
                </a:cubicBezTo>
                <a:cubicBezTo>
                  <a:pt x="3926" y="44679"/>
                  <a:pt x="4748" y="43880"/>
                  <a:pt x="5638" y="43173"/>
                </a:cubicBezTo>
                <a:cubicBezTo>
                  <a:pt x="5775" y="43082"/>
                  <a:pt x="5844" y="42899"/>
                  <a:pt x="5958" y="42762"/>
                </a:cubicBezTo>
                <a:cubicBezTo>
                  <a:pt x="6141" y="42648"/>
                  <a:pt x="6369" y="42579"/>
                  <a:pt x="6529" y="42442"/>
                </a:cubicBezTo>
                <a:cubicBezTo>
                  <a:pt x="6894" y="42077"/>
                  <a:pt x="7442" y="41895"/>
                  <a:pt x="7533" y="41438"/>
                </a:cubicBezTo>
                <a:cubicBezTo>
                  <a:pt x="8058" y="41187"/>
                  <a:pt x="8423" y="40890"/>
                  <a:pt x="8765" y="40594"/>
                </a:cubicBezTo>
                <a:cubicBezTo>
                  <a:pt x="9153" y="40251"/>
                  <a:pt x="9519" y="39863"/>
                  <a:pt x="9930" y="39567"/>
                </a:cubicBezTo>
                <a:cubicBezTo>
                  <a:pt x="10340" y="39247"/>
                  <a:pt x="10706" y="38950"/>
                  <a:pt x="11048" y="38585"/>
                </a:cubicBezTo>
                <a:cubicBezTo>
                  <a:pt x="11413" y="38243"/>
                  <a:pt x="11824" y="37923"/>
                  <a:pt x="12212" y="37581"/>
                </a:cubicBezTo>
                <a:cubicBezTo>
                  <a:pt x="13399" y="36645"/>
                  <a:pt x="14586" y="35641"/>
                  <a:pt x="15613" y="34522"/>
                </a:cubicBezTo>
                <a:cubicBezTo>
                  <a:pt x="15887" y="34362"/>
                  <a:pt x="16115" y="34225"/>
                  <a:pt x="16366" y="34066"/>
                </a:cubicBezTo>
                <a:cubicBezTo>
                  <a:pt x="16412" y="33951"/>
                  <a:pt x="16480" y="33792"/>
                  <a:pt x="16526" y="33632"/>
                </a:cubicBezTo>
                <a:cubicBezTo>
                  <a:pt x="16275" y="33381"/>
                  <a:pt x="16298" y="32970"/>
                  <a:pt x="15864" y="32810"/>
                </a:cubicBezTo>
                <a:cubicBezTo>
                  <a:pt x="16024" y="32605"/>
                  <a:pt x="16161" y="32445"/>
                  <a:pt x="16298" y="32308"/>
                </a:cubicBezTo>
                <a:cubicBezTo>
                  <a:pt x="16686" y="32445"/>
                  <a:pt x="16435" y="32787"/>
                  <a:pt x="16549" y="32947"/>
                </a:cubicBezTo>
                <a:cubicBezTo>
                  <a:pt x="16709" y="32902"/>
                  <a:pt x="16846" y="32856"/>
                  <a:pt x="16983" y="32810"/>
                </a:cubicBezTo>
                <a:cubicBezTo>
                  <a:pt x="16937" y="32673"/>
                  <a:pt x="16640" y="32513"/>
                  <a:pt x="16914" y="32308"/>
                </a:cubicBezTo>
                <a:lnTo>
                  <a:pt x="16914" y="32308"/>
                </a:lnTo>
                <a:cubicBezTo>
                  <a:pt x="16983" y="32399"/>
                  <a:pt x="17074" y="32491"/>
                  <a:pt x="17120" y="32559"/>
                </a:cubicBezTo>
                <a:cubicBezTo>
                  <a:pt x="17234" y="32513"/>
                  <a:pt x="17348" y="32445"/>
                  <a:pt x="17439" y="32399"/>
                </a:cubicBezTo>
                <a:cubicBezTo>
                  <a:pt x="17348" y="32308"/>
                  <a:pt x="17234" y="32194"/>
                  <a:pt x="17120" y="32103"/>
                </a:cubicBezTo>
                <a:cubicBezTo>
                  <a:pt x="17142" y="32034"/>
                  <a:pt x="17211" y="31989"/>
                  <a:pt x="17211" y="31920"/>
                </a:cubicBezTo>
                <a:cubicBezTo>
                  <a:pt x="17165" y="31349"/>
                  <a:pt x="17713" y="31190"/>
                  <a:pt x="17964" y="30824"/>
                </a:cubicBezTo>
                <a:cubicBezTo>
                  <a:pt x="17978" y="30825"/>
                  <a:pt x="17991" y="30826"/>
                  <a:pt x="18003" y="30826"/>
                </a:cubicBezTo>
                <a:cubicBezTo>
                  <a:pt x="18288" y="30826"/>
                  <a:pt x="18332" y="30586"/>
                  <a:pt x="18398" y="30368"/>
                </a:cubicBezTo>
                <a:cubicBezTo>
                  <a:pt x="18457" y="30385"/>
                  <a:pt x="18509" y="30392"/>
                  <a:pt x="18554" y="30392"/>
                </a:cubicBezTo>
                <a:cubicBezTo>
                  <a:pt x="18941" y="30392"/>
                  <a:pt x="18844" y="29838"/>
                  <a:pt x="19151" y="29797"/>
                </a:cubicBezTo>
                <a:cubicBezTo>
                  <a:pt x="19128" y="29615"/>
                  <a:pt x="19082" y="29478"/>
                  <a:pt x="19060" y="29318"/>
                </a:cubicBezTo>
                <a:lnTo>
                  <a:pt x="19060" y="29318"/>
                </a:lnTo>
                <a:cubicBezTo>
                  <a:pt x="19219" y="29409"/>
                  <a:pt x="19356" y="29501"/>
                  <a:pt x="19402" y="29546"/>
                </a:cubicBezTo>
                <a:cubicBezTo>
                  <a:pt x="19722" y="29295"/>
                  <a:pt x="19996" y="29113"/>
                  <a:pt x="20315" y="28861"/>
                </a:cubicBezTo>
                <a:cubicBezTo>
                  <a:pt x="20338" y="28907"/>
                  <a:pt x="20452" y="28998"/>
                  <a:pt x="20543" y="29135"/>
                </a:cubicBezTo>
                <a:cubicBezTo>
                  <a:pt x="20361" y="29227"/>
                  <a:pt x="20247" y="29295"/>
                  <a:pt x="20087" y="29386"/>
                </a:cubicBezTo>
                <a:cubicBezTo>
                  <a:pt x="20201" y="29432"/>
                  <a:pt x="20247" y="29455"/>
                  <a:pt x="20292" y="29478"/>
                </a:cubicBezTo>
                <a:cubicBezTo>
                  <a:pt x="20247" y="29729"/>
                  <a:pt x="20201" y="29957"/>
                  <a:pt x="20178" y="30185"/>
                </a:cubicBezTo>
                <a:cubicBezTo>
                  <a:pt x="20247" y="30185"/>
                  <a:pt x="20315" y="30208"/>
                  <a:pt x="20406" y="30231"/>
                </a:cubicBezTo>
                <a:cubicBezTo>
                  <a:pt x="20338" y="30322"/>
                  <a:pt x="20292" y="30391"/>
                  <a:pt x="20247" y="30482"/>
                </a:cubicBezTo>
                <a:cubicBezTo>
                  <a:pt x="20283" y="30489"/>
                  <a:pt x="20316" y="30492"/>
                  <a:pt x="20345" y="30492"/>
                </a:cubicBezTo>
                <a:cubicBezTo>
                  <a:pt x="20627" y="30492"/>
                  <a:pt x="20600" y="30214"/>
                  <a:pt x="20703" y="30048"/>
                </a:cubicBezTo>
                <a:lnTo>
                  <a:pt x="21023" y="30048"/>
                </a:lnTo>
                <a:cubicBezTo>
                  <a:pt x="21045" y="29866"/>
                  <a:pt x="21045" y="29706"/>
                  <a:pt x="21091" y="29523"/>
                </a:cubicBezTo>
                <a:cubicBezTo>
                  <a:pt x="21160" y="29615"/>
                  <a:pt x="21205" y="29683"/>
                  <a:pt x="21274" y="29774"/>
                </a:cubicBezTo>
                <a:cubicBezTo>
                  <a:pt x="21411" y="29546"/>
                  <a:pt x="21525" y="29364"/>
                  <a:pt x="21616" y="29158"/>
                </a:cubicBezTo>
                <a:lnTo>
                  <a:pt x="21616" y="29158"/>
                </a:lnTo>
                <a:cubicBezTo>
                  <a:pt x="21591" y="29162"/>
                  <a:pt x="21567" y="29163"/>
                  <a:pt x="21544" y="29163"/>
                </a:cubicBezTo>
                <a:cubicBezTo>
                  <a:pt x="21264" y="29163"/>
                  <a:pt x="21200" y="28911"/>
                  <a:pt x="21137" y="28679"/>
                </a:cubicBezTo>
                <a:cubicBezTo>
                  <a:pt x="21182" y="28610"/>
                  <a:pt x="21251" y="28542"/>
                  <a:pt x="21319" y="28473"/>
                </a:cubicBezTo>
                <a:cubicBezTo>
                  <a:pt x="21228" y="28336"/>
                  <a:pt x="21160" y="28177"/>
                  <a:pt x="21045" y="27994"/>
                </a:cubicBezTo>
                <a:cubicBezTo>
                  <a:pt x="21228" y="27971"/>
                  <a:pt x="21342" y="27971"/>
                  <a:pt x="21434" y="27971"/>
                </a:cubicBezTo>
                <a:cubicBezTo>
                  <a:pt x="21799" y="28131"/>
                  <a:pt x="21822" y="28428"/>
                  <a:pt x="21799" y="28725"/>
                </a:cubicBezTo>
                <a:cubicBezTo>
                  <a:pt x="21730" y="28770"/>
                  <a:pt x="21662" y="28793"/>
                  <a:pt x="21548" y="28839"/>
                </a:cubicBezTo>
                <a:cubicBezTo>
                  <a:pt x="21593" y="28953"/>
                  <a:pt x="21639" y="29044"/>
                  <a:pt x="21662" y="29113"/>
                </a:cubicBezTo>
                <a:cubicBezTo>
                  <a:pt x="21867" y="28998"/>
                  <a:pt x="22073" y="28884"/>
                  <a:pt x="22278" y="28770"/>
                </a:cubicBezTo>
                <a:cubicBezTo>
                  <a:pt x="22301" y="28633"/>
                  <a:pt x="22347" y="28473"/>
                  <a:pt x="22392" y="28291"/>
                </a:cubicBezTo>
                <a:cubicBezTo>
                  <a:pt x="22232" y="28154"/>
                  <a:pt x="22050" y="27994"/>
                  <a:pt x="21844" y="27789"/>
                </a:cubicBezTo>
                <a:cubicBezTo>
                  <a:pt x="22027" y="27515"/>
                  <a:pt x="22210" y="27218"/>
                  <a:pt x="22415" y="26898"/>
                </a:cubicBezTo>
                <a:cubicBezTo>
                  <a:pt x="22575" y="26898"/>
                  <a:pt x="22735" y="26921"/>
                  <a:pt x="22917" y="26921"/>
                </a:cubicBezTo>
                <a:cubicBezTo>
                  <a:pt x="23008" y="26853"/>
                  <a:pt x="23100" y="26739"/>
                  <a:pt x="23145" y="26716"/>
                </a:cubicBezTo>
                <a:cubicBezTo>
                  <a:pt x="23260" y="26374"/>
                  <a:pt x="23191" y="26054"/>
                  <a:pt x="23442" y="25849"/>
                </a:cubicBezTo>
                <a:cubicBezTo>
                  <a:pt x="23785" y="25575"/>
                  <a:pt x="24104" y="25278"/>
                  <a:pt x="24492" y="24958"/>
                </a:cubicBezTo>
                <a:cubicBezTo>
                  <a:pt x="24606" y="24981"/>
                  <a:pt x="24766" y="25027"/>
                  <a:pt x="24926" y="25072"/>
                </a:cubicBezTo>
                <a:lnTo>
                  <a:pt x="24926" y="25095"/>
                </a:lnTo>
                <a:cubicBezTo>
                  <a:pt x="24949" y="24913"/>
                  <a:pt x="24994" y="24707"/>
                  <a:pt x="25017" y="24502"/>
                </a:cubicBezTo>
                <a:cubicBezTo>
                  <a:pt x="25223" y="24479"/>
                  <a:pt x="25405" y="24456"/>
                  <a:pt x="25611" y="24433"/>
                </a:cubicBezTo>
                <a:cubicBezTo>
                  <a:pt x="25611" y="24547"/>
                  <a:pt x="25633" y="24616"/>
                  <a:pt x="25633" y="24753"/>
                </a:cubicBezTo>
                <a:cubicBezTo>
                  <a:pt x="25588" y="24753"/>
                  <a:pt x="25542" y="24753"/>
                  <a:pt x="25451" y="24776"/>
                </a:cubicBezTo>
                <a:cubicBezTo>
                  <a:pt x="25429" y="24818"/>
                  <a:pt x="25388" y="24901"/>
                  <a:pt x="25327" y="24987"/>
                </a:cubicBezTo>
                <a:lnTo>
                  <a:pt x="25327" y="24987"/>
                </a:lnTo>
                <a:cubicBezTo>
                  <a:pt x="25322" y="24985"/>
                  <a:pt x="25318" y="24983"/>
                  <a:pt x="25314" y="24981"/>
                </a:cubicBezTo>
                <a:lnTo>
                  <a:pt x="25314" y="25004"/>
                </a:lnTo>
                <a:cubicBezTo>
                  <a:pt x="25318" y="24998"/>
                  <a:pt x="25322" y="24992"/>
                  <a:pt x="25327" y="24987"/>
                </a:cubicBezTo>
                <a:lnTo>
                  <a:pt x="25327" y="24987"/>
                </a:lnTo>
                <a:cubicBezTo>
                  <a:pt x="25483" y="25052"/>
                  <a:pt x="25660" y="25097"/>
                  <a:pt x="25816" y="25164"/>
                </a:cubicBezTo>
                <a:cubicBezTo>
                  <a:pt x="25793" y="25324"/>
                  <a:pt x="25793" y="25415"/>
                  <a:pt x="25770" y="25529"/>
                </a:cubicBezTo>
                <a:cubicBezTo>
                  <a:pt x="25793" y="25529"/>
                  <a:pt x="25816" y="25529"/>
                  <a:pt x="25839" y="25552"/>
                </a:cubicBezTo>
                <a:cubicBezTo>
                  <a:pt x="25907" y="25460"/>
                  <a:pt x="25976" y="25369"/>
                  <a:pt x="26044" y="25278"/>
                </a:cubicBezTo>
                <a:cubicBezTo>
                  <a:pt x="26136" y="25255"/>
                  <a:pt x="26250" y="25255"/>
                  <a:pt x="26364" y="25232"/>
                </a:cubicBezTo>
                <a:cubicBezTo>
                  <a:pt x="26432" y="24844"/>
                  <a:pt x="26090" y="24867"/>
                  <a:pt x="25953" y="24776"/>
                </a:cubicBezTo>
                <a:cubicBezTo>
                  <a:pt x="25999" y="24570"/>
                  <a:pt x="26044" y="24388"/>
                  <a:pt x="26090" y="24137"/>
                </a:cubicBezTo>
                <a:cubicBezTo>
                  <a:pt x="26272" y="24433"/>
                  <a:pt x="26432" y="24684"/>
                  <a:pt x="26592" y="24936"/>
                </a:cubicBezTo>
                <a:cubicBezTo>
                  <a:pt x="26660" y="24799"/>
                  <a:pt x="26706" y="24662"/>
                  <a:pt x="26775" y="24525"/>
                </a:cubicBezTo>
                <a:cubicBezTo>
                  <a:pt x="26866" y="24547"/>
                  <a:pt x="26934" y="24547"/>
                  <a:pt x="27026" y="24547"/>
                </a:cubicBezTo>
                <a:cubicBezTo>
                  <a:pt x="27094" y="24456"/>
                  <a:pt x="27140" y="24342"/>
                  <a:pt x="27231" y="24251"/>
                </a:cubicBezTo>
                <a:cubicBezTo>
                  <a:pt x="27437" y="24068"/>
                  <a:pt x="27642" y="23886"/>
                  <a:pt x="27847" y="23703"/>
                </a:cubicBezTo>
                <a:cubicBezTo>
                  <a:pt x="28213" y="23406"/>
                  <a:pt x="28578" y="23109"/>
                  <a:pt x="28920" y="22790"/>
                </a:cubicBezTo>
                <a:cubicBezTo>
                  <a:pt x="29034" y="22653"/>
                  <a:pt x="29126" y="22493"/>
                  <a:pt x="29263" y="22288"/>
                </a:cubicBezTo>
                <a:cubicBezTo>
                  <a:pt x="29308" y="22288"/>
                  <a:pt x="29422" y="22265"/>
                  <a:pt x="29468" y="22265"/>
                </a:cubicBezTo>
                <a:cubicBezTo>
                  <a:pt x="29856" y="21877"/>
                  <a:pt x="30221" y="21512"/>
                  <a:pt x="30586" y="21147"/>
                </a:cubicBezTo>
                <a:cubicBezTo>
                  <a:pt x="30952" y="20804"/>
                  <a:pt x="30974" y="20690"/>
                  <a:pt x="30723" y="20302"/>
                </a:cubicBezTo>
                <a:lnTo>
                  <a:pt x="30723" y="20302"/>
                </a:lnTo>
                <a:cubicBezTo>
                  <a:pt x="30655" y="20348"/>
                  <a:pt x="30609" y="20370"/>
                  <a:pt x="30518" y="20462"/>
                </a:cubicBezTo>
                <a:cubicBezTo>
                  <a:pt x="30518" y="20234"/>
                  <a:pt x="30541" y="20097"/>
                  <a:pt x="30564" y="19960"/>
                </a:cubicBezTo>
                <a:cubicBezTo>
                  <a:pt x="30746" y="20051"/>
                  <a:pt x="30906" y="20119"/>
                  <a:pt x="31043" y="20188"/>
                </a:cubicBezTo>
                <a:cubicBezTo>
                  <a:pt x="31111" y="20302"/>
                  <a:pt x="31157" y="20393"/>
                  <a:pt x="31226" y="20576"/>
                </a:cubicBezTo>
                <a:cubicBezTo>
                  <a:pt x="31340" y="20416"/>
                  <a:pt x="31408" y="20302"/>
                  <a:pt x="31477" y="20188"/>
                </a:cubicBezTo>
                <a:cubicBezTo>
                  <a:pt x="31522" y="20119"/>
                  <a:pt x="31568" y="20051"/>
                  <a:pt x="31614" y="20005"/>
                </a:cubicBezTo>
                <a:cubicBezTo>
                  <a:pt x="31865" y="19777"/>
                  <a:pt x="32116" y="19503"/>
                  <a:pt x="32390" y="19320"/>
                </a:cubicBezTo>
                <a:cubicBezTo>
                  <a:pt x="32595" y="19161"/>
                  <a:pt x="32709" y="18910"/>
                  <a:pt x="32915" y="18796"/>
                </a:cubicBezTo>
                <a:cubicBezTo>
                  <a:pt x="33166" y="18613"/>
                  <a:pt x="33211" y="18407"/>
                  <a:pt x="33166" y="18156"/>
                </a:cubicBezTo>
                <a:cubicBezTo>
                  <a:pt x="33250" y="18093"/>
                  <a:pt x="33354" y="17971"/>
                  <a:pt x="33423" y="17971"/>
                </a:cubicBezTo>
                <a:cubicBezTo>
                  <a:pt x="33429" y="17971"/>
                  <a:pt x="33434" y="17972"/>
                  <a:pt x="33440" y="17974"/>
                </a:cubicBezTo>
                <a:cubicBezTo>
                  <a:pt x="33492" y="17986"/>
                  <a:pt x="33537" y="17992"/>
                  <a:pt x="33576" y="17992"/>
                </a:cubicBezTo>
                <a:cubicBezTo>
                  <a:pt x="33828" y="17992"/>
                  <a:pt x="33828" y="17755"/>
                  <a:pt x="33828" y="17517"/>
                </a:cubicBezTo>
                <a:cubicBezTo>
                  <a:pt x="33919" y="17631"/>
                  <a:pt x="33987" y="17700"/>
                  <a:pt x="34033" y="17746"/>
                </a:cubicBezTo>
                <a:cubicBezTo>
                  <a:pt x="34444" y="17221"/>
                  <a:pt x="35174" y="17015"/>
                  <a:pt x="35357" y="16285"/>
                </a:cubicBezTo>
                <a:cubicBezTo>
                  <a:pt x="35448" y="16262"/>
                  <a:pt x="35540" y="16239"/>
                  <a:pt x="35631" y="16216"/>
                </a:cubicBezTo>
                <a:cubicBezTo>
                  <a:pt x="35676" y="16102"/>
                  <a:pt x="35699" y="15988"/>
                  <a:pt x="35745" y="15874"/>
                </a:cubicBezTo>
                <a:lnTo>
                  <a:pt x="35745" y="15874"/>
                </a:lnTo>
                <a:cubicBezTo>
                  <a:pt x="35540" y="15897"/>
                  <a:pt x="35357" y="15920"/>
                  <a:pt x="35174" y="15965"/>
                </a:cubicBezTo>
                <a:cubicBezTo>
                  <a:pt x="35174" y="15851"/>
                  <a:pt x="35174" y="15737"/>
                  <a:pt x="35174" y="15600"/>
                </a:cubicBezTo>
                <a:cubicBezTo>
                  <a:pt x="35187" y="15601"/>
                  <a:pt x="35199" y="15601"/>
                  <a:pt x="35211" y="15601"/>
                </a:cubicBezTo>
                <a:cubicBezTo>
                  <a:pt x="35501" y="15601"/>
                  <a:pt x="35594" y="15344"/>
                  <a:pt x="35813" y="15235"/>
                </a:cubicBezTo>
                <a:cubicBezTo>
                  <a:pt x="35973" y="15166"/>
                  <a:pt x="35996" y="14847"/>
                  <a:pt x="35950" y="14596"/>
                </a:cubicBezTo>
                <a:cubicBezTo>
                  <a:pt x="35905" y="14345"/>
                  <a:pt x="35836" y="14094"/>
                  <a:pt x="36019" y="13842"/>
                </a:cubicBezTo>
                <a:cubicBezTo>
                  <a:pt x="36133" y="13888"/>
                  <a:pt x="36224" y="13911"/>
                  <a:pt x="36338" y="13957"/>
                </a:cubicBezTo>
                <a:cubicBezTo>
                  <a:pt x="36475" y="13637"/>
                  <a:pt x="36658" y="13409"/>
                  <a:pt x="36955" y="13317"/>
                </a:cubicBezTo>
                <a:cubicBezTo>
                  <a:pt x="37046" y="13386"/>
                  <a:pt x="37092" y="13432"/>
                  <a:pt x="37183" y="13500"/>
                </a:cubicBezTo>
                <a:cubicBezTo>
                  <a:pt x="37183" y="13089"/>
                  <a:pt x="37297" y="12792"/>
                  <a:pt x="37617" y="12564"/>
                </a:cubicBezTo>
                <a:cubicBezTo>
                  <a:pt x="37913" y="12359"/>
                  <a:pt x="38096" y="11948"/>
                  <a:pt x="38416" y="11765"/>
                </a:cubicBezTo>
                <a:cubicBezTo>
                  <a:pt x="38712" y="11606"/>
                  <a:pt x="38758" y="11446"/>
                  <a:pt x="38667" y="11126"/>
                </a:cubicBezTo>
                <a:lnTo>
                  <a:pt x="38667" y="11126"/>
                </a:lnTo>
                <a:cubicBezTo>
                  <a:pt x="38804" y="11195"/>
                  <a:pt x="38895" y="11240"/>
                  <a:pt x="38941" y="11263"/>
                </a:cubicBezTo>
                <a:cubicBezTo>
                  <a:pt x="39100" y="11126"/>
                  <a:pt x="39237" y="10989"/>
                  <a:pt x="39397" y="10898"/>
                </a:cubicBezTo>
                <a:cubicBezTo>
                  <a:pt x="39580" y="10807"/>
                  <a:pt x="39534" y="10533"/>
                  <a:pt x="39694" y="10533"/>
                </a:cubicBezTo>
                <a:cubicBezTo>
                  <a:pt x="39876" y="10624"/>
                  <a:pt x="39968" y="10693"/>
                  <a:pt x="40173" y="10807"/>
                </a:cubicBezTo>
                <a:cubicBezTo>
                  <a:pt x="39945" y="10487"/>
                  <a:pt x="39945" y="10305"/>
                  <a:pt x="40219" y="10168"/>
                </a:cubicBezTo>
                <a:cubicBezTo>
                  <a:pt x="40333" y="10282"/>
                  <a:pt x="40447" y="10373"/>
                  <a:pt x="40607" y="10487"/>
                </a:cubicBezTo>
                <a:cubicBezTo>
                  <a:pt x="40561" y="10076"/>
                  <a:pt x="40538" y="9711"/>
                  <a:pt x="40515" y="9323"/>
                </a:cubicBezTo>
                <a:lnTo>
                  <a:pt x="40515" y="9323"/>
                </a:lnTo>
                <a:cubicBezTo>
                  <a:pt x="40652" y="9369"/>
                  <a:pt x="40744" y="9392"/>
                  <a:pt x="40812" y="9414"/>
                </a:cubicBezTo>
                <a:cubicBezTo>
                  <a:pt x="41063" y="9163"/>
                  <a:pt x="41269" y="8958"/>
                  <a:pt x="41451" y="8775"/>
                </a:cubicBezTo>
                <a:cubicBezTo>
                  <a:pt x="41611" y="8501"/>
                  <a:pt x="41748" y="8273"/>
                  <a:pt x="41885" y="8022"/>
                </a:cubicBezTo>
                <a:cubicBezTo>
                  <a:pt x="42045" y="8113"/>
                  <a:pt x="42136" y="8159"/>
                  <a:pt x="42227" y="8205"/>
                </a:cubicBezTo>
                <a:cubicBezTo>
                  <a:pt x="42090" y="8319"/>
                  <a:pt x="41976" y="8410"/>
                  <a:pt x="41885" y="8524"/>
                </a:cubicBezTo>
                <a:cubicBezTo>
                  <a:pt x="42028" y="8397"/>
                  <a:pt x="42171" y="8314"/>
                  <a:pt x="42345" y="8314"/>
                </a:cubicBezTo>
                <a:cubicBezTo>
                  <a:pt x="42421" y="8314"/>
                  <a:pt x="42503" y="8330"/>
                  <a:pt x="42593" y="8364"/>
                </a:cubicBezTo>
                <a:cubicBezTo>
                  <a:pt x="42456" y="8205"/>
                  <a:pt x="42319" y="8022"/>
                  <a:pt x="42159" y="7839"/>
                </a:cubicBezTo>
                <a:cubicBezTo>
                  <a:pt x="42227" y="7771"/>
                  <a:pt x="42296" y="7702"/>
                  <a:pt x="42341" y="7634"/>
                </a:cubicBezTo>
                <a:cubicBezTo>
                  <a:pt x="42501" y="7611"/>
                  <a:pt x="42615" y="7611"/>
                  <a:pt x="42661" y="7611"/>
                </a:cubicBezTo>
                <a:cubicBezTo>
                  <a:pt x="42821" y="7680"/>
                  <a:pt x="42912" y="7725"/>
                  <a:pt x="43049" y="7794"/>
                </a:cubicBezTo>
                <a:cubicBezTo>
                  <a:pt x="43072" y="7520"/>
                  <a:pt x="43095" y="7337"/>
                  <a:pt x="43118" y="7155"/>
                </a:cubicBezTo>
                <a:cubicBezTo>
                  <a:pt x="43302" y="7155"/>
                  <a:pt x="43136" y="7487"/>
                  <a:pt x="43284" y="7487"/>
                </a:cubicBezTo>
                <a:cubicBezTo>
                  <a:pt x="43300" y="7487"/>
                  <a:pt x="43321" y="7483"/>
                  <a:pt x="43346" y="7474"/>
                </a:cubicBezTo>
                <a:cubicBezTo>
                  <a:pt x="43437" y="7155"/>
                  <a:pt x="43528" y="6904"/>
                  <a:pt x="43597" y="6607"/>
                </a:cubicBezTo>
                <a:cubicBezTo>
                  <a:pt x="43711" y="6744"/>
                  <a:pt x="43802" y="6835"/>
                  <a:pt x="43871" y="6926"/>
                </a:cubicBezTo>
                <a:cubicBezTo>
                  <a:pt x="43939" y="6881"/>
                  <a:pt x="44008" y="6858"/>
                  <a:pt x="44053" y="6835"/>
                </a:cubicBezTo>
                <a:cubicBezTo>
                  <a:pt x="44076" y="6721"/>
                  <a:pt x="44099" y="6630"/>
                  <a:pt x="44145" y="6493"/>
                </a:cubicBezTo>
                <a:cubicBezTo>
                  <a:pt x="44282" y="6561"/>
                  <a:pt x="44419" y="6607"/>
                  <a:pt x="44556" y="6652"/>
                </a:cubicBezTo>
                <a:cubicBezTo>
                  <a:pt x="44624" y="6584"/>
                  <a:pt x="44670" y="6516"/>
                  <a:pt x="44784" y="6379"/>
                </a:cubicBezTo>
                <a:lnTo>
                  <a:pt x="44784" y="6379"/>
                </a:lnTo>
                <a:cubicBezTo>
                  <a:pt x="44601" y="6401"/>
                  <a:pt x="44487" y="6401"/>
                  <a:pt x="44373" y="6424"/>
                </a:cubicBezTo>
                <a:lnTo>
                  <a:pt x="44373" y="6173"/>
                </a:lnTo>
                <a:cubicBezTo>
                  <a:pt x="44570" y="6100"/>
                  <a:pt x="44678" y="6061"/>
                  <a:pt x="44767" y="6061"/>
                </a:cubicBezTo>
                <a:cubicBezTo>
                  <a:pt x="44873" y="6061"/>
                  <a:pt x="44952" y="6117"/>
                  <a:pt x="45126" y="6242"/>
                </a:cubicBezTo>
                <a:cubicBezTo>
                  <a:pt x="44944" y="5785"/>
                  <a:pt x="45400" y="5945"/>
                  <a:pt x="45514" y="5717"/>
                </a:cubicBezTo>
                <a:cubicBezTo>
                  <a:pt x="45606" y="5511"/>
                  <a:pt x="45834" y="5374"/>
                  <a:pt x="45994" y="5192"/>
                </a:cubicBezTo>
                <a:cubicBezTo>
                  <a:pt x="46016" y="5214"/>
                  <a:pt x="46016" y="5214"/>
                  <a:pt x="46039" y="5237"/>
                </a:cubicBezTo>
                <a:cubicBezTo>
                  <a:pt x="46108" y="5100"/>
                  <a:pt x="46153" y="4941"/>
                  <a:pt x="46222" y="4804"/>
                </a:cubicBezTo>
                <a:cubicBezTo>
                  <a:pt x="46270" y="4820"/>
                  <a:pt x="46330" y="4836"/>
                  <a:pt x="46369" y="4836"/>
                </a:cubicBezTo>
                <a:cubicBezTo>
                  <a:pt x="46385" y="4836"/>
                  <a:pt x="46398" y="4833"/>
                  <a:pt x="46404" y="4826"/>
                </a:cubicBezTo>
                <a:cubicBezTo>
                  <a:pt x="46883" y="4325"/>
                  <a:pt x="47361" y="3824"/>
                  <a:pt x="47862" y="3277"/>
                </a:cubicBezTo>
                <a:lnTo>
                  <a:pt x="47862" y="3277"/>
                </a:lnTo>
                <a:cubicBezTo>
                  <a:pt x="47868" y="3285"/>
                  <a:pt x="47909" y="3304"/>
                  <a:pt x="47936" y="3304"/>
                </a:cubicBezTo>
                <a:cubicBezTo>
                  <a:pt x="47945" y="3304"/>
                  <a:pt x="47952" y="3302"/>
                  <a:pt x="47957" y="3297"/>
                </a:cubicBezTo>
                <a:cubicBezTo>
                  <a:pt x="48390" y="2841"/>
                  <a:pt x="48847" y="2384"/>
                  <a:pt x="49189" y="1768"/>
                </a:cubicBezTo>
                <a:cubicBezTo>
                  <a:pt x="49075" y="1677"/>
                  <a:pt x="48961" y="1585"/>
                  <a:pt x="48778" y="1448"/>
                </a:cubicBezTo>
                <a:cubicBezTo>
                  <a:pt x="48778" y="1380"/>
                  <a:pt x="48733" y="1220"/>
                  <a:pt x="48687" y="1037"/>
                </a:cubicBezTo>
                <a:cubicBezTo>
                  <a:pt x="48870" y="718"/>
                  <a:pt x="49075" y="376"/>
                  <a:pt x="49303" y="10"/>
                </a:cubicBezTo>
                <a:cubicBezTo>
                  <a:pt x="49212" y="10"/>
                  <a:pt x="49151" y="0"/>
                  <a:pt x="49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1727750" y="1007300"/>
            <a:ext cx="5688600" cy="2976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2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56" name="Google Shape;56;p8"/>
          <p:cNvSpPr/>
          <p:nvPr/>
        </p:nvSpPr>
        <p:spPr>
          <a:xfrm>
            <a:off x="1236950" y="-251325"/>
            <a:ext cx="1481950" cy="1348425"/>
          </a:xfrm>
          <a:custGeom>
            <a:avLst/>
            <a:gdLst/>
            <a:ahLst/>
            <a:cxnLst/>
            <a:rect l="l" t="t" r="r" b="b"/>
            <a:pathLst>
              <a:path w="59278" h="53937" extrusionOk="0">
                <a:moveTo>
                  <a:pt x="54576" y="5684"/>
                </a:moveTo>
                <a:cubicBezTo>
                  <a:pt x="54553" y="5798"/>
                  <a:pt x="54553" y="5912"/>
                  <a:pt x="54553" y="6049"/>
                </a:cubicBezTo>
                <a:cubicBezTo>
                  <a:pt x="54279" y="6118"/>
                  <a:pt x="54142" y="6277"/>
                  <a:pt x="54210" y="6597"/>
                </a:cubicBezTo>
                <a:cubicBezTo>
                  <a:pt x="54005" y="6460"/>
                  <a:pt x="53868" y="6369"/>
                  <a:pt x="53640" y="6232"/>
                </a:cubicBezTo>
                <a:cubicBezTo>
                  <a:pt x="53822" y="6186"/>
                  <a:pt x="53959" y="6163"/>
                  <a:pt x="54119" y="6118"/>
                </a:cubicBezTo>
                <a:cubicBezTo>
                  <a:pt x="54142" y="5981"/>
                  <a:pt x="54165" y="5844"/>
                  <a:pt x="54188" y="5684"/>
                </a:cubicBezTo>
                <a:close/>
                <a:moveTo>
                  <a:pt x="27028" y="31908"/>
                </a:moveTo>
                <a:lnTo>
                  <a:pt x="27028" y="31908"/>
                </a:lnTo>
                <a:cubicBezTo>
                  <a:pt x="27027" y="31908"/>
                  <a:pt x="27026" y="31909"/>
                  <a:pt x="27025" y="31910"/>
                </a:cubicBezTo>
                <a:lnTo>
                  <a:pt x="27048" y="31933"/>
                </a:lnTo>
                <a:cubicBezTo>
                  <a:pt x="27042" y="31925"/>
                  <a:pt x="27035" y="31916"/>
                  <a:pt x="27028" y="31908"/>
                </a:cubicBezTo>
                <a:close/>
                <a:moveTo>
                  <a:pt x="7312" y="48147"/>
                </a:moveTo>
                <a:cubicBezTo>
                  <a:pt x="7310" y="48152"/>
                  <a:pt x="7307" y="48157"/>
                  <a:pt x="7304" y="48162"/>
                </a:cubicBezTo>
                <a:lnTo>
                  <a:pt x="7327" y="48162"/>
                </a:lnTo>
                <a:cubicBezTo>
                  <a:pt x="7322" y="48157"/>
                  <a:pt x="7317" y="48152"/>
                  <a:pt x="7312" y="48147"/>
                </a:cubicBezTo>
                <a:close/>
                <a:moveTo>
                  <a:pt x="56949" y="0"/>
                </a:moveTo>
                <a:cubicBezTo>
                  <a:pt x="56835" y="69"/>
                  <a:pt x="56653" y="160"/>
                  <a:pt x="56470" y="251"/>
                </a:cubicBezTo>
                <a:cubicBezTo>
                  <a:pt x="56561" y="480"/>
                  <a:pt x="56653" y="662"/>
                  <a:pt x="56767" y="891"/>
                </a:cubicBezTo>
                <a:cubicBezTo>
                  <a:pt x="56607" y="913"/>
                  <a:pt x="56539" y="913"/>
                  <a:pt x="56424" y="913"/>
                </a:cubicBezTo>
                <a:cubicBezTo>
                  <a:pt x="56356" y="754"/>
                  <a:pt x="56310" y="594"/>
                  <a:pt x="56242" y="434"/>
                </a:cubicBezTo>
                <a:cubicBezTo>
                  <a:pt x="56196" y="480"/>
                  <a:pt x="56128" y="548"/>
                  <a:pt x="56105" y="571"/>
                </a:cubicBezTo>
                <a:cubicBezTo>
                  <a:pt x="55968" y="548"/>
                  <a:pt x="55854" y="525"/>
                  <a:pt x="55694" y="503"/>
                </a:cubicBezTo>
                <a:cubicBezTo>
                  <a:pt x="55671" y="1073"/>
                  <a:pt x="55078" y="913"/>
                  <a:pt x="54850" y="1210"/>
                </a:cubicBezTo>
                <a:cubicBezTo>
                  <a:pt x="54872" y="1301"/>
                  <a:pt x="54895" y="1393"/>
                  <a:pt x="54941" y="1507"/>
                </a:cubicBezTo>
                <a:cubicBezTo>
                  <a:pt x="54781" y="1484"/>
                  <a:pt x="54644" y="1438"/>
                  <a:pt x="54461" y="1416"/>
                </a:cubicBezTo>
                <a:lnTo>
                  <a:pt x="54461" y="1416"/>
                </a:lnTo>
                <a:cubicBezTo>
                  <a:pt x="54507" y="1575"/>
                  <a:pt x="54530" y="1712"/>
                  <a:pt x="54530" y="1758"/>
                </a:cubicBezTo>
                <a:cubicBezTo>
                  <a:pt x="54393" y="2009"/>
                  <a:pt x="54256" y="2214"/>
                  <a:pt x="54096" y="2488"/>
                </a:cubicBezTo>
                <a:cubicBezTo>
                  <a:pt x="54073" y="2237"/>
                  <a:pt x="54051" y="2032"/>
                  <a:pt x="54028" y="1804"/>
                </a:cubicBezTo>
                <a:cubicBezTo>
                  <a:pt x="53822" y="1918"/>
                  <a:pt x="53640" y="2009"/>
                  <a:pt x="53434" y="2100"/>
                </a:cubicBezTo>
                <a:cubicBezTo>
                  <a:pt x="52909" y="2329"/>
                  <a:pt x="52384" y="2602"/>
                  <a:pt x="52270" y="3264"/>
                </a:cubicBezTo>
                <a:cubicBezTo>
                  <a:pt x="52270" y="3287"/>
                  <a:pt x="52225" y="3287"/>
                  <a:pt x="52179" y="3333"/>
                </a:cubicBezTo>
                <a:cubicBezTo>
                  <a:pt x="52088" y="3299"/>
                  <a:pt x="51985" y="3253"/>
                  <a:pt x="51885" y="3253"/>
                </a:cubicBezTo>
                <a:cubicBezTo>
                  <a:pt x="51785" y="3253"/>
                  <a:pt x="51688" y="3299"/>
                  <a:pt x="51608" y="3447"/>
                </a:cubicBezTo>
                <a:cubicBezTo>
                  <a:pt x="51700" y="3493"/>
                  <a:pt x="51814" y="3538"/>
                  <a:pt x="51905" y="3607"/>
                </a:cubicBezTo>
                <a:cubicBezTo>
                  <a:pt x="51882" y="3630"/>
                  <a:pt x="51837" y="3675"/>
                  <a:pt x="51814" y="3698"/>
                </a:cubicBezTo>
                <a:cubicBezTo>
                  <a:pt x="51677" y="3675"/>
                  <a:pt x="51540" y="3652"/>
                  <a:pt x="51403" y="3607"/>
                </a:cubicBezTo>
                <a:cubicBezTo>
                  <a:pt x="51334" y="3675"/>
                  <a:pt x="51312" y="3744"/>
                  <a:pt x="51243" y="3789"/>
                </a:cubicBezTo>
                <a:cubicBezTo>
                  <a:pt x="50969" y="4040"/>
                  <a:pt x="50627" y="4223"/>
                  <a:pt x="50444" y="4565"/>
                </a:cubicBezTo>
                <a:cubicBezTo>
                  <a:pt x="50353" y="4748"/>
                  <a:pt x="50102" y="4953"/>
                  <a:pt x="49919" y="4976"/>
                </a:cubicBezTo>
                <a:cubicBezTo>
                  <a:pt x="49623" y="4999"/>
                  <a:pt x="49531" y="5159"/>
                  <a:pt x="49440" y="5387"/>
                </a:cubicBezTo>
                <a:cubicBezTo>
                  <a:pt x="49371" y="5570"/>
                  <a:pt x="49280" y="5730"/>
                  <a:pt x="49212" y="5866"/>
                </a:cubicBezTo>
                <a:cubicBezTo>
                  <a:pt x="49098" y="5889"/>
                  <a:pt x="49006" y="5889"/>
                  <a:pt x="48892" y="5912"/>
                </a:cubicBezTo>
                <a:cubicBezTo>
                  <a:pt x="48892" y="5935"/>
                  <a:pt x="48892" y="5958"/>
                  <a:pt x="48892" y="5981"/>
                </a:cubicBezTo>
                <a:cubicBezTo>
                  <a:pt x="48961" y="6026"/>
                  <a:pt x="49029" y="6049"/>
                  <a:pt x="49098" y="6095"/>
                </a:cubicBezTo>
                <a:cubicBezTo>
                  <a:pt x="48983" y="6300"/>
                  <a:pt x="48892" y="6460"/>
                  <a:pt x="48801" y="6643"/>
                </a:cubicBezTo>
                <a:cubicBezTo>
                  <a:pt x="48755" y="6620"/>
                  <a:pt x="48732" y="6620"/>
                  <a:pt x="48710" y="6597"/>
                </a:cubicBezTo>
                <a:lnTo>
                  <a:pt x="48710" y="6118"/>
                </a:lnTo>
                <a:cubicBezTo>
                  <a:pt x="48344" y="6118"/>
                  <a:pt x="48573" y="6414"/>
                  <a:pt x="48458" y="6483"/>
                </a:cubicBezTo>
                <a:cubicBezTo>
                  <a:pt x="48299" y="6528"/>
                  <a:pt x="48185" y="6551"/>
                  <a:pt x="48048" y="6574"/>
                </a:cubicBezTo>
                <a:cubicBezTo>
                  <a:pt x="48048" y="6597"/>
                  <a:pt x="48048" y="6620"/>
                  <a:pt x="48048" y="6643"/>
                </a:cubicBezTo>
                <a:cubicBezTo>
                  <a:pt x="48230" y="6688"/>
                  <a:pt x="48390" y="6757"/>
                  <a:pt x="48573" y="6802"/>
                </a:cubicBezTo>
                <a:cubicBezTo>
                  <a:pt x="48550" y="6848"/>
                  <a:pt x="48550" y="6894"/>
                  <a:pt x="48527" y="6916"/>
                </a:cubicBezTo>
                <a:cubicBezTo>
                  <a:pt x="48276" y="6894"/>
                  <a:pt x="48002" y="6848"/>
                  <a:pt x="47774" y="6825"/>
                </a:cubicBezTo>
                <a:cubicBezTo>
                  <a:pt x="47317" y="7213"/>
                  <a:pt x="46838" y="7624"/>
                  <a:pt x="46313" y="8081"/>
                </a:cubicBezTo>
                <a:cubicBezTo>
                  <a:pt x="46313" y="8103"/>
                  <a:pt x="46290" y="8195"/>
                  <a:pt x="46290" y="8286"/>
                </a:cubicBezTo>
                <a:cubicBezTo>
                  <a:pt x="45856" y="8491"/>
                  <a:pt x="45697" y="8879"/>
                  <a:pt x="45537" y="9313"/>
                </a:cubicBezTo>
                <a:cubicBezTo>
                  <a:pt x="45491" y="9199"/>
                  <a:pt x="45445" y="9131"/>
                  <a:pt x="45377" y="9016"/>
                </a:cubicBezTo>
                <a:cubicBezTo>
                  <a:pt x="45286" y="9176"/>
                  <a:pt x="45194" y="9290"/>
                  <a:pt x="45126" y="9427"/>
                </a:cubicBezTo>
                <a:cubicBezTo>
                  <a:pt x="45012" y="9404"/>
                  <a:pt x="44898" y="9359"/>
                  <a:pt x="44784" y="9313"/>
                </a:cubicBezTo>
                <a:cubicBezTo>
                  <a:pt x="44692" y="9633"/>
                  <a:pt x="44532" y="9861"/>
                  <a:pt x="44213" y="9929"/>
                </a:cubicBezTo>
                <a:cubicBezTo>
                  <a:pt x="44213" y="9998"/>
                  <a:pt x="44236" y="10066"/>
                  <a:pt x="44236" y="10112"/>
                </a:cubicBezTo>
                <a:cubicBezTo>
                  <a:pt x="43231" y="11025"/>
                  <a:pt x="42227" y="11938"/>
                  <a:pt x="41223" y="12851"/>
                </a:cubicBezTo>
                <a:cubicBezTo>
                  <a:pt x="41268" y="12897"/>
                  <a:pt x="41291" y="12942"/>
                  <a:pt x="41337" y="12965"/>
                </a:cubicBezTo>
                <a:cubicBezTo>
                  <a:pt x="41360" y="12988"/>
                  <a:pt x="41383" y="13034"/>
                  <a:pt x="41474" y="13125"/>
                </a:cubicBezTo>
                <a:lnTo>
                  <a:pt x="40880" y="13125"/>
                </a:lnTo>
                <a:cubicBezTo>
                  <a:pt x="40447" y="13536"/>
                  <a:pt x="39990" y="13947"/>
                  <a:pt x="39557" y="14380"/>
                </a:cubicBezTo>
                <a:cubicBezTo>
                  <a:pt x="39579" y="14403"/>
                  <a:pt x="39602" y="14403"/>
                  <a:pt x="39602" y="14426"/>
                </a:cubicBezTo>
                <a:cubicBezTo>
                  <a:pt x="39511" y="14449"/>
                  <a:pt x="39397" y="14494"/>
                  <a:pt x="39283" y="14517"/>
                </a:cubicBezTo>
                <a:cubicBezTo>
                  <a:pt x="39077" y="14974"/>
                  <a:pt x="38712" y="15270"/>
                  <a:pt x="38347" y="15567"/>
                </a:cubicBezTo>
                <a:cubicBezTo>
                  <a:pt x="38073" y="15795"/>
                  <a:pt x="37731" y="15955"/>
                  <a:pt x="37571" y="16229"/>
                </a:cubicBezTo>
                <a:cubicBezTo>
                  <a:pt x="37388" y="16549"/>
                  <a:pt x="37114" y="16708"/>
                  <a:pt x="36840" y="16891"/>
                </a:cubicBezTo>
                <a:cubicBezTo>
                  <a:pt x="36818" y="17028"/>
                  <a:pt x="36795" y="17165"/>
                  <a:pt x="36772" y="17302"/>
                </a:cubicBezTo>
                <a:cubicBezTo>
                  <a:pt x="36681" y="17279"/>
                  <a:pt x="36589" y="17256"/>
                  <a:pt x="36566" y="17256"/>
                </a:cubicBezTo>
                <a:cubicBezTo>
                  <a:pt x="35585" y="18215"/>
                  <a:pt x="34649" y="19128"/>
                  <a:pt x="33713" y="20041"/>
                </a:cubicBezTo>
                <a:cubicBezTo>
                  <a:pt x="33713" y="20224"/>
                  <a:pt x="33690" y="20361"/>
                  <a:pt x="33690" y="20566"/>
                </a:cubicBezTo>
                <a:cubicBezTo>
                  <a:pt x="33531" y="20497"/>
                  <a:pt x="33417" y="20429"/>
                  <a:pt x="33325" y="20383"/>
                </a:cubicBezTo>
                <a:cubicBezTo>
                  <a:pt x="32709" y="20794"/>
                  <a:pt x="32252" y="21251"/>
                  <a:pt x="31842" y="21935"/>
                </a:cubicBezTo>
                <a:cubicBezTo>
                  <a:pt x="31180" y="21958"/>
                  <a:pt x="31339" y="22620"/>
                  <a:pt x="31020" y="22963"/>
                </a:cubicBezTo>
                <a:cubicBezTo>
                  <a:pt x="30974" y="22826"/>
                  <a:pt x="30951" y="22734"/>
                  <a:pt x="30883" y="22575"/>
                </a:cubicBezTo>
                <a:cubicBezTo>
                  <a:pt x="30769" y="22803"/>
                  <a:pt x="30700" y="22940"/>
                  <a:pt x="30586" y="23145"/>
                </a:cubicBezTo>
                <a:cubicBezTo>
                  <a:pt x="30541" y="23145"/>
                  <a:pt x="30426" y="23168"/>
                  <a:pt x="30312" y="23168"/>
                </a:cubicBezTo>
                <a:cubicBezTo>
                  <a:pt x="30153" y="23328"/>
                  <a:pt x="29993" y="23488"/>
                  <a:pt x="29833" y="23670"/>
                </a:cubicBezTo>
                <a:cubicBezTo>
                  <a:pt x="29970" y="23716"/>
                  <a:pt x="30038" y="23739"/>
                  <a:pt x="30130" y="23784"/>
                </a:cubicBezTo>
                <a:cubicBezTo>
                  <a:pt x="30084" y="23898"/>
                  <a:pt x="30061" y="23967"/>
                  <a:pt x="29879" y="23967"/>
                </a:cubicBezTo>
                <a:cubicBezTo>
                  <a:pt x="29673" y="23967"/>
                  <a:pt x="29422" y="24035"/>
                  <a:pt x="29285" y="24172"/>
                </a:cubicBezTo>
                <a:cubicBezTo>
                  <a:pt x="28646" y="24743"/>
                  <a:pt x="28053" y="25336"/>
                  <a:pt x="27436" y="25930"/>
                </a:cubicBezTo>
                <a:cubicBezTo>
                  <a:pt x="27299" y="26044"/>
                  <a:pt x="27140" y="26135"/>
                  <a:pt x="27003" y="26272"/>
                </a:cubicBezTo>
                <a:cubicBezTo>
                  <a:pt x="26843" y="26409"/>
                  <a:pt x="26706" y="26592"/>
                  <a:pt x="26569" y="26752"/>
                </a:cubicBezTo>
                <a:cubicBezTo>
                  <a:pt x="26386" y="26957"/>
                  <a:pt x="26181" y="27140"/>
                  <a:pt x="25976" y="27368"/>
                </a:cubicBezTo>
                <a:cubicBezTo>
                  <a:pt x="25702" y="27459"/>
                  <a:pt x="25451" y="27710"/>
                  <a:pt x="25199" y="28167"/>
                </a:cubicBezTo>
                <a:cubicBezTo>
                  <a:pt x="24903" y="28418"/>
                  <a:pt x="24720" y="28600"/>
                  <a:pt x="24560" y="28737"/>
                </a:cubicBezTo>
                <a:lnTo>
                  <a:pt x="24560" y="28966"/>
                </a:lnTo>
                <a:cubicBezTo>
                  <a:pt x="24332" y="29057"/>
                  <a:pt x="23830" y="29491"/>
                  <a:pt x="23647" y="29650"/>
                </a:cubicBezTo>
                <a:cubicBezTo>
                  <a:pt x="23351" y="29901"/>
                  <a:pt x="23031" y="30130"/>
                  <a:pt x="22963" y="30563"/>
                </a:cubicBezTo>
                <a:cubicBezTo>
                  <a:pt x="22848" y="30541"/>
                  <a:pt x="22757" y="30518"/>
                  <a:pt x="22666" y="30495"/>
                </a:cubicBezTo>
                <a:cubicBezTo>
                  <a:pt x="22438" y="30746"/>
                  <a:pt x="22209" y="30951"/>
                  <a:pt x="22027" y="31203"/>
                </a:cubicBezTo>
                <a:cubicBezTo>
                  <a:pt x="21867" y="31454"/>
                  <a:pt x="21570" y="31568"/>
                  <a:pt x="21479" y="31864"/>
                </a:cubicBezTo>
                <a:cubicBezTo>
                  <a:pt x="21456" y="31933"/>
                  <a:pt x="21342" y="31979"/>
                  <a:pt x="21273" y="32024"/>
                </a:cubicBezTo>
                <a:cubicBezTo>
                  <a:pt x="21182" y="32093"/>
                  <a:pt x="21045" y="32116"/>
                  <a:pt x="20977" y="32184"/>
                </a:cubicBezTo>
                <a:cubicBezTo>
                  <a:pt x="20817" y="32367"/>
                  <a:pt x="20703" y="32572"/>
                  <a:pt x="20543" y="32755"/>
                </a:cubicBezTo>
                <a:cubicBezTo>
                  <a:pt x="20479" y="32819"/>
                  <a:pt x="20395" y="32962"/>
                  <a:pt x="20329" y="32962"/>
                </a:cubicBezTo>
                <a:cubicBezTo>
                  <a:pt x="20324" y="32962"/>
                  <a:pt x="20319" y="32962"/>
                  <a:pt x="20315" y="32960"/>
                </a:cubicBezTo>
                <a:cubicBezTo>
                  <a:pt x="20286" y="32956"/>
                  <a:pt x="20260" y="32954"/>
                  <a:pt x="20237" y="32954"/>
                </a:cubicBezTo>
                <a:cubicBezTo>
                  <a:pt x="20018" y="32954"/>
                  <a:pt x="20014" y="33135"/>
                  <a:pt x="19972" y="33280"/>
                </a:cubicBezTo>
                <a:cubicBezTo>
                  <a:pt x="20087" y="33417"/>
                  <a:pt x="20178" y="33554"/>
                  <a:pt x="20338" y="33713"/>
                </a:cubicBezTo>
                <a:cubicBezTo>
                  <a:pt x="20155" y="33759"/>
                  <a:pt x="20041" y="33759"/>
                  <a:pt x="19950" y="33782"/>
                </a:cubicBezTo>
                <a:cubicBezTo>
                  <a:pt x="19858" y="33668"/>
                  <a:pt x="19767" y="33576"/>
                  <a:pt x="19653" y="33439"/>
                </a:cubicBezTo>
                <a:cubicBezTo>
                  <a:pt x="19516" y="33599"/>
                  <a:pt x="19402" y="33736"/>
                  <a:pt x="19265" y="33873"/>
                </a:cubicBezTo>
                <a:cubicBezTo>
                  <a:pt x="19470" y="33896"/>
                  <a:pt x="19607" y="33942"/>
                  <a:pt x="19699" y="33942"/>
                </a:cubicBezTo>
                <a:cubicBezTo>
                  <a:pt x="19836" y="34147"/>
                  <a:pt x="19927" y="34284"/>
                  <a:pt x="20041" y="34421"/>
                </a:cubicBezTo>
                <a:cubicBezTo>
                  <a:pt x="19744" y="34672"/>
                  <a:pt x="19447" y="34923"/>
                  <a:pt x="19128" y="35197"/>
                </a:cubicBezTo>
                <a:cubicBezTo>
                  <a:pt x="19037" y="34832"/>
                  <a:pt x="18808" y="34626"/>
                  <a:pt x="18443" y="34581"/>
                </a:cubicBezTo>
                <a:lnTo>
                  <a:pt x="18443" y="34581"/>
                </a:lnTo>
                <a:cubicBezTo>
                  <a:pt x="18261" y="34786"/>
                  <a:pt x="18398" y="34900"/>
                  <a:pt x="18534" y="35037"/>
                </a:cubicBezTo>
                <a:cubicBezTo>
                  <a:pt x="18649" y="35174"/>
                  <a:pt x="18763" y="35311"/>
                  <a:pt x="18922" y="35471"/>
                </a:cubicBezTo>
                <a:cubicBezTo>
                  <a:pt x="18580" y="35813"/>
                  <a:pt x="18283" y="36110"/>
                  <a:pt x="17987" y="36384"/>
                </a:cubicBezTo>
                <a:cubicBezTo>
                  <a:pt x="17987" y="36407"/>
                  <a:pt x="18009" y="36407"/>
                  <a:pt x="18009" y="36430"/>
                </a:cubicBezTo>
                <a:cubicBezTo>
                  <a:pt x="17781" y="36589"/>
                  <a:pt x="17553" y="36772"/>
                  <a:pt x="17302" y="36954"/>
                </a:cubicBezTo>
                <a:cubicBezTo>
                  <a:pt x="17211" y="36886"/>
                  <a:pt x="17142" y="36818"/>
                  <a:pt x="17005" y="36703"/>
                </a:cubicBezTo>
                <a:cubicBezTo>
                  <a:pt x="16800" y="36840"/>
                  <a:pt x="16571" y="37000"/>
                  <a:pt x="16320" y="37160"/>
                </a:cubicBezTo>
                <a:cubicBezTo>
                  <a:pt x="16298" y="37023"/>
                  <a:pt x="16275" y="36932"/>
                  <a:pt x="16252" y="36772"/>
                </a:cubicBezTo>
                <a:cubicBezTo>
                  <a:pt x="13102" y="39853"/>
                  <a:pt x="9975" y="42821"/>
                  <a:pt x="7008" y="45948"/>
                </a:cubicBezTo>
                <a:cubicBezTo>
                  <a:pt x="7099" y="46062"/>
                  <a:pt x="7145" y="46130"/>
                  <a:pt x="7213" y="46222"/>
                </a:cubicBezTo>
                <a:cubicBezTo>
                  <a:pt x="6688" y="46222"/>
                  <a:pt x="6688" y="46222"/>
                  <a:pt x="6323" y="46587"/>
                </a:cubicBezTo>
                <a:cubicBezTo>
                  <a:pt x="5798" y="47112"/>
                  <a:pt x="5296" y="47614"/>
                  <a:pt x="4794" y="48139"/>
                </a:cubicBezTo>
                <a:cubicBezTo>
                  <a:pt x="4291" y="48641"/>
                  <a:pt x="3789" y="49143"/>
                  <a:pt x="3287" y="49668"/>
                </a:cubicBezTo>
                <a:cubicBezTo>
                  <a:pt x="3219" y="49737"/>
                  <a:pt x="3219" y="49851"/>
                  <a:pt x="3173" y="49965"/>
                </a:cubicBezTo>
                <a:cubicBezTo>
                  <a:pt x="3059" y="50033"/>
                  <a:pt x="2899" y="50079"/>
                  <a:pt x="2785" y="50193"/>
                </a:cubicBezTo>
                <a:cubicBezTo>
                  <a:pt x="2557" y="50421"/>
                  <a:pt x="2351" y="50672"/>
                  <a:pt x="2146" y="50924"/>
                </a:cubicBezTo>
                <a:cubicBezTo>
                  <a:pt x="2169" y="51106"/>
                  <a:pt x="2214" y="51312"/>
                  <a:pt x="2260" y="51563"/>
                </a:cubicBezTo>
                <a:cubicBezTo>
                  <a:pt x="2169" y="51608"/>
                  <a:pt x="2055" y="51677"/>
                  <a:pt x="1849" y="51791"/>
                </a:cubicBezTo>
                <a:cubicBezTo>
                  <a:pt x="1872" y="51540"/>
                  <a:pt x="1895" y="51357"/>
                  <a:pt x="1918" y="51129"/>
                </a:cubicBezTo>
                <a:lnTo>
                  <a:pt x="1918" y="51129"/>
                </a:lnTo>
                <a:cubicBezTo>
                  <a:pt x="1781" y="51266"/>
                  <a:pt x="1689" y="51357"/>
                  <a:pt x="1667" y="51357"/>
                </a:cubicBezTo>
                <a:cubicBezTo>
                  <a:pt x="1598" y="51700"/>
                  <a:pt x="1530" y="51928"/>
                  <a:pt x="1484" y="52156"/>
                </a:cubicBezTo>
                <a:cubicBezTo>
                  <a:pt x="1461" y="52156"/>
                  <a:pt x="1415" y="52133"/>
                  <a:pt x="1393" y="52133"/>
                </a:cubicBezTo>
                <a:cubicBezTo>
                  <a:pt x="1370" y="52042"/>
                  <a:pt x="1324" y="51951"/>
                  <a:pt x="1256" y="51745"/>
                </a:cubicBezTo>
                <a:cubicBezTo>
                  <a:pt x="982" y="52156"/>
                  <a:pt x="731" y="52453"/>
                  <a:pt x="525" y="52795"/>
                </a:cubicBezTo>
                <a:cubicBezTo>
                  <a:pt x="320" y="53160"/>
                  <a:pt x="183" y="53526"/>
                  <a:pt x="0" y="53936"/>
                </a:cubicBezTo>
                <a:cubicBezTo>
                  <a:pt x="229" y="53914"/>
                  <a:pt x="411" y="53891"/>
                  <a:pt x="617" y="53891"/>
                </a:cubicBezTo>
                <a:cubicBezTo>
                  <a:pt x="594" y="53731"/>
                  <a:pt x="594" y="53617"/>
                  <a:pt x="548" y="53434"/>
                </a:cubicBezTo>
                <a:lnTo>
                  <a:pt x="548" y="53434"/>
                </a:lnTo>
                <a:cubicBezTo>
                  <a:pt x="776" y="53617"/>
                  <a:pt x="936" y="53731"/>
                  <a:pt x="1142" y="53891"/>
                </a:cubicBezTo>
                <a:cubicBezTo>
                  <a:pt x="1233" y="53663"/>
                  <a:pt x="1301" y="53480"/>
                  <a:pt x="1370" y="53275"/>
                </a:cubicBezTo>
                <a:cubicBezTo>
                  <a:pt x="1461" y="53366"/>
                  <a:pt x="1507" y="53457"/>
                  <a:pt x="1575" y="53571"/>
                </a:cubicBezTo>
                <a:cubicBezTo>
                  <a:pt x="1895" y="53366"/>
                  <a:pt x="2214" y="53183"/>
                  <a:pt x="2534" y="52978"/>
                </a:cubicBezTo>
                <a:cubicBezTo>
                  <a:pt x="2557" y="52750"/>
                  <a:pt x="2580" y="52544"/>
                  <a:pt x="2602" y="52339"/>
                </a:cubicBezTo>
                <a:cubicBezTo>
                  <a:pt x="2717" y="52270"/>
                  <a:pt x="2808" y="52202"/>
                  <a:pt x="2922" y="52133"/>
                </a:cubicBezTo>
                <a:cubicBezTo>
                  <a:pt x="2968" y="52270"/>
                  <a:pt x="3013" y="52407"/>
                  <a:pt x="3059" y="52590"/>
                </a:cubicBezTo>
                <a:cubicBezTo>
                  <a:pt x="3584" y="52156"/>
                  <a:pt x="4063" y="51745"/>
                  <a:pt x="4725" y="51197"/>
                </a:cubicBezTo>
                <a:cubicBezTo>
                  <a:pt x="4953" y="51038"/>
                  <a:pt x="5410" y="50718"/>
                  <a:pt x="5844" y="50399"/>
                </a:cubicBezTo>
                <a:cubicBezTo>
                  <a:pt x="5821" y="50376"/>
                  <a:pt x="5821" y="50353"/>
                  <a:pt x="5798" y="50330"/>
                </a:cubicBezTo>
                <a:cubicBezTo>
                  <a:pt x="5661" y="50330"/>
                  <a:pt x="5524" y="50353"/>
                  <a:pt x="5387" y="50376"/>
                </a:cubicBezTo>
                <a:cubicBezTo>
                  <a:pt x="5387" y="50353"/>
                  <a:pt x="5364" y="50330"/>
                  <a:pt x="5364" y="50307"/>
                </a:cubicBezTo>
                <a:cubicBezTo>
                  <a:pt x="5547" y="50193"/>
                  <a:pt x="5729" y="50079"/>
                  <a:pt x="6026" y="49896"/>
                </a:cubicBezTo>
                <a:cubicBezTo>
                  <a:pt x="6049" y="49942"/>
                  <a:pt x="6072" y="50056"/>
                  <a:pt x="6117" y="50170"/>
                </a:cubicBezTo>
                <a:cubicBezTo>
                  <a:pt x="6254" y="50056"/>
                  <a:pt x="6323" y="49988"/>
                  <a:pt x="6391" y="49919"/>
                </a:cubicBezTo>
                <a:cubicBezTo>
                  <a:pt x="6369" y="49782"/>
                  <a:pt x="6346" y="49691"/>
                  <a:pt x="6323" y="49554"/>
                </a:cubicBezTo>
                <a:cubicBezTo>
                  <a:pt x="6414" y="49508"/>
                  <a:pt x="6506" y="49463"/>
                  <a:pt x="6551" y="49440"/>
                </a:cubicBezTo>
                <a:cubicBezTo>
                  <a:pt x="6665" y="49508"/>
                  <a:pt x="6757" y="49554"/>
                  <a:pt x="6916" y="49623"/>
                </a:cubicBezTo>
                <a:cubicBezTo>
                  <a:pt x="6894" y="49120"/>
                  <a:pt x="7008" y="48687"/>
                  <a:pt x="6734" y="48276"/>
                </a:cubicBezTo>
                <a:cubicBezTo>
                  <a:pt x="6871" y="48139"/>
                  <a:pt x="6985" y="48048"/>
                  <a:pt x="7122" y="47933"/>
                </a:cubicBezTo>
                <a:cubicBezTo>
                  <a:pt x="7185" y="48018"/>
                  <a:pt x="7249" y="48083"/>
                  <a:pt x="7312" y="48147"/>
                </a:cubicBezTo>
                <a:lnTo>
                  <a:pt x="7312" y="48147"/>
                </a:lnTo>
                <a:cubicBezTo>
                  <a:pt x="7378" y="48016"/>
                  <a:pt x="7444" y="47906"/>
                  <a:pt x="7510" y="47774"/>
                </a:cubicBezTo>
                <a:cubicBezTo>
                  <a:pt x="7533" y="47774"/>
                  <a:pt x="7555" y="47796"/>
                  <a:pt x="7601" y="47796"/>
                </a:cubicBezTo>
                <a:cubicBezTo>
                  <a:pt x="7601" y="47956"/>
                  <a:pt x="7624" y="48116"/>
                  <a:pt x="7647" y="48230"/>
                </a:cubicBezTo>
                <a:cubicBezTo>
                  <a:pt x="7807" y="48321"/>
                  <a:pt x="7944" y="48413"/>
                  <a:pt x="8126" y="48527"/>
                </a:cubicBezTo>
                <a:lnTo>
                  <a:pt x="8126" y="48185"/>
                </a:lnTo>
                <a:cubicBezTo>
                  <a:pt x="8035" y="48207"/>
                  <a:pt x="7989" y="48230"/>
                  <a:pt x="7921" y="48230"/>
                </a:cubicBezTo>
                <a:cubicBezTo>
                  <a:pt x="7852" y="48070"/>
                  <a:pt x="7761" y="47933"/>
                  <a:pt x="7692" y="47751"/>
                </a:cubicBezTo>
                <a:cubicBezTo>
                  <a:pt x="7807" y="47545"/>
                  <a:pt x="7944" y="47317"/>
                  <a:pt x="8080" y="47066"/>
                </a:cubicBezTo>
                <a:cubicBezTo>
                  <a:pt x="8217" y="47180"/>
                  <a:pt x="8309" y="47226"/>
                  <a:pt x="8377" y="47294"/>
                </a:cubicBezTo>
                <a:cubicBezTo>
                  <a:pt x="8423" y="47226"/>
                  <a:pt x="8446" y="47157"/>
                  <a:pt x="8468" y="47066"/>
                </a:cubicBezTo>
                <a:cubicBezTo>
                  <a:pt x="8583" y="47226"/>
                  <a:pt x="8651" y="47340"/>
                  <a:pt x="8742" y="47477"/>
                </a:cubicBezTo>
                <a:cubicBezTo>
                  <a:pt x="8765" y="47454"/>
                  <a:pt x="8788" y="47454"/>
                  <a:pt x="8811" y="47431"/>
                </a:cubicBezTo>
                <a:cubicBezTo>
                  <a:pt x="8765" y="47180"/>
                  <a:pt x="8720" y="46906"/>
                  <a:pt x="8674" y="46655"/>
                </a:cubicBezTo>
                <a:cubicBezTo>
                  <a:pt x="8697" y="46632"/>
                  <a:pt x="8720" y="46632"/>
                  <a:pt x="8765" y="46610"/>
                </a:cubicBezTo>
                <a:cubicBezTo>
                  <a:pt x="8834" y="46769"/>
                  <a:pt x="8925" y="46929"/>
                  <a:pt x="9016" y="47089"/>
                </a:cubicBezTo>
                <a:cubicBezTo>
                  <a:pt x="9153" y="47157"/>
                  <a:pt x="9313" y="47249"/>
                  <a:pt x="9427" y="47294"/>
                </a:cubicBezTo>
                <a:cubicBezTo>
                  <a:pt x="9610" y="47180"/>
                  <a:pt x="9770" y="47089"/>
                  <a:pt x="9884" y="46952"/>
                </a:cubicBezTo>
                <a:cubicBezTo>
                  <a:pt x="9998" y="46861"/>
                  <a:pt x="10066" y="46701"/>
                  <a:pt x="10089" y="46564"/>
                </a:cubicBezTo>
                <a:cubicBezTo>
                  <a:pt x="10089" y="46427"/>
                  <a:pt x="9998" y="46290"/>
                  <a:pt x="9952" y="46153"/>
                </a:cubicBezTo>
                <a:cubicBezTo>
                  <a:pt x="10020" y="46125"/>
                  <a:pt x="10080" y="46112"/>
                  <a:pt x="10135" y="46112"/>
                </a:cubicBezTo>
                <a:cubicBezTo>
                  <a:pt x="10301" y="46112"/>
                  <a:pt x="10408" y="46232"/>
                  <a:pt x="10477" y="46404"/>
                </a:cubicBezTo>
                <a:cubicBezTo>
                  <a:pt x="10751" y="46176"/>
                  <a:pt x="11002" y="45993"/>
                  <a:pt x="11230" y="45811"/>
                </a:cubicBezTo>
                <a:cubicBezTo>
                  <a:pt x="11276" y="45514"/>
                  <a:pt x="11322" y="45263"/>
                  <a:pt x="11367" y="44989"/>
                </a:cubicBezTo>
                <a:cubicBezTo>
                  <a:pt x="11390" y="45012"/>
                  <a:pt x="11413" y="45012"/>
                  <a:pt x="11459" y="45012"/>
                </a:cubicBezTo>
                <a:cubicBezTo>
                  <a:pt x="11481" y="45149"/>
                  <a:pt x="11504" y="45309"/>
                  <a:pt x="11550" y="45537"/>
                </a:cubicBezTo>
                <a:cubicBezTo>
                  <a:pt x="12052" y="45194"/>
                  <a:pt x="12486" y="44898"/>
                  <a:pt x="12714" y="44532"/>
                </a:cubicBezTo>
                <a:cubicBezTo>
                  <a:pt x="12942" y="44396"/>
                  <a:pt x="13102" y="44327"/>
                  <a:pt x="13239" y="44236"/>
                </a:cubicBezTo>
                <a:cubicBezTo>
                  <a:pt x="13901" y="43665"/>
                  <a:pt x="14586" y="43094"/>
                  <a:pt x="15248" y="42524"/>
                </a:cubicBezTo>
                <a:cubicBezTo>
                  <a:pt x="15910" y="41976"/>
                  <a:pt x="16549" y="41405"/>
                  <a:pt x="17211" y="40835"/>
                </a:cubicBezTo>
                <a:cubicBezTo>
                  <a:pt x="17530" y="40561"/>
                  <a:pt x="17873" y="40355"/>
                  <a:pt x="18169" y="40082"/>
                </a:cubicBezTo>
                <a:cubicBezTo>
                  <a:pt x="18443" y="39785"/>
                  <a:pt x="18694" y="39511"/>
                  <a:pt x="19059" y="39305"/>
                </a:cubicBezTo>
                <a:cubicBezTo>
                  <a:pt x="19333" y="39146"/>
                  <a:pt x="19539" y="38895"/>
                  <a:pt x="19767" y="38689"/>
                </a:cubicBezTo>
                <a:cubicBezTo>
                  <a:pt x="19927" y="38529"/>
                  <a:pt x="20087" y="38370"/>
                  <a:pt x="20246" y="38210"/>
                </a:cubicBezTo>
                <a:cubicBezTo>
                  <a:pt x="20315" y="38119"/>
                  <a:pt x="20406" y="37959"/>
                  <a:pt x="20497" y="37936"/>
                </a:cubicBezTo>
                <a:cubicBezTo>
                  <a:pt x="20931" y="37868"/>
                  <a:pt x="21114" y="37479"/>
                  <a:pt x="21433" y="37251"/>
                </a:cubicBezTo>
                <a:cubicBezTo>
                  <a:pt x="21456" y="37228"/>
                  <a:pt x="21456" y="37160"/>
                  <a:pt x="21479" y="37114"/>
                </a:cubicBezTo>
                <a:cubicBezTo>
                  <a:pt x="21388" y="37069"/>
                  <a:pt x="21296" y="37023"/>
                  <a:pt x="21205" y="36977"/>
                </a:cubicBezTo>
                <a:cubicBezTo>
                  <a:pt x="21159" y="37091"/>
                  <a:pt x="21114" y="37183"/>
                  <a:pt x="21068" y="37297"/>
                </a:cubicBezTo>
                <a:cubicBezTo>
                  <a:pt x="20885" y="37251"/>
                  <a:pt x="20726" y="37206"/>
                  <a:pt x="20543" y="37160"/>
                </a:cubicBezTo>
                <a:cubicBezTo>
                  <a:pt x="20543" y="36977"/>
                  <a:pt x="20520" y="36840"/>
                  <a:pt x="20497" y="36658"/>
                </a:cubicBezTo>
                <a:cubicBezTo>
                  <a:pt x="20338" y="36749"/>
                  <a:pt x="20224" y="36840"/>
                  <a:pt x="20109" y="36886"/>
                </a:cubicBezTo>
                <a:cubicBezTo>
                  <a:pt x="20087" y="36894"/>
                  <a:pt x="20064" y="36896"/>
                  <a:pt x="20041" y="36896"/>
                </a:cubicBezTo>
                <a:cubicBezTo>
                  <a:pt x="19995" y="36896"/>
                  <a:pt x="19950" y="36886"/>
                  <a:pt x="19904" y="36886"/>
                </a:cubicBezTo>
                <a:lnTo>
                  <a:pt x="19904" y="37114"/>
                </a:lnTo>
                <a:cubicBezTo>
                  <a:pt x="20018" y="37251"/>
                  <a:pt x="20109" y="37388"/>
                  <a:pt x="20224" y="37525"/>
                </a:cubicBezTo>
                <a:cubicBezTo>
                  <a:pt x="20051" y="37617"/>
                  <a:pt x="19955" y="37667"/>
                  <a:pt x="19876" y="37667"/>
                </a:cubicBezTo>
                <a:cubicBezTo>
                  <a:pt x="19777" y="37667"/>
                  <a:pt x="19703" y="37588"/>
                  <a:pt x="19539" y="37411"/>
                </a:cubicBezTo>
                <a:cubicBezTo>
                  <a:pt x="19447" y="37639"/>
                  <a:pt x="19379" y="37868"/>
                  <a:pt x="19288" y="38096"/>
                </a:cubicBezTo>
                <a:cubicBezTo>
                  <a:pt x="19242" y="38096"/>
                  <a:pt x="19105" y="38073"/>
                  <a:pt x="18968" y="38027"/>
                </a:cubicBezTo>
                <a:cubicBezTo>
                  <a:pt x="18945" y="38187"/>
                  <a:pt x="18922" y="38324"/>
                  <a:pt x="18900" y="38461"/>
                </a:cubicBezTo>
                <a:cubicBezTo>
                  <a:pt x="18808" y="38461"/>
                  <a:pt x="18740" y="38461"/>
                  <a:pt x="18626" y="38484"/>
                </a:cubicBezTo>
                <a:cubicBezTo>
                  <a:pt x="18626" y="38256"/>
                  <a:pt x="18443" y="38050"/>
                  <a:pt x="18649" y="37822"/>
                </a:cubicBezTo>
                <a:cubicBezTo>
                  <a:pt x="18740" y="37845"/>
                  <a:pt x="18831" y="37845"/>
                  <a:pt x="18877" y="37845"/>
                </a:cubicBezTo>
                <a:cubicBezTo>
                  <a:pt x="18968" y="37685"/>
                  <a:pt x="19014" y="37548"/>
                  <a:pt x="19105" y="37411"/>
                </a:cubicBezTo>
                <a:cubicBezTo>
                  <a:pt x="19219" y="37274"/>
                  <a:pt x="19356" y="37023"/>
                  <a:pt x="19470" y="37023"/>
                </a:cubicBezTo>
                <a:cubicBezTo>
                  <a:pt x="19657" y="37023"/>
                  <a:pt x="19674" y="36834"/>
                  <a:pt x="19813" y="36834"/>
                </a:cubicBezTo>
                <a:cubicBezTo>
                  <a:pt x="19827" y="36834"/>
                  <a:pt x="19842" y="36836"/>
                  <a:pt x="19858" y="36840"/>
                </a:cubicBezTo>
                <a:cubicBezTo>
                  <a:pt x="19904" y="36749"/>
                  <a:pt x="19927" y="36658"/>
                  <a:pt x="19972" y="36589"/>
                </a:cubicBezTo>
                <a:cubicBezTo>
                  <a:pt x="20178" y="36407"/>
                  <a:pt x="20383" y="36224"/>
                  <a:pt x="20612" y="36041"/>
                </a:cubicBezTo>
                <a:cubicBezTo>
                  <a:pt x="20749" y="35950"/>
                  <a:pt x="20885" y="35905"/>
                  <a:pt x="21068" y="35813"/>
                </a:cubicBezTo>
                <a:cubicBezTo>
                  <a:pt x="21114" y="35722"/>
                  <a:pt x="21182" y="35608"/>
                  <a:pt x="21273" y="35425"/>
                </a:cubicBezTo>
                <a:cubicBezTo>
                  <a:pt x="21479" y="35585"/>
                  <a:pt x="21639" y="35699"/>
                  <a:pt x="21821" y="35836"/>
                </a:cubicBezTo>
                <a:cubicBezTo>
                  <a:pt x="21867" y="35631"/>
                  <a:pt x="21913" y="35471"/>
                  <a:pt x="21958" y="35288"/>
                </a:cubicBezTo>
                <a:lnTo>
                  <a:pt x="22050" y="35288"/>
                </a:lnTo>
                <a:cubicBezTo>
                  <a:pt x="22072" y="35380"/>
                  <a:pt x="22095" y="35471"/>
                  <a:pt x="22118" y="35562"/>
                </a:cubicBezTo>
                <a:cubicBezTo>
                  <a:pt x="22209" y="35471"/>
                  <a:pt x="22301" y="35402"/>
                  <a:pt x="22392" y="35311"/>
                </a:cubicBezTo>
                <a:cubicBezTo>
                  <a:pt x="22369" y="35265"/>
                  <a:pt x="22323" y="35197"/>
                  <a:pt x="22278" y="35083"/>
                </a:cubicBezTo>
                <a:lnTo>
                  <a:pt x="22278" y="35083"/>
                </a:lnTo>
                <a:cubicBezTo>
                  <a:pt x="22438" y="35128"/>
                  <a:pt x="22529" y="35151"/>
                  <a:pt x="22620" y="35174"/>
                </a:cubicBezTo>
                <a:cubicBezTo>
                  <a:pt x="22666" y="34923"/>
                  <a:pt x="22757" y="34763"/>
                  <a:pt x="23054" y="34718"/>
                </a:cubicBezTo>
                <a:cubicBezTo>
                  <a:pt x="23077" y="34855"/>
                  <a:pt x="23077" y="34946"/>
                  <a:pt x="23100" y="35060"/>
                </a:cubicBezTo>
                <a:cubicBezTo>
                  <a:pt x="23442" y="34832"/>
                  <a:pt x="23784" y="34626"/>
                  <a:pt x="24104" y="34398"/>
                </a:cubicBezTo>
                <a:cubicBezTo>
                  <a:pt x="24104" y="34375"/>
                  <a:pt x="24081" y="34352"/>
                  <a:pt x="24081" y="34352"/>
                </a:cubicBezTo>
                <a:cubicBezTo>
                  <a:pt x="24195" y="34330"/>
                  <a:pt x="24286" y="34307"/>
                  <a:pt x="24355" y="34307"/>
                </a:cubicBezTo>
                <a:cubicBezTo>
                  <a:pt x="24492" y="34124"/>
                  <a:pt x="24583" y="33987"/>
                  <a:pt x="24674" y="33850"/>
                </a:cubicBezTo>
                <a:cubicBezTo>
                  <a:pt x="24789" y="33873"/>
                  <a:pt x="24880" y="33873"/>
                  <a:pt x="24994" y="33896"/>
                </a:cubicBezTo>
                <a:cubicBezTo>
                  <a:pt x="24652" y="33325"/>
                  <a:pt x="24674" y="33074"/>
                  <a:pt x="25040" y="32892"/>
                </a:cubicBezTo>
                <a:cubicBezTo>
                  <a:pt x="25085" y="33097"/>
                  <a:pt x="25108" y="33302"/>
                  <a:pt x="25131" y="33531"/>
                </a:cubicBezTo>
                <a:cubicBezTo>
                  <a:pt x="25291" y="33485"/>
                  <a:pt x="25428" y="33462"/>
                  <a:pt x="25587" y="33417"/>
                </a:cubicBezTo>
                <a:cubicBezTo>
                  <a:pt x="25496" y="33325"/>
                  <a:pt x="25451" y="33257"/>
                  <a:pt x="25405" y="33211"/>
                </a:cubicBezTo>
                <a:cubicBezTo>
                  <a:pt x="25542" y="33120"/>
                  <a:pt x="25702" y="33051"/>
                  <a:pt x="25839" y="32983"/>
                </a:cubicBezTo>
                <a:cubicBezTo>
                  <a:pt x="25907" y="33074"/>
                  <a:pt x="25953" y="33143"/>
                  <a:pt x="26021" y="33257"/>
                </a:cubicBezTo>
                <a:cubicBezTo>
                  <a:pt x="26067" y="33006"/>
                  <a:pt x="26090" y="32823"/>
                  <a:pt x="26112" y="32618"/>
                </a:cubicBezTo>
                <a:cubicBezTo>
                  <a:pt x="26067" y="32526"/>
                  <a:pt x="26021" y="32435"/>
                  <a:pt x="25976" y="32367"/>
                </a:cubicBezTo>
                <a:cubicBezTo>
                  <a:pt x="26044" y="32275"/>
                  <a:pt x="26090" y="32207"/>
                  <a:pt x="26158" y="32116"/>
                </a:cubicBezTo>
                <a:cubicBezTo>
                  <a:pt x="26044" y="32070"/>
                  <a:pt x="25953" y="32024"/>
                  <a:pt x="25861" y="31979"/>
                </a:cubicBezTo>
                <a:cubicBezTo>
                  <a:pt x="25953" y="31887"/>
                  <a:pt x="26044" y="31819"/>
                  <a:pt x="26158" y="31728"/>
                </a:cubicBezTo>
                <a:cubicBezTo>
                  <a:pt x="26044" y="31659"/>
                  <a:pt x="25953" y="31613"/>
                  <a:pt x="25839" y="31568"/>
                </a:cubicBezTo>
                <a:cubicBezTo>
                  <a:pt x="25907" y="31431"/>
                  <a:pt x="25953" y="31317"/>
                  <a:pt x="26021" y="31134"/>
                </a:cubicBezTo>
                <a:cubicBezTo>
                  <a:pt x="26112" y="31339"/>
                  <a:pt x="26204" y="31476"/>
                  <a:pt x="26295" y="31636"/>
                </a:cubicBezTo>
                <a:cubicBezTo>
                  <a:pt x="26392" y="31636"/>
                  <a:pt x="26506" y="31720"/>
                  <a:pt x="26605" y="31720"/>
                </a:cubicBezTo>
                <a:cubicBezTo>
                  <a:pt x="26670" y="31720"/>
                  <a:pt x="26729" y="31685"/>
                  <a:pt x="26774" y="31568"/>
                </a:cubicBezTo>
                <a:cubicBezTo>
                  <a:pt x="26859" y="31674"/>
                  <a:pt x="26944" y="31799"/>
                  <a:pt x="27028" y="31908"/>
                </a:cubicBezTo>
                <a:lnTo>
                  <a:pt x="27028" y="31908"/>
                </a:lnTo>
                <a:cubicBezTo>
                  <a:pt x="27098" y="31850"/>
                  <a:pt x="27168" y="31810"/>
                  <a:pt x="27229" y="31810"/>
                </a:cubicBezTo>
                <a:cubicBezTo>
                  <a:pt x="27286" y="31810"/>
                  <a:pt x="27335" y="31845"/>
                  <a:pt x="27368" y="31933"/>
                </a:cubicBezTo>
                <a:cubicBezTo>
                  <a:pt x="27528" y="31750"/>
                  <a:pt x="27665" y="31591"/>
                  <a:pt x="27824" y="31431"/>
                </a:cubicBezTo>
                <a:cubicBezTo>
                  <a:pt x="27938" y="31454"/>
                  <a:pt x="28030" y="31476"/>
                  <a:pt x="28144" y="31499"/>
                </a:cubicBezTo>
                <a:cubicBezTo>
                  <a:pt x="28121" y="31362"/>
                  <a:pt x="28098" y="31271"/>
                  <a:pt x="28075" y="31134"/>
                </a:cubicBezTo>
                <a:cubicBezTo>
                  <a:pt x="28258" y="31111"/>
                  <a:pt x="28395" y="31111"/>
                  <a:pt x="28578" y="31088"/>
                </a:cubicBezTo>
                <a:cubicBezTo>
                  <a:pt x="28578" y="31020"/>
                  <a:pt x="28600" y="30951"/>
                  <a:pt x="28600" y="30906"/>
                </a:cubicBezTo>
                <a:cubicBezTo>
                  <a:pt x="28737" y="30860"/>
                  <a:pt x="28874" y="30837"/>
                  <a:pt x="28966" y="30769"/>
                </a:cubicBezTo>
                <a:cubicBezTo>
                  <a:pt x="29422" y="30404"/>
                  <a:pt x="29810" y="29947"/>
                  <a:pt x="30358" y="29673"/>
                </a:cubicBezTo>
                <a:cubicBezTo>
                  <a:pt x="30404" y="29650"/>
                  <a:pt x="30449" y="29582"/>
                  <a:pt x="30495" y="29536"/>
                </a:cubicBezTo>
                <a:cubicBezTo>
                  <a:pt x="30746" y="29331"/>
                  <a:pt x="30997" y="29103"/>
                  <a:pt x="31248" y="28874"/>
                </a:cubicBezTo>
                <a:cubicBezTo>
                  <a:pt x="31568" y="28578"/>
                  <a:pt x="31956" y="28327"/>
                  <a:pt x="32093" y="27870"/>
                </a:cubicBezTo>
                <a:cubicBezTo>
                  <a:pt x="32184" y="27870"/>
                  <a:pt x="32275" y="27893"/>
                  <a:pt x="32367" y="27893"/>
                </a:cubicBezTo>
                <a:cubicBezTo>
                  <a:pt x="32709" y="27596"/>
                  <a:pt x="32709" y="27596"/>
                  <a:pt x="32800" y="27277"/>
                </a:cubicBezTo>
                <a:cubicBezTo>
                  <a:pt x="32709" y="27231"/>
                  <a:pt x="32640" y="27185"/>
                  <a:pt x="32526" y="27117"/>
                </a:cubicBezTo>
                <a:cubicBezTo>
                  <a:pt x="32626" y="27090"/>
                  <a:pt x="32686" y="27073"/>
                  <a:pt x="32742" y="27073"/>
                </a:cubicBezTo>
                <a:cubicBezTo>
                  <a:pt x="32827" y="27073"/>
                  <a:pt x="32904" y="27112"/>
                  <a:pt x="33097" y="27208"/>
                </a:cubicBezTo>
                <a:cubicBezTo>
                  <a:pt x="34444" y="25998"/>
                  <a:pt x="35950" y="24948"/>
                  <a:pt x="37251" y="23533"/>
                </a:cubicBezTo>
                <a:cubicBezTo>
                  <a:pt x="37479" y="23373"/>
                  <a:pt x="37776" y="23191"/>
                  <a:pt x="38050" y="22963"/>
                </a:cubicBezTo>
                <a:cubicBezTo>
                  <a:pt x="38529" y="22552"/>
                  <a:pt x="38986" y="22118"/>
                  <a:pt x="39465" y="21707"/>
                </a:cubicBezTo>
                <a:cubicBezTo>
                  <a:pt x="39990" y="21251"/>
                  <a:pt x="40561" y="20840"/>
                  <a:pt x="41040" y="20361"/>
                </a:cubicBezTo>
                <a:cubicBezTo>
                  <a:pt x="41565" y="19813"/>
                  <a:pt x="42136" y="19333"/>
                  <a:pt x="42706" y="18854"/>
                </a:cubicBezTo>
                <a:cubicBezTo>
                  <a:pt x="42684" y="18808"/>
                  <a:pt x="42638" y="18763"/>
                  <a:pt x="42592" y="18694"/>
                </a:cubicBezTo>
                <a:cubicBezTo>
                  <a:pt x="42729" y="18671"/>
                  <a:pt x="42843" y="18649"/>
                  <a:pt x="42912" y="18649"/>
                </a:cubicBezTo>
                <a:cubicBezTo>
                  <a:pt x="42980" y="18512"/>
                  <a:pt x="43026" y="18420"/>
                  <a:pt x="43072" y="18306"/>
                </a:cubicBezTo>
                <a:cubicBezTo>
                  <a:pt x="43140" y="18352"/>
                  <a:pt x="43209" y="18375"/>
                  <a:pt x="43346" y="18443"/>
                </a:cubicBezTo>
                <a:cubicBezTo>
                  <a:pt x="43528" y="18193"/>
                  <a:pt x="43733" y="17942"/>
                  <a:pt x="43961" y="17668"/>
                </a:cubicBezTo>
                <a:lnTo>
                  <a:pt x="43961" y="17668"/>
                </a:lnTo>
                <a:cubicBezTo>
                  <a:pt x="43971" y="17671"/>
                  <a:pt x="43993" y="17676"/>
                  <a:pt x="44008" y="17690"/>
                </a:cubicBezTo>
                <a:cubicBezTo>
                  <a:pt x="44144" y="17553"/>
                  <a:pt x="44259" y="17462"/>
                  <a:pt x="44373" y="17348"/>
                </a:cubicBezTo>
                <a:cubicBezTo>
                  <a:pt x="44578" y="17165"/>
                  <a:pt x="44875" y="17097"/>
                  <a:pt x="44943" y="16777"/>
                </a:cubicBezTo>
                <a:cubicBezTo>
                  <a:pt x="44943" y="16731"/>
                  <a:pt x="45057" y="16686"/>
                  <a:pt x="45126" y="16663"/>
                </a:cubicBezTo>
                <a:cubicBezTo>
                  <a:pt x="45537" y="16503"/>
                  <a:pt x="45834" y="16229"/>
                  <a:pt x="45970" y="15864"/>
                </a:cubicBezTo>
                <a:cubicBezTo>
                  <a:pt x="46130" y="15773"/>
                  <a:pt x="46267" y="15750"/>
                  <a:pt x="46359" y="15659"/>
                </a:cubicBezTo>
                <a:cubicBezTo>
                  <a:pt x="46861" y="15248"/>
                  <a:pt x="47317" y="14814"/>
                  <a:pt x="47797" y="14403"/>
                </a:cubicBezTo>
                <a:cubicBezTo>
                  <a:pt x="47888" y="14312"/>
                  <a:pt x="48002" y="14198"/>
                  <a:pt x="48093" y="14084"/>
                </a:cubicBezTo>
                <a:cubicBezTo>
                  <a:pt x="48458" y="13741"/>
                  <a:pt x="48846" y="13399"/>
                  <a:pt x="49189" y="13034"/>
                </a:cubicBezTo>
                <a:cubicBezTo>
                  <a:pt x="49280" y="12942"/>
                  <a:pt x="49326" y="12760"/>
                  <a:pt x="49394" y="12577"/>
                </a:cubicBezTo>
                <a:cubicBezTo>
                  <a:pt x="49428" y="12567"/>
                  <a:pt x="49470" y="12566"/>
                  <a:pt x="49517" y="12566"/>
                </a:cubicBezTo>
                <a:cubicBezTo>
                  <a:pt x="49537" y="12566"/>
                  <a:pt x="49557" y="12566"/>
                  <a:pt x="49578" y="12566"/>
                </a:cubicBezTo>
                <a:cubicBezTo>
                  <a:pt x="49739" y="12566"/>
                  <a:pt x="49924" y="12551"/>
                  <a:pt x="49988" y="12280"/>
                </a:cubicBezTo>
                <a:lnTo>
                  <a:pt x="49988" y="12280"/>
                </a:lnTo>
                <a:cubicBezTo>
                  <a:pt x="49851" y="12303"/>
                  <a:pt x="49714" y="12326"/>
                  <a:pt x="49508" y="12349"/>
                </a:cubicBezTo>
                <a:cubicBezTo>
                  <a:pt x="49714" y="12075"/>
                  <a:pt x="49851" y="11892"/>
                  <a:pt x="49965" y="11710"/>
                </a:cubicBezTo>
                <a:cubicBezTo>
                  <a:pt x="50161" y="11710"/>
                  <a:pt x="50260" y="11932"/>
                  <a:pt x="50413" y="11932"/>
                </a:cubicBezTo>
                <a:cubicBezTo>
                  <a:pt x="50456" y="11932"/>
                  <a:pt x="50503" y="11915"/>
                  <a:pt x="50558" y="11870"/>
                </a:cubicBezTo>
                <a:cubicBezTo>
                  <a:pt x="50536" y="11550"/>
                  <a:pt x="50536" y="11550"/>
                  <a:pt x="50764" y="11185"/>
                </a:cubicBezTo>
                <a:cubicBezTo>
                  <a:pt x="50809" y="11276"/>
                  <a:pt x="50855" y="11367"/>
                  <a:pt x="50901" y="11504"/>
                </a:cubicBezTo>
                <a:cubicBezTo>
                  <a:pt x="51061" y="11322"/>
                  <a:pt x="51334" y="11185"/>
                  <a:pt x="51312" y="11025"/>
                </a:cubicBezTo>
                <a:cubicBezTo>
                  <a:pt x="51312" y="10705"/>
                  <a:pt x="51517" y="10728"/>
                  <a:pt x="51722" y="10683"/>
                </a:cubicBezTo>
                <a:cubicBezTo>
                  <a:pt x="51745" y="10591"/>
                  <a:pt x="51768" y="10500"/>
                  <a:pt x="51791" y="10409"/>
                </a:cubicBezTo>
                <a:cubicBezTo>
                  <a:pt x="52110" y="10409"/>
                  <a:pt x="52110" y="10409"/>
                  <a:pt x="52110" y="9975"/>
                </a:cubicBezTo>
                <a:cubicBezTo>
                  <a:pt x="52270" y="9998"/>
                  <a:pt x="52407" y="10021"/>
                  <a:pt x="52613" y="10044"/>
                </a:cubicBezTo>
                <a:cubicBezTo>
                  <a:pt x="52795" y="9838"/>
                  <a:pt x="52978" y="9633"/>
                  <a:pt x="53160" y="9427"/>
                </a:cubicBezTo>
                <a:cubicBezTo>
                  <a:pt x="53160" y="9359"/>
                  <a:pt x="53138" y="9290"/>
                  <a:pt x="53115" y="9199"/>
                </a:cubicBezTo>
                <a:cubicBezTo>
                  <a:pt x="53480" y="9153"/>
                  <a:pt x="53800" y="9062"/>
                  <a:pt x="53914" y="8697"/>
                </a:cubicBezTo>
                <a:cubicBezTo>
                  <a:pt x="53937" y="8628"/>
                  <a:pt x="53982" y="8560"/>
                  <a:pt x="54028" y="8560"/>
                </a:cubicBezTo>
                <a:cubicBezTo>
                  <a:pt x="54325" y="8537"/>
                  <a:pt x="54439" y="8286"/>
                  <a:pt x="54621" y="8126"/>
                </a:cubicBezTo>
                <a:cubicBezTo>
                  <a:pt x="54895" y="7875"/>
                  <a:pt x="55192" y="7624"/>
                  <a:pt x="55420" y="7350"/>
                </a:cubicBezTo>
                <a:cubicBezTo>
                  <a:pt x="55785" y="6939"/>
                  <a:pt x="56310" y="6665"/>
                  <a:pt x="56424" y="6186"/>
                </a:cubicBezTo>
                <a:cubicBezTo>
                  <a:pt x="56653" y="5958"/>
                  <a:pt x="56835" y="5821"/>
                  <a:pt x="56949" y="5684"/>
                </a:cubicBezTo>
                <a:cubicBezTo>
                  <a:pt x="56927" y="5524"/>
                  <a:pt x="56904" y="5410"/>
                  <a:pt x="56881" y="5296"/>
                </a:cubicBezTo>
                <a:cubicBezTo>
                  <a:pt x="56904" y="5273"/>
                  <a:pt x="56927" y="5250"/>
                  <a:pt x="56972" y="5227"/>
                </a:cubicBezTo>
                <a:cubicBezTo>
                  <a:pt x="56972" y="5296"/>
                  <a:pt x="56995" y="5364"/>
                  <a:pt x="57041" y="5501"/>
                </a:cubicBezTo>
                <a:cubicBezTo>
                  <a:pt x="57223" y="5227"/>
                  <a:pt x="57360" y="5022"/>
                  <a:pt x="57497" y="4817"/>
                </a:cubicBezTo>
                <a:cubicBezTo>
                  <a:pt x="57383" y="4748"/>
                  <a:pt x="57269" y="4657"/>
                  <a:pt x="57155" y="4588"/>
                </a:cubicBezTo>
                <a:cubicBezTo>
                  <a:pt x="57155" y="4543"/>
                  <a:pt x="57178" y="4497"/>
                  <a:pt x="57201" y="4451"/>
                </a:cubicBezTo>
                <a:cubicBezTo>
                  <a:pt x="57406" y="4474"/>
                  <a:pt x="57611" y="4497"/>
                  <a:pt x="57840" y="4520"/>
                </a:cubicBezTo>
                <a:cubicBezTo>
                  <a:pt x="58273" y="3812"/>
                  <a:pt x="58890" y="3150"/>
                  <a:pt x="59186" y="2283"/>
                </a:cubicBezTo>
                <a:cubicBezTo>
                  <a:pt x="58958" y="2100"/>
                  <a:pt x="59164" y="2009"/>
                  <a:pt x="59278" y="1941"/>
                </a:cubicBezTo>
                <a:cubicBezTo>
                  <a:pt x="59186" y="1758"/>
                  <a:pt x="59072" y="1598"/>
                  <a:pt x="58981" y="1438"/>
                </a:cubicBezTo>
                <a:cubicBezTo>
                  <a:pt x="58547" y="1507"/>
                  <a:pt x="58387" y="1872"/>
                  <a:pt x="58159" y="2214"/>
                </a:cubicBezTo>
                <a:cubicBezTo>
                  <a:pt x="57908" y="1918"/>
                  <a:pt x="58136" y="1758"/>
                  <a:pt x="58296" y="1575"/>
                </a:cubicBezTo>
                <a:cubicBezTo>
                  <a:pt x="58205" y="1279"/>
                  <a:pt x="58091" y="1005"/>
                  <a:pt x="57794" y="868"/>
                </a:cubicBezTo>
                <a:cubicBezTo>
                  <a:pt x="57794" y="685"/>
                  <a:pt x="57817" y="503"/>
                  <a:pt x="57817" y="366"/>
                </a:cubicBezTo>
                <a:cubicBezTo>
                  <a:pt x="57497" y="229"/>
                  <a:pt x="57223" y="115"/>
                  <a:pt x="56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p:nvPr/>
        </p:nvSpPr>
        <p:spPr>
          <a:xfrm>
            <a:off x="660025" y="-237625"/>
            <a:ext cx="1635475" cy="1560125"/>
          </a:xfrm>
          <a:custGeom>
            <a:avLst/>
            <a:gdLst/>
            <a:ahLst/>
            <a:cxnLst/>
            <a:rect l="l" t="t" r="r" b="b"/>
            <a:pathLst>
              <a:path w="65419" h="62405" extrusionOk="0">
                <a:moveTo>
                  <a:pt x="46884" y="20086"/>
                </a:moveTo>
                <a:cubicBezTo>
                  <a:pt x="46884" y="20109"/>
                  <a:pt x="46907" y="20109"/>
                  <a:pt x="46907" y="20132"/>
                </a:cubicBezTo>
                <a:cubicBezTo>
                  <a:pt x="46907" y="20132"/>
                  <a:pt x="46884" y="20155"/>
                  <a:pt x="46884" y="20155"/>
                </a:cubicBezTo>
                <a:cubicBezTo>
                  <a:pt x="46861" y="20155"/>
                  <a:pt x="46861" y="20155"/>
                  <a:pt x="46838" y="20132"/>
                </a:cubicBezTo>
                <a:cubicBezTo>
                  <a:pt x="46861" y="20132"/>
                  <a:pt x="46861" y="20109"/>
                  <a:pt x="46884" y="20086"/>
                </a:cubicBezTo>
                <a:close/>
                <a:moveTo>
                  <a:pt x="27254" y="38347"/>
                </a:moveTo>
                <a:cubicBezTo>
                  <a:pt x="27368" y="38643"/>
                  <a:pt x="27734" y="38826"/>
                  <a:pt x="27642" y="39328"/>
                </a:cubicBezTo>
                <a:cubicBezTo>
                  <a:pt x="27597" y="39146"/>
                  <a:pt x="27551" y="39054"/>
                  <a:pt x="27505" y="38940"/>
                </a:cubicBezTo>
                <a:cubicBezTo>
                  <a:pt x="27300" y="39009"/>
                  <a:pt x="27072" y="39054"/>
                  <a:pt x="26866" y="39123"/>
                </a:cubicBezTo>
                <a:cubicBezTo>
                  <a:pt x="26889" y="39214"/>
                  <a:pt x="26935" y="39328"/>
                  <a:pt x="27003" y="39465"/>
                </a:cubicBezTo>
                <a:cubicBezTo>
                  <a:pt x="26980" y="39488"/>
                  <a:pt x="26958" y="39511"/>
                  <a:pt x="26935" y="39511"/>
                </a:cubicBezTo>
                <a:cubicBezTo>
                  <a:pt x="26775" y="39374"/>
                  <a:pt x="26615" y="39260"/>
                  <a:pt x="26433" y="39100"/>
                </a:cubicBezTo>
                <a:cubicBezTo>
                  <a:pt x="26592" y="38963"/>
                  <a:pt x="26707" y="38849"/>
                  <a:pt x="26843" y="38735"/>
                </a:cubicBezTo>
                <a:cubicBezTo>
                  <a:pt x="26935" y="38780"/>
                  <a:pt x="27026" y="38826"/>
                  <a:pt x="27186" y="38917"/>
                </a:cubicBezTo>
                <a:cubicBezTo>
                  <a:pt x="27117" y="38712"/>
                  <a:pt x="27072" y="38598"/>
                  <a:pt x="27026" y="38461"/>
                </a:cubicBezTo>
                <a:cubicBezTo>
                  <a:pt x="27095" y="38438"/>
                  <a:pt x="27163" y="38392"/>
                  <a:pt x="27254" y="38347"/>
                </a:cubicBezTo>
                <a:close/>
                <a:moveTo>
                  <a:pt x="19334" y="43414"/>
                </a:moveTo>
                <a:cubicBezTo>
                  <a:pt x="19329" y="43414"/>
                  <a:pt x="19328" y="43415"/>
                  <a:pt x="19332" y="43416"/>
                </a:cubicBezTo>
                <a:lnTo>
                  <a:pt x="19332" y="43416"/>
                </a:lnTo>
                <a:cubicBezTo>
                  <a:pt x="19332" y="43416"/>
                  <a:pt x="19333" y="43415"/>
                  <a:pt x="19334" y="43414"/>
                </a:cubicBezTo>
                <a:close/>
                <a:moveTo>
                  <a:pt x="19562" y="45422"/>
                </a:moveTo>
                <a:cubicBezTo>
                  <a:pt x="19608" y="45605"/>
                  <a:pt x="19654" y="45742"/>
                  <a:pt x="19699" y="45856"/>
                </a:cubicBezTo>
                <a:cubicBezTo>
                  <a:pt x="19745" y="45993"/>
                  <a:pt x="19813" y="46107"/>
                  <a:pt x="19882" y="46244"/>
                </a:cubicBezTo>
                <a:cubicBezTo>
                  <a:pt x="19813" y="46290"/>
                  <a:pt x="19722" y="46335"/>
                  <a:pt x="19631" y="46404"/>
                </a:cubicBezTo>
                <a:cubicBezTo>
                  <a:pt x="19494" y="46199"/>
                  <a:pt x="19380" y="46016"/>
                  <a:pt x="19243" y="45788"/>
                </a:cubicBezTo>
                <a:cubicBezTo>
                  <a:pt x="19311" y="45719"/>
                  <a:pt x="19402" y="45605"/>
                  <a:pt x="19562" y="45422"/>
                </a:cubicBezTo>
                <a:close/>
                <a:moveTo>
                  <a:pt x="9154" y="51654"/>
                </a:moveTo>
                <a:cubicBezTo>
                  <a:pt x="9245" y="51768"/>
                  <a:pt x="9291" y="51882"/>
                  <a:pt x="9336" y="51973"/>
                </a:cubicBezTo>
                <a:cubicBezTo>
                  <a:pt x="9268" y="52224"/>
                  <a:pt x="8880" y="52361"/>
                  <a:pt x="9154" y="52658"/>
                </a:cubicBezTo>
                <a:cubicBezTo>
                  <a:pt x="9040" y="52749"/>
                  <a:pt x="8948" y="52818"/>
                  <a:pt x="8880" y="52886"/>
                </a:cubicBezTo>
                <a:cubicBezTo>
                  <a:pt x="8811" y="52749"/>
                  <a:pt x="8743" y="52635"/>
                  <a:pt x="8675" y="52521"/>
                </a:cubicBezTo>
                <a:cubicBezTo>
                  <a:pt x="8834" y="52247"/>
                  <a:pt x="8994" y="51950"/>
                  <a:pt x="9154" y="51654"/>
                </a:cubicBezTo>
                <a:close/>
                <a:moveTo>
                  <a:pt x="64003" y="0"/>
                </a:moveTo>
                <a:cubicBezTo>
                  <a:pt x="63524" y="274"/>
                  <a:pt x="62976" y="411"/>
                  <a:pt x="62839" y="1027"/>
                </a:cubicBezTo>
                <a:cubicBezTo>
                  <a:pt x="62702" y="1050"/>
                  <a:pt x="62611" y="1073"/>
                  <a:pt x="62451" y="1096"/>
                </a:cubicBezTo>
                <a:cubicBezTo>
                  <a:pt x="62542" y="1233"/>
                  <a:pt x="62588" y="1301"/>
                  <a:pt x="62634" y="1393"/>
                </a:cubicBezTo>
                <a:cubicBezTo>
                  <a:pt x="62748" y="1324"/>
                  <a:pt x="62839" y="1278"/>
                  <a:pt x="62839" y="1278"/>
                </a:cubicBezTo>
                <a:cubicBezTo>
                  <a:pt x="63113" y="1438"/>
                  <a:pt x="63318" y="1529"/>
                  <a:pt x="63592" y="1689"/>
                </a:cubicBezTo>
                <a:cubicBezTo>
                  <a:pt x="63364" y="1826"/>
                  <a:pt x="63159" y="1918"/>
                  <a:pt x="62999" y="2032"/>
                </a:cubicBezTo>
                <a:cubicBezTo>
                  <a:pt x="62839" y="1940"/>
                  <a:pt x="62725" y="1895"/>
                  <a:pt x="62542" y="1803"/>
                </a:cubicBezTo>
                <a:lnTo>
                  <a:pt x="62542" y="1803"/>
                </a:lnTo>
                <a:cubicBezTo>
                  <a:pt x="62588" y="2077"/>
                  <a:pt x="62611" y="2283"/>
                  <a:pt x="62634" y="2488"/>
                </a:cubicBezTo>
                <a:cubicBezTo>
                  <a:pt x="61949" y="3150"/>
                  <a:pt x="61241" y="3835"/>
                  <a:pt x="60534" y="4474"/>
                </a:cubicBezTo>
                <a:cubicBezTo>
                  <a:pt x="60442" y="4565"/>
                  <a:pt x="60283" y="4588"/>
                  <a:pt x="60146" y="4634"/>
                </a:cubicBezTo>
                <a:cubicBezTo>
                  <a:pt x="60100" y="4657"/>
                  <a:pt x="60077" y="4679"/>
                  <a:pt x="60009" y="4725"/>
                </a:cubicBezTo>
                <a:lnTo>
                  <a:pt x="60009" y="4976"/>
                </a:lnTo>
                <a:cubicBezTo>
                  <a:pt x="59826" y="5090"/>
                  <a:pt x="59643" y="5204"/>
                  <a:pt x="59506" y="5318"/>
                </a:cubicBezTo>
                <a:cubicBezTo>
                  <a:pt x="59347" y="5159"/>
                  <a:pt x="59233" y="5045"/>
                  <a:pt x="59073" y="4908"/>
                </a:cubicBezTo>
                <a:cubicBezTo>
                  <a:pt x="58982" y="5067"/>
                  <a:pt x="58913" y="5227"/>
                  <a:pt x="58845" y="5387"/>
                </a:cubicBezTo>
                <a:cubicBezTo>
                  <a:pt x="58799" y="5387"/>
                  <a:pt x="58730" y="5433"/>
                  <a:pt x="58662" y="5455"/>
                </a:cubicBezTo>
                <a:cubicBezTo>
                  <a:pt x="58708" y="5570"/>
                  <a:pt x="58776" y="5684"/>
                  <a:pt x="58822" y="5775"/>
                </a:cubicBezTo>
                <a:cubicBezTo>
                  <a:pt x="58753" y="5980"/>
                  <a:pt x="58274" y="6003"/>
                  <a:pt x="58571" y="6300"/>
                </a:cubicBezTo>
                <a:cubicBezTo>
                  <a:pt x="58046" y="6802"/>
                  <a:pt x="57566" y="7327"/>
                  <a:pt x="57019" y="7784"/>
                </a:cubicBezTo>
                <a:cubicBezTo>
                  <a:pt x="56448" y="8240"/>
                  <a:pt x="56014" y="8834"/>
                  <a:pt x="55444" y="9107"/>
                </a:cubicBezTo>
                <a:cubicBezTo>
                  <a:pt x="54987" y="9724"/>
                  <a:pt x="54439" y="10180"/>
                  <a:pt x="53869" y="10705"/>
                </a:cubicBezTo>
                <a:cubicBezTo>
                  <a:pt x="53618" y="10294"/>
                  <a:pt x="53275" y="10020"/>
                  <a:pt x="52910" y="9769"/>
                </a:cubicBezTo>
                <a:cubicBezTo>
                  <a:pt x="52842" y="9815"/>
                  <a:pt x="52773" y="9884"/>
                  <a:pt x="52682" y="9975"/>
                </a:cubicBezTo>
                <a:cubicBezTo>
                  <a:pt x="52636" y="9838"/>
                  <a:pt x="52613" y="9769"/>
                  <a:pt x="52545" y="9587"/>
                </a:cubicBezTo>
                <a:cubicBezTo>
                  <a:pt x="52317" y="9884"/>
                  <a:pt x="52157" y="10135"/>
                  <a:pt x="52020" y="10317"/>
                </a:cubicBezTo>
                <a:cubicBezTo>
                  <a:pt x="51860" y="10386"/>
                  <a:pt x="51723" y="10431"/>
                  <a:pt x="51586" y="10477"/>
                </a:cubicBezTo>
                <a:cubicBezTo>
                  <a:pt x="51723" y="10614"/>
                  <a:pt x="51792" y="10705"/>
                  <a:pt x="51883" y="10819"/>
                </a:cubicBezTo>
                <a:cubicBezTo>
                  <a:pt x="51723" y="10865"/>
                  <a:pt x="51609" y="10911"/>
                  <a:pt x="51472" y="10956"/>
                </a:cubicBezTo>
                <a:cubicBezTo>
                  <a:pt x="51449" y="10865"/>
                  <a:pt x="51426" y="10751"/>
                  <a:pt x="51381" y="10614"/>
                </a:cubicBezTo>
                <a:cubicBezTo>
                  <a:pt x="51289" y="10728"/>
                  <a:pt x="51198" y="10819"/>
                  <a:pt x="51130" y="10911"/>
                </a:cubicBezTo>
                <a:cubicBezTo>
                  <a:pt x="51175" y="11025"/>
                  <a:pt x="51221" y="11116"/>
                  <a:pt x="51289" y="11276"/>
                </a:cubicBezTo>
                <a:cubicBezTo>
                  <a:pt x="51130" y="11230"/>
                  <a:pt x="51061" y="11207"/>
                  <a:pt x="50924" y="11162"/>
                </a:cubicBezTo>
                <a:cubicBezTo>
                  <a:pt x="50650" y="11367"/>
                  <a:pt x="50354" y="11618"/>
                  <a:pt x="50080" y="11824"/>
                </a:cubicBezTo>
                <a:cubicBezTo>
                  <a:pt x="50171" y="12029"/>
                  <a:pt x="50239" y="12189"/>
                  <a:pt x="50331" y="12394"/>
                </a:cubicBezTo>
                <a:cubicBezTo>
                  <a:pt x="50285" y="12440"/>
                  <a:pt x="50239" y="12486"/>
                  <a:pt x="50171" y="12531"/>
                </a:cubicBezTo>
                <a:cubicBezTo>
                  <a:pt x="50057" y="12394"/>
                  <a:pt x="49943" y="12257"/>
                  <a:pt x="49851" y="12120"/>
                </a:cubicBezTo>
                <a:cubicBezTo>
                  <a:pt x="49532" y="12143"/>
                  <a:pt x="49486" y="12394"/>
                  <a:pt x="49395" y="12600"/>
                </a:cubicBezTo>
                <a:cubicBezTo>
                  <a:pt x="49281" y="12668"/>
                  <a:pt x="49098" y="12668"/>
                  <a:pt x="49053" y="12760"/>
                </a:cubicBezTo>
                <a:cubicBezTo>
                  <a:pt x="48870" y="13079"/>
                  <a:pt x="48528" y="13216"/>
                  <a:pt x="48322" y="13467"/>
                </a:cubicBezTo>
                <a:cubicBezTo>
                  <a:pt x="48117" y="13695"/>
                  <a:pt x="47934" y="13901"/>
                  <a:pt x="47751" y="14106"/>
                </a:cubicBezTo>
                <a:cubicBezTo>
                  <a:pt x="47843" y="14289"/>
                  <a:pt x="47911" y="14426"/>
                  <a:pt x="47980" y="14563"/>
                </a:cubicBezTo>
                <a:lnTo>
                  <a:pt x="48413" y="14563"/>
                </a:lnTo>
                <a:cubicBezTo>
                  <a:pt x="48596" y="14791"/>
                  <a:pt x="48733" y="15019"/>
                  <a:pt x="48642" y="15316"/>
                </a:cubicBezTo>
                <a:cubicBezTo>
                  <a:pt x="48607" y="15473"/>
                  <a:pt x="48546" y="15576"/>
                  <a:pt x="48417" y="15576"/>
                </a:cubicBezTo>
                <a:cubicBezTo>
                  <a:pt x="48377" y="15576"/>
                  <a:pt x="48331" y="15566"/>
                  <a:pt x="48276" y="15544"/>
                </a:cubicBezTo>
                <a:cubicBezTo>
                  <a:pt x="48185" y="15544"/>
                  <a:pt x="48094" y="15567"/>
                  <a:pt x="48025" y="15567"/>
                </a:cubicBezTo>
                <a:cubicBezTo>
                  <a:pt x="48003" y="15795"/>
                  <a:pt x="48003" y="15978"/>
                  <a:pt x="47980" y="16275"/>
                </a:cubicBezTo>
                <a:cubicBezTo>
                  <a:pt x="47881" y="16110"/>
                  <a:pt x="47788" y="16046"/>
                  <a:pt x="47692" y="16046"/>
                </a:cubicBezTo>
                <a:cubicBezTo>
                  <a:pt x="47589" y="16046"/>
                  <a:pt x="47482" y="16122"/>
                  <a:pt x="47363" y="16229"/>
                </a:cubicBezTo>
                <a:cubicBezTo>
                  <a:pt x="47386" y="15909"/>
                  <a:pt x="47409" y="15704"/>
                  <a:pt x="47432" y="15476"/>
                </a:cubicBezTo>
                <a:cubicBezTo>
                  <a:pt x="47363" y="15384"/>
                  <a:pt x="47295" y="15270"/>
                  <a:pt x="47226" y="15179"/>
                </a:cubicBezTo>
                <a:cubicBezTo>
                  <a:pt x="46907" y="15179"/>
                  <a:pt x="46861" y="15156"/>
                  <a:pt x="46838" y="14814"/>
                </a:cubicBezTo>
                <a:cubicBezTo>
                  <a:pt x="46633" y="14928"/>
                  <a:pt x="46473" y="15065"/>
                  <a:pt x="46291" y="15179"/>
                </a:cubicBezTo>
                <a:cubicBezTo>
                  <a:pt x="46268" y="15339"/>
                  <a:pt x="46245" y="15476"/>
                  <a:pt x="46245" y="15521"/>
                </a:cubicBezTo>
                <a:cubicBezTo>
                  <a:pt x="46017" y="15613"/>
                  <a:pt x="45857" y="15681"/>
                  <a:pt x="45697" y="15750"/>
                </a:cubicBezTo>
                <a:cubicBezTo>
                  <a:pt x="45674" y="15932"/>
                  <a:pt x="45652" y="16115"/>
                  <a:pt x="45652" y="16206"/>
                </a:cubicBezTo>
                <a:cubicBezTo>
                  <a:pt x="45469" y="16229"/>
                  <a:pt x="45309" y="16206"/>
                  <a:pt x="45195" y="16275"/>
                </a:cubicBezTo>
                <a:cubicBezTo>
                  <a:pt x="45012" y="16366"/>
                  <a:pt x="44853" y="16503"/>
                  <a:pt x="44716" y="16640"/>
                </a:cubicBezTo>
                <a:cubicBezTo>
                  <a:pt x="44510" y="16822"/>
                  <a:pt x="44373" y="17028"/>
                  <a:pt x="44168" y="17188"/>
                </a:cubicBezTo>
                <a:cubicBezTo>
                  <a:pt x="43597" y="17644"/>
                  <a:pt x="43004" y="18078"/>
                  <a:pt x="42547" y="18671"/>
                </a:cubicBezTo>
                <a:cubicBezTo>
                  <a:pt x="42456" y="18808"/>
                  <a:pt x="42319" y="18900"/>
                  <a:pt x="42182" y="19014"/>
                </a:cubicBezTo>
                <a:cubicBezTo>
                  <a:pt x="42045" y="19128"/>
                  <a:pt x="41885" y="19219"/>
                  <a:pt x="41771" y="19356"/>
                </a:cubicBezTo>
                <a:cubicBezTo>
                  <a:pt x="41611" y="19516"/>
                  <a:pt x="41497" y="19744"/>
                  <a:pt x="41338" y="19904"/>
                </a:cubicBezTo>
                <a:cubicBezTo>
                  <a:pt x="40972" y="20223"/>
                  <a:pt x="40607" y="20497"/>
                  <a:pt x="40219" y="20817"/>
                </a:cubicBezTo>
                <a:cubicBezTo>
                  <a:pt x="40242" y="20862"/>
                  <a:pt x="40288" y="20931"/>
                  <a:pt x="40333" y="20999"/>
                </a:cubicBezTo>
                <a:cubicBezTo>
                  <a:pt x="40128" y="21136"/>
                  <a:pt x="39922" y="21273"/>
                  <a:pt x="39671" y="21433"/>
                </a:cubicBezTo>
                <a:cubicBezTo>
                  <a:pt x="40082" y="21479"/>
                  <a:pt x="40128" y="21524"/>
                  <a:pt x="40219" y="22027"/>
                </a:cubicBezTo>
                <a:cubicBezTo>
                  <a:pt x="40151" y="22049"/>
                  <a:pt x="40082" y="22095"/>
                  <a:pt x="39991" y="22141"/>
                </a:cubicBezTo>
                <a:cubicBezTo>
                  <a:pt x="39922" y="21981"/>
                  <a:pt x="39877" y="21890"/>
                  <a:pt x="39854" y="21798"/>
                </a:cubicBezTo>
                <a:cubicBezTo>
                  <a:pt x="39694" y="21776"/>
                  <a:pt x="39557" y="21753"/>
                  <a:pt x="39397" y="21730"/>
                </a:cubicBezTo>
                <a:cubicBezTo>
                  <a:pt x="39397" y="21844"/>
                  <a:pt x="39375" y="21958"/>
                  <a:pt x="39375" y="22072"/>
                </a:cubicBezTo>
                <a:cubicBezTo>
                  <a:pt x="39260" y="22095"/>
                  <a:pt x="39146" y="22118"/>
                  <a:pt x="39055" y="22141"/>
                </a:cubicBezTo>
                <a:cubicBezTo>
                  <a:pt x="39009" y="22232"/>
                  <a:pt x="38987" y="22300"/>
                  <a:pt x="38964" y="22369"/>
                </a:cubicBezTo>
                <a:cubicBezTo>
                  <a:pt x="38872" y="22346"/>
                  <a:pt x="38781" y="22300"/>
                  <a:pt x="38667" y="22278"/>
                </a:cubicBezTo>
                <a:cubicBezTo>
                  <a:pt x="38416" y="22597"/>
                  <a:pt x="37982" y="22757"/>
                  <a:pt x="37914" y="23213"/>
                </a:cubicBezTo>
                <a:cubicBezTo>
                  <a:pt x="37891" y="23328"/>
                  <a:pt x="37777" y="23396"/>
                  <a:pt x="37708" y="23487"/>
                </a:cubicBezTo>
                <a:cubicBezTo>
                  <a:pt x="37526" y="23693"/>
                  <a:pt x="37320" y="23921"/>
                  <a:pt x="37115" y="24149"/>
                </a:cubicBezTo>
                <a:cubicBezTo>
                  <a:pt x="37343" y="24127"/>
                  <a:pt x="37526" y="24127"/>
                  <a:pt x="37708" y="24104"/>
                </a:cubicBezTo>
                <a:cubicBezTo>
                  <a:pt x="37822" y="24263"/>
                  <a:pt x="37914" y="24423"/>
                  <a:pt x="38028" y="24560"/>
                </a:cubicBezTo>
                <a:cubicBezTo>
                  <a:pt x="37845" y="24788"/>
                  <a:pt x="37663" y="24994"/>
                  <a:pt x="37480" y="25199"/>
                </a:cubicBezTo>
                <a:cubicBezTo>
                  <a:pt x="37503" y="25222"/>
                  <a:pt x="37503" y="25222"/>
                  <a:pt x="37526" y="25222"/>
                </a:cubicBezTo>
                <a:cubicBezTo>
                  <a:pt x="37663" y="25131"/>
                  <a:pt x="37822" y="25040"/>
                  <a:pt x="37982" y="24948"/>
                </a:cubicBezTo>
                <a:cubicBezTo>
                  <a:pt x="37982" y="24971"/>
                  <a:pt x="38005" y="25017"/>
                  <a:pt x="38005" y="25040"/>
                </a:cubicBezTo>
                <a:cubicBezTo>
                  <a:pt x="38188" y="25017"/>
                  <a:pt x="38393" y="24994"/>
                  <a:pt x="38576" y="24971"/>
                </a:cubicBezTo>
                <a:cubicBezTo>
                  <a:pt x="38462" y="24971"/>
                  <a:pt x="38347" y="24948"/>
                  <a:pt x="38188" y="24948"/>
                </a:cubicBezTo>
                <a:cubicBezTo>
                  <a:pt x="38325" y="24720"/>
                  <a:pt x="38416" y="24560"/>
                  <a:pt x="38530" y="24378"/>
                </a:cubicBezTo>
                <a:cubicBezTo>
                  <a:pt x="38416" y="24355"/>
                  <a:pt x="38325" y="24332"/>
                  <a:pt x="38210" y="24286"/>
                </a:cubicBezTo>
                <a:cubicBezTo>
                  <a:pt x="38280" y="24201"/>
                  <a:pt x="38352" y="24176"/>
                  <a:pt x="38425" y="24176"/>
                </a:cubicBezTo>
                <a:cubicBezTo>
                  <a:pt x="38525" y="24176"/>
                  <a:pt x="38626" y="24224"/>
                  <a:pt x="38719" y="24224"/>
                </a:cubicBezTo>
                <a:cubicBezTo>
                  <a:pt x="38756" y="24224"/>
                  <a:pt x="38792" y="24217"/>
                  <a:pt x="38827" y="24195"/>
                </a:cubicBezTo>
                <a:lnTo>
                  <a:pt x="38827" y="24834"/>
                </a:lnTo>
                <a:cubicBezTo>
                  <a:pt x="38804" y="24857"/>
                  <a:pt x="38713" y="24925"/>
                  <a:pt x="38621" y="25017"/>
                </a:cubicBezTo>
                <a:cubicBezTo>
                  <a:pt x="38530" y="25291"/>
                  <a:pt x="38279" y="25359"/>
                  <a:pt x="38096" y="25519"/>
                </a:cubicBezTo>
                <a:cubicBezTo>
                  <a:pt x="37594" y="25998"/>
                  <a:pt x="37069" y="26500"/>
                  <a:pt x="36590" y="27002"/>
                </a:cubicBezTo>
                <a:cubicBezTo>
                  <a:pt x="36019" y="27596"/>
                  <a:pt x="35357" y="28075"/>
                  <a:pt x="34810" y="28714"/>
                </a:cubicBezTo>
                <a:cubicBezTo>
                  <a:pt x="34653" y="28890"/>
                  <a:pt x="34480" y="29200"/>
                  <a:pt x="34205" y="29200"/>
                </a:cubicBezTo>
                <a:cubicBezTo>
                  <a:pt x="34158" y="29200"/>
                  <a:pt x="34109" y="29191"/>
                  <a:pt x="34056" y="29171"/>
                </a:cubicBezTo>
                <a:cubicBezTo>
                  <a:pt x="33874" y="29696"/>
                  <a:pt x="33417" y="29970"/>
                  <a:pt x="33075" y="30403"/>
                </a:cubicBezTo>
                <a:cubicBezTo>
                  <a:pt x="33006" y="30221"/>
                  <a:pt x="32961" y="30130"/>
                  <a:pt x="32892" y="29947"/>
                </a:cubicBezTo>
                <a:lnTo>
                  <a:pt x="32892" y="29947"/>
                </a:lnTo>
                <a:cubicBezTo>
                  <a:pt x="32824" y="30289"/>
                  <a:pt x="32915" y="30632"/>
                  <a:pt x="32527" y="30769"/>
                </a:cubicBezTo>
                <a:cubicBezTo>
                  <a:pt x="32481" y="30563"/>
                  <a:pt x="32459" y="30358"/>
                  <a:pt x="32413" y="30107"/>
                </a:cubicBezTo>
                <a:cubicBezTo>
                  <a:pt x="32299" y="30198"/>
                  <a:pt x="32207" y="30266"/>
                  <a:pt x="32116" y="30335"/>
                </a:cubicBezTo>
                <a:cubicBezTo>
                  <a:pt x="32070" y="30289"/>
                  <a:pt x="32025" y="30221"/>
                  <a:pt x="31979" y="30175"/>
                </a:cubicBezTo>
                <a:cubicBezTo>
                  <a:pt x="31956" y="30244"/>
                  <a:pt x="31934" y="30289"/>
                  <a:pt x="31888" y="30403"/>
                </a:cubicBezTo>
                <a:cubicBezTo>
                  <a:pt x="31751" y="30198"/>
                  <a:pt x="31682" y="30084"/>
                  <a:pt x="31591" y="29924"/>
                </a:cubicBezTo>
                <a:lnTo>
                  <a:pt x="31591" y="29924"/>
                </a:lnTo>
                <a:cubicBezTo>
                  <a:pt x="31728" y="29947"/>
                  <a:pt x="31774" y="29947"/>
                  <a:pt x="31797" y="29947"/>
                </a:cubicBezTo>
                <a:cubicBezTo>
                  <a:pt x="31842" y="29947"/>
                  <a:pt x="31888" y="29993"/>
                  <a:pt x="31934" y="29993"/>
                </a:cubicBezTo>
                <a:cubicBezTo>
                  <a:pt x="31934" y="29970"/>
                  <a:pt x="31934" y="29947"/>
                  <a:pt x="31911" y="29924"/>
                </a:cubicBezTo>
                <a:cubicBezTo>
                  <a:pt x="32093" y="29878"/>
                  <a:pt x="32276" y="29833"/>
                  <a:pt x="32459" y="29787"/>
                </a:cubicBezTo>
                <a:cubicBezTo>
                  <a:pt x="32527" y="29696"/>
                  <a:pt x="32595" y="29605"/>
                  <a:pt x="32664" y="29513"/>
                </a:cubicBezTo>
                <a:cubicBezTo>
                  <a:pt x="32413" y="29422"/>
                  <a:pt x="32207" y="29308"/>
                  <a:pt x="31956" y="29194"/>
                </a:cubicBezTo>
                <a:cubicBezTo>
                  <a:pt x="31911" y="29148"/>
                  <a:pt x="31865" y="29057"/>
                  <a:pt x="31774" y="28897"/>
                </a:cubicBezTo>
                <a:cubicBezTo>
                  <a:pt x="31409" y="29308"/>
                  <a:pt x="31089" y="29650"/>
                  <a:pt x="30747" y="30015"/>
                </a:cubicBezTo>
                <a:cubicBezTo>
                  <a:pt x="30792" y="30107"/>
                  <a:pt x="30838" y="30198"/>
                  <a:pt x="30884" y="30289"/>
                </a:cubicBezTo>
                <a:cubicBezTo>
                  <a:pt x="31021" y="30495"/>
                  <a:pt x="31135" y="30723"/>
                  <a:pt x="31294" y="30974"/>
                </a:cubicBezTo>
                <a:cubicBezTo>
                  <a:pt x="31135" y="31065"/>
                  <a:pt x="31043" y="31111"/>
                  <a:pt x="30906" y="31180"/>
                </a:cubicBezTo>
                <a:cubicBezTo>
                  <a:pt x="30952" y="31271"/>
                  <a:pt x="30998" y="31362"/>
                  <a:pt x="31066" y="31476"/>
                </a:cubicBezTo>
                <a:cubicBezTo>
                  <a:pt x="30975" y="31499"/>
                  <a:pt x="30906" y="31545"/>
                  <a:pt x="30747" y="31613"/>
                </a:cubicBezTo>
                <a:lnTo>
                  <a:pt x="30747" y="30426"/>
                </a:lnTo>
                <a:cubicBezTo>
                  <a:pt x="30610" y="30518"/>
                  <a:pt x="30473" y="30632"/>
                  <a:pt x="30290" y="30746"/>
                </a:cubicBezTo>
                <a:cubicBezTo>
                  <a:pt x="30313" y="30906"/>
                  <a:pt x="30359" y="31088"/>
                  <a:pt x="30404" y="31294"/>
                </a:cubicBezTo>
                <a:cubicBezTo>
                  <a:pt x="30222" y="31271"/>
                  <a:pt x="30016" y="31248"/>
                  <a:pt x="29788" y="31202"/>
                </a:cubicBezTo>
                <a:lnTo>
                  <a:pt x="29788" y="31202"/>
                </a:lnTo>
                <a:cubicBezTo>
                  <a:pt x="29925" y="31545"/>
                  <a:pt x="30062" y="31841"/>
                  <a:pt x="30222" y="32184"/>
                </a:cubicBezTo>
                <a:cubicBezTo>
                  <a:pt x="29925" y="32207"/>
                  <a:pt x="29697" y="32207"/>
                  <a:pt x="29377" y="32229"/>
                </a:cubicBezTo>
                <a:cubicBezTo>
                  <a:pt x="29514" y="32115"/>
                  <a:pt x="29583" y="32024"/>
                  <a:pt x="29674" y="31956"/>
                </a:cubicBezTo>
                <a:cubicBezTo>
                  <a:pt x="29583" y="31887"/>
                  <a:pt x="29491" y="31841"/>
                  <a:pt x="29377" y="31796"/>
                </a:cubicBezTo>
                <a:cubicBezTo>
                  <a:pt x="29400" y="31613"/>
                  <a:pt x="29423" y="31476"/>
                  <a:pt x="29468" y="31316"/>
                </a:cubicBezTo>
                <a:lnTo>
                  <a:pt x="29468" y="31316"/>
                </a:lnTo>
                <a:cubicBezTo>
                  <a:pt x="29035" y="31339"/>
                  <a:pt x="29149" y="31727"/>
                  <a:pt x="28989" y="31933"/>
                </a:cubicBezTo>
                <a:cubicBezTo>
                  <a:pt x="28931" y="31881"/>
                  <a:pt x="28886" y="31861"/>
                  <a:pt x="28849" y="31861"/>
                </a:cubicBezTo>
                <a:cubicBezTo>
                  <a:pt x="28756" y="31861"/>
                  <a:pt x="28719" y="31994"/>
                  <a:pt x="28670" y="32093"/>
                </a:cubicBezTo>
                <a:cubicBezTo>
                  <a:pt x="28670" y="32138"/>
                  <a:pt x="28692" y="32229"/>
                  <a:pt x="28715" y="32344"/>
                </a:cubicBezTo>
                <a:cubicBezTo>
                  <a:pt x="28806" y="32252"/>
                  <a:pt x="28852" y="32184"/>
                  <a:pt x="28943" y="32093"/>
                </a:cubicBezTo>
                <a:cubicBezTo>
                  <a:pt x="29058" y="32207"/>
                  <a:pt x="29172" y="32298"/>
                  <a:pt x="29309" y="32412"/>
                </a:cubicBezTo>
                <a:cubicBezTo>
                  <a:pt x="29400" y="32435"/>
                  <a:pt x="29560" y="32481"/>
                  <a:pt x="29811" y="32549"/>
                </a:cubicBezTo>
                <a:cubicBezTo>
                  <a:pt x="29537" y="32732"/>
                  <a:pt x="29354" y="32823"/>
                  <a:pt x="29172" y="32937"/>
                </a:cubicBezTo>
                <a:cubicBezTo>
                  <a:pt x="29035" y="32777"/>
                  <a:pt x="28921" y="32640"/>
                  <a:pt x="28829" y="32503"/>
                </a:cubicBezTo>
                <a:cubicBezTo>
                  <a:pt x="28715" y="32572"/>
                  <a:pt x="28624" y="32618"/>
                  <a:pt x="28510" y="32663"/>
                </a:cubicBezTo>
                <a:cubicBezTo>
                  <a:pt x="28464" y="32549"/>
                  <a:pt x="28418" y="32458"/>
                  <a:pt x="28350" y="32321"/>
                </a:cubicBezTo>
                <a:cubicBezTo>
                  <a:pt x="27985" y="32663"/>
                  <a:pt x="27665" y="32983"/>
                  <a:pt x="27323" y="33279"/>
                </a:cubicBezTo>
                <a:cubicBezTo>
                  <a:pt x="27117" y="33485"/>
                  <a:pt x="26866" y="33645"/>
                  <a:pt x="26661" y="33850"/>
                </a:cubicBezTo>
                <a:cubicBezTo>
                  <a:pt x="26319" y="34170"/>
                  <a:pt x="25930" y="34398"/>
                  <a:pt x="25702" y="34832"/>
                </a:cubicBezTo>
                <a:cubicBezTo>
                  <a:pt x="25611" y="35014"/>
                  <a:pt x="25405" y="35128"/>
                  <a:pt x="25269" y="35265"/>
                </a:cubicBezTo>
                <a:cubicBezTo>
                  <a:pt x="25132" y="35357"/>
                  <a:pt x="24995" y="35448"/>
                  <a:pt x="24881" y="35585"/>
                </a:cubicBezTo>
                <a:cubicBezTo>
                  <a:pt x="24492" y="35996"/>
                  <a:pt x="24127" y="36429"/>
                  <a:pt x="23739" y="36840"/>
                </a:cubicBezTo>
                <a:cubicBezTo>
                  <a:pt x="23602" y="37000"/>
                  <a:pt x="23420" y="37137"/>
                  <a:pt x="23283" y="37274"/>
                </a:cubicBezTo>
                <a:cubicBezTo>
                  <a:pt x="23420" y="37365"/>
                  <a:pt x="23557" y="37434"/>
                  <a:pt x="23694" y="37525"/>
                </a:cubicBezTo>
                <a:cubicBezTo>
                  <a:pt x="23739" y="37479"/>
                  <a:pt x="23808" y="37434"/>
                  <a:pt x="23899" y="37365"/>
                </a:cubicBezTo>
                <a:cubicBezTo>
                  <a:pt x="23922" y="37502"/>
                  <a:pt x="23945" y="37593"/>
                  <a:pt x="23967" y="37685"/>
                </a:cubicBezTo>
                <a:cubicBezTo>
                  <a:pt x="24059" y="37799"/>
                  <a:pt x="24333" y="37662"/>
                  <a:pt x="24310" y="37913"/>
                </a:cubicBezTo>
                <a:cubicBezTo>
                  <a:pt x="24428" y="37794"/>
                  <a:pt x="24484" y="37563"/>
                  <a:pt x="24663" y="37563"/>
                </a:cubicBezTo>
                <a:cubicBezTo>
                  <a:pt x="24726" y="37563"/>
                  <a:pt x="24803" y="37591"/>
                  <a:pt x="24903" y="37662"/>
                </a:cubicBezTo>
                <a:lnTo>
                  <a:pt x="24903" y="37023"/>
                </a:lnTo>
                <a:cubicBezTo>
                  <a:pt x="25132" y="37160"/>
                  <a:pt x="25337" y="37251"/>
                  <a:pt x="25565" y="37388"/>
                </a:cubicBezTo>
                <a:cubicBezTo>
                  <a:pt x="25405" y="37593"/>
                  <a:pt x="25223" y="37822"/>
                  <a:pt x="25063" y="38027"/>
                </a:cubicBezTo>
                <a:cubicBezTo>
                  <a:pt x="24972" y="38004"/>
                  <a:pt x="24903" y="37981"/>
                  <a:pt x="24858" y="37959"/>
                </a:cubicBezTo>
                <a:cubicBezTo>
                  <a:pt x="24789" y="38096"/>
                  <a:pt x="24744" y="38255"/>
                  <a:pt x="24675" y="38438"/>
                </a:cubicBezTo>
                <a:cubicBezTo>
                  <a:pt x="24584" y="38301"/>
                  <a:pt x="24492" y="38210"/>
                  <a:pt x="24424" y="38118"/>
                </a:cubicBezTo>
                <a:cubicBezTo>
                  <a:pt x="24401" y="38141"/>
                  <a:pt x="24356" y="38164"/>
                  <a:pt x="24333" y="38187"/>
                </a:cubicBezTo>
                <a:cubicBezTo>
                  <a:pt x="24378" y="38278"/>
                  <a:pt x="24424" y="38392"/>
                  <a:pt x="24492" y="38506"/>
                </a:cubicBezTo>
                <a:cubicBezTo>
                  <a:pt x="24447" y="38575"/>
                  <a:pt x="24378" y="38666"/>
                  <a:pt x="24310" y="38803"/>
                </a:cubicBezTo>
                <a:cubicBezTo>
                  <a:pt x="24219" y="38712"/>
                  <a:pt x="24173" y="38643"/>
                  <a:pt x="24127" y="38575"/>
                </a:cubicBezTo>
                <a:cubicBezTo>
                  <a:pt x="24059" y="38666"/>
                  <a:pt x="23945" y="38757"/>
                  <a:pt x="23945" y="38849"/>
                </a:cubicBezTo>
                <a:cubicBezTo>
                  <a:pt x="23922" y="39214"/>
                  <a:pt x="23648" y="39328"/>
                  <a:pt x="23420" y="39534"/>
                </a:cubicBezTo>
                <a:cubicBezTo>
                  <a:pt x="23260" y="39305"/>
                  <a:pt x="23054" y="39146"/>
                  <a:pt x="22781" y="39123"/>
                </a:cubicBezTo>
                <a:lnTo>
                  <a:pt x="22781" y="39123"/>
                </a:lnTo>
                <a:cubicBezTo>
                  <a:pt x="22940" y="39214"/>
                  <a:pt x="23077" y="39305"/>
                  <a:pt x="23237" y="39419"/>
                </a:cubicBezTo>
                <a:cubicBezTo>
                  <a:pt x="22986" y="39556"/>
                  <a:pt x="22735" y="39807"/>
                  <a:pt x="22530" y="40059"/>
                </a:cubicBezTo>
                <a:cubicBezTo>
                  <a:pt x="22507" y="40104"/>
                  <a:pt x="22415" y="40104"/>
                  <a:pt x="22347" y="40104"/>
                </a:cubicBezTo>
                <a:cubicBezTo>
                  <a:pt x="22256" y="40059"/>
                  <a:pt x="22164" y="40036"/>
                  <a:pt x="22073" y="39990"/>
                </a:cubicBezTo>
                <a:cubicBezTo>
                  <a:pt x="21982" y="39853"/>
                  <a:pt x="21890" y="39716"/>
                  <a:pt x="21822" y="39602"/>
                </a:cubicBezTo>
                <a:cubicBezTo>
                  <a:pt x="21776" y="39671"/>
                  <a:pt x="21708" y="39785"/>
                  <a:pt x="21639" y="39922"/>
                </a:cubicBezTo>
                <a:cubicBezTo>
                  <a:pt x="21685" y="39944"/>
                  <a:pt x="21753" y="39990"/>
                  <a:pt x="21822" y="40036"/>
                </a:cubicBezTo>
                <a:cubicBezTo>
                  <a:pt x="21753" y="40150"/>
                  <a:pt x="21708" y="40241"/>
                  <a:pt x="21662" y="40310"/>
                </a:cubicBezTo>
                <a:cubicBezTo>
                  <a:pt x="21731" y="40584"/>
                  <a:pt x="21799" y="40835"/>
                  <a:pt x="21868" y="41086"/>
                </a:cubicBezTo>
                <a:cubicBezTo>
                  <a:pt x="21776" y="41177"/>
                  <a:pt x="21708" y="41245"/>
                  <a:pt x="21571" y="41360"/>
                </a:cubicBezTo>
                <a:cubicBezTo>
                  <a:pt x="21480" y="41154"/>
                  <a:pt x="21411" y="40972"/>
                  <a:pt x="21320" y="40789"/>
                </a:cubicBezTo>
                <a:cubicBezTo>
                  <a:pt x="21297" y="40812"/>
                  <a:pt x="21274" y="40812"/>
                  <a:pt x="21251" y="40835"/>
                </a:cubicBezTo>
                <a:cubicBezTo>
                  <a:pt x="21320" y="41017"/>
                  <a:pt x="21365" y="41223"/>
                  <a:pt x="21434" y="41405"/>
                </a:cubicBezTo>
                <a:cubicBezTo>
                  <a:pt x="21269" y="41447"/>
                  <a:pt x="21365" y="41806"/>
                  <a:pt x="21131" y="41806"/>
                </a:cubicBezTo>
                <a:cubicBezTo>
                  <a:pt x="21106" y="41806"/>
                  <a:pt x="21078" y="41802"/>
                  <a:pt x="21046" y="41793"/>
                </a:cubicBezTo>
                <a:cubicBezTo>
                  <a:pt x="21069" y="41702"/>
                  <a:pt x="21092" y="41611"/>
                  <a:pt x="21114" y="41474"/>
                </a:cubicBezTo>
                <a:lnTo>
                  <a:pt x="21114" y="41474"/>
                </a:lnTo>
                <a:cubicBezTo>
                  <a:pt x="20991" y="41535"/>
                  <a:pt x="20924" y="41578"/>
                  <a:pt x="20845" y="41620"/>
                </a:cubicBezTo>
                <a:lnTo>
                  <a:pt x="20845" y="41620"/>
                </a:lnTo>
                <a:cubicBezTo>
                  <a:pt x="20843" y="41617"/>
                  <a:pt x="20842" y="41614"/>
                  <a:pt x="20840" y="41611"/>
                </a:cubicBezTo>
                <a:lnTo>
                  <a:pt x="20840" y="41611"/>
                </a:lnTo>
                <a:lnTo>
                  <a:pt x="20818" y="41633"/>
                </a:lnTo>
                <a:cubicBezTo>
                  <a:pt x="20827" y="41629"/>
                  <a:pt x="20836" y="41624"/>
                  <a:pt x="20845" y="41620"/>
                </a:cubicBezTo>
                <a:lnTo>
                  <a:pt x="20845" y="41620"/>
                </a:lnTo>
                <a:cubicBezTo>
                  <a:pt x="21020" y="41979"/>
                  <a:pt x="20816" y="42183"/>
                  <a:pt x="20567" y="42387"/>
                </a:cubicBezTo>
                <a:cubicBezTo>
                  <a:pt x="20492" y="42262"/>
                  <a:pt x="20402" y="42225"/>
                  <a:pt x="20306" y="42225"/>
                </a:cubicBezTo>
                <a:cubicBezTo>
                  <a:pt x="20165" y="42225"/>
                  <a:pt x="20010" y="42305"/>
                  <a:pt x="19870" y="42305"/>
                </a:cubicBezTo>
                <a:cubicBezTo>
                  <a:pt x="19843" y="42305"/>
                  <a:pt x="19816" y="42302"/>
                  <a:pt x="19790" y="42295"/>
                </a:cubicBezTo>
                <a:cubicBezTo>
                  <a:pt x="19813" y="41885"/>
                  <a:pt x="19836" y="41519"/>
                  <a:pt x="19882" y="41131"/>
                </a:cubicBezTo>
                <a:lnTo>
                  <a:pt x="19722" y="41131"/>
                </a:lnTo>
                <a:cubicBezTo>
                  <a:pt x="19745" y="41314"/>
                  <a:pt x="19790" y="41497"/>
                  <a:pt x="19768" y="41679"/>
                </a:cubicBezTo>
                <a:cubicBezTo>
                  <a:pt x="19768" y="41885"/>
                  <a:pt x="19699" y="42113"/>
                  <a:pt x="19676" y="42318"/>
                </a:cubicBezTo>
                <a:cubicBezTo>
                  <a:pt x="19882" y="42432"/>
                  <a:pt x="20042" y="42546"/>
                  <a:pt x="20247" y="42661"/>
                </a:cubicBezTo>
                <a:cubicBezTo>
                  <a:pt x="20133" y="42752"/>
                  <a:pt x="20019" y="42843"/>
                  <a:pt x="19905" y="42912"/>
                </a:cubicBezTo>
                <a:cubicBezTo>
                  <a:pt x="19859" y="42798"/>
                  <a:pt x="19813" y="42752"/>
                  <a:pt x="19745" y="42569"/>
                </a:cubicBezTo>
                <a:cubicBezTo>
                  <a:pt x="19654" y="42912"/>
                  <a:pt x="19585" y="43186"/>
                  <a:pt x="19517" y="43437"/>
                </a:cubicBezTo>
                <a:cubicBezTo>
                  <a:pt x="19409" y="43437"/>
                  <a:pt x="19343" y="43423"/>
                  <a:pt x="19332" y="43416"/>
                </a:cubicBezTo>
                <a:lnTo>
                  <a:pt x="19332" y="43416"/>
                </a:lnTo>
                <a:cubicBezTo>
                  <a:pt x="18876" y="43918"/>
                  <a:pt x="18489" y="44396"/>
                  <a:pt x="18033" y="44806"/>
                </a:cubicBezTo>
                <a:cubicBezTo>
                  <a:pt x="17599" y="45194"/>
                  <a:pt x="17211" y="45674"/>
                  <a:pt x="16595" y="45902"/>
                </a:cubicBezTo>
                <a:cubicBezTo>
                  <a:pt x="16595" y="45947"/>
                  <a:pt x="16618" y="46039"/>
                  <a:pt x="16641" y="46176"/>
                </a:cubicBezTo>
                <a:cubicBezTo>
                  <a:pt x="16635" y="46175"/>
                  <a:pt x="16629" y="46175"/>
                  <a:pt x="16623" y="46175"/>
                </a:cubicBezTo>
                <a:cubicBezTo>
                  <a:pt x="16390" y="46175"/>
                  <a:pt x="16395" y="46563"/>
                  <a:pt x="16173" y="46563"/>
                </a:cubicBezTo>
                <a:cubicBezTo>
                  <a:pt x="16132" y="46563"/>
                  <a:pt x="16084" y="46550"/>
                  <a:pt x="16024" y="46518"/>
                </a:cubicBezTo>
                <a:cubicBezTo>
                  <a:pt x="16001" y="46632"/>
                  <a:pt x="16001" y="46724"/>
                  <a:pt x="15979" y="46792"/>
                </a:cubicBezTo>
                <a:cubicBezTo>
                  <a:pt x="15636" y="47089"/>
                  <a:pt x="15317" y="47363"/>
                  <a:pt x="14997" y="47637"/>
                </a:cubicBezTo>
                <a:cubicBezTo>
                  <a:pt x="14837" y="47500"/>
                  <a:pt x="14746" y="47431"/>
                  <a:pt x="14609" y="47317"/>
                </a:cubicBezTo>
                <a:cubicBezTo>
                  <a:pt x="14541" y="47454"/>
                  <a:pt x="14495" y="47568"/>
                  <a:pt x="14427" y="47682"/>
                </a:cubicBezTo>
                <a:cubicBezTo>
                  <a:pt x="14472" y="47728"/>
                  <a:pt x="14518" y="47751"/>
                  <a:pt x="14563" y="47796"/>
                </a:cubicBezTo>
                <a:cubicBezTo>
                  <a:pt x="14586" y="47682"/>
                  <a:pt x="14609" y="47568"/>
                  <a:pt x="14655" y="47454"/>
                </a:cubicBezTo>
                <a:cubicBezTo>
                  <a:pt x="14746" y="47568"/>
                  <a:pt x="14792" y="47614"/>
                  <a:pt x="14815" y="47659"/>
                </a:cubicBezTo>
                <a:cubicBezTo>
                  <a:pt x="14837" y="47705"/>
                  <a:pt x="14837" y="47773"/>
                  <a:pt x="14860" y="47865"/>
                </a:cubicBezTo>
                <a:cubicBezTo>
                  <a:pt x="14449" y="48162"/>
                  <a:pt x="14221" y="48732"/>
                  <a:pt x="13559" y="48801"/>
                </a:cubicBezTo>
                <a:cubicBezTo>
                  <a:pt x="13605" y="48618"/>
                  <a:pt x="13628" y="48504"/>
                  <a:pt x="13650" y="48390"/>
                </a:cubicBezTo>
                <a:cubicBezTo>
                  <a:pt x="13491" y="48230"/>
                  <a:pt x="13354" y="48070"/>
                  <a:pt x="13194" y="47888"/>
                </a:cubicBezTo>
                <a:cubicBezTo>
                  <a:pt x="13171" y="48002"/>
                  <a:pt x="13171" y="48139"/>
                  <a:pt x="13148" y="48276"/>
                </a:cubicBezTo>
                <a:cubicBezTo>
                  <a:pt x="13080" y="48321"/>
                  <a:pt x="12989" y="48367"/>
                  <a:pt x="12943" y="48413"/>
                </a:cubicBezTo>
                <a:cubicBezTo>
                  <a:pt x="12989" y="48709"/>
                  <a:pt x="13034" y="48983"/>
                  <a:pt x="13080" y="49234"/>
                </a:cubicBezTo>
                <a:cubicBezTo>
                  <a:pt x="12749" y="48924"/>
                  <a:pt x="12380" y="48726"/>
                  <a:pt x="11922" y="48726"/>
                </a:cubicBezTo>
                <a:cubicBezTo>
                  <a:pt x="11875" y="48726"/>
                  <a:pt x="11828" y="48728"/>
                  <a:pt x="11779" y="48732"/>
                </a:cubicBezTo>
                <a:cubicBezTo>
                  <a:pt x="11459" y="49120"/>
                  <a:pt x="11117" y="49531"/>
                  <a:pt x="10820" y="49873"/>
                </a:cubicBezTo>
                <a:cubicBezTo>
                  <a:pt x="10752" y="50147"/>
                  <a:pt x="10911" y="50444"/>
                  <a:pt x="10501" y="50535"/>
                </a:cubicBezTo>
                <a:cubicBezTo>
                  <a:pt x="10478" y="50398"/>
                  <a:pt x="10455" y="50261"/>
                  <a:pt x="10432" y="50102"/>
                </a:cubicBezTo>
                <a:cubicBezTo>
                  <a:pt x="9793" y="50741"/>
                  <a:pt x="9200" y="51357"/>
                  <a:pt x="8560" y="52019"/>
                </a:cubicBezTo>
                <a:cubicBezTo>
                  <a:pt x="8560" y="52042"/>
                  <a:pt x="8560" y="52156"/>
                  <a:pt x="8560" y="52247"/>
                </a:cubicBezTo>
                <a:cubicBezTo>
                  <a:pt x="8469" y="52270"/>
                  <a:pt x="8423" y="52293"/>
                  <a:pt x="8378" y="52293"/>
                </a:cubicBezTo>
                <a:cubicBezTo>
                  <a:pt x="8355" y="52453"/>
                  <a:pt x="8355" y="52567"/>
                  <a:pt x="8332" y="52727"/>
                </a:cubicBezTo>
                <a:cubicBezTo>
                  <a:pt x="8218" y="52658"/>
                  <a:pt x="8127" y="52612"/>
                  <a:pt x="8058" y="52590"/>
                </a:cubicBezTo>
                <a:cubicBezTo>
                  <a:pt x="7031" y="53571"/>
                  <a:pt x="6027" y="54484"/>
                  <a:pt x="5205" y="55534"/>
                </a:cubicBezTo>
                <a:cubicBezTo>
                  <a:pt x="5045" y="55671"/>
                  <a:pt x="4908" y="55762"/>
                  <a:pt x="4794" y="55876"/>
                </a:cubicBezTo>
                <a:cubicBezTo>
                  <a:pt x="4589" y="56128"/>
                  <a:pt x="4406" y="56401"/>
                  <a:pt x="4201" y="56630"/>
                </a:cubicBezTo>
                <a:cubicBezTo>
                  <a:pt x="4087" y="56744"/>
                  <a:pt x="3927" y="56812"/>
                  <a:pt x="3836" y="56904"/>
                </a:cubicBezTo>
                <a:cubicBezTo>
                  <a:pt x="3425" y="57314"/>
                  <a:pt x="3128" y="57817"/>
                  <a:pt x="2694" y="58182"/>
                </a:cubicBezTo>
                <a:cubicBezTo>
                  <a:pt x="2580" y="58273"/>
                  <a:pt x="2557" y="58433"/>
                  <a:pt x="2466" y="58547"/>
                </a:cubicBezTo>
                <a:cubicBezTo>
                  <a:pt x="2420" y="58661"/>
                  <a:pt x="2375" y="58775"/>
                  <a:pt x="2283" y="58821"/>
                </a:cubicBezTo>
                <a:cubicBezTo>
                  <a:pt x="1941" y="59004"/>
                  <a:pt x="1895" y="59346"/>
                  <a:pt x="1804" y="59688"/>
                </a:cubicBezTo>
                <a:cubicBezTo>
                  <a:pt x="1781" y="59711"/>
                  <a:pt x="1758" y="59757"/>
                  <a:pt x="1736" y="59802"/>
                </a:cubicBezTo>
                <a:cubicBezTo>
                  <a:pt x="1622" y="59780"/>
                  <a:pt x="1530" y="59757"/>
                  <a:pt x="1462" y="59757"/>
                </a:cubicBezTo>
                <a:cubicBezTo>
                  <a:pt x="731" y="60464"/>
                  <a:pt x="389" y="61400"/>
                  <a:pt x="1" y="62404"/>
                </a:cubicBezTo>
                <a:cubicBezTo>
                  <a:pt x="663" y="62290"/>
                  <a:pt x="1211" y="61948"/>
                  <a:pt x="1827" y="61811"/>
                </a:cubicBezTo>
                <a:cubicBezTo>
                  <a:pt x="1758" y="61697"/>
                  <a:pt x="1713" y="61606"/>
                  <a:pt x="1667" y="61514"/>
                </a:cubicBezTo>
                <a:cubicBezTo>
                  <a:pt x="1804" y="61240"/>
                  <a:pt x="2169" y="61240"/>
                  <a:pt x="2261" y="60944"/>
                </a:cubicBezTo>
                <a:cubicBezTo>
                  <a:pt x="2261" y="60921"/>
                  <a:pt x="2329" y="60898"/>
                  <a:pt x="2375" y="60875"/>
                </a:cubicBezTo>
                <a:cubicBezTo>
                  <a:pt x="2512" y="60807"/>
                  <a:pt x="2671" y="60738"/>
                  <a:pt x="2808" y="60670"/>
                </a:cubicBezTo>
                <a:cubicBezTo>
                  <a:pt x="2914" y="60606"/>
                  <a:pt x="3039" y="60485"/>
                  <a:pt x="3147" y="60485"/>
                </a:cubicBezTo>
                <a:cubicBezTo>
                  <a:pt x="3156" y="60485"/>
                  <a:pt x="3165" y="60485"/>
                  <a:pt x="3174" y="60487"/>
                </a:cubicBezTo>
                <a:cubicBezTo>
                  <a:pt x="3206" y="60493"/>
                  <a:pt x="3237" y="60496"/>
                  <a:pt x="3266" y="60496"/>
                </a:cubicBezTo>
                <a:cubicBezTo>
                  <a:pt x="3564" y="60496"/>
                  <a:pt x="3698" y="60201"/>
                  <a:pt x="3927" y="60076"/>
                </a:cubicBezTo>
                <a:cubicBezTo>
                  <a:pt x="4246" y="59917"/>
                  <a:pt x="4269" y="59620"/>
                  <a:pt x="4315" y="59323"/>
                </a:cubicBezTo>
                <a:cubicBezTo>
                  <a:pt x="4452" y="59300"/>
                  <a:pt x="4589" y="59277"/>
                  <a:pt x="4703" y="59255"/>
                </a:cubicBezTo>
                <a:cubicBezTo>
                  <a:pt x="4817" y="59232"/>
                  <a:pt x="4931" y="59163"/>
                  <a:pt x="5045" y="59118"/>
                </a:cubicBezTo>
                <a:cubicBezTo>
                  <a:pt x="5068" y="59072"/>
                  <a:pt x="5068" y="59004"/>
                  <a:pt x="5091" y="58958"/>
                </a:cubicBezTo>
                <a:cubicBezTo>
                  <a:pt x="5251" y="58889"/>
                  <a:pt x="5411" y="58821"/>
                  <a:pt x="5547" y="58775"/>
                </a:cubicBezTo>
                <a:cubicBezTo>
                  <a:pt x="5616" y="58593"/>
                  <a:pt x="5662" y="58456"/>
                  <a:pt x="5707" y="58273"/>
                </a:cubicBezTo>
                <a:cubicBezTo>
                  <a:pt x="5890" y="58410"/>
                  <a:pt x="6004" y="58501"/>
                  <a:pt x="6141" y="58615"/>
                </a:cubicBezTo>
                <a:cubicBezTo>
                  <a:pt x="7168" y="57748"/>
                  <a:pt x="8195" y="56904"/>
                  <a:pt x="9222" y="56059"/>
                </a:cubicBezTo>
                <a:cubicBezTo>
                  <a:pt x="9177" y="55968"/>
                  <a:pt x="9154" y="55922"/>
                  <a:pt x="9131" y="55854"/>
                </a:cubicBezTo>
                <a:cubicBezTo>
                  <a:pt x="9369" y="55520"/>
                  <a:pt x="9442" y="55419"/>
                  <a:pt x="9618" y="55419"/>
                </a:cubicBezTo>
                <a:cubicBezTo>
                  <a:pt x="9695" y="55419"/>
                  <a:pt x="9791" y="55438"/>
                  <a:pt x="9930" y="55466"/>
                </a:cubicBezTo>
                <a:cubicBezTo>
                  <a:pt x="9953" y="55306"/>
                  <a:pt x="9953" y="55123"/>
                  <a:pt x="9976" y="54941"/>
                </a:cubicBezTo>
                <a:cubicBezTo>
                  <a:pt x="10135" y="54963"/>
                  <a:pt x="10272" y="54986"/>
                  <a:pt x="10409" y="55032"/>
                </a:cubicBezTo>
                <a:cubicBezTo>
                  <a:pt x="10752" y="54667"/>
                  <a:pt x="11026" y="54233"/>
                  <a:pt x="11414" y="54028"/>
                </a:cubicBezTo>
                <a:cubicBezTo>
                  <a:pt x="12053" y="53662"/>
                  <a:pt x="12464" y="53069"/>
                  <a:pt x="13057" y="52681"/>
                </a:cubicBezTo>
                <a:cubicBezTo>
                  <a:pt x="13377" y="52475"/>
                  <a:pt x="13628" y="52179"/>
                  <a:pt x="13856" y="51859"/>
                </a:cubicBezTo>
                <a:cubicBezTo>
                  <a:pt x="14084" y="51562"/>
                  <a:pt x="14472" y="51380"/>
                  <a:pt x="14769" y="51106"/>
                </a:cubicBezTo>
                <a:cubicBezTo>
                  <a:pt x="15020" y="50901"/>
                  <a:pt x="15225" y="50672"/>
                  <a:pt x="15454" y="50444"/>
                </a:cubicBezTo>
                <a:cubicBezTo>
                  <a:pt x="15454" y="50444"/>
                  <a:pt x="15454" y="50421"/>
                  <a:pt x="15454" y="50398"/>
                </a:cubicBezTo>
                <a:cubicBezTo>
                  <a:pt x="15408" y="50353"/>
                  <a:pt x="15340" y="50307"/>
                  <a:pt x="15248" y="50239"/>
                </a:cubicBezTo>
                <a:cubicBezTo>
                  <a:pt x="15408" y="50079"/>
                  <a:pt x="15545" y="49965"/>
                  <a:pt x="15682" y="49828"/>
                </a:cubicBezTo>
                <a:cubicBezTo>
                  <a:pt x="15568" y="49691"/>
                  <a:pt x="15431" y="49554"/>
                  <a:pt x="15294" y="49394"/>
                </a:cubicBezTo>
                <a:cubicBezTo>
                  <a:pt x="15431" y="49257"/>
                  <a:pt x="15545" y="49166"/>
                  <a:pt x="15659" y="49052"/>
                </a:cubicBezTo>
                <a:cubicBezTo>
                  <a:pt x="15933" y="49211"/>
                  <a:pt x="16161" y="49371"/>
                  <a:pt x="16412" y="49508"/>
                </a:cubicBezTo>
                <a:cubicBezTo>
                  <a:pt x="16298" y="49234"/>
                  <a:pt x="16161" y="49006"/>
                  <a:pt x="16024" y="48778"/>
                </a:cubicBezTo>
                <a:cubicBezTo>
                  <a:pt x="16024" y="48755"/>
                  <a:pt x="16047" y="48709"/>
                  <a:pt x="16047" y="48641"/>
                </a:cubicBezTo>
                <a:cubicBezTo>
                  <a:pt x="16184" y="48732"/>
                  <a:pt x="16298" y="48801"/>
                  <a:pt x="16367" y="48846"/>
                </a:cubicBezTo>
                <a:cubicBezTo>
                  <a:pt x="16526" y="48527"/>
                  <a:pt x="16686" y="48230"/>
                  <a:pt x="16846" y="47933"/>
                </a:cubicBezTo>
                <a:cubicBezTo>
                  <a:pt x="16914" y="47842"/>
                  <a:pt x="17029" y="47751"/>
                  <a:pt x="17120" y="47659"/>
                </a:cubicBezTo>
                <a:cubicBezTo>
                  <a:pt x="17186" y="47615"/>
                  <a:pt x="17246" y="47582"/>
                  <a:pt x="17302" y="47582"/>
                </a:cubicBezTo>
                <a:cubicBezTo>
                  <a:pt x="17361" y="47582"/>
                  <a:pt x="17415" y="47621"/>
                  <a:pt x="17462" y="47728"/>
                </a:cubicBezTo>
                <a:cubicBezTo>
                  <a:pt x="17462" y="47728"/>
                  <a:pt x="17508" y="47705"/>
                  <a:pt x="17531" y="47705"/>
                </a:cubicBezTo>
                <a:cubicBezTo>
                  <a:pt x="17508" y="47591"/>
                  <a:pt x="17462" y="47477"/>
                  <a:pt x="17417" y="47363"/>
                </a:cubicBezTo>
                <a:cubicBezTo>
                  <a:pt x="17576" y="47294"/>
                  <a:pt x="17691" y="47248"/>
                  <a:pt x="17827" y="47203"/>
                </a:cubicBezTo>
                <a:cubicBezTo>
                  <a:pt x="17987" y="47340"/>
                  <a:pt x="18124" y="47477"/>
                  <a:pt x="18238" y="47568"/>
                </a:cubicBezTo>
                <a:cubicBezTo>
                  <a:pt x="18216" y="47705"/>
                  <a:pt x="18216" y="47819"/>
                  <a:pt x="18193" y="47910"/>
                </a:cubicBezTo>
                <a:cubicBezTo>
                  <a:pt x="18216" y="47933"/>
                  <a:pt x="18261" y="47956"/>
                  <a:pt x="18284" y="47956"/>
                </a:cubicBezTo>
                <a:cubicBezTo>
                  <a:pt x="18398" y="47842"/>
                  <a:pt x="18489" y="47728"/>
                  <a:pt x="18649" y="47545"/>
                </a:cubicBezTo>
                <a:cubicBezTo>
                  <a:pt x="18398" y="47340"/>
                  <a:pt x="18193" y="47134"/>
                  <a:pt x="17942" y="46883"/>
                </a:cubicBezTo>
                <a:cubicBezTo>
                  <a:pt x="18261" y="46701"/>
                  <a:pt x="18535" y="46518"/>
                  <a:pt x="18877" y="46313"/>
                </a:cubicBezTo>
                <a:lnTo>
                  <a:pt x="18877" y="46313"/>
                </a:lnTo>
                <a:cubicBezTo>
                  <a:pt x="18855" y="46587"/>
                  <a:pt x="18832" y="46792"/>
                  <a:pt x="18809" y="47020"/>
                </a:cubicBezTo>
                <a:cubicBezTo>
                  <a:pt x="18900" y="46975"/>
                  <a:pt x="18969" y="46952"/>
                  <a:pt x="19060" y="46906"/>
                </a:cubicBezTo>
                <a:cubicBezTo>
                  <a:pt x="19083" y="46975"/>
                  <a:pt x="19129" y="47043"/>
                  <a:pt x="19197" y="47180"/>
                </a:cubicBezTo>
                <a:cubicBezTo>
                  <a:pt x="19448" y="46906"/>
                  <a:pt x="19654" y="46678"/>
                  <a:pt x="19882" y="46472"/>
                </a:cubicBezTo>
                <a:cubicBezTo>
                  <a:pt x="20247" y="46153"/>
                  <a:pt x="20635" y="45902"/>
                  <a:pt x="20977" y="45605"/>
                </a:cubicBezTo>
                <a:cubicBezTo>
                  <a:pt x="21365" y="45308"/>
                  <a:pt x="21571" y="44852"/>
                  <a:pt x="22005" y="44601"/>
                </a:cubicBezTo>
                <a:cubicBezTo>
                  <a:pt x="22073" y="44578"/>
                  <a:pt x="22073" y="44395"/>
                  <a:pt x="22073" y="44281"/>
                </a:cubicBezTo>
                <a:cubicBezTo>
                  <a:pt x="22073" y="44111"/>
                  <a:pt x="22120" y="44019"/>
                  <a:pt x="22254" y="44019"/>
                </a:cubicBezTo>
                <a:cubicBezTo>
                  <a:pt x="22281" y="44019"/>
                  <a:pt x="22312" y="44022"/>
                  <a:pt x="22347" y="44030"/>
                </a:cubicBezTo>
                <a:cubicBezTo>
                  <a:pt x="22324" y="44144"/>
                  <a:pt x="22324" y="44213"/>
                  <a:pt x="22278" y="44395"/>
                </a:cubicBezTo>
                <a:cubicBezTo>
                  <a:pt x="22644" y="43984"/>
                  <a:pt x="22986" y="43711"/>
                  <a:pt x="23306" y="43391"/>
                </a:cubicBezTo>
                <a:cubicBezTo>
                  <a:pt x="23579" y="43140"/>
                  <a:pt x="23808" y="42866"/>
                  <a:pt x="23945" y="42501"/>
                </a:cubicBezTo>
                <a:cubicBezTo>
                  <a:pt x="24013" y="42592"/>
                  <a:pt x="24059" y="42661"/>
                  <a:pt x="24104" y="42729"/>
                </a:cubicBezTo>
                <a:cubicBezTo>
                  <a:pt x="24470" y="42341"/>
                  <a:pt x="24812" y="41976"/>
                  <a:pt x="25223" y="41542"/>
                </a:cubicBezTo>
                <a:lnTo>
                  <a:pt x="25383" y="41542"/>
                </a:lnTo>
                <a:cubicBezTo>
                  <a:pt x="26136" y="40857"/>
                  <a:pt x="26866" y="40173"/>
                  <a:pt x="27597" y="39465"/>
                </a:cubicBezTo>
                <a:cubicBezTo>
                  <a:pt x="27597" y="39442"/>
                  <a:pt x="27574" y="39442"/>
                  <a:pt x="27551" y="39419"/>
                </a:cubicBezTo>
                <a:cubicBezTo>
                  <a:pt x="27665" y="39374"/>
                  <a:pt x="27779" y="39328"/>
                  <a:pt x="27893" y="39305"/>
                </a:cubicBezTo>
                <a:cubicBezTo>
                  <a:pt x="27871" y="39214"/>
                  <a:pt x="27848" y="39168"/>
                  <a:pt x="27848" y="39123"/>
                </a:cubicBezTo>
                <a:cubicBezTo>
                  <a:pt x="27802" y="38940"/>
                  <a:pt x="27756" y="38757"/>
                  <a:pt x="27734" y="38575"/>
                </a:cubicBezTo>
                <a:cubicBezTo>
                  <a:pt x="27802" y="38506"/>
                  <a:pt x="27871" y="38415"/>
                  <a:pt x="28008" y="38278"/>
                </a:cubicBezTo>
                <a:cubicBezTo>
                  <a:pt x="27825" y="38255"/>
                  <a:pt x="27711" y="38233"/>
                  <a:pt x="27597" y="38210"/>
                </a:cubicBezTo>
                <a:cubicBezTo>
                  <a:pt x="27620" y="37936"/>
                  <a:pt x="27620" y="37936"/>
                  <a:pt x="28053" y="37593"/>
                </a:cubicBezTo>
                <a:cubicBezTo>
                  <a:pt x="28076" y="37730"/>
                  <a:pt x="28076" y="37867"/>
                  <a:pt x="28099" y="38004"/>
                </a:cubicBezTo>
                <a:cubicBezTo>
                  <a:pt x="28122" y="38118"/>
                  <a:pt x="28145" y="38233"/>
                  <a:pt x="28190" y="38369"/>
                </a:cubicBezTo>
                <a:cubicBezTo>
                  <a:pt x="28259" y="38392"/>
                  <a:pt x="28350" y="38415"/>
                  <a:pt x="28533" y="38484"/>
                </a:cubicBezTo>
                <a:cubicBezTo>
                  <a:pt x="28327" y="38598"/>
                  <a:pt x="28167" y="38666"/>
                  <a:pt x="28030" y="38735"/>
                </a:cubicBezTo>
                <a:cubicBezTo>
                  <a:pt x="28008" y="38780"/>
                  <a:pt x="28008" y="38894"/>
                  <a:pt x="27985" y="38986"/>
                </a:cubicBezTo>
                <a:cubicBezTo>
                  <a:pt x="28396" y="38986"/>
                  <a:pt x="28487" y="38621"/>
                  <a:pt x="28715" y="38438"/>
                </a:cubicBezTo>
                <a:cubicBezTo>
                  <a:pt x="28670" y="38141"/>
                  <a:pt x="28647" y="37867"/>
                  <a:pt x="28601" y="37571"/>
                </a:cubicBezTo>
                <a:cubicBezTo>
                  <a:pt x="28510" y="37593"/>
                  <a:pt x="28441" y="37616"/>
                  <a:pt x="28373" y="37639"/>
                </a:cubicBezTo>
                <a:cubicBezTo>
                  <a:pt x="28327" y="37525"/>
                  <a:pt x="28281" y="37434"/>
                  <a:pt x="28236" y="37297"/>
                </a:cubicBezTo>
                <a:cubicBezTo>
                  <a:pt x="28396" y="37251"/>
                  <a:pt x="28533" y="37183"/>
                  <a:pt x="28670" y="37137"/>
                </a:cubicBezTo>
                <a:cubicBezTo>
                  <a:pt x="28784" y="37297"/>
                  <a:pt x="28852" y="37411"/>
                  <a:pt x="28921" y="37525"/>
                </a:cubicBezTo>
                <a:cubicBezTo>
                  <a:pt x="28875" y="37844"/>
                  <a:pt x="28875" y="37844"/>
                  <a:pt x="29126" y="38096"/>
                </a:cubicBezTo>
                <a:cubicBezTo>
                  <a:pt x="29491" y="37753"/>
                  <a:pt x="29856" y="37388"/>
                  <a:pt x="30267" y="36954"/>
                </a:cubicBezTo>
                <a:cubicBezTo>
                  <a:pt x="30518" y="36817"/>
                  <a:pt x="30838" y="36589"/>
                  <a:pt x="30929" y="36155"/>
                </a:cubicBezTo>
                <a:cubicBezTo>
                  <a:pt x="31066" y="36155"/>
                  <a:pt x="31180" y="36133"/>
                  <a:pt x="31249" y="36110"/>
                </a:cubicBezTo>
                <a:cubicBezTo>
                  <a:pt x="31135" y="35927"/>
                  <a:pt x="31043" y="35767"/>
                  <a:pt x="30929" y="35562"/>
                </a:cubicBezTo>
                <a:cubicBezTo>
                  <a:pt x="30792" y="35813"/>
                  <a:pt x="30678" y="36041"/>
                  <a:pt x="30564" y="36315"/>
                </a:cubicBezTo>
                <a:cubicBezTo>
                  <a:pt x="30473" y="36270"/>
                  <a:pt x="30359" y="36224"/>
                  <a:pt x="30244" y="36155"/>
                </a:cubicBezTo>
                <a:cubicBezTo>
                  <a:pt x="30222" y="36178"/>
                  <a:pt x="30199" y="36201"/>
                  <a:pt x="30199" y="36224"/>
                </a:cubicBezTo>
                <a:cubicBezTo>
                  <a:pt x="30267" y="36270"/>
                  <a:pt x="30336" y="36315"/>
                  <a:pt x="30404" y="36361"/>
                </a:cubicBezTo>
                <a:cubicBezTo>
                  <a:pt x="30359" y="36498"/>
                  <a:pt x="30313" y="36635"/>
                  <a:pt x="30290" y="36703"/>
                </a:cubicBezTo>
                <a:cubicBezTo>
                  <a:pt x="30085" y="36817"/>
                  <a:pt x="29948" y="36886"/>
                  <a:pt x="29719" y="37000"/>
                </a:cubicBezTo>
                <a:cubicBezTo>
                  <a:pt x="29765" y="36772"/>
                  <a:pt x="29811" y="36589"/>
                  <a:pt x="29788" y="36429"/>
                </a:cubicBezTo>
                <a:cubicBezTo>
                  <a:pt x="29765" y="36133"/>
                  <a:pt x="29674" y="35813"/>
                  <a:pt x="30085" y="35722"/>
                </a:cubicBezTo>
                <a:cubicBezTo>
                  <a:pt x="30130" y="35722"/>
                  <a:pt x="30130" y="35653"/>
                  <a:pt x="30176" y="35608"/>
                </a:cubicBezTo>
                <a:cubicBezTo>
                  <a:pt x="30267" y="35471"/>
                  <a:pt x="30381" y="35334"/>
                  <a:pt x="30496" y="35220"/>
                </a:cubicBezTo>
                <a:cubicBezTo>
                  <a:pt x="31021" y="34740"/>
                  <a:pt x="31545" y="34261"/>
                  <a:pt x="32048" y="33782"/>
                </a:cubicBezTo>
                <a:cubicBezTo>
                  <a:pt x="32344" y="33531"/>
                  <a:pt x="32595" y="33257"/>
                  <a:pt x="32869" y="33006"/>
                </a:cubicBezTo>
                <a:cubicBezTo>
                  <a:pt x="33029" y="32846"/>
                  <a:pt x="33257" y="32777"/>
                  <a:pt x="33349" y="32526"/>
                </a:cubicBezTo>
                <a:cubicBezTo>
                  <a:pt x="33394" y="32412"/>
                  <a:pt x="33600" y="32321"/>
                  <a:pt x="33760" y="32252"/>
                </a:cubicBezTo>
                <a:cubicBezTo>
                  <a:pt x="33942" y="32161"/>
                  <a:pt x="34148" y="32070"/>
                  <a:pt x="34353" y="32001"/>
                </a:cubicBezTo>
                <a:cubicBezTo>
                  <a:pt x="34361" y="31994"/>
                  <a:pt x="34371" y="31991"/>
                  <a:pt x="34382" y="31991"/>
                </a:cubicBezTo>
                <a:cubicBezTo>
                  <a:pt x="34404" y="31991"/>
                  <a:pt x="34429" y="32001"/>
                  <a:pt x="34444" y="32001"/>
                </a:cubicBezTo>
                <a:cubicBezTo>
                  <a:pt x="34467" y="32070"/>
                  <a:pt x="34490" y="32138"/>
                  <a:pt x="34536" y="32275"/>
                </a:cubicBezTo>
                <a:cubicBezTo>
                  <a:pt x="34650" y="32161"/>
                  <a:pt x="34741" y="32093"/>
                  <a:pt x="34832" y="32001"/>
                </a:cubicBezTo>
                <a:cubicBezTo>
                  <a:pt x="34741" y="31864"/>
                  <a:pt x="34673" y="31773"/>
                  <a:pt x="34604" y="31682"/>
                </a:cubicBezTo>
                <a:cubicBezTo>
                  <a:pt x="34444" y="31750"/>
                  <a:pt x="34330" y="31819"/>
                  <a:pt x="34193" y="31864"/>
                </a:cubicBezTo>
                <a:cubicBezTo>
                  <a:pt x="34239" y="31704"/>
                  <a:pt x="34330" y="31613"/>
                  <a:pt x="34421" y="31522"/>
                </a:cubicBezTo>
                <a:cubicBezTo>
                  <a:pt x="34878" y="31111"/>
                  <a:pt x="35312" y="30700"/>
                  <a:pt x="35768" y="30289"/>
                </a:cubicBezTo>
                <a:cubicBezTo>
                  <a:pt x="36476" y="29605"/>
                  <a:pt x="37206" y="28943"/>
                  <a:pt x="37914" y="28281"/>
                </a:cubicBezTo>
                <a:cubicBezTo>
                  <a:pt x="38119" y="28075"/>
                  <a:pt x="38256" y="27801"/>
                  <a:pt x="38484" y="27596"/>
                </a:cubicBezTo>
                <a:cubicBezTo>
                  <a:pt x="38781" y="27322"/>
                  <a:pt x="39124" y="27048"/>
                  <a:pt x="39443" y="26797"/>
                </a:cubicBezTo>
                <a:cubicBezTo>
                  <a:pt x="39557" y="26706"/>
                  <a:pt x="39694" y="26660"/>
                  <a:pt x="39831" y="26569"/>
                </a:cubicBezTo>
                <a:cubicBezTo>
                  <a:pt x="39831" y="26569"/>
                  <a:pt x="39808" y="26546"/>
                  <a:pt x="39785" y="26523"/>
                </a:cubicBezTo>
                <a:cubicBezTo>
                  <a:pt x="39922" y="26363"/>
                  <a:pt x="40059" y="26226"/>
                  <a:pt x="40219" y="26067"/>
                </a:cubicBezTo>
                <a:cubicBezTo>
                  <a:pt x="40310" y="26089"/>
                  <a:pt x="40402" y="26089"/>
                  <a:pt x="40561" y="26135"/>
                </a:cubicBezTo>
                <a:lnTo>
                  <a:pt x="40561" y="25679"/>
                </a:lnTo>
                <a:cubicBezTo>
                  <a:pt x="40698" y="25747"/>
                  <a:pt x="40835" y="25816"/>
                  <a:pt x="41018" y="25884"/>
                </a:cubicBezTo>
                <a:cubicBezTo>
                  <a:pt x="41064" y="25610"/>
                  <a:pt x="41086" y="25359"/>
                  <a:pt x="41109" y="25131"/>
                </a:cubicBezTo>
                <a:cubicBezTo>
                  <a:pt x="41269" y="25154"/>
                  <a:pt x="41406" y="25176"/>
                  <a:pt x="41566" y="25199"/>
                </a:cubicBezTo>
                <a:cubicBezTo>
                  <a:pt x="41543" y="25040"/>
                  <a:pt x="41520" y="24948"/>
                  <a:pt x="41497" y="24834"/>
                </a:cubicBezTo>
                <a:lnTo>
                  <a:pt x="41497" y="24834"/>
                </a:lnTo>
                <a:cubicBezTo>
                  <a:pt x="41520" y="24857"/>
                  <a:pt x="41566" y="24903"/>
                  <a:pt x="41589" y="24925"/>
                </a:cubicBezTo>
                <a:cubicBezTo>
                  <a:pt x="41954" y="24537"/>
                  <a:pt x="42296" y="24172"/>
                  <a:pt x="42639" y="23807"/>
                </a:cubicBezTo>
                <a:cubicBezTo>
                  <a:pt x="42753" y="23921"/>
                  <a:pt x="42821" y="24058"/>
                  <a:pt x="42661" y="24241"/>
                </a:cubicBezTo>
                <a:cubicBezTo>
                  <a:pt x="42639" y="24263"/>
                  <a:pt x="42730" y="24400"/>
                  <a:pt x="42821" y="24560"/>
                </a:cubicBezTo>
                <a:cubicBezTo>
                  <a:pt x="42821" y="24355"/>
                  <a:pt x="42844" y="24263"/>
                  <a:pt x="42844" y="24172"/>
                </a:cubicBezTo>
                <a:cubicBezTo>
                  <a:pt x="43004" y="24104"/>
                  <a:pt x="43164" y="24035"/>
                  <a:pt x="43346" y="23944"/>
                </a:cubicBezTo>
                <a:cubicBezTo>
                  <a:pt x="43529" y="23990"/>
                  <a:pt x="43711" y="24035"/>
                  <a:pt x="43894" y="24081"/>
                </a:cubicBezTo>
                <a:cubicBezTo>
                  <a:pt x="44168" y="23944"/>
                  <a:pt x="44099" y="23716"/>
                  <a:pt x="44077" y="23510"/>
                </a:cubicBezTo>
                <a:cubicBezTo>
                  <a:pt x="44064" y="23509"/>
                  <a:pt x="44052" y="23509"/>
                  <a:pt x="44041" y="23509"/>
                </a:cubicBezTo>
                <a:cubicBezTo>
                  <a:pt x="43725" y="23509"/>
                  <a:pt x="43911" y="23812"/>
                  <a:pt x="43734" y="23944"/>
                </a:cubicBezTo>
                <a:cubicBezTo>
                  <a:pt x="43620" y="23807"/>
                  <a:pt x="43506" y="23670"/>
                  <a:pt x="43346" y="23487"/>
                </a:cubicBezTo>
                <a:cubicBezTo>
                  <a:pt x="43666" y="23373"/>
                  <a:pt x="43917" y="23305"/>
                  <a:pt x="44122" y="23213"/>
                </a:cubicBezTo>
                <a:cubicBezTo>
                  <a:pt x="44236" y="23373"/>
                  <a:pt x="44305" y="23465"/>
                  <a:pt x="44396" y="23579"/>
                </a:cubicBezTo>
                <a:cubicBezTo>
                  <a:pt x="44487" y="23510"/>
                  <a:pt x="44556" y="23487"/>
                  <a:pt x="44647" y="23442"/>
                </a:cubicBezTo>
                <a:cubicBezTo>
                  <a:pt x="44624" y="23396"/>
                  <a:pt x="44579" y="23373"/>
                  <a:pt x="44556" y="23328"/>
                </a:cubicBezTo>
                <a:cubicBezTo>
                  <a:pt x="44487" y="23305"/>
                  <a:pt x="44396" y="23259"/>
                  <a:pt x="44305" y="23236"/>
                </a:cubicBezTo>
                <a:cubicBezTo>
                  <a:pt x="44282" y="23122"/>
                  <a:pt x="44259" y="23008"/>
                  <a:pt x="44236" y="22894"/>
                </a:cubicBezTo>
                <a:cubicBezTo>
                  <a:pt x="44373" y="22757"/>
                  <a:pt x="44487" y="22643"/>
                  <a:pt x="44624" y="22529"/>
                </a:cubicBezTo>
                <a:cubicBezTo>
                  <a:pt x="44784" y="22643"/>
                  <a:pt x="44875" y="22734"/>
                  <a:pt x="45058" y="22894"/>
                </a:cubicBezTo>
                <a:cubicBezTo>
                  <a:pt x="45012" y="22574"/>
                  <a:pt x="44990" y="22346"/>
                  <a:pt x="44944" y="22072"/>
                </a:cubicBezTo>
                <a:lnTo>
                  <a:pt x="44944" y="22072"/>
                </a:lnTo>
                <a:cubicBezTo>
                  <a:pt x="45172" y="22141"/>
                  <a:pt x="45378" y="22232"/>
                  <a:pt x="45606" y="22323"/>
                </a:cubicBezTo>
                <a:cubicBezTo>
                  <a:pt x="45629" y="22072"/>
                  <a:pt x="45652" y="21890"/>
                  <a:pt x="45652" y="21684"/>
                </a:cubicBezTo>
                <a:cubicBezTo>
                  <a:pt x="45834" y="21776"/>
                  <a:pt x="45971" y="21844"/>
                  <a:pt x="46085" y="21890"/>
                </a:cubicBezTo>
                <a:cubicBezTo>
                  <a:pt x="46268" y="21730"/>
                  <a:pt x="46428" y="21570"/>
                  <a:pt x="46587" y="21433"/>
                </a:cubicBezTo>
                <a:cubicBezTo>
                  <a:pt x="46359" y="21365"/>
                  <a:pt x="46154" y="21296"/>
                  <a:pt x="45903" y="21228"/>
                </a:cubicBezTo>
                <a:cubicBezTo>
                  <a:pt x="45834" y="21091"/>
                  <a:pt x="45788" y="20954"/>
                  <a:pt x="45720" y="20794"/>
                </a:cubicBezTo>
                <a:cubicBezTo>
                  <a:pt x="45786" y="20759"/>
                  <a:pt x="45844" y="20745"/>
                  <a:pt x="45896" y="20745"/>
                </a:cubicBezTo>
                <a:cubicBezTo>
                  <a:pt x="46110" y="20745"/>
                  <a:pt x="46234" y="20978"/>
                  <a:pt x="46408" y="20978"/>
                </a:cubicBezTo>
                <a:cubicBezTo>
                  <a:pt x="46415" y="20978"/>
                  <a:pt x="46421" y="20977"/>
                  <a:pt x="46428" y="20977"/>
                </a:cubicBezTo>
                <a:cubicBezTo>
                  <a:pt x="46587" y="20999"/>
                  <a:pt x="46747" y="20999"/>
                  <a:pt x="46884" y="21022"/>
                </a:cubicBezTo>
                <a:cubicBezTo>
                  <a:pt x="47135" y="20840"/>
                  <a:pt x="47363" y="20634"/>
                  <a:pt x="47615" y="20452"/>
                </a:cubicBezTo>
                <a:cubicBezTo>
                  <a:pt x="47569" y="20383"/>
                  <a:pt x="47546" y="20338"/>
                  <a:pt x="47500" y="20292"/>
                </a:cubicBezTo>
                <a:cubicBezTo>
                  <a:pt x="47615" y="20246"/>
                  <a:pt x="47706" y="20223"/>
                  <a:pt x="47797" y="20178"/>
                </a:cubicBezTo>
                <a:cubicBezTo>
                  <a:pt x="47706" y="20018"/>
                  <a:pt x="47615" y="19858"/>
                  <a:pt x="47500" y="19698"/>
                </a:cubicBezTo>
                <a:cubicBezTo>
                  <a:pt x="47432" y="19767"/>
                  <a:pt x="47363" y="19835"/>
                  <a:pt x="47272" y="19904"/>
                </a:cubicBezTo>
                <a:cubicBezTo>
                  <a:pt x="47249" y="19881"/>
                  <a:pt x="47226" y="19858"/>
                  <a:pt x="47204" y="19835"/>
                </a:cubicBezTo>
                <a:cubicBezTo>
                  <a:pt x="47295" y="19630"/>
                  <a:pt x="47363" y="19402"/>
                  <a:pt x="47409" y="19196"/>
                </a:cubicBezTo>
                <a:cubicBezTo>
                  <a:pt x="47660" y="19242"/>
                  <a:pt x="47866" y="19265"/>
                  <a:pt x="48094" y="19288"/>
                </a:cubicBezTo>
                <a:cubicBezTo>
                  <a:pt x="47888" y="19173"/>
                  <a:pt x="47729" y="19036"/>
                  <a:pt x="47797" y="18763"/>
                </a:cubicBezTo>
                <a:cubicBezTo>
                  <a:pt x="47797" y="18763"/>
                  <a:pt x="47843" y="18740"/>
                  <a:pt x="47888" y="18694"/>
                </a:cubicBezTo>
                <a:cubicBezTo>
                  <a:pt x="47957" y="18763"/>
                  <a:pt x="48003" y="18831"/>
                  <a:pt x="48071" y="18922"/>
                </a:cubicBezTo>
                <a:cubicBezTo>
                  <a:pt x="48139" y="18854"/>
                  <a:pt x="48185" y="18831"/>
                  <a:pt x="48231" y="18785"/>
                </a:cubicBezTo>
                <a:cubicBezTo>
                  <a:pt x="48185" y="18694"/>
                  <a:pt x="48139" y="18580"/>
                  <a:pt x="48094" y="18489"/>
                </a:cubicBezTo>
                <a:cubicBezTo>
                  <a:pt x="48162" y="18375"/>
                  <a:pt x="48254" y="18238"/>
                  <a:pt x="48299" y="18146"/>
                </a:cubicBezTo>
                <a:cubicBezTo>
                  <a:pt x="48482" y="18078"/>
                  <a:pt x="48619" y="18032"/>
                  <a:pt x="48733" y="18009"/>
                </a:cubicBezTo>
                <a:cubicBezTo>
                  <a:pt x="48847" y="17781"/>
                  <a:pt x="48916" y="17553"/>
                  <a:pt x="49053" y="17393"/>
                </a:cubicBezTo>
                <a:cubicBezTo>
                  <a:pt x="49304" y="17142"/>
                  <a:pt x="49600" y="16937"/>
                  <a:pt x="49920" y="16663"/>
                </a:cubicBezTo>
                <a:lnTo>
                  <a:pt x="50787" y="16663"/>
                </a:lnTo>
                <a:cubicBezTo>
                  <a:pt x="50764" y="16868"/>
                  <a:pt x="50764" y="16982"/>
                  <a:pt x="50742" y="17119"/>
                </a:cubicBezTo>
                <a:cubicBezTo>
                  <a:pt x="50755" y="17120"/>
                  <a:pt x="50768" y="17120"/>
                  <a:pt x="50780" y="17120"/>
                </a:cubicBezTo>
                <a:cubicBezTo>
                  <a:pt x="51131" y="17120"/>
                  <a:pt x="51158" y="16818"/>
                  <a:pt x="51312" y="16685"/>
                </a:cubicBezTo>
                <a:cubicBezTo>
                  <a:pt x="51700" y="16389"/>
                  <a:pt x="52043" y="16069"/>
                  <a:pt x="52362" y="15658"/>
                </a:cubicBezTo>
                <a:cubicBezTo>
                  <a:pt x="52819" y="15088"/>
                  <a:pt x="53412" y="14631"/>
                  <a:pt x="53983" y="14152"/>
                </a:cubicBezTo>
                <a:cubicBezTo>
                  <a:pt x="54234" y="13946"/>
                  <a:pt x="54371" y="13718"/>
                  <a:pt x="54348" y="13421"/>
                </a:cubicBezTo>
                <a:cubicBezTo>
                  <a:pt x="55033" y="13330"/>
                  <a:pt x="55261" y="12737"/>
                  <a:pt x="55672" y="12371"/>
                </a:cubicBezTo>
                <a:cubicBezTo>
                  <a:pt x="56106" y="11983"/>
                  <a:pt x="56471" y="11527"/>
                  <a:pt x="56882" y="11093"/>
                </a:cubicBezTo>
                <a:cubicBezTo>
                  <a:pt x="56882" y="10979"/>
                  <a:pt x="56904" y="10888"/>
                  <a:pt x="56904" y="10797"/>
                </a:cubicBezTo>
                <a:cubicBezTo>
                  <a:pt x="56882" y="10774"/>
                  <a:pt x="56859" y="10774"/>
                  <a:pt x="56836" y="10774"/>
                </a:cubicBezTo>
                <a:cubicBezTo>
                  <a:pt x="56813" y="10888"/>
                  <a:pt x="56767" y="10979"/>
                  <a:pt x="56699" y="11185"/>
                </a:cubicBezTo>
                <a:cubicBezTo>
                  <a:pt x="56562" y="10797"/>
                  <a:pt x="56448" y="10500"/>
                  <a:pt x="56334" y="10226"/>
                </a:cubicBezTo>
                <a:cubicBezTo>
                  <a:pt x="56471" y="10135"/>
                  <a:pt x="56608" y="10043"/>
                  <a:pt x="56745" y="9952"/>
                </a:cubicBezTo>
                <a:cubicBezTo>
                  <a:pt x="56745" y="9769"/>
                  <a:pt x="56790" y="9724"/>
                  <a:pt x="57224" y="9404"/>
                </a:cubicBezTo>
                <a:cubicBezTo>
                  <a:pt x="57292" y="9610"/>
                  <a:pt x="57338" y="9815"/>
                  <a:pt x="57407" y="10020"/>
                </a:cubicBezTo>
                <a:cubicBezTo>
                  <a:pt x="57498" y="9998"/>
                  <a:pt x="57589" y="9998"/>
                  <a:pt x="57703" y="9975"/>
                </a:cubicBezTo>
                <a:cubicBezTo>
                  <a:pt x="57658" y="9861"/>
                  <a:pt x="57635" y="9769"/>
                  <a:pt x="57589" y="9655"/>
                </a:cubicBezTo>
                <a:cubicBezTo>
                  <a:pt x="57703" y="9632"/>
                  <a:pt x="57795" y="9632"/>
                  <a:pt x="57863" y="9610"/>
                </a:cubicBezTo>
                <a:cubicBezTo>
                  <a:pt x="57932" y="9678"/>
                  <a:pt x="57977" y="9747"/>
                  <a:pt x="58046" y="9838"/>
                </a:cubicBezTo>
                <a:cubicBezTo>
                  <a:pt x="58160" y="9724"/>
                  <a:pt x="58274" y="9632"/>
                  <a:pt x="58434" y="9473"/>
                </a:cubicBezTo>
                <a:cubicBezTo>
                  <a:pt x="58205" y="9404"/>
                  <a:pt x="58046" y="9359"/>
                  <a:pt x="57909" y="9336"/>
                </a:cubicBezTo>
                <a:cubicBezTo>
                  <a:pt x="57909" y="9244"/>
                  <a:pt x="57886" y="9176"/>
                  <a:pt x="57886" y="9130"/>
                </a:cubicBezTo>
                <a:cubicBezTo>
                  <a:pt x="57795" y="9130"/>
                  <a:pt x="57726" y="9153"/>
                  <a:pt x="57589" y="9176"/>
                </a:cubicBezTo>
                <a:cubicBezTo>
                  <a:pt x="57726" y="8742"/>
                  <a:pt x="58023" y="8560"/>
                  <a:pt x="58342" y="8354"/>
                </a:cubicBezTo>
                <a:lnTo>
                  <a:pt x="58342" y="8354"/>
                </a:lnTo>
                <a:cubicBezTo>
                  <a:pt x="58274" y="8583"/>
                  <a:pt x="58205" y="8811"/>
                  <a:pt x="58114" y="9153"/>
                </a:cubicBezTo>
                <a:cubicBezTo>
                  <a:pt x="58297" y="9016"/>
                  <a:pt x="58388" y="8948"/>
                  <a:pt x="58525" y="8879"/>
                </a:cubicBezTo>
                <a:cubicBezTo>
                  <a:pt x="58593" y="8948"/>
                  <a:pt x="58685" y="9016"/>
                  <a:pt x="58799" y="9107"/>
                </a:cubicBezTo>
                <a:cubicBezTo>
                  <a:pt x="58799" y="8879"/>
                  <a:pt x="58776" y="8697"/>
                  <a:pt x="58776" y="8537"/>
                </a:cubicBezTo>
                <a:cubicBezTo>
                  <a:pt x="58662" y="8446"/>
                  <a:pt x="58571" y="8354"/>
                  <a:pt x="58434" y="8240"/>
                </a:cubicBezTo>
                <a:cubicBezTo>
                  <a:pt x="58730" y="7715"/>
                  <a:pt x="59187" y="7327"/>
                  <a:pt x="59689" y="6939"/>
                </a:cubicBezTo>
                <a:lnTo>
                  <a:pt x="59689" y="7533"/>
                </a:lnTo>
                <a:cubicBezTo>
                  <a:pt x="59735" y="7578"/>
                  <a:pt x="59826" y="7692"/>
                  <a:pt x="59895" y="7784"/>
                </a:cubicBezTo>
                <a:cubicBezTo>
                  <a:pt x="60214" y="7441"/>
                  <a:pt x="60511" y="7167"/>
                  <a:pt x="60830" y="6848"/>
                </a:cubicBezTo>
                <a:cubicBezTo>
                  <a:pt x="60762" y="6528"/>
                  <a:pt x="60693" y="6186"/>
                  <a:pt x="60625" y="5821"/>
                </a:cubicBezTo>
                <a:cubicBezTo>
                  <a:pt x="60739" y="5752"/>
                  <a:pt x="60899" y="5684"/>
                  <a:pt x="60990" y="5592"/>
                </a:cubicBezTo>
                <a:cubicBezTo>
                  <a:pt x="61310" y="5227"/>
                  <a:pt x="61629" y="4839"/>
                  <a:pt x="61949" y="4474"/>
                </a:cubicBezTo>
                <a:cubicBezTo>
                  <a:pt x="62154" y="4269"/>
                  <a:pt x="62360" y="4063"/>
                  <a:pt x="62565" y="3880"/>
                </a:cubicBezTo>
                <a:cubicBezTo>
                  <a:pt x="62748" y="3675"/>
                  <a:pt x="62953" y="3492"/>
                  <a:pt x="63136" y="3287"/>
                </a:cubicBezTo>
                <a:cubicBezTo>
                  <a:pt x="63295" y="3104"/>
                  <a:pt x="63569" y="3036"/>
                  <a:pt x="63684" y="2762"/>
                </a:cubicBezTo>
                <a:cubicBezTo>
                  <a:pt x="63729" y="2694"/>
                  <a:pt x="63935" y="2671"/>
                  <a:pt x="64094" y="2625"/>
                </a:cubicBezTo>
                <a:cubicBezTo>
                  <a:pt x="64163" y="2579"/>
                  <a:pt x="64254" y="2488"/>
                  <a:pt x="64345" y="2397"/>
                </a:cubicBezTo>
                <a:cubicBezTo>
                  <a:pt x="64414" y="2465"/>
                  <a:pt x="64460" y="2511"/>
                  <a:pt x="64482" y="2557"/>
                </a:cubicBezTo>
                <a:cubicBezTo>
                  <a:pt x="64802" y="2488"/>
                  <a:pt x="64962" y="2351"/>
                  <a:pt x="64916" y="2169"/>
                </a:cubicBezTo>
                <a:cubicBezTo>
                  <a:pt x="64848" y="2146"/>
                  <a:pt x="64779" y="2100"/>
                  <a:pt x="64711" y="2054"/>
                </a:cubicBezTo>
                <a:cubicBezTo>
                  <a:pt x="64733" y="1986"/>
                  <a:pt x="64779" y="1918"/>
                  <a:pt x="64802" y="1849"/>
                </a:cubicBezTo>
                <a:cubicBezTo>
                  <a:pt x="64939" y="1826"/>
                  <a:pt x="65099" y="1803"/>
                  <a:pt x="65190" y="1781"/>
                </a:cubicBezTo>
                <a:cubicBezTo>
                  <a:pt x="65258" y="1438"/>
                  <a:pt x="65327" y="1141"/>
                  <a:pt x="65418" y="799"/>
                </a:cubicBezTo>
                <a:lnTo>
                  <a:pt x="64848" y="799"/>
                </a:lnTo>
                <a:lnTo>
                  <a:pt x="64848" y="1141"/>
                </a:lnTo>
                <a:cubicBezTo>
                  <a:pt x="64688" y="959"/>
                  <a:pt x="64574" y="799"/>
                  <a:pt x="64437" y="616"/>
                </a:cubicBezTo>
                <a:cubicBezTo>
                  <a:pt x="64437" y="616"/>
                  <a:pt x="64460" y="525"/>
                  <a:pt x="64460" y="457"/>
                </a:cubicBezTo>
                <a:lnTo>
                  <a:pt x="64460" y="457"/>
                </a:lnTo>
                <a:cubicBezTo>
                  <a:pt x="64368" y="480"/>
                  <a:pt x="64300" y="502"/>
                  <a:pt x="64186" y="525"/>
                </a:cubicBezTo>
                <a:cubicBezTo>
                  <a:pt x="64209" y="343"/>
                  <a:pt x="64231" y="206"/>
                  <a:pt x="64254" y="69"/>
                </a:cubicBezTo>
                <a:cubicBezTo>
                  <a:pt x="64163" y="46"/>
                  <a:pt x="64072" y="23"/>
                  <a:pt x="640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a:off x="1291725" y="248300"/>
            <a:ext cx="1232600" cy="1139825"/>
          </a:xfrm>
          <a:custGeom>
            <a:avLst/>
            <a:gdLst/>
            <a:ahLst/>
            <a:cxnLst/>
            <a:rect l="l" t="t" r="r" b="b"/>
            <a:pathLst>
              <a:path w="49304" h="45593" extrusionOk="0">
                <a:moveTo>
                  <a:pt x="6894" y="41210"/>
                </a:moveTo>
                <a:cubicBezTo>
                  <a:pt x="6985" y="41347"/>
                  <a:pt x="7076" y="41461"/>
                  <a:pt x="7191" y="41621"/>
                </a:cubicBezTo>
                <a:cubicBezTo>
                  <a:pt x="7031" y="41689"/>
                  <a:pt x="6894" y="41758"/>
                  <a:pt x="6711" y="41826"/>
                </a:cubicBezTo>
                <a:cubicBezTo>
                  <a:pt x="6688" y="41758"/>
                  <a:pt x="6643" y="41666"/>
                  <a:pt x="6597" y="41552"/>
                </a:cubicBezTo>
                <a:cubicBezTo>
                  <a:pt x="6522" y="41602"/>
                  <a:pt x="6440" y="41659"/>
                  <a:pt x="6359" y="41659"/>
                </a:cubicBezTo>
                <a:cubicBezTo>
                  <a:pt x="6292" y="41659"/>
                  <a:pt x="6225" y="41620"/>
                  <a:pt x="6163" y="41507"/>
                </a:cubicBezTo>
                <a:cubicBezTo>
                  <a:pt x="6346" y="41210"/>
                  <a:pt x="6643" y="41301"/>
                  <a:pt x="6894" y="41210"/>
                </a:cubicBezTo>
                <a:close/>
                <a:moveTo>
                  <a:pt x="49100" y="0"/>
                </a:moveTo>
                <a:cubicBezTo>
                  <a:pt x="49075" y="0"/>
                  <a:pt x="49052" y="3"/>
                  <a:pt x="49029" y="10"/>
                </a:cubicBezTo>
                <a:cubicBezTo>
                  <a:pt x="48459" y="216"/>
                  <a:pt x="47911" y="490"/>
                  <a:pt x="47340" y="649"/>
                </a:cubicBezTo>
                <a:cubicBezTo>
                  <a:pt x="46838" y="786"/>
                  <a:pt x="46473" y="1083"/>
                  <a:pt x="46085" y="1425"/>
                </a:cubicBezTo>
                <a:lnTo>
                  <a:pt x="46085" y="1882"/>
                </a:lnTo>
                <a:cubicBezTo>
                  <a:pt x="45994" y="1791"/>
                  <a:pt x="45902" y="1722"/>
                  <a:pt x="45788" y="1654"/>
                </a:cubicBezTo>
                <a:cubicBezTo>
                  <a:pt x="45400" y="2019"/>
                  <a:pt x="45012" y="2384"/>
                  <a:pt x="44624" y="2749"/>
                </a:cubicBezTo>
                <a:lnTo>
                  <a:pt x="44624" y="3206"/>
                </a:lnTo>
                <a:cubicBezTo>
                  <a:pt x="44487" y="3115"/>
                  <a:pt x="44419" y="3046"/>
                  <a:pt x="44327" y="2978"/>
                </a:cubicBezTo>
                <a:cubicBezTo>
                  <a:pt x="44031" y="3343"/>
                  <a:pt x="43437" y="3457"/>
                  <a:pt x="43597" y="4142"/>
                </a:cubicBezTo>
                <a:cubicBezTo>
                  <a:pt x="43391" y="4096"/>
                  <a:pt x="43254" y="4073"/>
                  <a:pt x="43072" y="4050"/>
                </a:cubicBezTo>
                <a:cubicBezTo>
                  <a:pt x="42319" y="4735"/>
                  <a:pt x="41543" y="5397"/>
                  <a:pt x="40767" y="6082"/>
                </a:cubicBezTo>
                <a:cubicBezTo>
                  <a:pt x="40630" y="6173"/>
                  <a:pt x="40447" y="6219"/>
                  <a:pt x="40333" y="6333"/>
                </a:cubicBezTo>
                <a:cubicBezTo>
                  <a:pt x="40219" y="6447"/>
                  <a:pt x="40173" y="6630"/>
                  <a:pt x="40127" y="6744"/>
                </a:cubicBezTo>
                <a:cubicBezTo>
                  <a:pt x="39945" y="6812"/>
                  <a:pt x="39739" y="6881"/>
                  <a:pt x="39534" y="6949"/>
                </a:cubicBezTo>
                <a:cubicBezTo>
                  <a:pt x="39602" y="7063"/>
                  <a:pt x="39648" y="7132"/>
                  <a:pt x="39717" y="7223"/>
                </a:cubicBezTo>
                <a:cubicBezTo>
                  <a:pt x="39534" y="7200"/>
                  <a:pt x="39374" y="7177"/>
                  <a:pt x="39192" y="7177"/>
                </a:cubicBezTo>
                <a:lnTo>
                  <a:pt x="39192" y="7565"/>
                </a:lnTo>
                <a:cubicBezTo>
                  <a:pt x="39100" y="7680"/>
                  <a:pt x="39009" y="7771"/>
                  <a:pt x="38895" y="7908"/>
                </a:cubicBezTo>
                <a:cubicBezTo>
                  <a:pt x="38826" y="7748"/>
                  <a:pt x="38758" y="7657"/>
                  <a:pt x="38712" y="7543"/>
                </a:cubicBezTo>
                <a:cubicBezTo>
                  <a:pt x="38370" y="7680"/>
                  <a:pt x="38644" y="7976"/>
                  <a:pt x="38552" y="8159"/>
                </a:cubicBezTo>
                <a:cubicBezTo>
                  <a:pt x="38370" y="8205"/>
                  <a:pt x="38233" y="8250"/>
                  <a:pt x="38073" y="8296"/>
                </a:cubicBezTo>
                <a:cubicBezTo>
                  <a:pt x="38027" y="8889"/>
                  <a:pt x="37434" y="8867"/>
                  <a:pt x="37206" y="9209"/>
                </a:cubicBezTo>
                <a:cubicBezTo>
                  <a:pt x="37046" y="9186"/>
                  <a:pt x="36909" y="9163"/>
                  <a:pt x="36795" y="9163"/>
                </a:cubicBezTo>
                <a:cubicBezTo>
                  <a:pt x="36841" y="9688"/>
                  <a:pt x="36795" y="9757"/>
                  <a:pt x="36361" y="9916"/>
                </a:cubicBezTo>
                <a:cubicBezTo>
                  <a:pt x="35768" y="10464"/>
                  <a:pt x="35311" y="10898"/>
                  <a:pt x="34809" y="11332"/>
                </a:cubicBezTo>
                <a:cubicBezTo>
                  <a:pt x="34718" y="11286"/>
                  <a:pt x="34581" y="11240"/>
                  <a:pt x="34398" y="11172"/>
                </a:cubicBezTo>
                <a:cubicBezTo>
                  <a:pt x="34330" y="11286"/>
                  <a:pt x="34261" y="11377"/>
                  <a:pt x="34193" y="11491"/>
                </a:cubicBezTo>
                <a:cubicBezTo>
                  <a:pt x="34353" y="11537"/>
                  <a:pt x="34467" y="11560"/>
                  <a:pt x="34627" y="11583"/>
                </a:cubicBezTo>
                <a:cubicBezTo>
                  <a:pt x="34398" y="11765"/>
                  <a:pt x="34193" y="11925"/>
                  <a:pt x="33987" y="12062"/>
                </a:cubicBezTo>
                <a:cubicBezTo>
                  <a:pt x="33676" y="12329"/>
                  <a:pt x="33452" y="12725"/>
                  <a:pt x="32956" y="12725"/>
                </a:cubicBezTo>
                <a:cubicBezTo>
                  <a:pt x="32943" y="12725"/>
                  <a:pt x="32929" y="12725"/>
                  <a:pt x="32915" y="12724"/>
                </a:cubicBezTo>
                <a:cubicBezTo>
                  <a:pt x="32906" y="12722"/>
                  <a:pt x="32897" y="12721"/>
                  <a:pt x="32888" y="12721"/>
                </a:cubicBezTo>
                <a:cubicBezTo>
                  <a:pt x="32780" y="12721"/>
                  <a:pt x="32651" y="12843"/>
                  <a:pt x="32504" y="12907"/>
                </a:cubicBezTo>
                <a:cubicBezTo>
                  <a:pt x="32618" y="12975"/>
                  <a:pt x="32709" y="13044"/>
                  <a:pt x="32801" y="13112"/>
                </a:cubicBezTo>
                <a:cubicBezTo>
                  <a:pt x="32321" y="13569"/>
                  <a:pt x="31887" y="13979"/>
                  <a:pt x="31431" y="14413"/>
                </a:cubicBezTo>
                <a:cubicBezTo>
                  <a:pt x="31248" y="14345"/>
                  <a:pt x="31089" y="14322"/>
                  <a:pt x="30906" y="14253"/>
                </a:cubicBezTo>
                <a:lnTo>
                  <a:pt x="30906" y="14253"/>
                </a:lnTo>
                <a:cubicBezTo>
                  <a:pt x="30974" y="14436"/>
                  <a:pt x="31043" y="14573"/>
                  <a:pt x="31134" y="14778"/>
                </a:cubicBezTo>
                <a:cubicBezTo>
                  <a:pt x="31109" y="14771"/>
                  <a:pt x="31086" y="14767"/>
                  <a:pt x="31066" y="14767"/>
                </a:cubicBezTo>
                <a:cubicBezTo>
                  <a:pt x="30881" y="14767"/>
                  <a:pt x="30858" y="15047"/>
                  <a:pt x="30689" y="15047"/>
                </a:cubicBezTo>
                <a:cubicBezTo>
                  <a:pt x="30654" y="15047"/>
                  <a:pt x="30613" y="15035"/>
                  <a:pt x="30564" y="15007"/>
                </a:cubicBezTo>
                <a:cubicBezTo>
                  <a:pt x="30564" y="14961"/>
                  <a:pt x="30586" y="14915"/>
                  <a:pt x="30586" y="14755"/>
                </a:cubicBezTo>
                <a:lnTo>
                  <a:pt x="30586" y="14755"/>
                </a:lnTo>
                <a:cubicBezTo>
                  <a:pt x="30427" y="14892"/>
                  <a:pt x="30313" y="14961"/>
                  <a:pt x="30267" y="15052"/>
                </a:cubicBezTo>
                <a:cubicBezTo>
                  <a:pt x="30244" y="15098"/>
                  <a:pt x="30335" y="15212"/>
                  <a:pt x="30381" y="15280"/>
                </a:cubicBezTo>
                <a:cubicBezTo>
                  <a:pt x="30244" y="15372"/>
                  <a:pt x="30107" y="15509"/>
                  <a:pt x="29925" y="15646"/>
                </a:cubicBezTo>
                <a:cubicBezTo>
                  <a:pt x="29902" y="15554"/>
                  <a:pt x="29856" y="15463"/>
                  <a:pt x="29833" y="15395"/>
                </a:cubicBezTo>
                <a:cubicBezTo>
                  <a:pt x="29651" y="15532"/>
                  <a:pt x="29514" y="15737"/>
                  <a:pt x="29308" y="15805"/>
                </a:cubicBezTo>
                <a:cubicBezTo>
                  <a:pt x="28989" y="15897"/>
                  <a:pt x="28783" y="16102"/>
                  <a:pt x="28578" y="16308"/>
                </a:cubicBezTo>
                <a:cubicBezTo>
                  <a:pt x="28418" y="16467"/>
                  <a:pt x="28281" y="16650"/>
                  <a:pt x="28121" y="16810"/>
                </a:cubicBezTo>
                <a:cubicBezTo>
                  <a:pt x="27254" y="17540"/>
                  <a:pt x="26387" y="18271"/>
                  <a:pt x="25519" y="19024"/>
                </a:cubicBezTo>
                <a:cubicBezTo>
                  <a:pt x="25131" y="19366"/>
                  <a:pt x="24789" y="19754"/>
                  <a:pt x="24424" y="20097"/>
                </a:cubicBezTo>
                <a:cubicBezTo>
                  <a:pt x="23716" y="20736"/>
                  <a:pt x="22986" y="21375"/>
                  <a:pt x="22278" y="22014"/>
                </a:cubicBezTo>
                <a:cubicBezTo>
                  <a:pt x="21958" y="22288"/>
                  <a:pt x="21685" y="22585"/>
                  <a:pt x="21342" y="22927"/>
                </a:cubicBezTo>
                <a:cubicBezTo>
                  <a:pt x="21365" y="23018"/>
                  <a:pt x="21411" y="23155"/>
                  <a:pt x="21456" y="23315"/>
                </a:cubicBezTo>
                <a:cubicBezTo>
                  <a:pt x="21137" y="23520"/>
                  <a:pt x="20680" y="23406"/>
                  <a:pt x="20406" y="23794"/>
                </a:cubicBezTo>
                <a:cubicBezTo>
                  <a:pt x="20635" y="24114"/>
                  <a:pt x="20452" y="24319"/>
                  <a:pt x="20201" y="24525"/>
                </a:cubicBezTo>
                <a:cubicBezTo>
                  <a:pt x="20064" y="24616"/>
                  <a:pt x="19904" y="24707"/>
                  <a:pt x="19744" y="24799"/>
                </a:cubicBezTo>
                <a:cubicBezTo>
                  <a:pt x="19699" y="24684"/>
                  <a:pt x="19653" y="24616"/>
                  <a:pt x="19585" y="24479"/>
                </a:cubicBezTo>
                <a:cubicBezTo>
                  <a:pt x="19425" y="24639"/>
                  <a:pt x="19265" y="24753"/>
                  <a:pt x="19128" y="24890"/>
                </a:cubicBezTo>
                <a:cubicBezTo>
                  <a:pt x="19197" y="25072"/>
                  <a:pt x="19265" y="25209"/>
                  <a:pt x="19356" y="25415"/>
                </a:cubicBezTo>
                <a:cubicBezTo>
                  <a:pt x="19151" y="25575"/>
                  <a:pt x="18946" y="25689"/>
                  <a:pt x="18786" y="25849"/>
                </a:cubicBezTo>
                <a:cubicBezTo>
                  <a:pt x="18512" y="26145"/>
                  <a:pt x="17941" y="26214"/>
                  <a:pt x="17987" y="26716"/>
                </a:cubicBezTo>
                <a:cubicBezTo>
                  <a:pt x="17690" y="26921"/>
                  <a:pt x="17348" y="27035"/>
                  <a:pt x="17188" y="27264"/>
                </a:cubicBezTo>
                <a:cubicBezTo>
                  <a:pt x="17005" y="27560"/>
                  <a:pt x="16777" y="27652"/>
                  <a:pt x="16503" y="27743"/>
                </a:cubicBezTo>
                <a:cubicBezTo>
                  <a:pt x="16640" y="27926"/>
                  <a:pt x="16595" y="28063"/>
                  <a:pt x="16435" y="28200"/>
                </a:cubicBezTo>
                <a:cubicBezTo>
                  <a:pt x="16343" y="28154"/>
                  <a:pt x="16252" y="28085"/>
                  <a:pt x="16229" y="28063"/>
                </a:cubicBezTo>
                <a:cubicBezTo>
                  <a:pt x="16047" y="28314"/>
                  <a:pt x="15864" y="28542"/>
                  <a:pt x="15636" y="28816"/>
                </a:cubicBezTo>
                <a:cubicBezTo>
                  <a:pt x="15590" y="28725"/>
                  <a:pt x="15545" y="28679"/>
                  <a:pt x="15545" y="28656"/>
                </a:cubicBezTo>
                <a:cubicBezTo>
                  <a:pt x="15430" y="28702"/>
                  <a:pt x="15316" y="28725"/>
                  <a:pt x="15202" y="28747"/>
                </a:cubicBezTo>
                <a:cubicBezTo>
                  <a:pt x="15271" y="28884"/>
                  <a:pt x="15339" y="28998"/>
                  <a:pt x="15408" y="29135"/>
                </a:cubicBezTo>
                <a:cubicBezTo>
                  <a:pt x="15293" y="29249"/>
                  <a:pt x="15202" y="29318"/>
                  <a:pt x="15134" y="29386"/>
                </a:cubicBezTo>
                <a:cubicBezTo>
                  <a:pt x="15020" y="29341"/>
                  <a:pt x="14951" y="29295"/>
                  <a:pt x="14837" y="29249"/>
                </a:cubicBezTo>
                <a:lnTo>
                  <a:pt x="14837" y="29249"/>
                </a:lnTo>
                <a:cubicBezTo>
                  <a:pt x="14837" y="29432"/>
                  <a:pt x="14860" y="29569"/>
                  <a:pt x="14860" y="29706"/>
                </a:cubicBezTo>
                <a:cubicBezTo>
                  <a:pt x="14426" y="29866"/>
                  <a:pt x="14107" y="30185"/>
                  <a:pt x="13787" y="30619"/>
                </a:cubicBezTo>
                <a:cubicBezTo>
                  <a:pt x="13696" y="30414"/>
                  <a:pt x="13673" y="30322"/>
                  <a:pt x="13627" y="30231"/>
                </a:cubicBezTo>
                <a:lnTo>
                  <a:pt x="13536" y="30231"/>
                </a:lnTo>
                <a:cubicBezTo>
                  <a:pt x="13513" y="30414"/>
                  <a:pt x="13490" y="30596"/>
                  <a:pt x="13467" y="30802"/>
                </a:cubicBezTo>
                <a:cubicBezTo>
                  <a:pt x="13353" y="30802"/>
                  <a:pt x="13239" y="30779"/>
                  <a:pt x="13102" y="30779"/>
                </a:cubicBezTo>
                <a:cubicBezTo>
                  <a:pt x="12737" y="31281"/>
                  <a:pt x="11984" y="31441"/>
                  <a:pt x="11824" y="32125"/>
                </a:cubicBezTo>
                <a:cubicBezTo>
                  <a:pt x="11824" y="32148"/>
                  <a:pt x="11710" y="32148"/>
                  <a:pt x="11687" y="32171"/>
                </a:cubicBezTo>
                <a:cubicBezTo>
                  <a:pt x="11550" y="32468"/>
                  <a:pt x="11025" y="32422"/>
                  <a:pt x="11116" y="32856"/>
                </a:cubicBezTo>
                <a:cubicBezTo>
                  <a:pt x="10934" y="32924"/>
                  <a:pt x="10774" y="32970"/>
                  <a:pt x="10683" y="33061"/>
                </a:cubicBezTo>
                <a:cubicBezTo>
                  <a:pt x="10569" y="33175"/>
                  <a:pt x="10500" y="33335"/>
                  <a:pt x="10409" y="33495"/>
                </a:cubicBezTo>
                <a:cubicBezTo>
                  <a:pt x="10398" y="33494"/>
                  <a:pt x="10387" y="33494"/>
                  <a:pt x="10376" y="33494"/>
                </a:cubicBezTo>
                <a:cubicBezTo>
                  <a:pt x="9988" y="33494"/>
                  <a:pt x="9809" y="33889"/>
                  <a:pt x="9564" y="34111"/>
                </a:cubicBezTo>
                <a:cubicBezTo>
                  <a:pt x="8720" y="34956"/>
                  <a:pt x="7830" y="35732"/>
                  <a:pt x="7054" y="36645"/>
                </a:cubicBezTo>
                <a:cubicBezTo>
                  <a:pt x="6985" y="36713"/>
                  <a:pt x="6848" y="36759"/>
                  <a:pt x="6757" y="36850"/>
                </a:cubicBezTo>
                <a:cubicBezTo>
                  <a:pt x="6369" y="37238"/>
                  <a:pt x="5958" y="37626"/>
                  <a:pt x="5570" y="38037"/>
                </a:cubicBezTo>
                <a:cubicBezTo>
                  <a:pt x="5479" y="38151"/>
                  <a:pt x="5456" y="38334"/>
                  <a:pt x="5387" y="38494"/>
                </a:cubicBezTo>
                <a:cubicBezTo>
                  <a:pt x="5296" y="38471"/>
                  <a:pt x="5228" y="38448"/>
                  <a:pt x="5159" y="38425"/>
                </a:cubicBezTo>
                <a:cubicBezTo>
                  <a:pt x="4908" y="38653"/>
                  <a:pt x="4680" y="38836"/>
                  <a:pt x="4474" y="39064"/>
                </a:cubicBezTo>
                <a:cubicBezTo>
                  <a:pt x="4041" y="39498"/>
                  <a:pt x="3607" y="39955"/>
                  <a:pt x="3173" y="40388"/>
                </a:cubicBezTo>
                <a:cubicBezTo>
                  <a:pt x="2329" y="41256"/>
                  <a:pt x="1484" y="42100"/>
                  <a:pt x="685" y="42967"/>
                </a:cubicBezTo>
                <a:cubicBezTo>
                  <a:pt x="389" y="43287"/>
                  <a:pt x="46" y="43607"/>
                  <a:pt x="1" y="44086"/>
                </a:cubicBezTo>
                <a:cubicBezTo>
                  <a:pt x="69" y="44223"/>
                  <a:pt x="160" y="44337"/>
                  <a:pt x="252" y="44474"/>
                </a:cubicBezTo>
                <a:cubicBezTo>
                  <a:pt x="378" y="44367"/>
                  <a:pt x="505" y="44334"/>
                  <a:pt x="627" y="44334"/>
                </a:cubicBezTo>
                <a:cubicBezTo>
                  <a:pt x="789" y="44334"/>
                  <a:pt x="943" y="44392"/>
                  <a:pt x="1073" y="44405"/>
                </a:cubicBezTo>
                <a:cubicBezTo>
                  <a:pt x="1210" y="44611"/>
                  <a:pt x="1324" y="44748"/>
                  <a:pt x="1439" y="44930"/>
                </a:cubicBezTo>
                <a:cubicBezTo>
                  <a:pt x="1507" y="44771"/>
                  <a:pt x="1553" y="44679"/>
                  <a:pt x="1598" y="44611"/>
                </a:cubicBezTo>
                <a:cubicBezTo>
                  <a:pt x="1849" y="44862"/>
                  <a:pt x="2078" y="45113"/>
                  <a:pt x="2329" y="45341"/>
                </a:cubicBezTo>
                <a:cubicBezTo>
                  <a:pt x="2306" y="45387"/>
                  <a:pt x="2283" y="45455"/>
                  <a:pt x="2260" y="45524"/>
                </a:cubicBezTo>
                <a:cubicBezTo>
                  <a:pt x="2283" y="45547"/>
                  <a:pt x="2306" y="45570"/>
                  <a:pt x="2329" y="45592"/>
                </a:cubicBezTo>
                <a:cubicBezTo>
                  <a:pt x="2534" y="45455"/>
                  <a:pt x="2717" y="45296"/>
                  <a:pt x="2922" y="45182"/>
                </a:cubicBezTo>
                <a:cubicBezTo>
                  <a:pt x="3926" y="44679"/>
                  <a:pt x="4748" y="43880"/>
                  <a:pt x="5638" y="43173"/>
                </a:cubicBezTo>
                <a:cubicBezTo>
                  <a:pt x="5775" y="43082"/>
                  <a:pt x="5844" y="42899"/>
                  <a:pt x="5958" y="42762"/>
                </a:cubicBezTo>
                <a:cubicBezTo>
                  <a:pt x="6141" y="42648"/>
                  <a:pt x="6369" y="42579"/>
                  <a:pt x="6529" y="42442"/>
                </a:cubicBezTo>
                <a:cubicBezTo>
                  <a:pt x="6894" y="42077"/>
                  <a:pt x="7442" y="41895"/>
                  <a:pt x="7533" y="41438"/>
                </a:cubicBezTo>
                <a:cubicBezTo>
                  <a:pt x="8058" y="41187"/>
                  <a:pt x="8423" y="40890"/>
                  <a:pt x="8765" y="40594"/>
                </a:cubicBezTo>
                <a:cubicBezTo>
                  <a:pt x="9153" y="40251"/>
                  <a:pt x="9519" y="39863"/>
                  <a:pt x="9930" y="39567"/>
                </a:cubicBezTo>
                <a:cubicBezTo>
                  <a:pt x="10340" y="39247"/>
                  <a:pt x="10706" y="38950"/>
                  <a:pt x="11048" y="38585"/>
                </a:cubicBezTo>
                <a:cubicBezTo>
                  <a:pt x="11413" y="38243"/>
                  <a:pt x="11824" y="37923"/>
                  <a:pt x="12212" y="37581"/>
                </a:cubicBezTo>
                <a:cubicBezTo>
                  <a:pt x="13399" y="36645"/>
                  <a:pt x="14586" y="35641"/>
                  <a:pt x="15613" y="34522"/>
                </a:cubicBezTo>
                <a:cubicBezTo>
                  <a:pt x="15887" y="34362"/>
                  <a:pt x="16115" y="34225"/>
                  <a:pt x="16366" y="34066"/>
                </a:cubicBezTo>
                <a:cubicBezTo>
                  <a:pt x="16412" y="33951"/>
                  <a:pt x="16480" y="33792"/>
                  <a:pt x="16526" y="33632"/>
                </a:cubicBezTo>
                <a:cubicBezTo>
                  <a:pt x="16275" y="33381"/>
                  <a:pt x="16298" y="32970"/>
                  <a:pt x="15864" y="32810"/>
                </a:cubicBezTo>
                <a:cubicBezTo>
                  <a:pt x="16024" y="32605"/>
                  <a:pt x="16161" y="32445"/>
                  <a:pt x="16298" y="32308"/>
                </a:cubicBezTo>
                <a:cubicBezTo>
                  <a:pt x="16686" y="32445"/>
                  <a:pt x="16435" y="32787"/>
                  <a:pt x="16549" y="32947"/>
                </a:cubicBezTo>
                <a:cubicBezTo>
                  <a:pt x="16709" y="32902"/>
                  <a:pt x="16846" y="32856"/>
                  <a:pt x="16983" y="32810"/>
                </a:cubicBezTo>
                <a:cubicBezTo>
                  <a:pt x="16937" y="32673"/>
                  <a:pt x="16640" y="32513"/>
                  <a:pt x="16914" y="32308"/>
                </a:cubicBezTo>
                <a:lnTo>
                  <a:pt x="16914" y="32308"/>
                </a:lnTo>
                <a:cubicBezTo>
                  <a:pt x="16983" y="32399"/>
                  <a:pt x="17074" y="32491"/>
                  <a:pt x="17120" y="32559"/>
                </a:cubicBezTo>
                <a:cubicBezTo>
                  <a:pt x="17234" y="32513"/>
                  <a:pt x="17348" y="32445"/>
                  <a:pt x="17439" y="32399"/>
                </a:cubicBezTo>
                <a:cubicBezTo>
                  <a:pt x="17348" y="32308"/>
                  <a:pt x="17234" y="32194"/>
                  <a:pt x="17120" y="32103"/>
                </a:cubicBezTo>
                <a:cubicBezTo>
                  <a:pt x="17142" y="32034"/>
                  <a:pt x="17211" y="31989"/>
                  <a:pt x="17211" y="31920"/>
                </a:cubicBezTo>
                <a:cubicBezTo>
                  <a:pt x="17165" y="31349"/>
                  <a:pt x="17713" y="31190"/>
                  <a:pt x="17964" y="30824"/>
                </a:cubicBezTo>
                <a:cubicBezTo>
                  <a:pt x="17978" y="30825"/>
                  <a:pt x="17991" y="30826"/>
                  <a:pt x="18003" y="30826"/>
                </a:cubicBezTo>
                <a:cubicBezTo>
                  <a:pt x="18288" y="30826"/>
                  <a:pt x="18332" y="30586"/>
                  <a:pt x="18398" y="30368"/>
                </a:cubicBezTo>
                <a:cubicBezTo>
                  <a:pt x="18457" y="30385"/>
                  <a:pt x="18509" y="30392"/>
                  <a:pt x="18554" y="30392"/>
                </a:cubicBezTo>
                <a:cubicBezTo>
                  <a:pt x="18941" y="30392"/>
                  <a:pt x="18844" y="29838"/>
                  <a:pt x="19151" y="29797"/>
                </a:cubicBezTo>
                <a:cubicBezTo>
                  <a:pt x="19128" y="29615"/>
                  <a:pt x="19082" y="29478"/>
                  <a:pt x="19060" y="29318"/>
                </a:cubicBezTo>
                <a:lnTo>
                  <a:pt x="19060" y="29318"/>
                </a:lnTo>
                <a:cubicBezTo>
                  <a:pt x="19219" y="29409"/>
                  <a:pt x="19356" y="29501"/>
                  <a:pt x="19402" y="29546"/>
                </a:cubicBezTo>
                <a:cubicBezTo>
                  <a:pt x="19722" y="29295"/>
                  <a:pt x="19996" y="29113"/>
                  <a:pt x="20315" y="28861"/>
                </a:cubicBezTo>
                <a:cubicBezTo>
                  <a:pt x="20338" y="28907"/>
                  <a:pt x="20452" y="28998"/>
                  <a:pt x="20543" y="29135"/>
                </a:cubicBezTo>
                <a:cubicBezTo>
                  <a:pt x="20361" y="29227"/>
                  <a:pt x="20247" y="29295"/>
                  <a:pt x="20087" y="29386"/>
                </a:cubicBezTo>
                <a:cubicBezTo>
                  <a:pt x="20201" y="29432"/>
                  <a:pt x="20247" y="29455"/>
                  <a:pt x="20292" y="29478"/>
                </a:cubicBezTo>
                <a:cubicBezTo>
                  <a:pt x="20247" y="29729"/>
                  <a:pt x="20201" y="29957"/>
                  <a:pt x="20178" y="30185"/>
                </a:cubicBezTo>
                <a:cubicBezTo>
                  <a:pt x="20247" y="30185"/>
                  <a:pt x="20315" y="30208"/>
                  <a:pt x="20406" y="30231"/>
                </a:cubicBezTo>
                <a:cubicBezTo>
                  <a:pt x="20338" y="30322"/>
                  <a:pt x="20292" y="30391"/>
                  <a:pt x="20247" y="30482"/>
                </a:cubicBezTo>
                <a:cubicBezTo>
                  <a:pt x="20283" y="30489"/>
                  <a:pt x="20316" y="30492"/>
                  <a:pt x="20345" y="30492"/>
                </a:cubicBezTo>
                <a:cubicBezTo>
                  <a:pt x="20627" y="30492"/>
                  <a:pt x="20600" y="30214"/>
                  <a:pt x="20703" y="30048"/>
                </a:cubicBezTo>
                <a:lnTo>
                  <a:pt x="21023" y="30048"/>
                </a:lnTo>
                <a:cubicBezTo>
                  <a:pt x="21045" y="29866"/>
                  <a:pt x="21045" y="29706"/>
                  <a:pt x="21091" y="29523"/>
                </a:cubicBezTo>
                <a:cubicBezTo>
                  <a:pt x="21160" y="29615"/>
                  <a:pt x="21205" y="29683"/>
                  <a:pt x="21274" y="29774"/>
                </a:cubicBezTo>
                <a:cubicBezTo>
                  <a:pt x="21411" y="29546"/>
                  <a:pt x="21525" y="29364"/>
                  <a:pt x="21616" y="29158"/>
                </a:cubicBezTo>
                <a:lnTo>
                  <a:pt x="21616" y="29158"/>
                </a:lnTo>
                <a:cubicBezTo>
                  <a:pt x="21591" y="29162"/>
                  <a:pt x="21567" y="29163"/>
                  <a:pt x="21544" y="29163"/>
                </a:cubicBezTo>
                <a:cubicBezTo>
                  <a:pt x="21264" y="29163"/>
                  <a:pt x="21200" y="28911"/>
                  <a:pt x="21137" y="28679"/>
                </a:cubicBezTo>
                <a:cubicBezTo>
                  <a:pt x="21182" y="28610"/>
                  <a:pt x="21251" y="28542"/>
                  <a:pt x="21319" y="28473"/>
                </a:cubicBezTo>
                <a:cubicBezTo>
                  <a:pt x="21228" y="28336"/>
                  <a:pt x="21160" y="28177"/>
                  <a:pt x="21045" y="27994"/>
                </a:cubicBezTo>
                <a:cubicBezTo>
                  <a:pt x="21228" y="27971"/>
                  <a:pt x="21342" y="27971"/>
                  <a:pt x="21434" y="27971"/>
                </a:cubicBezTo>
                <a:cubicBezTo>
                  <a:pt x="21799" y="28131"/>
                  <a:pt x="21822" y="28428"/>
                  <a:pt x="21799" y="28725"/>
                </a:cubicBezTo>
                <a:cubicBezTo>
                  <a:pt x="21730" y="28770"/>
                  <a:pt x="21662" y="28793"/>
                  <a:pt x="21548" y="28839"/>
                </a:cubicBezTo>
                <a:cubicBezTo>
                  <a:pt x="21593" y="28953"/>
                  <a:pt x="21639" y="29044"/>
                  <a:pt x="21662" y="29113"/>
                </a:cubicBezTo>
                <a:cubicBezTo>
                  <a:pt x="21867" y="28998"/>
                  <a:pt x="22073" y="28884"/>
                  <a:pt x="22278" y="28770"/>
                </a:cubicBezTo>
                <a:cubicBezTo>
                  <a:pt x="22301" y="28633"/>
                  <a:pt x="22347" y="28473"/>
                  <a:pt x="22392" y="28291"/>
                </a:cubicBezTo>
                <a:cubicBezTo>
                  <a:pt x="22232" y="28154"/>
                  <a:pt x="22050" y="27994"/>
                  <a:pt x="21844" y="27789"/>
                </a:cubicBezTo>
                <a:cubicBezTo>
                  <a:pt x="22027" y="27515"/>
                  <a:pt x="22210" y="27218"/>
                  <a:pt x="22415" y="26898"/>
                </a:cubicBezTo>
                <a:cubicBezTo>
                  <a:pt x="22575" y="26898"/>
                  <a:pt x="22735" y="26921"/>
                  <a:pt x="22917" y="26921"/>
                </a:cubicBezTo>
                <a:cubicBezTo>
                  <a:pt x="23008" y="26853"/>
                  <a:pt x="23100" y="26739"/>
                  <a:pt x="23145" y="26716"/>
                </a:cubicBezTo>
                <a:cubicBezTo>
                  <a:pt x="23260" y="26374"/>
                  <a:pt x="23191" y="26054"/>
                  <a:pt x="23442" y="25849"/>
                </a:cubicBezTo>
                <a:cubicBezTo>
                  <a:pt x="23785" y="25575"/>
                  <a:pt x="24104" y="25278"/>
                  <a:pt x="24492" y="24958"/>
                </a:cubicBezTo>
                <a:cubicBezTo>
                  <a:pt x="24606" y="24981"/>
                  <a:pt x="24766" y="25027"/>
                  <a:pt x="24926" y="25072"/>
                </a:cubicBezTo>
                <a:lnTo>
                  <a:pt x="24926" y="25095"/>
                </a:lnTo>
                <a:cubicBezTo>
                  <a:pt x="24949" y="24913"/>
                  <a:pt x="24994" y="24707"/>
                  <a:pt x="25017" y="24502"/>
                </a:cubicBezTo>
                <a:cubicBezTo>
                  <a:pt x="25223" y="24479"/>
                  <a:pt x="25405" y="24456"/>
                  <a:pt x="25611" y="24433"/>
                </a:cubicBezTo>
                <a:cubicBezTo>
                  <a:pt x="25611" y="24547"/>
                  <a:pt x="25633" y="24616"/>
                  <a:pt x="25633" y="24753"/>
                </a:cubicBezTo>
                <a:cubicBezTo>
                  <a:pt x="25588" y="24753"/>
                  <a:pt x="25542" y="24753"/>
                  <a:pt x="25451" y="24776"/>
                </a:cubicBezTo>
                <a:cubicBezTo>
                  <a:pt x="25429" y="24818"/>
                  <a:pt x="25388" y="24901"/>
                  <a:pt x="25327" y="24987"/>
                </a:cubicBezTo>
                <a:lnTo>
                  <a:pt x="25327" y="24987"/>
                </a:lnTo>
                <a:cubicBezTo>
                  <a:pt x="25322" y="24985"/>
                  <a:pt x="25318" y="24983"/>
                  <a:pt x="25314" y="24981"/>
                </a:cubicBezTo>
                <a:lnTo>
                  <a:pt x="25314" y="25004"/>
                </a:lnTo>
                <a:cubicBezTo>
                  <a:pt x="25318" y="24998"/>
                  <a:pt x="25322" y="24992"/>
                  <a:pt x="25327" y="24987"/>
                </a:cubicBezTo>
                <a:lnTo>
                  <a:pt x="25327" y="24987"/>
                </a:lnTo>
                <a:cubicBezTo>
                  <a:pt x="25483" y="25052"/>
                  <a:pt x="25660" y="25097"/>
                  <a:pt x="25816" y="25164"/>
                </a:cubicBezTo>
                <a:cubicBezTo>
                  <a:pt x="25793" y="25324"/>
                  <a:pt x="25793" y="25415"/>
                  <a:pt x="25770" y="25529"/>
                </a:cubicBezTo>
                <a:cubicBezTo>
                  <a:pt x="25793" y="25529"/>
                  <a:pt x="25816" y="25529"/>
                  <a:pt x="25839" y="25552"/>
                </a:cubicBezTo>
                <a:cubicBezTo>
                  <a:pt x="25907" y="25460"/>
                  <a:pt x="25976" y="25369"/>
                  <a:pt x="26044" y="25278"/>
                </a:cubicBezTo>
                <a:cubicBezTo>
                  <a:pt x="26136" y="25255"/>
                  <a:pt x="26250" y="25255"/>
                  <a:pt x="26364" y="25232"/>
                </a:cubicBezTo>
                <a:cubicBezTo>
                  <a:pt x="26432" y="24844"/>
                  <a:pt x="26090" y="24867"/>
                  <a:pt x="25953" y="24776"/>
                </a:cubicBezTo>
                <a:cubicBezTo>
                  <a:pt x="25999" y="24570"/>
                  <a:pt x="26044" y="24388"/>
                  <a:pt x="26090" y="24137"/>
                </a:cubicBezTo>
                <a:cubicBezTo>
                  <a:pt x="26272" y="24433"/>
                  <a:pt x="26432" y="24684"/>
                  <a:pt x="26592" y="24936"/>
                </a:cubicBezTo>
                <a:cubicBezTo>
                  <a:pt x="26660" y="24799"/>
                  <a:pt x="26706" y="24662"/>
                  <a:pt x="26775" y="24525"/>
                </a:cubicBezTo>
                <a:cubicBezTo>
                  <a:pt x="26866" y="24547"/>
                  <a:pt x="26934" y="24547"/>
                  <a:pt x="27026" y="24547"/>
                </a:cubicBezTo>
                <a:cubicBezTo>
                  <a:pt x="27094" y="24456"/>
                  <a:pt x="27140" y="24342"/>
                  <a:pt x="27231" y="24251"/>
                </a:cubicBezTo>
                <a:cubicBezTo>
                  <a:pt x="27437" y="24068"/>
                  <a:pt x="27642" y="23886"/>
                  <a:pt x="27847" y="23703"/>
                </a:cubicBezTo>
                <a:cubicBezTo>
                  <a:pt x="28213" y="23406"/>
                  <a:pt x="28578" y="23109"/>
                  <a:pt x="28920" y="22790"/>
                </a:cubicBezTo>
                <a:cubicBezTo>
                  <a:pt x="29034" y="22653"/>
                  <a:pt x="29126" y="22493"/>
                  <a:pt x="29263" y="22288"/>
                </a:cubicBezTo>
                <a:cubicBezTo>
                  <a:pt x="29308" y="22288"/>
                  <a:pt x="29422" y="22265"/>
                  <a:pt x="29468" y="22265"/>
                </a:cubicBezTo>
                <a:cubicBezTo>
                  <a:pt x="29856" y="21877"/>
                  <a:pt x="30221" y="21512"/>
                  <a:pt x="30586" y="21147"/>
                </a:cubicBezTo>
                <a:cubicBezTo>
                  <a:pt x="30952" y="20804"/>
                  <a:pt x="30974" y="20690"/>
                  <a:pt x="30723" y="20302"/>
                </a:cubicBezTo>
                <a:lnTo>
                  <a:pt x="30723" y="20302"/>
                </a:lnTo>
                <a:cubicBezTo>
                  <a:pt x="30655" y="20348"/>
                  <a:pt x="30609" y="20370"/>
                  <a:pt x="30518" y="20462"/>
                </a:cubicBezTo>
                <a:cubicBezTo>
                  <a:pt x="30518" y="20234"/>
                  <a:pt x="30541" y="20097"/>
                  <a:pt x="30564" y="19960"/>
                </a:cubicBezTo>
                <a:cubicBezTo>
                  <a:pt x="30746" y="20051"/>
                  <a:pt x="30906" y="20119"/>
                  <a:pt x="31043" y="20188"/>
                </a:cubicBezTo>
                <a:cubicBezTo>
                  <a:pt x="31111" y="20302"/>
                  <a:pt x="31157" y="20393"/>
                  <a:pt x="31226" y="20576"/>
                </a:cubicBezTo>
                <a:cubicBezTo>
                  <a:pt x="31340" y="20416"/>
                  <a:pt x="31408" y="20302"/>
                  <a:pt x="31477" y="20188"/>
                </a:cubicBezTo>
                <a:cubicBezTo>
                  <a:pt x="31522" y="20119"/>
                  <a:pt x="31568" y="20051"/>
                  <a:pt x="31614" y="20005"/>
                </a:cubicBezTo>
                <a:cubicBezTo>
                  <a:pt x="31865" y="19777"/>
                  <a:pt x="32116" y="19503"/>
                  <a:pt x="32390" y="19320"/>
                </a:cubicBezTo>
                <a:cubicBezTo>
                  <a:pt x="32595" y="19161"/>
                  <a:pt x="32709" y="18910"/>
                  <a:pt x="32915" y="18796"/>
                </a:cubicBezTo>
                <a:cubicBezTo>
                  <a:pt x="33166" y="18613"/>
                  <a:pt x="33211" y="18407"/>
                  <a:pt x="33166" y="18156"/>
                </a:cubicBezTo>
                <a:cubicBezTo>
                  <a:pt x="33250" y="18093"/>
                  <a:pt x="33354" y="17971"/>
                  <a:pt x="33423" y="17971"/>
                </a:cubicBezTo>
                <a:cubicBezTo>
                  <a:pt x="33429" y="17971"/>
                  <a:pt x="33434" y="17972"/>
                  <a:pt x="33440" y="17974"/>
                </a:cubicBezTo>
                <a:cubicBezTo>
                  <a:pt x="33492" y="17986"/>
                  <a:pt x="33537" y="17992"/>
                  <a:pt x="33576" y="17992"/>
                </a:cubicBezTo>
                <a:cubicBezTo>
                  <a:pt x="33828" y="17992"/>
                  <a:pt x="33828" y="17755"/>
                  <a:pt x="33828" y="17517"/>
                </a:cubicBezTo>
                <a:cubicBezTo>
                  <a:pt x="33919" y="17631"/>
                  <a:pt x="33987" y="17700"/>
                  <a:pt x="34033" y="17746"/>
                </a:cubicBezTo>
                <a:cubicBezTo>
                  <a:pt x="34444" y="17221"/>
                  <a:pt x="35174" y="17015"/>
                  <a:pt x="35357" y="16285"/>
                </a:cubicBezTo>
                <a:cubicBezTo>
                  <a:pt x="35448" y="16262"/>
                  <a:pt x="35540" y="16239"/>
                  <a:pt x="35631" y="16216"/>
                </a:cubicBezTo>
                <a:cubicBezTo>
                  <a:pt x="35676" y="16102"/>
                  <a:pt x="35699" y="15988"/>
                  <a:pt x="35745" y="15874"/>
                </a:cubicBezTo>
                <a:lnTo>
                  <a:pt x="35745" y="15874"/>
                </a:lnTo>
                <a:cubicBezTo>
                  <a:pt x="35540" y="15897"/>
                  <a:pt x="35357" y="15920"/>
                  <a:pt x="35174" y="15965"/>
                </a:cubicBezTo>
                <a:cubicBezTo>
                  <a:pt x="35174" y="15851"/>
                  <a:pt x="35174" y="15737"/>
                  <a:pt x="35174" y="15600"/>
                </a:cubicBezTo>
                <a:cubicBezTo>
                  <a:pt x="35187" y="15601"/>
                  <a:pt x="35199" y="15601"/>
                  <a:pt x="35211" y="15601"/>
                </a:cubicBezTo>
                <a:cubicBezTo>
                  <a:pt x="35501" y="15601"/>
                  <a:pt x="35594" y="15344"/>
                  <a:pt x="35813" y="15235"/>
                </a:cubicBezTo>
                <a:cubicBezTo>
                  <a:pt x="35973" y="15166"/>
                  <a:pt x="35996" y="14847"/>
                  <a:pt x="35950" y="14596"/>
                </a:cubicBezTo>
                <a:cubicBezTo>
                  <a:pt x="35905" y="14345"/>
                  <a:pt x="35836" y="14094"/>
                  <a:pt x="36019" y="13842"/>
                </a:cubicBezTo>
                <a:cubicBezTo>
                  <a:pt x="36133" y="13888"/>
                  <a:pt x="36224" y="13911"/>
                  <a:pt x="36338" y="13957"/>
                </a:cubicBezTo>
                <a:cubicBezTo>
                  <a:pt x="36475" y="13637"/>
                  <a:pt x="36658" y="13409"/>
                  <a:pt x="36955" y="13317"/>
                </a:cubicBezTo>
                <a:cubicBezTo>
                  <a:pt x="37046" y="13386"/>
                  <a:pt x="37092" y="13432"/>
                  <a:pt x="37183" y="13500"/>
                </a:cubicBezTo>
                <a:cubicBezTo>
                  <a:pt x="37183" y="13089"/>
                  <a:pt x="37297" y="12792"/>
                  <a:pt x="37617" y="12564"/>
                </a:cubicBezTo>
                <a:cubicBezTo>
                  <a:pt x="37913" y="12359"/>
                  <a:pt x="38096" y="11948"/>
                  <a:pt x="38416" y="11765"/>
                </a:cubicBezTo>
                <a:cubicBezTo>
                  <a:pt x="38712" y="11606"/>
                  <a:pt x="38758" y="11446"/>
                  <a:pt x="38667" y="11126"/>
                </a:cubicBezTo>
                <a:lnTo>
                  <a:pt x="38667" y="11126"/>
                </a:lnTo>
                <a:cubicBezTo>
                  <a:pt x="38804" y="11195"/>
                  <a:pt x="38895" y="11240"/>
                  <a:pt x="38941" y="11263"/>
                </a:cubicBezTo>
                <a:cubicBezTo>
                  <a:pt x="39100" y="11126"/>
                  <a:pt x="39237" y="10989"/>
                  <a:pt x="39397" y="10898"/>
                </a:cubicBezTo>
                <a:cubicBezTo>
                  <a:pt x="39580" y="10807"/>
                  <a:pt x="39534" y="10533"/>
                  <a:pt x="39694" y="10533"/>
                </a:cubicBezTo>
                <a:cubicBezTo>
                  <a:pt x="39876" y="10624"/>
                  <a:pt x="39968" y="10693"/>
                  <a:pt x="40173" y="10807"/>
                </a:cubicBezTo>
                <a:cubicBezTo>
                  <a:pt x="39945" y="10487"/>
                  <a:pt x="39945" y="10305"/>
                  <a:pt x="40219" y="10168"/>
                </a:cubicBezTo>
                <a:cubicBezTo>
                  <a:pt x="40333" y="10282"/>
                  <a:pt x="40447" y="10373"/>
                  <a:pt x="40607" y="10487"/>
                </a:cubicBezTo>
                <a:cubicBezTo>
                  <a:pt x="40561" y="10076"/>
                  <a:pt x="40538" y="9711"/>
                  <a:pt x="40515" y="9323"/>
                </a:cubicBezTo>
                <a:lnTo>
                  <a:pt x="40515" y="9323"/>
                </a:lnTo>
                <a:cubicBezTo>
                  <a:pt x="40652" y="9369"/>
                  <a:pt x="40744" y="9392"/>
                  <a:pt x="40812" y="9414"/>
                </a:cubicBezTo>
                <a:cubicBezTo>
                  <a:pt x="41063" y="9163"/>
                  <a:pt x="41269" y="8958"/>
                  <a:pt x="41451" y="8775"/>
                </a:cubicBezTo>
                <a:cubicBezTo>
                  <a:pt x="41611" y="8501"/>
                  <a:pt x="41748" y="8273"/>
                  <a:pt x="41885" y="8022"/>
                </a:cubicBezTo>
                <a:cubicBezTo>
                  <a:pt x="42045" y="8113"/>
                  <a:pt x="42136" y="8159"/>
                  <a:pt x="42227" y="8205"/>
                </a:cubicBezTo>
                <a:cubicBezTo>
                  <a:pt x="42090" y="8319"/>
                  <a:pt x="41976" y="8410"/>
                  <a:pt x="41885" y="8524"/>
                </a:cubicBezTo>
                <a:cubicBezTo>
                  <a:pt x="42028" y="8397"/>
                  <a:pt x="42171" y="8314"/>
                  <a:pt x="42345" y="8314"/>
                </a:cubicBezTo>
                <a:cubicBezTo>
                  <a:pt x="42421" y="8314"/>
                  <a:pt x="42503" y="8330"/>
                  <a:pt x="42593" y="8364"/>
                </a:cubicBezTo>
                <a:cubicBezTo>
                  <a:pt x="42456" y="8205"/>
                  <a:pt x="42319" y="8022"/>
                  <a:pt x="42159" y="7839"/>
                </a:cubicBezTo>
                <a:cubicBezTo>
                  <a:pt x="42227" y="7771"/>
                  <a:pt x="42296" y="7702"/>
                  <a:pt x="42341" y="7634"/>
                </a:cubicBezTo>
                <a:cubicBezTo>
                  <a:pt x="42501" y="7611"/>
                  <a:pt x="42615" y="7611"/>
                  <a:pt x="42661" y="7611"/>
                </a:cubicBezTo>
                <a:cubicBezTo>
                  <a:pt x="42821" y="7680"/>
                  <a:pt x="42912" y="7725"/>
                  <a:pt x="43049" y="7794"/>
                </a:cubicBezTo>
                <a:cubicBezTo>
                  <a:pt x="43072" y="7520"/>
                  <a:pt x="43095" y="7337"/>
                  <a:pt x="43118" y="7155"/>
                </a:cubicBezTo>
                <a:cubicBezTo>
                  <a:pt x="43302" y="7155"/>
                  <a:pt x="43136" y="7487"/>
                  <a:pt x="43284" y="7487"/>
                </a:cubicBezTo>
                <a:cubicBezTo>
                  <a:pt x="43300" y="7487"/>
                  <a:pt x="43321" y="7483"/>
                  <a:pt x="43346" y="7474"/>
                </a:cubicBezTo>
                <a:cubicBezTo>
                  <a:pt x="43437" y="7155"/>
                  <a:pt x="43528" y="6904"/>
                  <a:pt x="43597" y="6607"/>
                </a:cubicBezTo>
                <a:cubicBezTo>
                  <a:pt x="43711" y="6744"/>
                  <a:pt x="43802" y="6835"/>
                  <a:pt x="43871" y="6926"/>
                </a:cubicBezTo>
                <a:cubicBezTo>
                  <a:pt x="43939" y="6881"/>
                  <a:pt x="44008" y="6858"/>
                  <a:pt x="44053" y="6835"/>
                </a:cubicBezTo>
                <a:cubicBezTo>
                  <a:pt x="44076" y="6721"/>
                  <a:pt x="44099" y="6630"/>
                  <a:pt x="44145" y="6493"/>
                </a:cubicBezTo>
                <a:cubicBezTo>
                  <a:pt x="44282" y="6561"/>
                  <a:pt x="44419" y="6607"/>
                  <a:pt x="44556" y="6652"/>
                </a:cubicBezTo>
                <a:cubicBezTo>
                  <a:pt x="44624" y="6584"/>
                  <a:pt x="44670" y="6516"/>
                  <a:pt x="44784" y="6379"/>
                </a:cubicBezTo>
                <a:lnTo>
                  <a:pt x="44784" y="6379"/>
                </a:lnTo>
                <a:cubicBezTo>
                  <a:pt x="44601" y="6401"/>
                  <a:pt x="44487" y="6401"/>
                  <a:pt x="44373" y="6424"/>
                </a:cubicBezTo>
                <a:lnTo>
                  <a:pt x="44373" y="6173"/>
                </a:lnTo>
                <a:cubicBezTo>
                  <a:pt x="44570" y="6100"/>
                  <a:pt x="44678" y="6061"/>
                  <a:pt x="44767" y="6061"/>
                </a:cubicBezTo>
                <a:cubicBezTo>
                  <a:pt x="44873" y="6061"/>
                  <a:pt x="44952" y="6117"/>
                  <a:pt x="45126" y="6242"/>
                </a:cubicBezTo>
                <a:cubicBezTo>
                  <a:pt x="44944" y="5785"/>
                  <a:pt x="45400" y="5945"/>
                  <a:pt x="45514" y="5717"/>
                </a:cubicBezTo>
                <a:cubicBezTo>
                  <a:pt x="45606" y="5511"/>
                  <a:pt x="45834" y="5374"/>
                  <a:pt x="45994" y="5192"/>
                </a:cubicBezTo>
                <a:cubicBezTo>
                  <a:pt x="46016" y="5214"/>
                  <a:pt x="46016" y="5214"/>
                  <a:pt x="46039" y="5237"/>
                </a:cubicBezTo>
                <a:cubicBezTo>
                  <a:pt x="46108" y="5100"/>
                  <a:pt x="46153" y="4941"/>
                  <a:pt x="46222" y="4804"/>
                </a:cubicBezTo>
                <a:cubicBezTo>
                  <a:pt x="46270" y="4820"/>
                  <a:pt x="46330" y="4836"/>
                  <a:pt x="46369" y="4836"/>
                </a:cubicBezTo>
                <a:cubicBezTo>
                  <a:pt x="46385" y="4836"/>
                  <a:pt x="46398" y="4833"/>
                  <a:pt x="46404" y="4826"/>
                </a:cubicBezTo>
                <a:cubicBezTo>
                  <a:pt x="46883" y="4325"/>
                  <a:pt x="47361" y="3824"/>
                  <a:pt x="47862" y="3277"/>
                </a:cubicBezTo>
                <a:lnTo>
                  <a:pt x="47862" y="3277"/>
                </a:lnTo>
                <a:cubicBezTo>
                  <a:pt x="47868" y="3285"/>
                  <a:pt x="47909" y="3304"/>
                  <a:pt x="47936" y="3304"/>
                </a:cubicBezTo>
                <a:cubicBezTo>
                  <a:pt x="47945" y="3304"/>
                  <a:pt x="47952" y="3302"/>
                  <a:pt x="47957" y="3297"/>
                </a:cubicBezTo>
                <a:cubicBezTo>
                  <a:pt x="48390" y="2841"/>
                  <a:pt x="48847" y="2384"/>
                  <a:pt x="49189" y="1768"/>
                </a:cubicBezTo>
                <a:cubicBezTo>
                  <a:pt x="49075" y="1677"/>
                  <a:pt x="48961" y="1585"/>
                  <a:pt x="48778" y="1448"/>
                </a:cubicBezTo>
                <a:cubicBezTo>
                  <a:pt x="48778" y="1380"/>
                  <a:pt x="48733" y="1220"/>
                  <a:pt x="48687" y="1037"/>
                </a:cubicBezTo>
                <a:cubicBezTo>
                  <a:pt x="48870" y="718"/>
                  <a:pt x="49075" y="376"/>
                  <a:pt x="49303" y="10"/>
                </a:cubicBezTo>
                <a:cubicBezTo>
                  <a:pt x="49212" y="10"/>
                  <a:pt x="49151" y="0"/>
                  <a:pt x="49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a:off x="6731675" y="3870500"/>
            <a:ext cx="1481950" cy="1348425"/>
          </a:xfrm>
          <a:custGeom>
            <a:avLst/>
            <a:gdLst/>
            <a:ahLst/>
            <a:cxnLst/>
            <a:rect l="l" t="t" r="r" b="b"/>
            <a:pathLst>
              <a:path w="59278" h="53937" extrusionOk="0">
                <a:moveTo>
                  <a:pt x="54576" y="5684"/>
                </a:moveTo>
                <a:cubicBezTo>
                  <a:pt x="54553" y="5798"/>
                  <a:pt x="54553" y="5912"/>
                  <a:pt x="54553" y="6049"/>
                </a:cubicBezTo>
                <a:cubicBezTo>
                  <a:pt x="54279" y="6118"/>
                  <a:pt x="54142" y="6277"/>
                  <a:pt x="54210" y="6597"/>
                </a:cubicBezTo>
                <a:cubicBezTo>
                  <a:pt x="54005" y="6460"/>
                  <a:pt x="53868" y="6369"/>
                  <a:pt x="53640" y="6232"/>
                </a:cubicBezTo>
                <a:cubicBezTo>
                  <a:pt x="53822" y="6186"/>
                  <a:pt x="53959" y="6163"/>
                  <a:pt x="54119" y="6118"/>
                </a:cubicBezTo>
                <a:cubicBezTo>
                  <a:pt x="54142" y="5981"/>
                  <a:pt x="54165" y="5844"/>
                  <a:pt x="54188" y="5684"/>
                </a:cubicBezTo>
                <a:close/>
                <a:moveTo>
                  <a:pt x="27028" y="31908"/>
                </a:moveTo>
                <a:lnTo>
                  <a:pt x="27028" y="31908"/>
                </a:lnTo>
                <a:cubicBezTo>
                  <a:pt x="27027" y="31908"/>
                  <a:pt x="27026" y="31909"/>
                  <a:pt x="27025" y="31910"/>
                </a:cubicBezTo>
                <a:lnTo>
                  <a:pt x="27048" y="31933"/>
                </a:lnTo>
                <a:cubicBezTo>
                  <a:pt x="27042" y="31925"/>
                  <a:pt x="27035" y="31916"/>
                  <a:pt x="27028" y="31908"/>
                </a:cubicBezTo>
                <a:close/>
                <a:moveTo>
                  <a:pt x="7312" y="48147"/>
                </a:moveTo>
                <a:cubicBezTo>
                  <a:pt x="7310" y="48152"/>
                  <a:pt x="7307" y="48157"/>
                  <a:pt x="7304" y="48162"/>
                </a:cubicBezTo>
                <a:lnTo>
                  <a:pt x="7327" y="48162"/>
                </a:lnTo>
                <a:cubicBezTo>
                  <a:pt x="7322" y="48157"/>
                  <a:pt x="7317" y="48152"/>
                  <a:pt x="7312" y="48147"/>
                </a:cubicBezTo>
                <a:close/>
                <a:moveTo>
                  <a:pt x="56949" y="0"/>
                </a:moveTo>
                <a:cubicBezTo>
                  <a:pt x="56835" y="69"/>
                  <a:pt x="56653" y="160"/>
                  <a:pt x="56470" y="251"/>
                </a:cubicBezTo>
                <a:cubicBezTo>
                  <a:pt x="56561" y="480"/>
                  <a:pt x="56653" y="662"/>
                  <a:pt x="56767" y="891"/>
                </a:cubicBezTo>
                <a:cubicBezTo>
                  <a:pt x="56607" y="913"/>
                  <a:pt x="56539" y="913"/>
                  <a:pt x="56424" y="913"/>
                </a:cubicBezTo>
                <a:cubicBezTo>
                  <a:pt x="56356" y="754"/>
                  <a:pt x="56310" y="594"/>
                  <a:pt x="56242" y="434"/>
                </a:cubicBezTo>
                <a:cubicBezTo>
                  <a:pt x="56196" y="480"/>
                  <a:pt x="56128" y="548"/>
                  <a:pt x="56105" y="571"/>
                </a:cubicBezTo>
                <a:cubicBezTo>
                  <a:pt x="55968" y="548"/>
                  <a:pt x="55854" y="525"/>
                  <a:pt x="55694" y="503"/>
                </a:cubicBezTo>
                <a:cubicBezTo>
                  <a:pt x="55671" y="1073"/>
                  <a:pt x="55078" y="913"/>
                  <a:pt x="54850" y="1210"/>
                </a:cubicBezTo>
                <a:cubicBezTo>
                  <a:pt x="54872" y="1301"/>
                  <a:pt x="54895" y="1393"/>
                  <a:pt x="54941" y="1507"/>
                </a:cubicBezTo>
                <a:cubicBezTo>
                  <a:pt x="54781" y="1484"/>
                  <a:pt x="54644" y="1438"/>
                  <a:pt x="54461" y="1416"/>
                </a:cubicBezTo>
                <a:lnTo>
                  <a:pt x="54461" y="1416"/>
                </a:lnTo>
                <a:cubicBezTo>
                  <a:pt x="54507" y="1575"/>
                  <a:pt x="54530" y="1712"/>
                  <a:pt x="54530" y="1758"/>
                </a:cubicBezTo>
                <a:cubicBezTo>
                  <a:pt x="54393" y="2009"/>
                  <a:pt x="54256" y="2214"/>
                  <a:pt x="54096" y="2488"/>
                </a:cubicBezTo>
                <a:cubicBezTo>
                  <a:pt x="54073" y="2237"/>
                  <a:pt x="54051" y="2032"/>
                  <a:pt x="54028" y="1804"/>
                </a:cubicBezTo>
                <a:cubicBezTo>
                  <a:pt x="53822" y="1918"/>
                  <a:pt x="53640" y="2009"/>
                  <a:pt x="53434" y="2100"/>
                </a:cubicBezTo>
                <a:cubicBezTo>
                  <a:pt x="52909" y="2329"/>
                  <a:pt x="52384" y="2602"/>
                  <a:pt x="52270" y="3264"/>
                </a:cubicBezTo>
                <a:cubicBezTo>
                  <a:pt x="52270" y="3287"/>
                  <a:pt x="52225" y="3287"/>
                  <a:pt x="52179" y="3333"/>
                </a:cubicBezTo>
                <a:cubicBezTo>
                  <a:pt x="52088" y="3299"/>
                  <a:pt x="51985" y="3253"/>
                  <a:pt x="51885" y="3253"/>
                </a:cubicBezTo>
                <a:cubicBezTo>
                  <a:pt x="51785" y="3253"/>
                  <a:pt x="51688" y="3299"/>
                  <a:pt x="51608" y="3447"/>
                </a:cubicBezTo>
                <a:cubicBezTo>
                  <a:pt x="51700" y="3493"/>
                  <a:pt x="51814" y="3538"/>
                  <a:pt x="51905" y="3607"/>
                </a:cubicBezTo>
                <a:cubicBezTo>
                  <a:pt x="51882" y="3630"/>
                  <a:pt x="51837" y="3675"/>
                  <a:pt x="51814" y="3698"/>
                </a:cubicBezTo>
                <a:cubicBezTo>
                  <a:pt x="51677" y="3675"/>
                  <a:pt x="51540" y="3652"/>
                  <a:pt x="51403" y="3607"/>
                </a:cubicBezTo>
                <a:cubicBezTo>
                  <a:pt x="51334" y="3675"/>
                  <a:pt x="51312" y="3744"/>
                  <a:pt x="51243" y="3789"/>
                </a:cubicBezTo>
                <a:cubicBezTo>
                  <a:pt x="50969" y="4040"/>
                  <a:pt x="50627" y="4223"/>
                  <a:pt x="50444" y="4565"/>
                </a:cubicBezTo>
                <a:cubicBezTo>
                  <a:pt x="50353" y="4748"/>
                  <a:pt x="50102" y="4953"/>
                  <a:pt x="49919" y="4976"/>
                </a:cubicBezTo>
                <a:cubicBezTo>
                  <a:pt x="49623" y="4999"/>
                  <a:pt x="49531" y="5159"/>
                  <a:pt x="49440" y="5387"/>
                </a:cubicBezTo>
                <a:cubicBezTo>
                  <a:pt x="49371" y="5570"/>
                  <a:pt x="49280" y="5730"/>
                  <a:pt x="49212" y="5866"/>
                </a:cubicBezTo>
                <a:cubicBezTo>
                  <a:pt x="49098" y="5889"/>
                  <a:pt x="49006" y="5889"/>
                  <a:pt x="48892" y="5912"/>
                </a:cubicBezTo>
                <a:cubicBezTo>
                  <a:pt x="48892" y="5935"/>
                  <a:pt x="48892" y="5958"/>
                  <a:pt x="48892" y="5981"/>
                </a:cubicBezTo>
                <a:cubicBezTo>
                  <a:pt x="48961" y="6026"/>
                  <a:pt x="49029" y="6049"/>
                  <a:pt x="49098" y="6095"/>
                </a:cubicBezTo>
                <a:cubicBezTo>
                  <a:pt x="48983" y="6300"/>
                  <a:pt x="48892" y="6460"/>
                  <a:pt x="48801" y="6643"/>
                </a:cubicBezTo>
                <a:cubicBezTo>
                  <a:pt x="48755" y="6620"/>
                  <a:pt x="48732" y="6620"/>
                  <a:pt x="48710" y="6597"/>
                </a:cubicBezTo>
                <a:lnTo>
                  <a:pt x="48710" y="6118"/>
                </a:lnTo>
                <a:cubicBezTo>
                  <a:pt x="48344" y="6118"/>
                  <a:pt x="48573" y="6414"/>
                  <a:pt x="48458" y="6483"/>
                </a:cubicBezTo>
                <a:cubicBezTo>
                  <a:pt x="48299" y="6528"/>
                  <a:pt x="48185" y="6551"/>
                  <a:pt x="48048" y="6574"/>
                </a:cubicBezTo>
                <a:cubicBezTo>
                  <a:pt x="48048" y="6597"/>
                  <a:pt x="48048" y="6620"/>
                  <a:pt x="48048" y="6643"/>
                </a:cubicBezTo>
                <a:cubicBezTo>
                  <a:pt x="48230" y="6688"/>
                  <a:pt x="48390" y="6757"/>
                  <a:pt x="48573" y="6802"/>
                </a:cubicBezTo>
                <a:cubicBezTo>
                  <a:pt x="48550" y="6848"/>
                  <a:pt x="48550" y="6894"/>
                  <a:pt x="48527" y="6916"/>
                </a:cubicBezTo>
                <a:cubicBezTo>
                  <a:pt x="48276" y="6894"/>
                  <a:pt x="48002" y="6848"/>
                  <a:pt x="47774" y="6825"/>
                </a:cubicBezTo>
                <a:cubicBezTo>
                  <a:pt x="47317" y="7213"/>
                  <a:pt x="46838" y="7624"/>
                  <a:pt x="46313" y="8081"/>
                </a:cubicBezTo>
                <a:cubicBezTo>
                  <a:pt x="46313" y="8103"/>
                  <a:pt x="46290" y="8195"/>
                  <a:pt x="46290" y="8286"/>
                </a:cubicBezTo>
                <a:cubicBezTo>
                  <a:pt x="45856" y="8491"/>
                  <a:pt x="45697" y="8879"/>
                  <a:pt x="45537" y="9313"/>
                </a:cubicBezTo>
                <a:cubicBezTo>
                  <a:pt x="45491" y="9199"/>
                  <a:pt x="45445" y="9131"/>
                  <a:pt x="45377" y="9016"/>
                </a:cubicBezTo>
                <a:cubicBezTo>
                  <a:pt x="45286" y="9176"/>
                  <a:pt x="45194" y="9290"/>
                  <a:pt x="45126" y="9427"/>
                </a:cubicBezTo>
                <a:cubicBezTo>
                  <a:pt x="45012" y="9404"/>
                  <a:pt x="44898" y="9359"/>
                  <a:pt x="44784" y="9313"/>
                </a:cubicBezTo>
                <a:cubicBezTo>
                  <a:pt x="44692" y="9633"/>
                  <a:pt x="44532" y="9861"/>
                  <a:pt x="44213" y="9929"/>
                </a:cubicBezTo>
                <a:cubicBezTo>
                  <a:pt x="44213" y="9998"/>
                  <a:pt x="44236" y="10066"/>
                  <a:pt x="44236" y="10112"/>
                </a:cubicBezTo>
                <a:cubicBezTo>
                  <a:pt x="43231" y="11025"/>
                  <a:pt x="42227" y="11938"/>
                  <a:pt x="41223" y="12851"/>
                </a:cubicBezTo>
                <a:cubicBezTo>
                  <a:pt x="41268" y="12897"/>
                  <a:pt x="41291" y="12942"/>
                  <a:pt x="41337" y="12965"/>
                </a:cubicBezTo>
                <a:cubicBezTo>
                  <a:pt x="41360" y="12988"/>
                  <a:pt x="41383" y="13034"/>
                  <a:pt x="41474" y="13125"/>
                </a:cubicBezTo>
                <a:lnTo>
                  <a:pt x="40880" y="13125"/>
                </a:lnTo>
                <a:cubicBezTo>
                  <a:pt x="40447" y="13536"/>
                  <a:pt x="39990" y="13947"/>
                  <a:pt x="39557" y="14380"/>
                </a:cubicBezTo>
                <a:cubicBezTo>
                  <a:pt x="39579" y="14403"/>
                  <a:pt x="39602" y="14403"/>
                  <a:pt x="39602" y="14426"/>
                </a:cubicBezTo>
                <a:cubicBezTo>
                  <a:pt x="39511" y="14449"/>
                  <a:pt x="39397" y="14494"/>
                  <a:pt x="39283" y="14517"/>
                </a:cubicBezTo>
                <a:cubicBezTo>
                  <a:pt x="39077" y="14974"/>
                  <a:pt x="38712" y="15270"/>
                  <a:pt x="38347" y="15567"/>
                </a:cubicBezTo>
                <a:cubicBezTo>
                  <a:pt x="38073" y="15795"/>
                  <a:pt x="37731" y="15955"/>
                  <a:pt x="37571" y="16229"/>
                </a:cubicBezTo>
                <a:cubicBezTo>
                  <a:pt x="37388" y="16549"/>
                  <a:pt x="37114" y="16708"/>
                  <a:pt x="36840" y="16891"/>
                </a:cubicBezTo>
                <a:cubicBezTo>
                  <a:pt x="36818" y="17028"/>
                  <a:pt x="36795" y="17165"/>
                  <a:pt x="36772" y="17302"/>
                </a:cubicBezTo>
                <a:cubicBezTo>
                  <a:pt x="36681" y="17279"/>
                  <a:pt x="36589" y="17256"/>
                  <a:pt x="36566" y="17256"/>
                </a:cubicBezTo>
                <a:cubicBezTo>
                  <a:pt x="35585" y="18215"/>
                  <a:pt x="34649" y="19128"/>
                  <a:pt x="33713" y="20041"/>
                </a:cubicBezTo>
                <a:cubicBezTo>
                  <a:pt x="33713" y="20224"/>
                  <a:pt x="33690" y="20361"/>
                  <a:pt x="33690" y="20566"/>
                </a:cubicBezTo>
                <a:cubicBezTo>
                  <a:pt x="33531" y="20497"/>
                  <a:pt x="33417" y="20429"/>
                  <a:pt x="33325" y="20383"/>
                </a:cubicBezTo>
                <a:cubicBezTo>
                  <a:pt x="32709" y="20794"/>
                  <a:pt x="32252" y="21251"/>
                  <a:pt x="31842" y="21935"/>
                </a:cubicBezTo>
                <a:cubicBezTo>
                  <a:pt x="31180" y="21958"/>
                  <a:pt x="31339" y="22620"/>
                  <a:pt x="31020" y="22963"/>
                </a:cubicBezTo>
                <a:cubicBezTo>
                  <a:pt x="30974" y="22826"/>
                  <a:pt x="30951" y="22734"/>
                  <a:pt x="30883" y="22575"/>
                </a:cubicBezTo>
                <a:cubicBezTo>
                  <a:pt x="30769" y="22803"/>
                  <a:pt x="30700" y="22940"/>
                  <a:pt x="30586" y="23145"/>
                </a:cubicBezTo>
                <a:cubicBezTo>
                  <a:pt x="30541" y="23145"/>
                  <a:pt x="30426" y="23168"/>
                  <a:pt x="30312" y="23168"/>
                </a:cubicBezTo>
                <a:cubicBezTo>
                  <a:pt x="30153" y="23328"/>
                  <a:pt x="29993" y="23488"/>
                  <a:pt x="29833" y="23670"/>
                </a:cubicBezTo>
                <a:cubicBezTo>
                  <a:pt x="29970" y="23716"/>
                  <a:pt x="30038" y="23739"/>
                  <a:pt x="30130" y="23784"/>
                </a:cubicBezTo>
                <a:cubicBezTo>
                  <a:pt x="30084" y="23898"/>
                  <a:pt x="30061" y="23967"/>
                  <a:pt x="29879" y="23967"/>
                </a:cubicBezTo>
                <a:cubicBezTo>
                  <a:pt x="29673" y="23967"/>
                  <a:pt x="29422" y="24035"/>
                  <a:pt x="29285" y="24172"/>
                </a:cubicBezTo>
                <a:cubicBezTo>
                  <a:pt x="28646" y="24743"/>
                  <a:pt x="28053" y="25336"/>
                  <a:pt x="27436" y="25930"/>
                </a:cubicBezTo>
                <a:cubicBezTo>
                  <a:pt x="27299" y="26044"/>
                  <a:pt x="27140" y="26135"/>
                  <a:pt x="27003" y="26272"/>
                </a:cubicBezTo>
                <a:cubicBezTo>
                  <a:pt x="26843" y="26409"/>
                  <a:pt x="26706" y="26592"/>
                  <a:pt x="26569" y="26752"/>
                </a:cubicBezTo>
                <a:cubicBezTo>
                  <a:pt x="26386" y="26957"/>
                  <a:pt x="26181" y="27140"/>
                  <a:pt x="25976" y="27368"/>
                </a:cubicBezTo>
                <a:cubicBezTo>
                  <a:pt x="25702" y="27459"/>
                  <a:pt x="25451" y="27710"/>
                  <a:pt x="25199" y="28167"/>
                </a:cubicBezTo>
                <a:cubicBezTo>
                  <a:pt x="24903" y="28418"/>
                  <a:pt x="24720" y="28600"/>
                  <a:pt x="24560" y="28737"/>
                </a:cubicBezTo>
                <a:lnTo>
                  <a:pt x="24560" y="28966"/>
                </a:lnTo>
                <a:cubicBezTo>
                  <a:pt x="24332" y="29057"/>
                  <a:pt x="23830" y="29491"/>
                  <a:pt x="23647" y="29650"/>
                </a:cubicBezTo>
                <a:cubicBezTo>
                  <a:pt x="23351" y="29901"/>
                  <a:pt x="23031" y="30130"/>
                  <a:pt x="22963" y="30563"/>
                </a:cubicBezTo>
                <a:cubicBezTo>
                  <a:pt x="22848" y="30541"/>
                  <a:pt x="22757" y="30518"/>
                  <a:pt x="22666" y="30495"/>
                </a:cubicBezTo>
                <a:cubicBezTo>
                  <a:pt x="22438" y="30746"/>
                  <a:pt x="22209" y="30951"/>
                  <a:pt x="22027" y="31203"/>
                </a:cubicBezTo>
                <a:cubicBezTo>
                  <a:pt x="21867" y="31454"/>
                  <a:pt x="21570" y="31568"/>
                  <a:pt x="21479" y="31864"/>
                </a:cubicBezTo>
                <a:cubicBezTo>
                  <a:pt x="21456" y="31933"/>
                  <a:pt x="21342" y="31979"/>
                  <a:pt x="21273" y="32024"/>
                </a:cubicBezTo>
                <a:cubicBezTo>
                  <a:pt x="21182" y="32093"/>
                  <a:pt x="21045" y="32116"/>
                  <a:pt x="20977" y="32184"/>
                </a:cubicBezTo>
                <a:cubicBezTo>
                  <a:pt x="20817" y="32367"/>
                  <a:pt x="20703" y="32572"/>
                  <a:pt x="20543" y="32755"/>
                </a:cubicBezTo>
                <a:cubicBezTo>
                  <a:pt x="20479" y="32819"/>
                  <a:pt x="20395" y="32962"/>
                  <a:pt x="20329" y="32962"/>
                </a:cubicBezTo>
                <a:cubicBezTo>
                  <a:pt x="20324" y="32962"/>
                  <a:pt x="20319" y="32962"/>
                  <a:pt x="20315" y="32960"/>
                </a:cubicBezTo>
                <a:cubicBezTo>
                  <a:pt x="20286" y="32956"/>
                  <a:pt x="20260" y="32954"/>
                  <a:pt x="20237" y="32954"/>
                </a:cubicBezTo>
                <a:cubicBezTo>
                  <a:pt x="20018" y="32954"/>
                  <a:pt x="20014" y="33135"/>
                  <a:pt x="19972" y="33280"/>
                </a:cubicBezTo>
                <a:cubicBezTo>
                  <a:pt x="20087" y="33417"/>
                  <a:pt x="20178" y="33554"/>
                  <a:pt x="20338" y="33713"/>
                </a:cubicBezTo>
                <a:cubicBezTo>
                  <a:pt x="20155" y="33759"/>
                  <a:pt x="20041" y="33759"/>
                  <a:pt x="19950" y="33782"/>
                </a:cubicBezTo>
                <a:cubicBezTo>
                  <a:pt x="19858" y="33668"/>
                  <a:pt x="19767" y="33576"/>
                  <a:pt x="19653" y="33439"/>
                </a:cubicBezTo>
                <a:cubicBezTo>
                  <a:pt x="19516" y="33599"/>
                  <a:pt x="19402" y="33736"/>
                  <a:pt x="19265" y="33873"/>
                </a:cubicBezTo>
                <a:cubicBezTo>
                  <a:pt x="19470" y="33896"/>
                  <a:pt x="19607" y="33942"/>
                  <a:pt x="19699" y="33942"/>
                </a:cubicBezTo>
                <a:cubicBezTo>
                  <a:pt x="19836" y="34147"/>
                  <a:pt x="19927" y="34284"/>
                  <a:pt x="20041" y="34421"/>
                </a:cubicBezTo>
                <a:cubicBezTo>
                  <a:pt x="19744" y="34672"/>
                  <a:pt x="19447" y="34923"/>
                  <a:pt x="19128" y="35197"/>
                </a:cubicBezTo>
                <a:cubicBezTo>
                  <a:pt x="19037" y="34832"/>
                  <a:pt x="18808" y="34626"/>
                  <a:pt x="18443" y="34581"/>
                </a:cubicBezTo>
                <a:lnTo>
                  <a:pt x="18443" y="34581"/>
                </a:lnTo>
                <a:cubicBezTo>
                  <a:pt x="18261" y="34786"/>
                  <a:pt x="18398" y="34900"/>
                  <a:pt x="18534" y="35037"/>
                </a:cubicBezTo>
                <a:cubicBezTo>
                  <a:pt x="18649" y="35174"/>
                  <a:pt x="18763" y="35311"/>
                  <a:pt x="18922" y="35471"/>
                </a:cubicBezTo>
                <a:cubicBezTo>
                  <a:pt x="18580" y="35813"/>
                  <a:pt x="18283" y="36110"/>
                  <a:pt x="17987" y="36384"/>
                </a:cubicBezTo>
                <a:cubicBezTo>
                  <a:pt x="17987" y="36407"/>
                  <a:pt x="18009" y="36407"/>
                  <a:pt x="18009" y="36430"/>
                </a:cubicBezTo>
                <a:cubicBezTo>
                  <a:pt x="17781" y="36589"/>
                  <a:pt x="17553" y="36772"/>
                  <a:pt x="17302" y="36954"/>
                </a:cubicBezTo>
                <a:cubicBezTo>
                  <a:pt x="17211" y="36886"/>
                  <a:pt x="17142" y="36818"/>
                  <a:pt x="17005" y="36703"/>
                </a:cubicBezTo>
                <a:cubicBezTo>
                  <a:pt x="16800" y="36840"/>
                  <a:pt x="16571" y="37000"/>
                  <a:pt x="16320" y="37160"/>
                </a:cubicBezTo>
                <a:cubicBezTo>
                  <a:pt x="16298" y="37023"/>
                  <a:pt x="16275" y="36932"/>
                  <a:pt x="16252" y="36772"/>
                </a:cubicBezTo>
                <a:cubicBezTo>
                  <a:pt x="13102" y="39853"/>
                  <a:pt x="9975" y="42821"/>
                  <a:pt x="7008" y="45948"/>
                </a:cubicBezTo>
                <a:cubicBezTo>
                  <a:pt x="7099" y="46062"/>
                  <a:pt x="7145" y="46130"/>
                  <a:pt x="7213" y="46222"/>
                </a:cubicBezTo>
                <a:cubicBezTo>
                  <a:pt x="6688" y="46222"/>
                  <a:pt x="6688" y="46222"/>
                  <a:pt x="6323" y="46587"/>
                </a:cubicBezTo>
                <a:cubicBezTo>
                  <a:pt x="5798" y="47112"/>
                  <a:pt x="5296" y="47614"/>
                  <a:pt x="4794" y="48139"/>
                </a:cubicBezTo>
                <a:cubicBezTo>
                  <a:pt x="4291" y="48641"/>
                  <a:pt x="3789" y="49143"/>
                  <a:pt x="3287" y="49668"/>
                </a:cubicBezTo>
                <a:cubicBezTo>
                  <a:pt x="3219" y="49737"/>
                  <a:pt x="3219" y="49851"/>
                  <a:pt x="3173" y="49965"/>
                </a:cubicBezTo>
                <a:cubicBezTo>
                  <a:pt x="3059" y="50033"/>
                  <a:pt x="2899" y="50079"/>
                  <a:pt x="2785" y="50193"/>
                </a:cubicBezTo>
                <a:cubicBezTo>
                  <a:pt x="2557" y="50421"/>
                  <a:pt x="2351" y="50672"/>
                  <a:pt x="2146" y="50924"/>
                </a:cubicBezTo>
                <a:cubicBezTo>
                  <a:pt x="2169" y="51106"/>
                  <a:pt x="2214" y="51312"/>
                  <a:pt x="2260" y="51563"/>
                </a:cubicBezTo>
                <a:cubicBezTo>
                  <a:pt x="2169" y="51608"/>
                  <a:pt x="2055" y="51677"/>
                  <a:pt x="1849" y="51791"/>
                </a:cubicBezTo>
                <a:cubicBezTo>
                  <a:pt x="1872" y="51540"/>
                  <a:pt x="1895" y="51357"/>
                  <a:pt x="1918" y="51129"/>
                </a:cubicBezTo>
                <a:lnTo>
                  <a:pt x="1918" y="51129"/>
                </a:lnTo>
                <a:cubicBezTo>
                  <a:pt x="1781" y="51266"/>
                  <a:pt x="1689" y="51357"/>
                  <a:pt x="1667" y="51357"/>
                </a:cubicBezTo>
                <a:cubicBezTo>
                  <a:pt x="1598" y="51700"/>
                  <a:pt x="1530" y="51928"/>
                  <a:pt x="1484" y="52156"/>
                </a:cubicBezTo>
                <a:cubicBezTo>
                  <a:pt x="1461" y="52156"/>
                  <a:pt x="1415" y="52133"/>
                  <a:pt x="1393" y="52133"/>
                </a:cubicBezTo>
                <a:cubicBezTo>
                  <a:pt x="1370" y="52042"/>
                  <a:pt x="1324" y="51951"/>
                  <a:pt x="1256" y="51745"/>
                </a:cubicBezTo>
                <a:cubicBezTo>
                  <a:pt x="982" y="52156"/>
                  <a:pt x="731" y="52453"/>
                  <a:pt x="525" y="52795"/>
                </a:cubicBezTo>
                <a:cubicBezTo>
                  <a:pt x="320" y="53160"/>
                  <a:pt x="183" y="53526"/>
                  <a:pt x="0" y="53936"/>
                </a:cubicBezTo>
                <a:cubicBezTo>
                  <a:pt x="229" y="53914"/>
                  <a:pt x="411" y="53891"/>
                  <a:pt x="617" y="53891"/>
                </a:cubicBezTo>
                <a:cubicBezTo>
                  <a:pt x="594" y="53731"/>
                  <a:pt x="594" y="53617"/>
                  <a:pt x="548" y="53434"/>
                </a:cubicBezTo>
                <a:lnTo>
                  <a:pt x="548" y="53434"/>
                </a:lnTo>
                <a:cubicBezTo>
                  <a:pt x="776" y="53617"/>
                  <a:pt x="936" y="53731"/>
                  <a:pt x="1142" y="53891"/>
                </a:cubicBezTo>
                <a:cubicBezTo>
                  <a:pt x="1233" y="53663"/>
                  <a:pt x="1301" y="53480"/>
                  <a:pt x="1370" y="53275"/>
                </a:cubicBezTo>
                <a:cubicBezTo>
                  <a:pt x="1461" y="53366"/>
                  <a:pt x="1507" y="53457"/>
                  <a:pt x="1575" y="53571"/>
                </a:cubicBezTo>
                <a:cubicBezTo>
                  <a:pt x="1895" y="53366"/>
                  <a:pt x="2214" y="53183"/>
                  <a:pt x="2534" y="52978"/>
                </a:cubicBezTo>
                <a:cubicBezTo>
                  <a:pt x="2557" y="52750"/>
                  <a:pt x="2580" y="52544"/>
                  <a:pt x="2602" y="52339"/>
                </a:cubicBezTo>
                <a:cubicBezTo>
                  <a:pt x="2717" y="52270"/>
                  <a:pt x="2808" y="52202"/>
                  <a:pt x="2922" y="52133"/>
                </a:cubicBezTo>
                <a:cubicBezTo>
                  <a:pt x="2968" y="52270"/>
                  <a:pt x="3013" y="52407"/>
                  <a:pt x="3059" y="52590"/>
                </a:cubicBezTo>
                <a:cubicBezTo>
                  <a:pt x="3584" y="52156"/>
                  <a:pt x="4063" y="51745"/>
                  <a:pt x="4725" y="51197"/>
                </a:cubicBezTo>
                <a:cubicBezTo>
                  <a:pt x="4953" y="51038"/>
                  <a:pt x="5410" y="50718"/>
                  <a:pt x="5844" y="50399"/>
                </a:cubicBezTo>
                <a:cubicBezTo>
                  <a:pt x="5821" y="50376"/>
                  <a:pt x="5821" y="50353"/>
                  <a:pt x="5798" y="50330"/>
                </a:cubicBezTo>
                <a:cubicBezTo>
                  <a:pt x="5661" y="50330"/>
                  <a:pt x="5524" y="50353"/>
                  <a:pt x="5387" y="50376"/>
                </a:cubicBezTo>
                <a:cubicBezTo>
                  <a:pt x="5387" y="50353"/>
                  <a:pt x="5364" y="50330"/>
                  <a:pt x="5364" y="50307"/>
                </a:cubicBezTo>
                <a:cubicBezTo>
                  <a:pt x="5547" y="50193"/>
                  <a:pt x="5729" y="50079"/>
                  <a:pt x="6026" y="49896"/>
                </a:cubicBezTo>
                <a:cubicBezTo>
                  <a:pt x="6049" y="49942"/>
                  <a:pt x="6072" y="50056"/>
                  <a:pt x="6117" y="50170"/>
                </a:cubicBezTo>
                <a:cubicBezTo>
                  <a:pt x="6254" y="50056"/>
                  <a:pt x="6323" y="49988"/>
                  <a:pt x="6391" y="49919"/>
                </a:cubicBezTo>
                <a:cubicBezTo>
                  <a:pt x="6369" y="49782"/>
                  <a:pt x="6346" y="49691"/>
                  <a:pt x="6323" y="49554"/>
                </a:cubicBezTo>
                <a:cubicBezTo>
                  <a:pt x="6414" y="49508"/>
                  <a:pt x="6506" y="49463"/>
                  <a:pt x="6551" y="49440"/>
                </a:cubicBezTo>
                <a:cubicBezTo>
                  <a:pt x="6665" y="49508"/>
                  <a:pt x="6757" y="49554"/>
                  <a:pt x="6916" y="49623"/>
                </a:cubicBezTo>
                <a:cubicBezTo>
                  <a:pt x="6894" y="49120"/>
                  <a:pt x="7008" y="48687"/>
                  <a:pt x="6734" y="48276"/>
                </a:cubicBezTo>
                <a:cubicBezTo>
                  <a:pt x="6871" y="48139"/>
                  <a:pt x="6985" y="48048"/>
                  <a:pt x="7122" y="47933"/>
                </a:cubicBezTo>
                <a:cubicBezTo>
                  <a:pt x="7185" y="48018"/>
                  <a:pt x="7249" y="48083"/>
                  <a:pt x="7312" y="48147"/>
                </a:cubicBezTo>
                <a:lnTo>
                  <a:pt x="7312" y="48147"/>
                </a:lnTo>
                <a:cubicBezTo>
                  <a:pt x="7378" y="48016"/>
                  <a:pt x="7444" y="47906"/>
                  <a:pt x="7510" y="47774"/>
                </a:cubicBezTo>
                <a:cubicBezTo>
                  <a:pt x="7533" y="47774"/>
                  <a:pt x="7555" y="47796"/>
                  <a:pt x="7601" y="47796"/>
                </a:cubicBezTo>
                <a:cubicBezTo>
                  <a:pt x="7601" y="47956"/>
                  <a:pt x="7624" y="48116"/>
                  <a:pt x="7647" y="48230"/>
                </a:cubicBezTo>
                <a:cubicBezTo>
                  <a:pt x="7807" y="48321"/>
                  <a:pt x="7944" y="48413"/>
                  <a:pt x="8126" y="48527"/>
                </a:cubicBezTo>
                <a:lnTo>
                  <a:pt x="8126" y="48185"/>
                </a:lnTo>
                <a:cubicBezTo>
                  <a:pt x="8035" y="48207"/>
                  <a:pt x="7989" y="48230"/>
                  <a:pt x="7921" y="48230"/>
                </a:cubicBezTo>
                <a:cubicBezTo>
                  <a:pt x="7852" y="48070"/>
                  <a:pt x="7761" y="47933"/>
                  <a:pt x="7692" y="47751"/>
                </a:cubicBezTo>
                <a:cubicBezTo>
                  <a:pt x="7807" y="47545"/>
                  <a:pt x="7944" y="47317"/>
                  <a:pt x="8080" y="47066"/>
                </a:cubicBezTo>
                <a:cubicBezTo>
                  <a:pt x="8217" y="47180"/>
                  <a:pt x="8309" y="47226"/>
                  <a:pt x="8377" y="47294"/>
                </a:cubicBezTo>
                <a:cubicBezTo>
                  <a:pt x="8423" y="47226"/>
                  <a:pt x="8446" y="47157"/>
                  <a:pt x="8468" y="47066"/>
                </a:cubicBezTo>
                <a:cubicBezTo>
                  <a:pt x="8583" y="47226"/>
                  <a:pt x="8651" y="47340"/>
                  <a:pt x="8742" y="47477"/>
                </a:cubicBezTo>
                <a:cubicBezTo>
                  <a:pt x="8765" y="47454"/>
                  <a:pt x="8788" y="47454"/>
                  <a:pt x="8811" y="47431"/>
                </a:cubicBezTo>
                <a:cubicBezTo>
                  <a:pt x="8765" y="47180"/>
                  <a:pt x="8720" y="46906"/>
                  <a:pt x="8674" y="46655"/>
                </a:cubicBezTo>
                <a:cubicBezTo>
                  <a:pt x="8697" y="46632"/>
                  <a:pt x="8720" y="46632"/>
                  <a:pt x="8765" y="46610"/>
                </a:cubicBezTo>
                <a:cubicBezTo>
                  <a:pt x="8834" y="46769"/>
                  <a:pt x="8925" y="46929"/>
                  <a:pt x="9016" y="47089"/>
                </a:cubicBezTo>
                <a:cubicBezTo>
                  <a:pt x="9153" y="47157"/>
                  <a:pt x="9313" y="47249"/>
                  <a:pt x="9427" y="47294"/>
                </a:cubicBezTo>
                <a:cubicBezTo>
                  <a:pt x="9610" y="47180"/>
                  <a:pt x="9770" y="47089"/>
                  <a:pt x="9884" y="46952"/>
                </a:cubicBezTo>
                <a:cubicBezTo>
                  <a:pt x="9998" y="46861"/>
                  <a:pt x="10066" y="46701"/>
                  <a:pt x="10089" y="46564"/>
                </a:cubicBezTo>
                <a:cubicBezTo>
                  <a:pt x="10089" y="46427"/>
                  <a:pt x="9998" y="46290"/>
                  <a:pt x="9952" y="46153"/>
                </a:cubicBezTo>
                <a:cubicBezTo>
                  <a:pt x="10020" y="46125"/>
                  <a:pt x="10080" y="46112"/>
                  <a:pt x="10135" y="46112"/>
                </a:cubicBezTo>
                <a:cubicBezTo>
                  <a:pt x="10301" y="46112"/>
                  <a:pt x="10408" y="46232"/>
                  <a:pt x="10477" y="46404"/>
                </a:cubicBezTo>
                <a:cubicBezTo>
                  <a:pt x="10751" y="46176"/>
                  <a:pt x="11002" y="45993"/>
                  <a:pt x="11230" y="45811"/>
                </a:cubicBezTo>
                <a:cubicBezTo>
                  <a:pt x="11276" y="45514"/>
                  <a:pt x="11322" y="45263"/>
                  <a:pt x="11367" y="44989"/>
                </a:cubicBezTo>
                <a:cubicBezTo>
                  <a:pt x="11390" y="45012"/>
                  <a:pt x="11413" y="45012"/>
                  <a:pt x="11459" y="45012"/>
                </a:cubicBezTo>
                <a:cubicBezTo>
                  <a:pt x="11481" y="45149"/>
                  <a:pt x="11504" y="45309"/>
                  <a:pt x="11550" y="45537"/>
                </a:cubicBezTo>
                <a:cubicBezTo>
                  <a:pt x="12052" y="45194"/>
                  <a:pt x="12486" y="44898"/>
                  <a:pt x="12714" y="44532"/>
                </a:cubicBezTo>
                <a:cubicBezTo>
                  <a:pt x="12942" y="44396"/>
                  <a:pt x="13102" y="44327"/>
                  <a:pt x="13239" y="44236"/>
                </a:cubicBezTo>
                <a:cubicBezTo>
                  <a:pt x="13901" y="43665"/>
                  <a:pt x="14586" y="43094"/>
                  <a:pt x="15248" y="42524"/>
                </a:cubicBezTo>
                <a:cubicBezTo>
                  <a:pt x="15910" y="41976"/>
                  <a:pt x="16549" y="41405"/>
                  <a:pt x="17211" y="40835"/>
                </a:cubicBezTo>
                <a:cubicBezTo>
                  <a:pt x="17530" y="40561"/>
                  <a:pt x="17873" y="40355"/>
                  <a:pt x="18169" y="40082"/>
                </a:cubicBezTo>
                <a:cubicBezTo>
                  <a:pt x="18443" y="39785"/>
                  <a:pt x="18694" y="39511"/>
                  <a:pt x="19059" y="39305"/>
                </a:cubicBezTo>
                <a:cubicBezTo>
                  <a:pt x="19333" y="39146"/>
                  <a:pt x="19539" y="38895"/>
                  <a:pt x="19767" y="38689"/>
                </a:cubicBezTo>
                <a:cubicBezTo>
                  <a:pt x="19927" y="38529"/>
                  <a:pt x="20087" y="38370"/>
                  <a:pt x="20246" y="38210"/>
                </a:cubicBezTo>
                <a:cubicBezTo>
                  <a:pt x="20315" y="38119"/>
                  <a:pt x="20406" y="37959"/>
                  <a:pt x="20497" y="37936"/>
                </a:cubicBezTo>
                <a:cubicBezTo>
                  <a:pt x="20931" y="37868"/>
                  <a:pt x="21114" y="37479"/>
                  <a:pt x="21433" y="37251"/>
                </a:cubicBezTo>
                <a:cubicBezTo>
                  <a:pt x="21456" y="37228"/>
                  <a:pt x="21456" y="37160"/>
                  <a:pt x="21479" y="37114"/>
                </a:cubicBezTo>
                <a:cubicBezTo>
                  <a:pt x="21388" y="37069"/>
                  <a:pt x="21296" y="37023"/>
                  <a:pt x="21205" y="36977"/>
                </a:cubicBezTo>
                <a:cubicBezTo>
                  <a:pt x="21159" y="37091"/>
                  <a:pt x="21114" y="37183"/>
                  <a:pt x="21068" y="37297"/>
                </a:cubicBezTo>
                <a:cubicBezTo>
                  <a:pt x="20885" y="37251"/>
                  <a:pt x="20726" y="37206"/>
                  <a:pt x="20543" y="37160"/>
                </a:cubicBezTo>
                <a:cubicBezTo>
                  <a:pt x="20543" y="36977"/>
                  <a:pt x="20520" y="36840"/>
                  <a:pt x="20497" y="36658"/>
                </a:cubicBezTo>
                <a:cubicBezTo>
                  <a:pt x="20338" y="36749"/>
                  <a:pt x="20224" y="36840"/>
                  <a:pt x="20109" y="36886"/>
                </a:cubicBezTo>
                <a:cubicBezTo>
                  <a:pt x="20087" y="36894"/>
                  <a:pt x="20064" y="36896"/>
                  <a:pt x="20041" y="36896"/>
                </a:cubicBezTo>
                <a:cubicBezTo>
                  <a:pt x="19995" y="36896"/>
                  <a:pt x="19950" y="36886"/>
                  <a:pt x="19904" y="36886"/>
                </a:cubicBezTo>
                <a:lnTo>
                  <a:pt x="19904" y="37114"/>
                </a:lnTo>
                <a:cubicBezTo>
                  <a:pt x="20018" y="37251"/>
                  <a:pt x="20109" y="37388"/>
                  <a:pt x="20224" y="37525"/>
                </a:cubicBezTo>
                <a:cubicBezTo>
                  <a:pt x="20051" y="37617"/>
                  <a:pt x="19955" y="37667"/>
                  <a:pt x="19876" y="37667"/>
                </a:cubicBezTo>
                <a:cubicBezTo>
                  <a:pt x="19777" y="37667"/>
                  <a:pt x="19703" y="37588"/>
                  <a:pt x="19539" y="37411"/>
                </a:cubicBezTo>
                <a:cubicBezTo>
                  <a:pt x="19447" y="37639"/>
                  <a:pt x="19379" y="37868"/>
                  <a:pt x="19288" y="38096"/>
                </a:cubicBezTo>
                <a:cubicBezTo>
                  <a:pt x="19242" y="38096"/>
                  <a:pt x="19105" y="38073"/>
                  <a:pt x="18968" y="38027"/>
                </a:cubicBezTo>
                <a:cubicBezTo>
                  <a:pt x="18945" y="38187"/>
                  <a:pt x="18922" y="38324"/>
                  <a:pt x="18900" y="38461"/>
                </a:cubicBezTo>
                <a:cubicBezTo>
                  <a:pt x="18808" y="38461"/>
                  <a:pt x="18740" y="38461"/>
                  <a:pt x="18626" y="38484"/>
                </a:cubicBezTo>
                <a:cubicBezTo>
                  <a:pt x="18626" y="38256"/>
                  <a:pt x="18443" y="38050"/>
                  <a:pt x="18649" y="37822"/>
                </a:cubicBezTo>
                <a:cubicBezTo>
                  <a:pt x="18740" y="37845"/>
                  <a:pt x="18831" y="37845"/>
                  <a:pt x="18877" y="37845"/>
                </a:cubicBezTo>
                <a:cubicBezTo>
                  <a:pt x="18968" y="37685"/>
                  <a:pt x="19014" y="37548"/>
                  <a:pt x="19105" y="37411"/>
                </a:cubicBezTo>
                <a:cubicBezTo>
                  <a:pt x="19219" y="37274"/>
                  <a:pt x="19356" y="37023"/>
                  <a:pt x="19470" y="37023"/>
                </a:cubicBezTo>
                <a:cubicBezTo>
                  <a:pt x="19657" y="37023"/>
                  <a:pt x="19674" y="36834"/>
                  <a:pt x="19813" y="36834"/>
                </a:cubicBezTo>
                <a:cubicBezTo>
                  <a:pt x="19827" y="36834"/>
                  <a:pt x="19842" y="36836"/>
                  <a:pt x="19858" y="36840"/>
                </a:cubicBezTo>
                <a:cubicBezTo>
                  <a:pt x="19904" y="36749"/>
                  <a:pt x="19927" y="36658"/>
                  <a:pt x="19972" y="36589"/>
                </a:cubicBezTo>
                <a:cubicBezTo>
                  <a:pt x="20178" y="36407"/>
                  <a:pt x="20383" y="36224"/>
                  <a:pt x="20612" y="36041"/>
                </a:cubicBezTo>
                <a:cubicBezTo>
                  <a:pt x="20749" y="35950"/>
                  <a:pt x="20885" y="35905"/>
                  <a:pt x="21068" y="35813"/>
                </a:cubicBezTo>
                <a:cubicBezTo>
                  <a:pt x="21114" y="35722"/>
                  <a:pt x="21182" y="35608"/>
                  <a:pt x="21273" y="35425"/>
                </a:cubicBezTo>
                <a:cubicBezTo>
                  <a:pt x="21479" y="35585"/>
                  <a:pt x="21639" y="35699"/>
                  <a:pt x="21821" y="35836"/>
                </a:cubicBezTo>
                <a:cubicBezTo>
                  <a:pt x="21867" y="35631"/>
                  <a:pt x="21913" y="35471"/>
                  <a:pt x="21958" y="35288"/>
                </a:cubicBezTo>
                <a:lnTo>
                  <a:pt x="22050" y="35288"/>
                </a:lnTo>
                <a:cubicBezTo>
                  <a:pt x="22072" y="35380"/>
                  <a:pt x="22095" y="35471"/>
                  <a:pt x="22118" y="35562"/>
                </a:cubicBezTo>
                <a:cubicBezTo>
                  <a:pt x="22209" y="35471"/>
                  <a:pt x="22301" y="35402"/>
                  <a:pt x="22392" y="35311"/>
                </a:cubicBezTo>
                <a:cubicBezTo>
                  <a:pt x="22369" y="35265"/>
                  <a:pt x="22323" y="35197"/>
                  <a:pt x="22278" y="35083"/>
                </a:cubicBezTo>
                <a:lnTo>
                  <a:pt x="22278" y="35083"/>
                </a:lnTo>
                <a:cubicBezTo>
                  <a:pt x="22438" y="35128"/>
                  <a:pt x="22529" y="35151"/>
                  <a:pt x="22620" y="35174"/>
                </a:cubicBezTo>
                <a:cubicBezTo>
                  <a:pt x="22666" y="34923"/>
                  <a:pt x="22757" y="34763"/>
                  <a:pt x="23054" y="34718"/>
                </a:cubicBezTo>
                <a:cubicBezTo>
                  <a:pt x="23077" y="34855"/>
                  <a:pt x="23077" y="34946"/>
                  <a:pt x="23100" y="35060"/>
                </a:cubicBezTo>
                <a:cubicBezTo>
                  <a:pt x="23442" y="34832"/>
                  <a:pt x="23784" y="34626"/>
                  <a:pt x="24104" y="34398"/>
                </a:cubicBezTo>
                <a:cubicBezTo>
                  <a:pt x="24104" y="34375"/>
                  <a:pt x="24081" y="34352"/>
                  <a:pt x="24081" y="34352"/>
                </a:cubicBezTo>
                <a:cubicBezTo>
                  <a:pt x="24195" y="34330"/>
                  <a:pt x="24286" y="34307"/>
                  <a:pt x="24355" y="34307"/>
                </a:cubicBezTo>
                <a:cubicBezTo>
                  <a:pt x="24492" y="34124"/>
                  <a:pt x="24583" y="33987"/>
                  <a:pt x="24674" y="33850"/>
                </a:cubicBezTo>
                <a:cubicBezTo>
                  <a:pt x="24789" y="33873"/>
                  <a:pt x="24880" y="33873"/>
                  <a:pt x="24994" y="33896"/>
                </a:cubicBezTo>
                <a:cubicBezTo>
                  <a:pt x="24652" y="33325"/>
                  <a:pt x="24674" y="33074"/>
                  <a:pt x="25040" y="32892"/>
                </a:cubicBezTo>
                <a:cubicBezTo>
                  <a:pt x="25085" y="33097"/>
                  <a:pt x="25108" y="33302"/>
                  <a:pt x="25131" y="33531"/>
                </a:cubicBezTo>
                <a:cubicBezTo>
                  <a:pt x="25291" y="33485"/>
                  <a:pt x="25428" y="33462"/>
                  <a:pt x="25587" y="33417"/>
                </a:cubicBezTo>
                <a:cubicBezTo>
                  <a:pt x="25496" y="33325"/>
                  <a:pt x="25451" y="33257"/>
                  <a:pt x="25405" y="33211"/>
                </a:cubicBezTo>
                <a:cubicBezTo>
                  <a:pt x="25542" y="33120"/>
                  <a:pt x="25702" y="33051"/>
                  <a:pt x="25839" y="32983"/>
                </a:cubicBezTo>
                <a:cubicBezTo>
                  <a:pt x="25907" y="33074"/>
                  <a:pt x="25953" y="33143"/>
                  <a:pt x="26021" y="33257"/>
                </a:cubicBezTo>
                <a:cubicBezTo>
                  <a:pt x="26067" y="33006"/>
                  <a:pt x="26090" y="32823"/>
                  <a:pt x="26112" y="32618"/>
                </a:cubicBezTo>
                <a:cubicBezTo>
                  <a:pt x="26067" y="32526"/>
                  <a:pt x="26021" y="32435"/>
                  <a:pt x="25976" y="32367"/>
                </a:cubicBezTo>
                <a:cubicBezTo>
                  <a:pt x="26044" y="32275"/>
                  <a:pt x="26090" y="32207"/>
                  <a:pt x="26158" y="32116"/>
                </a:cubicBezTo>
                <a:cubicBezTo>
                  <a:pt x="26044" y="32070"/>
                  <a:pt x="25953" y="32024"/>
                  <a:pt x="25861" y="31979"/>
                </a:cubicBezTo>
                <a:cubicBezTo>
                  <a:pt x="25953" y="31887"/>
                  <a:pt x="26044" y="31819"/>
                  <a:pt x="26158" y="31728"/>
                </a:cubicBezTo>
                <a:cubicBezTo>
                  <a:pt x="26044" y="31659"/>
                  <a:pt x="25953" y="31613"/>
                  <a:pt x="25839" y="31568"/>
                </a:cubicBezTo>
                <a:cubicBezTo>
                  <a:pt x="25907" y="31431"/>
                  <a:pt x="25953" y="31317"/>
                  <a:pt x="26021" y="31134"/>
                </a:cubicBezTo>
                <a:cubicBezTo>
                  <a:pt x="26112" y="31339"/>
                  <a:pt x="26204" y="31476"/>
                  <a:pt x="26295" y="31636"/>
                </a:cubicBezTo>
                <a:cubicBezTo>
                  <a:pt x="26392" y="31636"/>
                  <a:pt x="26506" y="31720"/>
                  <a:pt x="26605" y="31720"/>
                </a:cubicBezTo>
                <a:cubicBezTo>
                  <a:pt x="26670" y="31720"/>
                  <a:pt x="26729" y="31685"/>
                  <a:pt x="26774" y="31568"/>
                </a:cubicBezTo>
                <a:cubicBezTo>
                  <a:pt x="26859" y="31674"/>
                  <a:pt x="26944" y="31799"/>
                  <a:pt x="27028" y="31908"/>
                </a:cubicBezTo>
                <a:lnTo>
                  <a:pt x="27028" y="31908"/>
                </a:lnTo>
                <a:cubicBezTo>
                  <a:pt x="27098" y="31850"/>
                  <a:pt x="27168" y="31810"/>
                  <a:pt x="27229" y="31810"/>
                </a:cubicBezTo>
                <a:cubicBezTo>
                  <a:pt x="27286" y="31810"/>
                  <a:pt x="27335" y="31845"/>
                  <a:pt x="27368" y="31933"/>
                </a:cubicBezTo>
                <a:cubicBezTo>
                  <a:pt x="27528" y="31750"/>
                  <a:pt x="27665" y="31591"/>
                  <a:pt x="27824" y="31431"/>
                </a:cubicBezTo>
                <a:cubicBezTo>
                  <a:pt x="27938" y="31454"/>
                  <a:pt x="28030" y="31476"/>
                  <a:pt x="28144" y="31499"/>
                </a:cubicBezTo>
                <a:cubicBezTo>
                  <a:pt x="28121" y="31362"/>
                  <a:pt x="28098" y="31271"/>
                  <a:pt x="28075" y="31134"/>
                </a:cubicBezTo>
                <a:cubicBezTo>
                  <a:pt x="28258" y="31111"/>
                  <a:pt x="28395" y="31111"/>
                  <a:pt x="28578" y="31088"/>
                </a:cubicBezTo>
                <a:cubicBezTo>
                  <a:pt x="28578" y="31020"/>
                  <a:pt x="28600" y="30951"/>
                  <a:pt x="28600" y="30906"/>
                </a:cubicBezTo>
                <a:cubicBezTo>
                  <a:pt x="28737" y="30860"/>
                  <a:pt x="28874" y="30837"/>
                  <a:pt x="28966" y="30769"/>
                </a:cubicBezTo>
                <a:cubicBezTo>
                  <a:pt x="29422" y="30404"/>
                  <a:pt x="29810" y="29947"/>
                  <a:pt x="30358" y="29673"/>
                </a:cubicBezTo>
                <a:cubicBezTo>
                  <a:pt x="30404" y="29650"/>
                  <a:pt x="30449" y="29582"/>
                  <a:pt x="30495" y="29536"/>
                </a:cubicBezTo>
                <a:cubicBezTo>
                  <a:pt x="30746" y="29331"/>
                  <a:pt x="30997" y="29103"/>
                  <a:pt x="31248" y="28874"/>
                </a:cubicBezTo>
                <a:cubicBezTo>
                  <a:pt x="31568" y="28578"/>
                  <a:pt x="31956" y="28327"/>
                  <a:pt x="32093" y="27870"/>
                </a:cubicBezTo>
                <a:cubicBezTo>
                  <a:pt x="32184" y="27870"/>
                  <a:pt x="32275" y="27893"/>
                  <a:pt x="32367" y="27893"/>
                </a:cubicBezTo>
                <a:cubicBezTo>
                  <a:pt x="32709" y="27596"/>
                  <a:pt x="32709" y="27596"/>
                  <a:pt x="32800" y="27277"/>
                </a:cubicBezTo>
                <a:cubicBezTo>
                  <a:pt x="32709" y="27231"/>
                  <a:pt x="32640" y="27185"/>
                  <a:pt x="32526" y="27117"/>
                </a:cubicBezTo>
                <a:cubicBezTo>
                  <a:pt x="32626" y="27090"/>
                  <a:pt x="32686" y="27073"/>
                  <a:pt x="32742" y="27073"/>
                </a:cubicBezTo>
                <a:cubicBezTo>
                  <a:pt x="32827" y="27073"/>
                  <a:pt x="32904" y="27112"/>
                  <a:pt x="33097" y="27208"/>
                </a:cubicBezTo>
                <a:cubicBezTo>
                  <a:pt x="34444" y="25998"/>
                  <a:pt x="35950" y="24948"/>
                  <a:pt x="37251" y="23533"/>
                </a:cubicBezTo>
                <a:cubicBezTo>
                  <a:pt x="37479" y="23373"/>
                  <a:pt x="37776" y="23191"/>
                  <a:pt x="38050" y="22963"/>
                </a:cubicBezTo>
                <a:cubicBezTo>
                  <a:pt x="38529" y="22552"/>
                  <a:pt x="38986" y="22118"/>
                  <a:pt x="39465" y="21707"/>
                </a:cubicBezTo>
                <a:cubicBezTo>
                  <a:pt x="39990" y="21251"/>
                  <a:pt x="40561" y="20840"/>
                  <a:pt x="41040" y="20361"/>
                </a:cubicBezTo>
                <a:cubicBezTo>
                  <a:pt x="41565" y="19813"/>
                  <a:pt x="42136" y="19333"/>
                  <a:pt x="42706" y="18854"/>
                </a:cubicBezTo>
                <a:cubicBezTo>
                  <a:pt x="42684" y="18808"/>
                  <a:pt x="42638" y="18763"/>
                  <a:pt x="42592" y="18694"/>
                </a:cubicBezTo>
                <a:cubicBezTo>
                  <a:pt x="42729" y="18671"/>
                  <a:pt x="42843" y="18649"/>
                  <a:pt x="42912" y="18649"/>
                </a:cubicBezTo>
                <a:cubicBezTo>
                  <a:pt x="42980" y="18512"/>
                  <a:pt x="43026" y="18420"/>
                  <a:pt x="43072" y="18306"/>
                </a:cubicBezTo>
                <a:cubicBezTo>
                  <a:pt x="43140" y="18352"/>
                  <a:pt x="43209" y="18375"/>
                  <a:pt x="43346" y="18443"/>
                </a:cubicBezTo>
                <a:cubicBezTo>
                  <a:pt x="43528" y="18193"/>
                  <a:pt x="43733" y="17942"/>
                  <a:pt x="43961" y="17668"/>
                </a:cubicBezTo>
                <a:lnTo>
                  <a:pt x="43961" y="17668"/>
                </a:lnTo>
                <a:cubicBezTo>
                  <a:pt x="43971" y="17671"/>
                  <a:pt x="43993" y="17676"/>
                  <a:pt x="44008" y="17690"/>
                </a:cubicBezTo>
                <a:cubicBezTo>
                  <a:pt x="44144" y="17553"/>
                  <a:pt x="44259" y="17462"/>
                  <a:pt x="44373" y="17348"/>
                </a:cubicBezTo>
                <a:cubicBezTo>
                  <a:pt x="44578" y="17165"/>
                  <a:pt x="44875" y="17097"/>
                  <a:pt x="44943" y="16777"/>
                </a:cubicBezTo>
                <a:cubicBezTo>
                  <a:pt x="44943" y="16731"/>
                  <a:pt x="45057" y="16686"/>
                  <a:pt x="45126" y="16663"/>
                </a:cubicBezTo>
                <a:cubicBezTo>
                  <a:pt x="45537" y="16503"/>
                  <a:pt x="45834" y="16229"/>
                  <a:pt x="45970" y="15864"/>
                </a:cubicBezTo>
                <a:cubicBezTo>
                  <a:pt x="46130" y="15773"/>
                  <a:pt x="46267" y="15750"/>
                  <a:pt x="46359" y="15659"/>
                </a:cubicBezTo>
                <a:cubicBezTo>
                  <a:pt x="46861" y="15248"/>
                  <a:pt x="47317" y="14814"/>
                  <a:pt x="47797" y="14403"/>
                </a:cubicBezTo>
                <a:cubicBezTo>
                  <a:pt x="47888" y="14312"/>
                  <a:pt x="48002" y="14198"/>
                  <a:pt x="48093" y="14084"/>
                </a:cubicBezTo>
                <a:cubicBezTo>
                  <a:pt x="48458" y="13741"/>
                  <a:pt x="48846" y="13399"/>
                  <a:pt x="49189" y="13034"/>
                </a:cubicBezTo>
                <a:cubicBezTo>
                  <a:pt x="49280" y="12942"/>
                  <a:pt x="49326" y="12760"/>
                  <a:pt x="49394" y="12577"/>
                </a:cubicBezTo>
                <a:cubicBezTo>
                  <a:pt x="49428" y="12567"/>
                  <a:pt x="49470" y="12566"/>
                  <a:pt x="49517" y="12566"/>
                </a:cubicBezTo>
                <a:cubicBezTo>
                  <a:pt x="49537" y="12566"/>
                  <a:pt x="49557" y="12566"/>
                  <a:pt x="49578" y="12566"/>
                </a:cubicBezTo>
                <a:cubicBezTo>
                  <a:pt x="49739" y="12566"/>
                  <a:pt x="49924" y="12551"/>
                  <a:pt x="49988" y="12280"/>
                </a:cubicBezTo>
                <a:lnTo>
                  <a:pt x="49988" y="12280"/>
                </a:lnTo>
                <a:cubicBezTo>
                  <a:pt x="49851" y="12303"/>
                  <a:pt x="49714" y="12326"/>
                  <a:pt x="49508" y="12349"/>
                </a:cubicBezTo>
                <a:cubicBezTo>
                  <a:pt x="49714" y="12075"/>
                  <a:pt x="49851" y="11892"/>
                  <a:pt x="49965" y="11710"/>
                </a:cubicBezTo>
                <a:cubicBezTo>
                  <a:pt x="50161" y="11710"/>
                  <a:pt x="50260" y="11932"/>
                  <a:pt x="50413" y="11932"/>
                </a:cubicBezTo>
                <a:cubicBezTo>
                  <a:pt x="50456" y="11932"/>
                  <a:pt x="50503" y="11915"/>
                  <a:pt x="50558" y="11870"/>
                </a:cubicBezTo>
                <a:cubicBezTo>
                  <a:pt x="50536" y="11550"/>
                  <a:pt x="50536" y="11550"/>
                  <a:pt x="50764" y="11185"/>
                </a:cubicBezTo>
                <a:cubicBezTo>
                  <a:pt x="50809" y="11276"/>
                  <a:pt x="50855" y="11367"/>
                  <a:pt x="50901" y="11504"/>
                </a:cubicBezTo>
                <a:cubicBezTo>
                  <a:pt x="51061" y="11322"/>
                  <a:pt x="51334" y="11185"/>
                  <a:pt x="51312" y="11025"/>
                </a:cubicBezTo>
                <a:cubicBezTo>
                  <a:pt x="51312" y="10705"/>
                  <a:pt x="51517" y="10728"/>
                  <a:pt x="51722" y="10683"/>
                </a:cubicBezTo>
                <a:cubicBezTo>
                  <a:pt x="51745" y="10591"/>
                  <a:pt x="51768" y="10500"/>
                  <a:pt x="51791" y="10409"/>
                </a:cubicBezTo>
                <a:cubicBezTo>
                  <a:pt x="52110" y="10409"/>
                  <a:pt x="52110" y="10409"/>
                  <a:pt x="52110" y="9975"/>
                </a:cubicBezTo>
                <a:cubicBezTo>
                  <a:pt x="52270" y="9998"/>
                  <a:pt x="52407" y="10021"/>
                  <a:pt x="52613" y="10044"/>
                </a:cubicBezTo>
                <a:cubicBezTo>
                  <a:pt x="52795" y="9838"/>
                  <a:pt x="52978" y="9633"/>
                  <a:pt x="53160" y="9427"/>
                </a:cubicBezTo>
                <a:cubicBezTo>
                  <a:pt x="53160" y="9359"/>
                  <a:pt x="53138" y="9290"/>
                  <a:pt x="53115" y="9199"/>
                </a:cubicBezTo>
                <a:cubicBezTo>
                  <a:pt x="53480" y="9153"/>
                  <a:pt x="53800" y="9062"/>
                  <a:pt x="53914" y="8697"/>
                </a:cubicBezTo>
                <a:cubicBezTo>
                  <a:pt x="53937" y="8628"/>
                  <a:pt x="53982" y="8560"/>
                  <a:pt x="54028" y="8560"/>
                </a:cubicBezTo>
                <a:cubicBezTo>
                  <a:pt x="54325" y="8537"/>
                  <a:pt x="54439" y="8286"/>
                  <a:pt x="54621" y="8126"/>
                </a:cubicBezTo>
                <a:cubicBezTo>
                  <a:pt x="54895" y="7875"/>
                  <a:pt x="55192" y="7624"/>
                  <a:pt x="55420" y="7350"/>
                </a:cubicBezTo>
                <a:cubicBezTo>
                  <a:pt x="55785" y="6939"/>
                  <a:pt x="56310" y="6665"/>
                  <a:pt x="56424" y="6186"/>
                </a:cubicBezTo>
                <a:cubicBezTo>
                  <a:pt x="56653" y="5958"/>
                  <a:pt x="56835" y="5821"/>
                  <a:pt x="56949" y="5684"/>
                </a:cubicBezTo>
                <a:cubicBezTo>
                  <a:pt x="56927" y="5524"/>
                  <a:pt x="56904" y="5410"/>
                  <a:pt x="56881" y="5296"/>
                </a:cubicBezTo>
                <a:cubicBezTo>
                  <a:pt x="56904" y="5273"/>
                  <a:pt x="56927" y="5250"/>
                  <a:pt x="56972" y="5227"/>
                </a:cubicBezTo>
                <a:cubicBezTo>
                  <a:pt x="56972" y="5296"/>
                  <a:pt x="56995" y="5364"/>
                  <a:pt x="57041" y="5501"/>
                </a:cubicBezTo>
                <a:cubicBezTo>
                  <a:pt x="57223" y="5227"/>
                  <a:pt x="57360" y="5022"/>
                  <a:pt x="57497" y="4817"/>
                </a:cubicBezTo>
                <a:cubicBezTo>
                  <a:pt x="57383" y="4748"/>
                  <a:pt x="57269" y="4657"/>
                  <a:pt x="57155" y="4588"/>
                </a:cubicBezTo>
                <a:cubicBezTo>
                  <a:pt x="57155" y="4543"/>
                  <a:pt x="57178" y="4497"/>
                  <a:pt x="57201" y="4451"/>
                </a:cubicBezTo>
                <a:cubicBezTo>
                  <a:pt x="57406" y="4474"/>
                  <a:pt x="57611" y="4497"/>
                  <a:pt x="57840" y="4520"/>
                </a:cubicBezTo>
                <a:cubicBezTo>
                  <a:pt x="58273" y="3812"/>
                  <a:pt x="58890" y="3150"/>
                  <a:pt x="59186" y="2283"/>
                </a:cubicBezTo>
                <a:cubicBezTo>
                  <a:pt x="58958" y="2100"/>
                  <a:pt x="59164" y="2009"/>
                  <a:pt x="59278" y="1941"/>
                </a:cubicBezTo>
                <a:cubicBezTo>
                  <a:pt x="59186" y="1758"/>
                  <a:pt x="59072" y="1598"/>
                  <a:pt x="58981" y="1438"/>
                </a:cubicBezTo>
                <a:cubicBezTo>
                  <a:pt x="58547" y="1507"/>
                  <a:pt x="58387" y="1872"/>
                  <a:pt x="58159" y="2214"/>
                </a:cubicBezTo>
                <a:cubicBezTo>
                  <a:pt x="57908" y="1918"/>
                  <a:pt x="58136" y="1758"/>
                  <a:pt x="58296" y="1575"/>
                </a:cubicBezTo>
                <a:cubicBezTo>
                  <a:pt x="58205" y="1279"/>
                  <a:pt x="58091" y="1005"/>
                  <a:pt x="57794" y="868"/>
                </a:cubicBezTo>
                <a:cubicBezTo>
                  <a:pt x="57794" y="685"/>
                  <a:pt x="57817" y="503"/>
                  <a:pt x="57817" y="366"/>
                </a:cubicBezTo>
                <a:cubicBezTo>
                  <a:pt x="57497" y="229"/>
                  <a:pt x="57223" y="115"/>
                  <a:pt x="569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6154750" y="3884200"/>
            <a:ext cx="1635475" cy="1560125"/>
          </a:xfrm>
          <a:custGeom>
            <a:avLst/>
            <a:gdLst/>
            <a:ahLst/>
            <a:cxnLst/>
            <a:rect l="l" t="t" r="r" b="b"/>
            <a:pathLst>
              <a:path w="65419" h="62405" extrusionOk="0">
                <a:moveTo>
                  <a:pt x="46884" y="20086"/>
                </a:moveTo>
                <a:cubicBezTo>
                  <a:pt x="46884" y="20109"/>
                  <a:pt x="46907" y="20109"/>
                  <a:pt x="46907" y="20132"/>
                </a:cubicBezTo>
                <a:cubicBezTo>
                  <a:pt x="46907" y="20132"/>
                  <a:pt x="46884" y="20155"/>
                  <a:pt x="46884" y="20155"/>
                </a:cubicBezTo>
                <a:cubicBezTo>
                  <a:pt x="46861" y="20155"/>
                  <a:pt x="46861" y="20155"/>
                  <a:pt x="46838" y="20132"/>
                </a:cubicBezTo>
                <a:cubicBezTo>
                  <a:pt x="46861" y="20132"/>
                  <a:pt x="46861" y="20109"/>
                  <a:pt x="46884" y="20086"/>
                </a:cubicBezTo>
                <a:close/>
                <a:moveTo>
                  <a:pt x="27254" y="38347"/>
                </a:moveTo>
                <a:cubicBezTo>
                  <a:pt x="27368" y="38643"/>
                  <a:pt x="27734" y="38826"/>
                  <a:pt x="27642" y="39328"/>
                </a:cubicBezTo>
                <a:cubicBezTo>
                  <a:pt x="27597" y="39146"/>
                  <a:pt x="27551" y="39054"/>
                  <a:pt x="27505" y="38940"/>
                </a:cubicBezTo>
                <a:cubicBezTo>
                  <a:pt x="27300" y="39009"/>
                  <a:pt x="27072" y="39054"/>
                  <a:pt x="26866" y="39123"/>
                </a:cubicBezTo>
                <a:cubicBezTo>
                  <a:pt x="26889" y="39214"/>
                  <a:pt x="26935" y="39328"/>
                  <a:pt x="27003" y="39465"/>
                </a:cubicBezTo>
                <a:cubicBezTo>
                  <a:pt x="26980" y="39488"/>
                  <a:pt x="26958" y="39511"/>
                  <a:pt x="26935" y="39511"/>
                </a:cubicBezTo>
                <a:cubicBezTo>
                  <a:pt x="26775" y="39374"/>
                  <a:pt x="26615" y="39260"/>
                  <a:pt x="26433" y="39100"/>
                </a:cubicBezTo>
                <a:cubicBezTo>
                  <a:pt x="26592" y="38963"/>
                  <a:pt x="26707" y="38849"/>
                  <a:pt x="26843" y="38735"/>
                </a:cubicBezTo>
                <a:cubicBezTo>
                  <a:pt x="26935" y="38780"/>
                  <a:pt x="27026" y="38826"/>
                  <a:pt x="27186" y="38917"/>
                </a:cubicBezTo>
                <a:cubicBezTo>
                  <a:pt x="27117" y="38712"/>
                  <a:pt x="27072" y="38598"/>
                  <a:pt x="27026" y="38461"/>
                </a:cubicBezTo>
                <a:cubicBezTo>
                  <a:pt x="27095" y="38438"/>
                  <a:pt x="27163" y="38392"/>
                  <a:pt x="27254" y="38347"/>
                </a:cubicBezTo>
                <a:close/>
                <a:moveTo>
                  <a:pt x="19334" y="43414"/>
                </a:moveTo>
                <a:cubicBezTo>
                  <a:pt x="19329" y="43414"/>
                  <a:pt x="19328" y="43415"/>
                  <a:pt x="19332" y="43416"/>
                </a:cubicBezTo>
                <a:lnTo>
                  <a:pt x="19332" y="43416"/>
                </a:lnTo>
                <a:cubicBezTo>
                  <a:pt x="19332" y="43416"/>
                  <a:pt x="19333" y="43415"/>
                  <a:pt x="19334" y="43414"/>
                </a:cubicBezTo>
                <a:close/>
                <a:moveTo>
                  <a:pt x="19562" y="45422"/>
                </a:moveTo>
                <a:cubicBezTo>
                  <a:pt x="19608" y="45605"/>
                  <a:pt x="19654" y="45742"/>
                  <a:pt x="19699" y="45856"/>
                </a:cubicBezTo>
                <a:cubicBezTo>
                  <a:pt x="19745" y="45993"/>
                  <a:pt x="19813" y="46107"/>
                  <a:pt x="19882" y="46244"/>
                </a:cubicBezTo>
                <a:cubicBezTo>
                  <a:pt x="19813" y="46290"/>
                  <a:pt x="19722" y="46335"/>
                  <a:pt x="19631" y="46404"/>
                </a:cubicBezTo>
                <a:cubicBezTo>
                  <a:pt x="19494" y="46199"/>
                  <a:pt x="19380" y="46016"/>
                  <a:pt x="19243" y="45788"/>
                </a:cubicBezTo>
                <a:cubicBezTo>
                  <a:pt x="19311" y="45719"/>
                  <a:pt x="19402" y="45605"/>
                  <a:pt x="19562" y="45422"/>
                </a:cubicBezTo>
                <a:close/>
                <a:moveTo>
                  <a:pt x="9154" y="51654"/>
                </a:moveTo>
                <a:cubicBezTo>
                  <a:pt x="9245" y="51768"/>
                  <a:pt x="9291" y="51882"/>
                  <a:pt x="9336" y="51973"/>
                </a:cubicBezTo>
                <a:cubicBezTo>
                  <a:pt x="9268" y="52224"/>
                  <a:pt x="8880" y="52361"/>
                  <a:pt x="9154" y="52658"/>
                </a:cubicBezTo>
                <a:cubicBezTo>
                  <a:pt x="9040" y="52749"/>
                  <a:pt x="8948" y="52818"/>
                  <a:pt x="8880" y="52886"/>
                </a:cubicBezTo>
                <a:cubicBezTo>
                  <a:pt x="8811" y="52749"/>
                  <a:pt x="8743" y="52635"/>
                  <a:pt x="8675" y="52521"/>
                </a:cubicBezTo>
                <a:cubicBezTo>
                  <a:pt x="8834" y="52247"/>
                  <a:pt x="8994" y="51950"/>
                  <a:pt x="9154" y="51654"/>
                </a:cubicBezTo>
                <a:close/>
                <a:moveTo>
                  <a:pt x="64003" y="0"/>
                </a:moveTo>
                <a:cubicBezTo>
                  <a:pt x="63524" y="274"/>
                  <a:pt x="62976" y="411"/>
                  <a:pt x="62839" y="1027"/>
                </a:cubicBezTo>
                <a:cubicBezTo>
                  <a:pt x="62702" y="1050"/>
                  <a:pt x="62611" y="1073"/>
                  <a:pt x="62451" y="1096"/>
                </a:cubicBezTo>
                <a:cubicBezTo>
                  <a:pt x="62542" y="1233"/>
                  <a:pt x="62588" y="1301"/>
                  <a:pt x="62634" y="1393"/>
                </a:cubicBezTo>
                <a:cubicBezTo>
                  <a:pt x="62748" y="1324"/>
                  <a:pt x="62839" y="1278"/>
                  <a:pt x="62839" y="1278"/>
                </a:cubicBezTo>
                <a:cubicBezTo>
                  <a:pt x="63113" y="1438"/>
                  <a:pt x="63318" y="1529"/>
                  <a:pt x="63592" y="1689"/>
                </a:cubicBezTo>
                <a:cubicBezTo>
                  <a:pt x="63364" y="1826"/>
                  <a:pt x="63159" y="1918"/>
                  <a:pt x="62999" y="2032"/>
                </a:cubicBezTo>
                <a:cubicBezTo>
                  <a:pt x="62839" y="1940"/>
                  <a:pt x="62725" y="1895"/>
                  <a:pt x="62542" y="1803"/>
                </a:cubicBezTo>
                <a:lnTo>
                  <a:pt x="62542" y="1803"/>
                </a:lnTo>
                <a:cubicBezTo>
                  <a:pt x="62588" y="2077"/>
                  <a:pt x="62611" y="2283"/>
                  <a:pt x="62634" y="2488"/>
                </a:cubicBezTo>
                <a:cubicBezTo>
                  <a:pt x="61949" y="3150"/>
                  <a:pt x="61241" y="3835"/>
                  <a:pt x="60534" y="4474"/>
                </a:cubicBezTo>
                <a:cubicBezTo>
                  <a:pt x="60442" y="4565"/>
                  <a:pt x="60283" y="4588"/>
                  <a:pt x="60146" y="4634"/>
                </a:cubicBezTo>
                <a:cubicBezTo>
                  <a:pt x="60100" y="4657"/>
                  <a:pt x="60077" y="4679"/>
                  <a:pt x="60009" y="4725"/>
                </a:cubicBezTo>
                <a:lnTo>
                  <a:pt x="60009" y="4976"/>
                </a:lnTo>
                <a:cubicBezTo>
                  <a:pt x="59826" y="5090"/>
                  <a:pt x="59643" y="5204"/>
                  <a:pt x="59506" y="5318"/>
                </a:cubicBezTo>
                <a:cubicBezTo>
                  <a:pt x="59347" y="5159"/>
                  <a:pt x="59233" y="5045"/>
                  <a:pt x="59073" y="4908"/>
                </a:cubicBezTo>
                <a:cubicBezTo>
                  <a:pt x="58982" y="5067"/>
                  <a:pt x="58913" y="5227"/>
                  <a:pt x="58845" y="5387"/>
                </a:cubicBezTo>
                <a:cubicBezTo>
                  <a:pt x="58799" y="5387"/>
                  <a:pt x="58730" y="5433"/>
                  <a:pt x="58662" y="5455"/>
                </a:cubicBezTo>
                <a:cubicBezTo>
                  <a:pt x="58708" y="5570"/>
                  <a:pt x="58776" y="5684"/>
                  <a:pt x="58822" y="5775"/>
                </a:cubicBezTo>
                <a:cubicBezTo>
                  <a:pt x="58753" y="5980"/>
                  <a:pt x="58274" y="6003"/>
                  <a:pt x="58571" y="6300"/>
                </a:cubicBezTo>
                <a:cubicBezTo>
                  <a:pt x="58046" y="6802"/>
                  <a:pt x="57566" y="7327"/>
                  <a:pt x="57019" y="7784"/>
                </a:cubicBezTo>
                <a:cubicBezTo>
                  <a:pt x="56448" y="8240"/>
                  <a:pt x="56014" y="8834"/>
                  <a:pt x="55444" y="9107"/>
                </a:cubicBezTo>
                <a:cubicBezTo>
                  <a:pt x="54987" y="9724"/>
                  <a:pt x="54439" y="10180"/>
                  <a:pt x="53869" y="10705"/>
                </a:cubicBezTo>
                <a:cubicBezTo>
                  <a:pt x="53618" y="10294"/>
                  <a:pt x="53275" y="10020"/>
                  <a:pt x="52910" y="9769"/>
                </a:cubicBezTo>
                <a:cubicBezTo>
                  <a:pt x="52842" y="9815"/>
                  <a:pt x="52773" y="9884"/>
                  <a:pt x="52682" y="9975"/>
                </a:cubicBezTo>
                <a:cubicBezTo>
                  <a:pt x="52636" y="9838"/>
                  <a:pt x="52613" y="9769"/>
                  <a:pt x="52545" y="9587"/>
                </a:cubicBezTo>
                <a:cubicBezTo>
                  <a:pt x="52317" y="9884"/>
                  <a:pt x="52157" y="10135"/>
                  <a:pt x="52020" y="10317"/>
                </a:cubicBezTo>
                <a:cubicBezTo>
                  <a:pt x="51860" y="10386"/>
                  <a:pt x="51723" y="10431"/>
                  <a:pt x="51586" y="10477"/>
                </a:cubicBezTo>
                <a:cubicBezTo>
                  <a:pt x="51723" y="10614"/>
                  <a:pt x="51792" y="10705"/>
                  <a:pt x="51883" y="10819"/>
                </a:cubicBezTo>
                <a:cubicBezTo>
                  <a:pt x="51723" y="10865"/>
                  <a:pt x="51609" y="10911"/>
                  <a:pt x="51472" y="10956"/>
                </a:cubicBezTo>
                <a:cubicBezTo>
                  <a:pt x="51449" y="10865"/>
                  <a:pt x="51426" y="10751"/>
                  <a:pt x="51381" y="10614"/>
                </a:cubicBezTo>
                <a:cubicBezTo>
                  <a:pt x="51289" y="10728"/>
                  <a:pt x="51198" y="10819"/>
                  <a:pt x="51130" y="10911"/>
                </a:cubicBezTo>
                <a:cubicBezTo>
                  <a:pt x="51175" y="11025"/>
                  <a:pt x="51221" y="11116"/>
                  <a:pt x="51289" y="11276"/>
                </a:cubicBezTo>
                <a:cubicBezTo>
                  <a:pt x="51130" y="11230"/>
                  <a:pt x="51061" y="11207"/>
                  <a:pt x="50924" y="11162"/>
                </a:cubicBezTo>
                <a:cubicBezTo>
                  <a:pt x="50650" y="11367"/>
                  <a:pt x="50354" y="11618"/>
                  <a:pt x="50080" y="11824"/>
                </a:cubicBezTo>
                <a:cubicBezTo>
                  <a:pt x="50171" y="12029"/>
                  <a:pt x="50239" y="12189"/>
                  <a:pt x="50331" y="12394"/>
                </a:cubicBezTo>
                <a:cubicBezTo>
                  <a:pt x="50285" y="12440"/>
                  <a:pt x="50239" y="12486"/>
                  <a:pt x="50171" y="12531"/>
                </a:cubicBezTo>
                <a:cubicBezTo>
                  <a:pt x="50057" y="12394"/>
                  <a:pt x="49943" y="12257"/>
                  <a:pt x="49851" y="12120"/>
                </a:cubicBezTo>
                <a:cubicBezTo>
                  <a:pt x="49532" y="12143"/>
                  <a:pt x="49486" y="12394"/>
                  <a:pt x="49395" y="12600"/>
                </a:cubicBezTo>
                <a:cubicBezTo>
                  <a:pt x="49281" y="12668"/>
                  <a:pt x="49098" y="12668"/>
                  <a:pt x="49053" y="12760"/>
                </a:cubicBezTo>
                <a:cubicBezTo>
                  <a:pt x="48870" y="13079"/>
                  <a:pt x="48528" y="13216"/>
                  <a:pt x="48322" y="13467"/>
                </a:cubicBezTo>
                <a:cubicBezTo>
                  <a:pt x="48117" y="13695"/>
                  <a:pt x="47934" y="13901"/>
                  <a:pt x="47751" y="14106"/>
                </a:cubicBezTo>
                <a:cubicBezTo>
                  <a:pt x="47843" y="14289"/>
                  <a:pt x="47911" y="14426"/>
                  <a:pt x="47980" y="14563"/>
                </a:cubicBezTo>
                <a:lnTo>
                  <a:pt x="48413" y="14563"/>
                </a:lnTo>
                <a:cubicBezTo>
                  <a:pt x="48596" y="14791"/>
                  <a:pt x="48733" y="15019"/>
                  <a:pt x="48642" y="15316"/>
                </a:cubicBezTo>
                <a:cubicBezTo>
                  <a:pt x="48607" y="15473"/>
                  <a:pt x="48546" y="15576"/>
                  <a:pt x="48417" y="15576"/>
                </a:cubicBezTo>
                <a:cubicBezTo>
                  <a:pt x="48377" y="15576"/>
                  <a:pt x="48331" y="15566"/>
                  <a:pt x="48276" y="15544"/>
                </a:cubicBezTo>
                <a:cubicBezTo>
                  <a:pt x="48185" y="15544"/>
                  <a:pt x="48094" y="15567"/>
                  <a:pt x="48025" y="15567"/>
                </a:cubicBezTo>
                <a:cubicBezTo>
                  <a:pt x="48003" y="15795"/>
                  <a:pt x="48003" y="15978"/>
                  <a:pt x="47980" y="16275"/>
                </a:cubicBezTo>
                <a:cubicBezTo>
                  <a:pt x="47881" y="16110"/>
                  <a:pt x="47788" y="16046"/>
                  <a:pt x="47692" y="16046"/>
                </a:cubicBezTo>
                <a:cubicBezTo>
                  <a:pt x="47589" y="16046"/>
                  <a:pt x="47482" y="16122"/>
                  <a:pt x="47363" y="16229"/>
                </a:cubicBezTo>
                <a:cubicBezTo>
                  <a:pt x="47386" y="15909"/>
                  <a:pt x="47409" y="15704"/>
                  <a:pt x="47432" y="15476"/>
                </a:cubicBezTo>
                <a:cubicBezTo>
                  <a:pt x="47363" y="15384"/>
                  <a:pt x="47295" y="15270"/>
                  <a:pt x="47226" y="15179"/>
                </a:cubicBezTo>
                <a:cubicBezTo>
                  <a:pt x="46907" y="15179"/>
                  <a:pt x="46861" y="15156"/>
                  <a:pt x="46838" y="14814"/>
                </a:cubicBezTo>
                <a:cubicBezTo>
                  <a:pt x="46633" y="14928"/>
                  <a:pt x="46473" y="15065"/>
                  <a:pt x="46291" y="15179"/>
                </a:cubicBezTo>
                <a:cubicBezTo>
                  <a:pt x="46268" y="15339"/>
                  <a:pt x="46245" y="15476"/>
                  <a:pt x="46245" y="15521"/>
                </a:cubicBezTo>
                <a:cubicBezTo>
                  <a:pt x="46017" y="15613"/>
                  <a:pt x="45857" y="15681"/>
                  <a:pt x="45697" y="15750"/>
                </a:cubicBezTo>
                <a:cubicBezTo>
                  <a:pt x="45674" y="15932"/>
                  <a:pt x="45652" y="16115"/>
                  <a:pt x="45652" y="16206"/>
                </a:cubicBezTo>
                <a:cubicBezTo>
                  <a:pt x="45469" y="16229"/>
                  <a:pt x="45309" y="16206"/>
                  <a:pt x="45195" y="16275"/>
                </a:cubicBezTo>
                <a:cubicBezTo>
                  <a:pt x="45012" y="16366"/>
                  <a:pt x="44853" y="16503"/>
                  <a:pt x="44716" y="16640"/>
                </a:cubicBezTo>
                <a:cubicBezTo>
                  <a:pt x="44510" y="16822"/>
                  <a:pt x="44373" y="17028"/>
                  <a:pt x="44168" y="17188"/>
                </a:cubicBezTo>
                <a:cubicBezTo>
                  <a:pt x="43597" y="17644"/>
                  <a:pt x="43004" y="18078"/>
                  <a:pt x="42547" y="18671"/>
                </a:cubicBezTo>
                <a:cubicBezTo>
                  <a:pt x="42456" y="18808"/>
                  <a:pt x="42319" y="18900"/>
                  <a:pt x="42182" y="19014"/>
                </a:cubicBezTo>
                <a:cubicBezTo>
                  <a:pt x="42045" y="19128"/>
                  <a:pt x="41885" y="19219"/>
                  <a:pt x="41771" y="19356"/>
                </a:cubicBezTo>
                <a:cubicBezTo>
                  <a:pt x="41611" y="19516"/>
                  <a:pt x="41497" y="19744"/>
                  <a:pt x="41338" y="19904"/>
                </a:cubicBezTo>
                <a:cubicBezTo>
                  <a:pt x="40972" y="20223"/>
                  <a:pt x="40607" y="20497"/>
                  <a:pt x="40219" y="20817"/>
                </a:cubicBezTo>
                <a:cubicBezTo>
                  <a:pt x="40242" y="20862"/>
                  <a:pt x="40288" y="20931"/>
                  <a:pt x="40333" y="20999"/>
                </a:cubicBezTo>
                <a:cubicBezTo>
                  <a:pt x="40128" y="21136"/>
                  <a:pt x="39922" y="21273"/>
                  <a:pt x="39671" y="21433"/>
                </a:cubicBezTo>
                <a:cubicBezTo>
                  <a:pt x="40082" y="21479"/>
                  <a:pt x="40128" y="21524"/>
                  <a:pt x="40219" y="22027"/>
                </a:cubicBezTo>
                <a:cubicBezTo>
                  <a:pt x="40151" y="22049"/>
                  <a:pt x="40082" y="22095"/>
                  <a:pt x="39991" y="22141"/>
                </a:cubicBezTo>
                <a:cubicBezTo>
                  <a:pt x="39922" y="21981"/>
                  <a:pt x="39877" y="21890"/>
                  <a:pt x="39854" y="21798"/>
                </a:cubicBezTo>
                <a:cubicBezTo>
                  <a:pt x="39694" y="21776"/>
                  <a:pt x="39557" y="21753"/>
                  <a:pt x="39397" y="21730"/>
                </a:cubicBezTo>
                <a:cubicBezTo>
                  <a:pt x="39397" y="21844"/>
                  <a:pt x="39375" y="21958"/>
                  <a:pt x="39375" y="22072"/>
                </a:cubicBezTo>
                <a:cubicBezTo>
                  <a:pt x="39260" y="22095"/>
                  <a:pt x="39146" y="22118"/>
                  <a:pt x="39055" y="22141"/>
                </a:cubicBezTo>
                <a:cubicBezTo>
                  <a:pt x="39009" y="22232"/>
                  <a:pt x="38987" y="22300"/>
                  <a:pt x="38964" y="22369"/>
                </a:cubicBezTo>
                <a:cubicBezTo>
                  <a:pt x="38872" y="22346"/>
                  <a:pt x="38781" y="22300"/>
                  <a:pt x="38667" y="22278"/>
                </a:cubicBezTo>
                <a:cubicBezTo>
                  <a:pt x="38416" y="22597"/>
                  <a:pt x="37982" y="22757"/>
                  <a:pt x="37914" y="23213"/>
                </a:cubicBezTo>
                <a:cubicBezTo>
                  <a:pt x="37891" y="23328"/>
                  <a:pt x="37777" y="23396"/>
                  <a:pt x="37708" y="23487"/>
                </a:cubicBezTo>
                <a:cubicBezTo>
                  <a:pt x="37526" y="23693"/>
                  <a:pt x="37320" y="23921"/>
                  <a:pt x="37115" y="24149"/>
                </a:cubicBezTo>
                <a:cubicBezTo>
                  <a:pt x="37343" y="24127"/>
                  <a:pt x="37526" y="24127"/>
                  <a:pt x="37708" y="24104"/>
                </a:cubicBezTo>
                <a:cubicBezTo>
                  <a:pt x="37822" y="24263"/>
                  <a:pt x="37914" y="24423"/>
                  <a:pt x="38028" y="24560"/>
                </a:cubicBezTo>
                <a:cubicBezTo>
                  <a:pt x="37845" y="24788"/>
                  <a:pt x="37663" y="24994"/>
                  <a:pt x="37480" y="25199"/>
                </a:cubicBezTo>
                <a:cubicBezTo>
                  <a:pt x="37503" y="25222"/>
                  <a:pt x="37503" y="25222"/>
                  <a:pt x="37526" y="25222"/>
                </a:cubicBezTo>
                <a:cubicBezTo>
                  <a:pt x="37663" y="25131"/>
                  <a:pt x="37822" y="25040"/>
                  <a:pt x="37982" y="24948"/>
                </a:cubicBezTo>
                <a:cubicBezTo>
                  <a:pt x="37982" y="24971"/>
                  <a:pt x="38005" y="25017"/>
                  <a:pt x="38005" y="25040"/>
                </a:cubicBezTo>
                <a:cubicBezTo>
                  <a:pt x="38188" y="25017"/>
                  <a:pt x="38393" y="24994"/>
                  <a:pt x="38576" y="24971"/>
                </a:cubicBezTo>
                <a:cubicBezTo>
                  <a:pt x="38462" y="24971"/>
                  <a:pt x="38347" y="24948"/>
                  <a:pt x="38188" y="24948"/>
                </a:cubicBezTo>
                <a:cubicBezTo>
                  <a:pt x="38325" y="24720"/>
                  <a:pt x="38416" y="24560"/>
                  <a:pt x="38530" y="24378"/>
                </a:cubicBezTo>
                <a:cubicBezTo>
                  <a:pt x="38416" y="24355"/>
                  <a:pt x="38325" y="24332"/>
                  <a:pt x="38210" y="24286"/>
                </a:cubicBezTo>
                <a:cubicBezTo>
                  <a:pt x="38280" y="24201"/>
                  <a:pt x="38352" y="24176"/>
                  <a:pt x="38425" y="24176"/>
                </a:cubicBezTo>
                <a:cubicBezTo>
                  <a:pt x="38525" y="24176"/>
                  <a:pt x="38626" y="24224"/>
                  <a:pt x="38719" y="24224"/>
                </a:cubicBezTo>
                <a:cubicBezTo>
                  <a:pt x="38756" y="24224"/>
                  <a:pt x="38792" y="24217"/>
                  <a:pt x="38827" y="24195"/>
                </a:cubicBezTo>
                <a:lnTo>
                  <a:pt x="38827" y="24834"/>
                </a:lnTo>
                <a:cubicBezTo>
                  <a:pt x="38804" y="24857"/>
                  <a:pt x="38713" y="24925"/>
                  <a:pt x="38621" y="25017"/>
                </a:cubicBezTo>
                <a:cubicBezTo>
                  <a:pt x="38530" y="25291"/>
                  <a:pt x="38279" y="25359"/>
                  <a:pt x="38096" y="25519"/>
                </a:cubicBezTo>
                <a:cubicBezTo>
                  <a:pt x="37594" y="25998"/>
                  <a:pt x="37069" y="26500"/>
                  <a:pt x="36590" y="27002"/>
                </a:cubicBezTo>
                <a:cubicBezTo>
                  <a:pt x="36019" y="27596"/>
                  <a:pt x="35357" y="28075"/>
                  <a:pt x="34810" y="28714"/>
                </a:cubicBezTo>
                <a:cubicBezTo>
                  <a:pt x="34653" y="28890"/>
                  <a:pt x="34480" y="29200"/>
                  <a:pt x="34205" y="29200"/>
                </a:cubicBezTo>
                <a:cubicBezTo>
                  <a:pt x="34158" y="29200"/>
                  <a:pt x="34109" y="29191"/>
                  <a:pt x="34056" y="29171"/>
                </a:cubicBezTo>
                <a:cubicBezTo>
                  <a:pt x="33874" y="29696"/>
                  <a:pt x="33417" y="29970"/>
                  <a:pt x="33075" y="30403"/>
                </a:cubicBezTo>
                <a:cubicBezTo>
                  <a:pt x="33006" y="30221"/>
                  <a:pt x="32961" y="30130"/>
                  <a:pt x="32892" y="29947"/>
                </a:cubicBezTo>
                <a:lnTo>
                  <a:pt x="32892" y="29947"/>
                </a:lnTo>
                <a:cubicBezTo>
                  <a:pt x="32824" y="30289"/>
                  <a:pt x="32915" y="30632"/>
                  <a:pt x="32527" y="30769"/>
                </a:cubicBezTo>
                <a:cubicBezTo>
                  <a:pt x="32481" y="30563"/>
                  <a:pt x="32459" y="30358"/>
                  <a:pt x="32413" y="30107"/>
                </a:cubicBezTo>
                <a:cubicBezTo>
                  <a:pt x="32299" y="30198"/>
                  <a:pt x="32207" y="30266"/>
                  <a:pt x="32116" y="30335"/>
                </a:cubicBezTo>
                <a:cubicBezTo>
                  <a:pt x="32070" y="30289"/>
                  <a:pt x="32025" y="30221"/>
                  <a:pt x="31979" y="30175"/>
                </a:cubicBezTo>
                <a:cubicBezTo>
                  <a:pt x="31956" y="30244"/>
                  <a:pt x="31934" y="30289"/>
                  <a:pt x="31888" y="30403"/>
                </a:cubicBezTo>
                <a:cubicBezTo>
                  <a:pt x="31751" y="30198"/>
                  <a:pt x="31682" y="30084"/>
                  <a:pt x="31591" y="29924"/>
                </a:cubicBezTo>
                <a:lnTo>
                  <a:pt x="31591" y="29924"/>
                </a:lnTo>
                <a:cubicBezTo>
                  <a:pt x="31728" y="29947"/>
                  <a:pt x="31774" y="29947"/>
                  <a:pt x="31797" y="29947"/>
                </a:cubicBezTo>
                <a:cubicBezTo>
                  <a:pt x="31842" y="29947"/>
                  <a:pt x="31888" y="29993"/>
                  <a:pt x="31934" y="29993"/>
                </a:cubicBezTo>
                <a:cubicBezTo>
                  <a:pt x="31934" y="29970"/>
                  <a:pt x="31934" y="29947"/>
                  <a:pt x="31911" y="29924"/>
                </a:cubicBezTo>
                <a:cubicBezTo>
                  <a:pt x="32093" y="29878"/>
                  <a:pt x="32276" y="29833"/>
                  <a:pt x="32459" y="29787"/>
                </a:cubicBezTo>
                <a:cubicBezTo>
                  <a:pt x="32527" y="29696"/>
                  <a:pt x="32595" y="29605"/>
                  <a:pt x="32664" y="29513"/>
                </a:cubicBezTo>
                <a:cubicBezTo>
                  <a:pt x="32413" y="29422"/>
                  <a:pt x="32207" y="29308"/>
                  <a:pt x="31956" y="29194"/>
                </a:cubicBezTo>
                <a:cubicBezTo>
                  <a:pt x="31911" y="29148"/>
                  <a:pt x="31865" y="29057"/>
                  <a:pt x="31774" y="28897"/>
                </a:cubicBezTo>
                <a:cubicBezTo>
                  <a:pt x="31409" y="29308"/>
                  <a:pt x="31089" y="29650"/>
                  <a:pt x="30747" y="30015"/>
                </a:cubicBezTo>
                <a:cubicBezTo>
                  <a:pt x="30792" y="30107"/>
                  <a:pt x="30838" y="30198"/>
                  <a:pt x="30884" y="30289"/>
                </a:cubicBezTo>
                <a:cubicBezTo>
                  <a:pt x="31021" y="30495"/>
                  <a:pt x="31135" y="30723"/>
                  <a:pt x="31294" y="30974"/>
                </a:cubicBezTo>
                <a:cubicBezTo>
                  <a:pt x="31135" y="31065"/>
                  <a:pt x="31043" y="31111"/>
                  <a:pt x="30906" y="31180"/>
                </a:cubicBezTo>
                <a:cubicBezTo>
                  <a:pt x="30952" y="31271"/>
                  <a:pt x="30998" y="31362"/>
                  <a:pt x="31066" y="31476"/>
                </a:cubicBezTo>
                <a:cubicBezTo>
                  <a:pt x="30975" y="31499"/>
                  <a:pt x="30906" y="31545"/>
                  <a:pt x="30747" y="31613"/>
                </a:cubicBezTo>
                <a:lnTo>
                  <a:pt x="30747" y="30426"/>
                </a:lnTo>
                <a:cubicBezTo>
                  <a:pt x="30610" y="30518"/>
                  <a:pt x="30473" y="30632"/>
                  <a:pt x="30290" y="30746"/>
                </a:cubicBezTo>
                <a:cubicBezTo>
                  <a:pt x="30313" y="30906"/>
                  <a:pt x="30359" y="31088"/>
                  <a:pt x="30404" y="31294"/>
                </a:cubicBezTo>
                <a:cubicBezTo>
                  <a:pt x="30222" y="31271"/>
                  <a:pt x="30016" y="31248"/>
                  <a:pt x="29788" y="31202"/>
                </a:cubicBezTo>
                <a:lnTo>
                  <a:pt x="29788" y="31202"/>
                </a:lnTo>
                <a:cubicBezTo>
                  <a:pt x="29925" y="31545"/>
                  <a:pt x="30062" y="31841"/>
                  <a:pt x="30222" y="32184"/>
                </a:cubicBezTo>
                <a:cubicBezTo>
                  <a:pt x="29925" y="32207"/>
                  <a:pt x="29697" y="32207"/>
                  <a:pt x="29377" y="32229"/>
                </a:cubicBezTo>
                <a:cubicBezTo>
                  <a:pt x="29514" y="32115"/>
                  <a:pt x="29583" y="32024"/>
                  <a:pt x="29674" y="31956"/>
                </a:cubicBezTo>
                <a:cubicBezTo>
                  <a:pt x="29583" y="31887"/>
                  <a:pt x="29491" y="31841"/>
                  <a:pt x="29377" y="31796"/>
                </a:cubicBezTo>
                <a:cubicBezTo>
                  <a:pt x="29400" y="31613"/>
                  <a:pt x="29423" y="31476"/>
                  <a:pt x="29468" y="31316"/>
                </a:cubicBezTo>
                <a:lnTo>
                  <a:pt x="29468" y="31316"/>
                </a:lnTo>
                <a:cubicBezTo>
                  <a:pt x="29035" y="31339"/>
                  <a:pt x="29149" y="31727"/>
                  <a:pt x="28989" y="31933"/>
                </a:cubicBezTo>
                <a:cubicBezTo>
                  <a:pt x="28931" y="31881"/>
                  <a:pt x="28886" y="31861"/>
                  <a:pt x="28849" y="31861"/>
                </a:cubicBezTo>
                <a:cubicBezTo>
                  <a:pt x="28756" y="31861"/>
                  <a:pt x="28719" y="31994"/>
                  <a:pt x="28670" y="32093"/>
                </a:cubicBezTo>
                <a:cubicBezTo>
                  <a:pt x="28670" y="32138"/>
                  <a:pt x="28692" y="32229"/>
                  <a:pt x="28715" y="32344"/>
                </a:cubicBezTo>
                <a:cubicBezTo>
                  <a:pt x="28806" y="32252"/>
                  <a:pt x="28852" y="32184"/>
                  <a:pt x="28943" y="32093"/>
                </a:cubicBezTo>
                <a:cubicBezTo>
                  <a:pt x="29058" y="32207"/>
                  <a:pt x="29172" y="32298"/>
                  <a:pt x="29309" y="32412"/>
                </a:cubicBezTo>
                <a:cubicBezTo>
                  <a:pt x="29400" y="32435"/>
                  <a:pt x="29560" y="32481"/>
                  <a:pt x="29811" y="32549"/>
                </a:cubicBezTo>
                <a:cubicBezTo>
                  <a:pt x="29537" y="32732"/>
                  <a:pt x="29354" y="32823"/>
                  <a:pt x="29172" y="32937"/>
                </a:cubicBezTo>
                <a:cubicBezTo>
                  <a:pt x="29035" y="32777"/>
                  <a:pt x="28921" y="32640"/>
                  <a:pt x="28829" y="32503"/>
                </a:cubicBezTo>
                <a:cubicBezTo>
                  <a:pt x="28715" y="32572"/>
                  <a:pt x="28624" y="32618"/>
                  <a:pt x="28510" y="32663"/>
                </a:cubicBezTo>
                <a:cubicBezTo>
                  <a:pt x="28464" y="32549"/>
                  <a:pt x="28418" y="32458"/>
                  <a:pt x="28350" y="32321"/>
                </a:cubicBezTo>
                <a:cubicBezTo>
                  <a:pt x="27985" y="32663"/>
                  <a:pt x="27665" y="32983"/>
                  <a:pt x="27323" y="33279"/>
                </a:cubicBezTo>
                <a:cubicBezTo>
                  <a:pt x="27117" y="33485"/>
                  <a:pt x="26866" y="33645"/>
                  <a:pt x="26661" y="33850"/>
                </a:cubicBezTo>
                <a:cubicBezTo>
                  <a:pt x="26319" y="34170"/>
                  <a:pt x="25930" y="34398"/>
                  <a:pt x="25702" y="34832"/>
                </a:cubicBezTo>
                <a:cubicBezTo>
                  <a:pt x="25611" y="35014"/>
                  <a:pt x="25405" y="35128"/>
                  <a:pt x="25269" y="35265"/>
                </a:cubicBezTo>
                <a:cubicBezTo>
                  <a:pt x="25132" y="35357"/>
                  <a:pt x="24995" y="35448"/>
                  <a:pt x="24881" y="35585"/>
                </a:cubicBezTo>
                <a:cubicBezTo>
                  <a:pt x="24492" y="35996"/>
                  <a:pt x="24127" y="36429"/>
                  <a:pt x="23739" y="36840"/>
                </a:cubicBezTo>
                <a:cubicBezTo>
                  <a:pt x="23602" y="37000"/>
                  <a:pt x="23420" y="37137"/>
                  <a:pt x="23283" y="37274"/>
                </a:cubicBezTo>
                <a:cubicBezTo>
                  <a:pt x="23420" y="37365"/>
                  <a:pt x="23557" y="37434"/>
                  <a:pt x="23694" y="37525"/>
                </a:cubicBezTo>
                <a:cubicBezTo>
                  <a:pt x="23739" y="37479"/>
                  <a:pt x="23808" y="37434"/>
                  <a:pt x="23899" y="37365"/>
                </a:cubicBezTo>
                <a:cubicBezTo>
                  <a:pt x="23922" y="37502"/>
                  <a:pt x="23945" y="37593"/>
                  <a:pt x="23967" y="37685"/>
                </a:cubicBezTo>
                <a:cubicBezTo>
                  <a:pt x="24059" y="37799"/>
                  <a:pt x="24333" y="37662"/>
                  <a:pt x="24310" y="37913"/>
                </a:cubicBezTo>
                <a:cubicBezTo>
                  <a:pt x="24428" y="37794"/>
                  <a:pt x="24484" y="37563"/>
                  <a:pt x="24663" y="37563"/>
                </a:cubicBezTo>
                <a:cubicBezTo>
                  <a:pt x="24726" y="37563"/>
                  <a:pt x="24803" y="37591"/>
                  <a:pt x="24903" y="37662"/>
                </a:cubicBezTo>
                <a:lnTo>
                  <a:pt x="24903" y="37023"/>
                </a:lnTo>
                <a:cubicBezTo>
                  <a:pt x="25132" y="37160"/>
                  <a:pt x="25337" y="37251"/>
                  <a:pt x="25565" y="37388"/>
                </a:cubicBezTo>
                <a:cubicBezTo>
                  <a:pt x="25405" y="37593"/>
                  <a:pt x="25223" y="37822"/>
                  <a:pt x="25063" y="38027"/>
                </a:cubicBezTo>
                <a:cubicBezTo>
                  <a:pt x="24972" y="38004"/>
                  <a:pt x="24903" y="37981"/>
                  <a:pt x="24858" y="37959"/>
                </a:cubicBezTo>
                <a:cubicBezTo>
                  <a:pt x="24789" y="38096"/>
                  <a:pt x="24744" y="38255"/>
                  <a:pt x="24675" y="38438"/>
                </a:cubicBezTo>
                <a:cubicBezTo>
                  <a:pt x="24584" y="38301"/>
                  <a:pt x="24492" y="38210"/>
                  <a:pt x="24424" y="38118"/>
                </a:cubicBezTo>
                <a:cubicBezTo>
                  <a:pt x="24401" y="38141"/>
                  <a:pt x="24356" y="38164"/>
                  <a:pt x="24333" y="38187"/>
                </a:cubicBezTo>
                <a:cubicBezTo>
                  <a:pt x="24378" y="38278"/>
                  <a:pt x="24424" y="38392"/>
                  <a:pt x="24492" y="38506"/>
                </a:cubicBezTo>
                <a:cubicBezTo>
                  <a:pt x="24447" y="38575"/>
                  <a:pt x="24378" y="38666"/>
                  <a:pt x="24310" y="38803"/>
                </a:cubicBezTo>
                <a:cubicBezTo>
                  <a:pt x="24219" y="38712"/>
                  <a:pt x="24173" y="38643"/>
                  <a:pt x="24127" y="38575"/>
                </a:cubicBezTo>
                <a:cubicBezTo>
                  <a:pt x="24059" y="38666"/>
                  <a:pt x="23945" y="38757"/>
                  <a:pt x="23945" y="38849"/>
                </a:cubicBezTo>
                <a:cubicBezTo>
                  <a:pt x="23922" y="39214"/>
                  <a:pt x="23648" y="39328"/>
                  <a:pt x="23420" y="39534"/>
                </a:cubicBezTo>
                <a:cubicBezTo>
                  <a:pt x="23260" y="39305"/>
                  <a:pt x="23054" y="39146"/>
                  <a:pt x="22781" y="39123"/>
                </a:cubicBezTo>
                <a:lnTo>
                  <a:pt x="22781" y="39123"/>
                </a:lnTo>
                <a:cubicBezTo>
                  <a:pt x="22940" y="39214"/>
                  <a:pt x="23077" y="39305"/>
                  <a:pt x="23237" y="39419"/>
                </a:cubicBezTo>
                <a:cubicBezTo>
                  <a:pt x="22986" y="39556"/>
                  <a:pt x="22735" y="39807"/>
                  <a:pt x="22530" y="40059"/>
                </a:cubicBezTo>
                <a:cubicBezTo>
                  <a:pt x="22507" y="40104"/>
                  <a:pt x="22415" y="40104"/>
                  <a:pt x="22347" y="40104"/>
                </a:cubicBezTo>
                <a:cubicBezTo>
                  <a:pt x="22256" y="40059"/>
                  <a:pt x="22164" y="40036"/>
                  <a:pt x="22073" y="39990"/>
                </a:cubicBezTo>
                <a:cubicBezTo>
                  <a:pt x="21982" y="39853"/>
                  <a:pt x="21890" y="39716"/>
                  <a:pt x="21822" y="39602"/>
                </a:cubicBezTo>
                <a:cubicBezTo>
                  <a:pt x="21776" y="39671"/>
                  <a:pt x="21708" y="39785"/>
                  <a:pt x="21639" y="39922"/>
                </a:cubicBezTo>
                <a:cubicBezTo>
                  <a:pt x="21685" y="39944"/>
                  <a:pt x="21753" y="39990"/>
                  <a:pt x="21822" y="40036"/>
                </a:cubicBezTo>
                <a:cubicBezTo>
                  <a:pt x="21753" y="40150"/>
                  <a:pt x="21708" y="40241"/>
                  <a:pt x="21662" y="40310"/>
                </a:cubicBezTo>
                <a:cubicBezTo>
                  <a:pt x="21731" y="40584"/>
                  <a:pt x="21799" y="40835"/>
                  <a:pt x="21868" y="41086"/>
                </a:cubicBezTo>
                <a:cubicBezTo>
                  <a:pt x="21776" y="41177"/>
                  <a:pt x="21708" y="41245"/>
                  <a:pt x="21571" y="41360"/>
                </a:cubicBezTo>
                <a:cubicBezTo>
                  <a:pt x="21480" y="41154"/>
                  <a:pt x="21411" y="40972"/>
                  <a:pt x="21320" y="40789"/>
                </a:cubicBezTo>
                <a:cubicBezTo>
                  <a:pt x="21297" y="40812"/>
                  <a:pt x="21274" y="40812"/>
                  <a:pt x="21251" y="40835"/>
                </a:cubicBezTo>
                <a:cubicBezTo>
                  <a:pt x="21320" y="41017"/>
                  <a:pt x="21365" y="41223"/>
                  <a:pt x="21434" y="41405"/>
                </a:cubicBezTo>
                <a:cubicBezTo>
                  <a:pt x="21269" y="41447"/>
                  <a:pt x="21365" y="41806"/>
                  <a:pt x="21131" y="41806"/>
                </a:cubicBezTo>
                <a:cubicBezTo>
                  <a:pt x="21106" y="41806"/>
                  <a:pt x="21078" y="41802"/>
                  <a:pt x="21046" y="41793"/>
                </a:cubicBezTo>
                <a:cubicBezTo>
                  <a:pt x="21069" y="41702"/>
                  <a:pt x="21092" y="41611"/>
                  <a:pt x="21114" y="41474"/>
                </a:cubicBezTo>
                <a:lnTo>
                  <a:pt x="21114" y="41474"/>
                </a:lnTo>
                <a:cubicBezTo>
                  <a:pt x="20991" y="41535"/>
                  <a:pt x="20924" y="41578"/>
                  <a:pt x="20845" y="41620"/>
                </a:cubicBezTo>
                <a:lnTo>
                  <a:pt x="20845" y="41620"/>
                </a:lnTo>
                <a:cubicBezTo>
                  <a:pt x="20843" y="41617"/>
                  <a:pt x="20842" y="41614"/>
                  <a:pt x="20840" y="41611"/>
                </a:cubicBezTo>
                <a:lnTo>
                  <a:pt x="20840" y="41611"/>
                </a:lnTo>
                <a:lnTo>
                  <a:pt x="20818" y="41633"/>
                </a:lnTo>
                <a:cubicBezTo>
                  <a:pt x="20827" y="41629"/>
                  <a:pt x="20836" y="41624"/>
                  <a:pt x="20845" y="41620"/>
                </a:cubicBezTo>
                <a:lnTo>
                  <a:pt x="20845" y="41620"/>
                </a:lnTo>
                <a:cubicBezTo>
                  <a:pt x="21020" y="41979"/>
                  <a:pt x="20816" y="42183"/>
                  <a:pt x="20567" y="42387"/>
                </a:cubicBezTo>
                <a:cubicBezTo>
                  <a:pt x="20492" y="42262"/>
                  <a:pt x="20402" y="42225"/>
                  <a:pt x="20306" y="42225"/>
                </a:cubicBezTo>
                <a:cubicBezTo>
                  <a:pt x="20165" y="42225"/>
                  <a:pt x="20010" y="42305"/>
                  <a:pt x="19870" y="42305"/>
                </a:cubicBezTo>
                <a:cubicBezTo>
                  <a:pt x="19843" y="42305"/>
                  <a:pt x="19816" y="42302"/>
                  <a:pt x="19790" y="42295"/>
                </a:cubicBezTo>
                <a:cubicBezTo>
                  <a:pt x="19813" y="41885"/>
                  <a:pt x="19836" y="41519"/>
                  <a:pt x="19882" y="41131"/>
                </a:cubicBezTo>
                <a:lnTo>
                  <a:pt x="19722" y="41131"/>
                </a:lnTo>
                <a:cubicBezTo>
                  <a:pt x="19745" y="41314"/>
                  <a:pt x="19790" y="41497"/>
                  <a:pt x="19768" y="41679"/>
                </a:cubicBezTo>
                <a:cubicBezTo>
                  <a:pt x="19768" y="41885"/>
                  <a:pt x="19699" y="42113"/>
                  <a:pt x="19676" y="42318"/>
                </a:cubicBezTo>
                <a:cubicBezTo>
                  <a:pt x="19882" y="42432"/>
                  <a:pt x="20042" y="42546"/>
                  <a:pt x="20247" y="42661"/>
                </a:cubicBezTo>
                <a:cubicBezTo>
                  <a:pt x="20133" y="42752"/>
                  <a:pt x="20019" y="42843"/>
                  <a:pt x="19905" y="42912"/>
                </a:cubicBezTo>
                <a:cubicBezTo>
                  <a:pt x="19859" y="42798"/>
                  <a:pt x="19813" y="42752"/>
                  <a:pt x="19745" y="42569"/>
                </a:cubicBezTo>
                <a:cubicBezTo>
                  <a:pt x="19654" y="42912"/>
                  <a:pt x="19585" y="43186"/>
                  <a:pt x="19517" y="43437"/>
                </a:cubicBezTo>
                <a:cubicBezTo>
                  <a:pt x="19409" y="43437"/>
                  <a:pt x="19343" y="43423"/>
                  <a:pt x="19332" y="43416"/>
                </a:cubicBezTo>
                <a:lnTo>
                  <a:pt x="19332" y="43416"/>
                </a:lnTo>
                <a:cubicBezTo>
                  <a:pt x="18876" y="43918"/>
                  <a:pt x="18489" y="44396"/>
                  <a:pt x="18033" y="44806"/>
                </a:cubicBezTo>
                <a:cubicBezTo>
                  <a:pt x="17599" y="45194"/>
                  <a:pt x="17211" y="45674"/>
                  <a:pt x="16595" y="45902"/>
                </a:cubicBezTo>
                <a:cubicBezTo>
                  <a:pt x="16595" y="45947"/>
                  <a:pt x="16618" y="46039"/>
                  <a:pt x="16641" y="46176"/>
                </a:cubicBezTo>
                <a:cubicBezTo>
                  <a:pt x="16635" y="46175"/>
                  <a:pt x="16629" y="46175"/>
                  <a:pt x="16623" y="46175"/>
                </a:cubicBezTo>
                <a:cubicBezTo>
                  <a:pt x="16390" y="46175"/>
                  <a:pt x="16395" y="46563"/>
                  <a:pt x="16173" y="46563"/>
                </a:cubicBezTo>
                <a:cubicBezTo>
                  <a:pt x="16132" y="46563"/>
                  <a:pt x="16084" y="46550"/>
                  <a:pt x="16024" y="46518"/>
                </a:cubicBezTo>
                <a:cubicBezTo>
                  <a:pt x="16001" y="46632"/>
                  <a:pt x="16001" y="46724"/>
                  <a:pt x="15979" y="46792"/>
                </a:cubicBezTo>
                <a:cubicBezTo>
                  <a:pt x="15636" y="47089"/>
                  <a:pt x="15317" y="47363"/>
                  <a:pt x="14997" y="47637"/>
                </a:cubicBezTo>
                <a:cubicBezTo>
                  <a:pt x="14837" y="47500"/>
                  <a:pt x="14746" y="47431"/>
                  <a:pt x="14609" y="47317"/>
                </a:cubicBezTo>
                <a:cubicBezTo>
                  <a:pt x="14541" y="47454"/>
                  <a:pt x="14495" y="47568"/>
                  <a:pt x="14427" y="47682"/>
                </a:cubicBezTo>
                <a:cubicBezTo>
                  <a:pt x="14472" y="47728"/>
                  <a:pt x="14518" y="47751"/>
                  <a:pt x="14563" y="47796"/>
                </a:cubicBezTo>
                <a:cubicBezTo>
                  <a:pt x="14586" y="47682"/>
                  <a:pt x="14609" y="47568"/>
                  <a:pt x="14655" y="47454"/>
                </a:cubicBezTo>
                <a:cubicBezTo>
                  <a:pt x="14746" y="47568"/>
                  <a:pt x="14792" y="47614"/>
                  <a:pt x="14815" y="47659"/>
                </a:cubicBezTo>
                <a:cubicBezTo>
                  <a:pt x="14837" y="47705"/>
                  <a:pt x="14837" y="47773"/>
                  <a:pt x="14860" y="47865"/>
                </a:cubicBezTo>
                <a:cubicBezTo>
                  <a:pt x="14449" y="48162"/>
                  <a:pt x="14221" y="48732"/>
                  <a:pt x="13559" y="48801"/>
                </a:cubicBezTo>
                <a:cubicBezTo>
                  <a:pt x="13605" y="48618"/>
                  <a:pt x="13628" y="48504"/>
                  <a:pt x="13650" y="48390"/>
                </a:cubicBezTo>
                <a:cubicBezTo>
                  <a:pt x="13491" y="48230"/>
                  <a:pt x="13354" y="48070"/>
                  <a:pt x="13194" y="47888"/>
                </a:cubicBezTo>
                <a:cubicBezTo>
                  <a:pt x="13171" y="48002"/>
                  <a:pt x="13171" y="48139"/>
                  <a:pt x="13148" y="48276"/>
                </a:cubicBezTo>
                <a:cubicBezTo>
                  <a:pt x="13080" y="48321"/>
                  <a:pt x="12989" y="48367"/>
                  <a:pt x="12943" y="48413"/>
                </a:cubicBezTo>
                <a:cubicBezTo>
                  <a:pt x="12989" y="48709"/>
                  <a:pt x="13034" y="48983"/>
                  <a:pt x="13080" y="49234"/>
                </a:cubicBezTo>
                <a:cubicBezTo>
                  <a:pt x="12749" y="48924"/>
                  <a:pt x="12380" y="48726"/>
                  <a:pt x="11922" y="48726"/>
                </a:cubicBezTo>
                <a:cubicBezTo>
                  <a:pt x="11875" y="48726"/>
                  <a:pt x="11828" y="48728"/>
                  <a:pt x="11779" y="48732"/>
                </a:cubicBezTo>
                <a:cubicBezTo>
                  <a:pt x="11459" y="49120"/>
                  <a:pt x="11117" y="49531"/>
                  <a:pt x="10820" y="49873"/>
                </a:cubicBezTo>
                <a:cubicBezTo>
                  <a:pt x="10752" y="50147"/>
                  <a:pt x="10911" y="50444"/>
                  <a:pt x="10501" y="50535"/>
                </a:cubicBezTo>
                <a:cubicBezTo>
                  <a:pt x="10478" y="50398"/>
                  <a:pt x="10455" y="50261"/>
                  <a:pt x="10432" y="50102"/>
                </a:cubicBezTo>
                <a:cubicBezTo>
                  <a:pt x="9793" y="50741"/>
                  <a:pt x="9200" y="51357"/>
                  <a:pt x="8560" y="52019"/>
                </a:cubicBezTo>
                <a:cubicBezTo>
                  <a:pt x="8560" y="52042"/>
                  <a:pt x="8560" y="52156"/>
                  <a:pt x="8560" y="52247"/>
                </a:cubicBezTo>
                <a:cubicBezTo>
                  <a:pt x="8469" y="52270"/>
                  <a:pt x="8423" y="52293"/>
                  <a:pt x="8378" y="52293"/>
                </a:cubicBezTo>
                <a:cubicBezTo>
                  <a:pt x="8355" y="52453"/>
                  <a:pt x="8355" y="52567"/>
                  <a:pt x="8332" y="52727"/>
                </a:cubicBezTo>
                <a:cubicBezTo>
                  <a:pt x="8218" y="52658"/>
                  <a:pt x="8127" y="52612"/>
                  <a:pt x="8058" y="52590"/>
                </a:cubicBezTo>
                <a:cubicBezTo>
                  <a:pt x="7031" y="53571"/>
                  <a:pt x="6027" y="54484"/>
                  <a:pt x="5205" y="55534"/>
                </a:cubicBezTo>
                <a:cubicBezTo>
                  <a:pt x="5045" y="55671"/>
                  <a:pt x="4908" y="55762"/>
                  <a:pt x="4794" y="55876"/>
                </a:cubicBezTo>
                <a:cubicBezTo>
                  <a:pt x="4589" y="56128"/>
                  <a:pt x="4406" y="56401"/>
                  <a:pt x="4201" y="56630"/>
                </a:cubicBezTo>
                <a:cubicBezTo>
                  <a:pt x="4087" y="56744"/>
                  <a:pt x="3927" y="56812"/>
                  <a:pt x="3836" y="56904"/>
                </a:cubicBezTo>
                <a:cubicBezTo>
                  <a:pt x="3425" y="57314"/>
                  <a:pt x="3128" y="57817"/>
                  <a:pt x="2694" y="58182"/>
                </a:cubicBezTo>
                <a:cubicBezTo>
                  <a:pt x="2580" y="58273"/>
                  <a:pt x="2557" y="58433"/>
                  <a:pt x="2466" y="58547"/>
                </a:cubicBezTo>
                <a:cubicBezTo>
                  <a:pt x="2420" y="58661"/>
                  <a:pt x="2375" y="58775"/>
                  <a:pt x="2283" y="58821"/>
                </a:cubicBezTo>
                <a:cubicBezTo>
                  <a:pt x="1941" y="59004"/>
                  <a:pt x="1895" y="59346"/>
                  <a:pt x="1804" y="59688"/>
                </a:cubicBezTo>
                <a:cubicBezTo>
                  <a:pt x="1781" y="59711"/>
                  <a:pt x="1758" y="59757"/>
                  <a:pt x="1736" y="59802"/>
                </a:cubicBezTo>
                <a:cubicBezTo>
                  <a:pt x="1622" y="59780"/>
                  <a:pt x="1530" y="59757"/>
                  <a:pt x="1462" y="59757"/>
                </a:cubicBezTo>
                <a:cubicBezTo>
                  <a:pt x="731" y="60464"/>
                  <a:pt x="389" y="61400"/>
                  <a:pt x="1" y="62404"/>
                </a:cubicBezTo>
                <a:cubicBezTo>
                  <a:pt x="663" y="62290"/>
                  <a:pt x="1211" y="61948"/>
                  <a:pt x="1827" y="61811"/>
                </a:cubicBezTo>
                <a:cubicBezTo>
                  <a:pt x="1758" y="61697"/>
                  <a:pt x="1713" y="61606"/>
                  <a:pt x="1667" y="61514"/>
                </a:cubicBezTo>
                <a:cubicBezTo>
                  <a:pt x="1804" y="61240"/>
                  <a:pt x="2169" y="61240"/>
                  <a:pt x="2261" y="60944"/>
                </a:cubicBezTo>
                <a:cubicBezTo>
                  <a:pt x="2261" y="60921"/>
                  <a:pt x="2329" y="60898"/>
                  <a:pt x="2375" y="60875"/>
                </a:cubicBezTo>
                <a:cubicBezTo>
                  <a:pt x="2512" y="60807"/>
                  <a:pt x="2671" y="60738"/>
                  <a:pt x="2808" y="60670"/>
                </a:cubicBezTo>
                <a:cubicBezTo>
                  <a:pt x="2914" y="60606"/>
                  <a:pt x="3039" y="60485"/>
                  <a:pt x="3147" y="60485"/>
                </a:cubicBezTo>
                <a:cubicBezTo>
                  <a:pt x="3156" y="60485"/>
                  <a:pt x="3165" y="60485"/>
                  <a:pt x="3174" y="60487"/>
                </a:cubicBezTo>
                <a:cubicBezTo>
                  <a:pt x="3206" y="60493"/>
                  <a:pt x="3237" y="60496"/>
                  <a:pt x="3266" y="60496"/>
                </a:cubicBezTo>
                <a:cubicBezTo>
                  <a:pt x="3564" y="60496"/>
                  <a:pt x="3698" y="60201"/>
                  <a:pt x="3927" y="60076"/>
                </a:cubicBezTo>
                <a:cubicBezTo>
                  <a:pt x="4246" y="59917"/>
                  <a:pt x="4269" y="59620"/>
                  <a:pt x="4315" y="59323"/>
                </a:cubicBezTo>
                <a:cubicBezTo>
                  <a:pt x="4452" y="59300"/>
                  <a:pt x="4589" y="59277"/>
                  <a:pt x="4703" y="59255"/>
                </a:cubicBezTo>
                <a:cubicBezTo>
                  <a:pt x="4817" y="59232"/>
                  <a:pt x="4931" y="59163"/>
                  <a:pt x="5045" y="59118"/>
                </a:cubicBezTo>
                <a:cubicBezTo>
                  <a:pt x="5068" y="59072"/>
                  <a:pt x="5068" y="59004"/>
                  <a:pt x="5091" y="58958"/>
                </a:cubicBezTo>
                <a:cubicBezTo>
                  <a:pt x="5251" y="58889"/>
                  <a:pt x="5411" y="58821"/>
                  <a:pt x="5547" y="58775"/>
                </a:cubicBezTo>
                <a:cubicBezTo>
                  <a:pt x="5616" y="58593"/>
                  <a:pt x="5662" y="58456"/>
                  <a:pt x="5707" y="58273"/>
                </a:cubicBezTo>
                <a:cubicBezTo>
                  <a:pt x="5890" y="58410"/>
                  <a:pt x="6004" y="58501"/>
                  <a:pt x="6141" y="58615"/>
                </a:cubicBezTo>
                <a:cubicBezTo>
                  <a:pt x="7168" y="57748"/>
                  <a:pt x="8195" y="56904"/>
                  <a:pt x="9222" y="56059"/>
                </a:cubicBezTo>
                <a:cubicBezTo>
                  <a:pt x="9177" y="55968"/>
                  <a:pt x="9154" y="55922"/>
                  <a:pt x="9131" y="55854"/>
                </a:cubicBezTo>
                <a:cubicBezTo>
                  <a:pt x="9369" y="55520"/>
                  <a:pt x="9442" y="55419"/>
                  <a:pt x="9618" y="55419"/>
                </a:cubicBezTo>
                <a:cubicBezTo>
                  <a:pt x="9695" y="55419"/>
                  <a:pt x="9791" y="55438"/>
                  <a:pt x="9930" y="55466"/>
                </a:cubicBezTo>
                <a:cubicBezTo>
                  <a:pt x="9953" y="55306"/>
                  <a:pt x="9953" y="55123"/>
                  <a:pt x="9976" y="54941"/>
                </a:cubicBezTo>
                <a:cubicBezTo>
                  <a:pt x="10135" y="54963"/>
                  <a:pt x="10272" y="54986"/>
                  <a:pt x="10409" y="55032"/>
                </a:cubicBezTo>
                <a:cubicBezTo>
                  <a:pt x="10752" y="54667"/>
                  <a:pt x="11026" y="54233"/>
                  <a:pt x="11414" y="54028"/>
                </a:cubicBezTo>
                <a:cubicBezTo>
                  <a:pt x="12053" y="53662"/>
                  <a:pt x="12464" y="53069"/>
                  <a:pt x="13057" y="52681"/>
                </a:cubicBezTo>
                <a:cubicBezTo>
                  <a:pt x="13377" y="52475"/>
                  <a:pt x="13628" y="52179"/>
                  <a:pt x="13856" y="51859"/>
                </a:cubicBezTo>
                <a:cubicBezTo>
                  <a:pt x="14084" y="51562"/>
                  <a:pt x="14472" y="51380"/>
                  <a:pt x="14769" y="51106"/>
                </a:cubicBezTo>
                <a:cubicBezTo>
                  <a:pt x="15020" y="50901"/>
                  <a:pt x="15225" y="50672"/>
                  <a:pt x="15454" y="50444"/>
                </a:cubicBezTo>
                <a:cubicBezTo>
                  <a:pt x="15454" y="50444"/>
                  <a:pt x="15454" y="50421"/>
                  <a:pt x="15454" y="50398"/>
                </a:cubicBezTo>
                <a:cubicBezTo>
                  <a:pt x="15408" y="50353"/>
                  <a:pt x="15340" y="50307"/>
                  <a:pt x="15248" y="50239"/>
                </a:cubicBezTo>
                <a:cubicBezTo>
                  <a:pt x="15408" y="50079"/>
                  <a:pt x="15545" y="49965"/>
                  <a:pt x="15682" y="49828"/>
                </a:cubicBezTo>
                <a:cubicBezTo>
                  <a:pt x="15568" y="49691"/>
                  <a:pt x="15431" y="49554"/>
                  <a:pt x="15294" y="49394"/>
                </a:cubicBezTo>
                <a:cubicBezTo>
                  <a:pt x="15431" y="49257"/>
                  <a:pt x="15545" y="49166"/>
                  <a:pt x="15659" y="49052"/>
                </a:cubicBezTo>
                <a:cubicBezTo>
                  <a:pt x="15933" y="49211"/>
                  <a:pt x="16161" y="49371"/>
                  <a:pt x="16412" y="49508"/>
                </a:cubicBezTo>
                <a:cubicBezTo>
                  <a:pt x="16298" y="49234"/>
                  <a:pt x="16161" y="49006"/>
                  <a:pt x="16024" y="48778"/>
                </a:cubicBezTo>
                <a:cubicBezTo>
                  <a:pt x="16024" y="48755"/>
                  <a:pt x="16047" y="48709"/>
                  <a:pt x="16047" y="48641"/>
                </a:cubicBezTo>
                <a:cubicBezTo>
                  <a:pt x="16184" y="48732"/>
                  <a:pt x="16298" y="48801"/>
                  <a:pt x="16367" y="48846"/>
                </a:cubicBezTo>
                <a:cubicBezTo>
                  <a:pt x="16526" y="48527"/>
                  <a:pt x="16686" y="48230"/>
                  <a:pt x="16846" y="47933"/>
                </a:cubicBezTo>
                <a:cubicBezTo>
                  <a:pt x="16914" y="47842"/>
                  <a:pt x="17029" y="47751"/>
                  <a:pt x="17120" y="47659"/>
                </a:cubicBezTo>
                <a:cubicBezTo>
                  <a:pt x="17186" y="47615"/>
                  <a:pt x="17246" y="47582"/>
                  <a:pt x="17302" y="47582"/>
                </a:cubicBezTo>
                <a:cubicBezTo>
                  <a:pt x="17361" y="47582"/>
                  <a:pt x="17415" y="47621"/>
                  <a:pt x="17462" y="47728"/>
                </a:cubicBezTo>
                <a:cubicBezTo>
                  <a:pt x="17462" y="47728"/>
                  <a:pt x="17508" y="47705"/>
                  <a:pt x="17531" y="47705"/>
                </a:cubicBezTo>
                <a:cubicBezTo>
                  <a:pt x="17508" y="47591"/>
                  <a:pt x="17462" y="47477"/>
                  <a:pt x="17417" y="47363"/>
                </a:cubicBezTo>
                <a:cubicBezTo>
                  <a:pt x="17576" y="47294"/>
                  <a:pt x="17691" y="47248"/>
                  <a:pt x="17827" y="47203"/>
                </a:cubicBezTo>
                <a:cubicBezTo>
                  <a:pt x="17987" y="47340"/>
                  <a:pt x="18124" y="47477"/>
                  <a:pt x="18238" y="47568"/>
                </a:cubicBezTo>
                <a:cubicBezTo>
                  <a:pt x="18216" y="47705"/>
                  <a:pt x="18216" y="47819"/>
                  <a:pt x="18193" y="47910"/>
                </a:cubicBezTo>
                <a:cubicBezTo>
                  <a:pt x="18216" y="47933"/>
                  <a:pt x="18261" y="47956"/>
                  <a:pt x="18284" y="47956"/>
                </a:cubicBezTo>
                <a:cubicBezTo>
                  <a:pt x="18398" y="47842"/>
                  <a:pt x="18489" y="47728"/>
                  <a:pt x="18649" y="47545"/>
                </a:cubicBezTo>
                <a:cubicBezTo>
                  <a:pt x="18398" y="47340"/>
                  <a:pt x="18193" y="47134"/>
                  <a:pt x="17942" y="46883"/>
                </a:cubicBezTo>
                <a:cubicBezTo>
                  <a:pt x="18261" y="46701"/>
                  <a:pt x="18535" y="46518"/>
                  <a:pt x="18877" y="46313"/>
                </a:cubicBezTo>
                <a:lnTo>
                  <a:pt x="18877" y="46313"/>
                </a:lnTo>
                <a:cubicBezTo>
                  <a:pt x="18855" y="46587"/>
                  <a:pt x="18832" y="46792"/>
                  <a:pt x="18809" y="47020"/>
                </a:cubicBezTo>
                <a:cubicBezTo>
                  <a:pt x="18900" y="46975"/>
                  <a:pt x="18969" y="46952"/>
                  <a:pt x="19060" y="46906"/>
                </a:cubicBezTo>
                <a:cubicBezTo>
                  <a:pt x="19083" y="46975"/>
                  <a:pt x="19129" y="47043"/>
                  <a:pt x="19197" y="47180"/>
                </a:cubicBezTo>
                <a:cubicBezTo>
                  <a:pt x="19448" y="46906"/>
                  <a:pt x="19654" y="46678"/>
                  <a:pt x="19882" y="46472"/>
                </a:cubicBezTo>
                <a:cubicBezTo>
                  <a:pt x="20247" y="46153"/>
                  <a:pt x="20635" y="45902"/>
                  <a:pt x="20977" y="45605"/>
                </a:cubicBezTo>
                <a:cubicBezTo>
                  <a:pt x="21365" y="45308"/>
                  <a:pt x="21571" y="44852"/>
                  <a:pt x="22005" y="44601"/>
                </a:cubicBezTo>
                <a:cubicBezTo>
                  <a:pt x="22073" y="44578"/>
                  <a:pt x="22073" y="44395"/>
                  <a:pt x="22073" y="44281"/>
                </a:cubicBezTo>
                <a:cubicBezTo>
                  <a:pt x="22073" y="44111"/>
                  <a:pt x="22120" y="44019"/>
                  <a:pt x="22254" y="44019"/>
                </a:cubicBezTo>
                <a:cubicBezTo>
                  <a:pt x="22281" y="44019"/>
                  <a:pt x="22312" y="44022"/>
                  <a:pt x="22347" y="44030"/>
                </a:cubicBezTo>
                <a:cubicBezTo>
                  <a:pt x="22324" y="44144"/>
                  <a:pt x="22324" y="44213"/>
                  <a:pt x="22278" y="44395"/>
                </a:cubicBezTo>
                <a:cubicBezTo>
                  <a:pt x="22644" y="43984"/>
                  <a:pt x="22986" y="43711"/>
                  <a:pt x="23306" y="43391"/>
                </a:cubicBezTo>
                <a:cubicBezTo>
                  <a:pt x="23579" y="43140"/>
                  <a:pt x="23808" y="42866"/>
                  <a:pt x="23945" y="42501"/>
                </a:cubicBezTo>
                <a:cubicBezTo>
                  <a:pt x="24013" y="42592"/>
                  <a:pt x="24059" y="42661"/>
                  <a:pt x="24104" y="42729"/>
                </a:cubicBezTo>
                <a:cubicBezTo>
                  <a:pt x="24470" y="42341"/>
                  <a:pt x="24812" y="41976"/>
                  <a:pt x="25223" y="41542"/>
                </a:cubicBezTo>
                <a:lnTo>
                  <a:pt x="25383" y="41542"/>
                </a:lnTo>
                <a:cubicBezTo>
                  <a:pt x="26136" y="40857"/>
                  <a:pt x="26866" y="40173"/>
                  <a:pt x="27597" y="39465"/>
                </a:cubicBezTo>
                <a:cubicBezTo>
                  <a:pt x="27597" y="39442"/>
                  <a:pt x="27574" y="39442"/>
                  <a:pt x="27551" y="39419"/>
                </a:cubicBezTo>
                <a:cubicBezTo>
                  <a:pt x="27665" y="39374"/>
                  <a:pt x="27779" y="39328"/>
                  <a:pt x="27893" y="39305"/>
                </a:cubicBezTo>
                <a:cubicBezTo>
                  <a:pt x="27871" y="39214"/>
                  <a:pt x="27848" y="39168"/>
                  <a:pt x="27848" y="39123"/>
                </a:cubicBezTo>
                <a:cubicBezTo>
                  <a:pt x="27802" y="38940"/>
                  <a:pt x="27756" y="38757"/>
                  <a:pt x="27734" y="38575"/>
                </a:cubicBezTo>
                <a:cubicBezTo>
                  <a:pt x="27802" y="38506"/>
                  <a:pt x="27871" y="38415"/>
                  <a:pt x="28008" y="38278"/>
                </a:cubicBezTo>
                <a:cubicBezTo>
                  <a:pt x="27825" y="38255"/>
                  <a:pt x="27711" y="38233"/>
                  <a:pt x="27597" y="38210"/>
                </a:cubicBezTo>
                <a:cubicBezTo>
                  <a:pt x="27620" y="37936"/>
                  <a:pt x="27620" y="37936"/>
                  <a:pt x="28053" y="37593"/>
                </a:cubicBezTo>
                <a:cubicBezTo>
                  <a:pt x="28076" y="37730"/>
                  <a:pt x="28076" y="37867"/>
                  <a:pt x="28099" y="38004"/>
                </a:cubicBezTo>
                <a:cubicBezTo>
                  <a:pt x="28122" y="38118"/>
                  <a:pt x="28145" y="38233"/>
                  <a:pt x="28190" y="38369"/>
                </a:cubicBezTo>
                <a:cubicBezTo>
                  <a:pt x="28259" y="38392"/>
                  <a:pt x="28350" y="38415"/>
                  <a:pt x="28533" y="38484"/>
                </a:cubicBezTo>
                <a:cubicBezTo>
                  <a:pt x="28327" y="38598"/>
                  <a:pt x="28167" y="38666"/>
                  <a:pt x="28030" y="38735"/>
                </a:cubicBezTo>
                <a:cubicBezTo>
                  <a:pt x="28008" y="38780"/>
                  <a:pt x="28008" y="38894"/>
                  <a:pt x="27985" y="38986"/>
                </a:cubicBezTo>
                <a:cubicBezTo>
                  <a:pt x="28396" y="38986"/>
                  <a:pt x="28487" y="38621"/>
                  <a:pt x="28715" y="38438"/>
                </a:cubicBezTo>
                <a:cubicBezTo>
                  <a:pt x="28670" y="38141"/>
                  <a:pt x="28647" y="37867"/>
                  <a:pt x="28601" y="37571"/>
                </a:cubicBezTo>
                <a:cubicBezTo>
                  <a:pt x="28510" y="37593"/>
                  <a:pt x="28441" y="37616"/>
                  <a:pt x="28373" y="37639"/>
                </a:cubicBezTo>
                <a:cubicBezTo>
                  <a:pt x="28327" y="37525"/>
                  <a:pt x="28281" y="37434"/>
                  <a:pt x="28236" y="37297"/>
                </a:cubicBezTo>
                <a:cubicBezTo>
                  <a:pt x="28396" y="37251"/>
                  <a:pt x="28533" y="37183"/>
                  <a:pt x="28670" y="37137"/>
                </a:cubicBezTo>
                <a:cubicBezTo>
                  <a:pt x="28784" y="37297"/>
                  <a:pt x="28852" y="37411"/>
                  <a:pt x="28921" y="37525"/>
                </a:cubicBezTo>
                <a:cubicBezTo>
                  <a:pt x="28875" y="37844"/>
                  <a:pt x="28875" y="37844"/>
                  <a:pt x="29126" y="38096"/>
                </a:cubicBezTo>
                <a:cubicBezTo>
                  <a:pt x="29491" y="37753"/>
                  <a:pt x="29856" y="37388"/>
                  <a:pt x="30267" y="36954"/>
                </a:cubicBezTo>
                <a:cubicBezTo>
                  <a:pt x="30518" y="36817"/>
                  <a:pt x="30838" y="36589"/>
                  <a:pt x="30929" y="36155"/>
                </a:cubicBezTo>
                <a:cubicBezTo>
                  <a:pt x="31066" y="36155"/>
                  <a:pt x="31180" y="36133"/>
                  <a:pt x="31249" y="36110"/>
                </a:cubicBezTo>
                <a:cubicBezTo>
                  <a:pt x="31135" y="35927"/>
                  <a:pt x="31043" y="35767"/>
                  <a:pt x="30929" y="35562"/>
                </a:cubicBezTo>
                <a:cubicBezTo>
                  <a:pt x="30792" y="35813"/>
                  <a:pt x="30678" y="36041"/>
                  <a:pt x="30564" y="36315"/>
                </a:cubicBezTo>
                <a:cubicBezTo>
                  <a:pt x="30473" y="36270"/>
                  <a:pt x="30359" y="36224"/>
                  <a:pt x="30244" y="36155"/>
                </a:cubicBezTo>
                <a:cubicBezTo>
                  <a:pt x="30222" y="36178"/>
                  <a:pt x="30199" y="36201"/>
                  <a:pt x="30199" y="36224"/>
                </a:cubicBezTo>
                <a:cubicBezTo>
                  <a:pt x="30267" y="36270"/>
                  <a:pt x="30336" y="36315"/>
                  <a:pt x="30404" y="36361"/>
                </a:cubicBezTo>
                <a:cubicBezTo>
                  <a:pt x="30359" y="36498"/>
                  <a:pt x="30313" y="36635"/>
                  <a:pt x="30290" y="36703"/>
                </a:cubicBezTo>
                <a:cubicBezTo>
                  <a:pt x="30085" y="36817"/>
                  <a:pt x="29948" y="36886"/>
                  <a:pt x="29719" y="37000"/>
                </a:cubicBezTo>
                <a:cubicBezTo>
                  <a:pt x="29765" y="36772"/>
                  <a:pt x="29811" y="36589"/>
                  <a:pt x="29788" y="36429"/>
                </a:cubicBezTo>
                <a:cubicBezTo>
                  <a:pt x="29765" y="36133"/>
                  <a:pt x="29674" y="35813"/>
                  <a:pt x="30085" y="35722"/>
                </a:cubicBezTo>
                <a:cubicBezTo>
                  <a:pt x="30130" y="35722"/>
                  <a:pt x="30130" y="35653"/>
                  <a:pt x="30176" y="35608"/>
                </a:cubicBezTo>
                <a:cubicBezTo>
                  <a:pt x="30267" y="35471"/>
                  <a:pt x="30381" y="35334"/>
                  <a:pt x="30496" y="35220"/>
                </a:cubicBezTo>
                <a:cubicBezTo>
                  <a:pt x="31021" y="34740"/>
                  <a:pt x="31545" y="34261"/>
                  <a:pt x="32048" y="33782"/>
                </a:cubicBezTo>
                <a:cubicBezTo>
                  <a:pt x="32344" y="33531"/>
                  <a:pt x="32595" y="33257"/>
                  <a:pt x="32869" y="33006"/>
                </a:cubicBezTo>
                <a:cubicBezTo>
                  <a:pt x="33029" y="32846"/>
                  <a:pt x="33257" y="32777"/>
                  <a:pt x="33349" y="32526"/>
                </a:cubicBezTo>
                <a:cubicBezTo>
                  <a:pt x="33394" y="32412"/>
                  <a:pt x="33600" y="32321"/>
                  <a:pt x="33760" y="32252"/>
                </a:cubicBezTo>
                <a:cubicBezTo>
                  <a:pt x="33942" y="32161"/>
                  <a:pt x="34148" y="32070"/>
                  <a:pt x="34353" y="32001"/>
                </a:cubicBezTo>
                <a:cubicBezTo>
                  <a:pt x="34361" y="31994"/>
                  <a:pt x="34371" y="31991"/>
                  <a:pt x="34382" y="31991"/>
                </a:cubicBezTo>
                <a:cubicBezTo>
                  <a:pt x="34404" y="31991"/>
                  <a:pt x="34429" y="32001"/>
                  <a:pt x="34444" y="32001"/>
                </a:cubicBezTo>
                <a:cubicBezTo>
                  <a:pt x="34467" y="32070"/>
                  <a:pt x="34490" y="32138"/>
                  <a:pt x="34536" y="32275"/>
                </a:cubicBezTo>
                <a:cubicBezTo>
                  <a:pt x="34650" y="32161"/>
                  <a:pt x="34741" y="32093"/>
                  <a:pt x="34832" y="32001"/>
                </a:cubicBezTo>
                <a:cubicBezTo>
                  <a:pt x="34741" y="31864"/>
                  <a:pt x="34673" y="31773"/>
                  <a:pt x="34604" y="31682"/>
                </a:cubicBezTo>
                <a:cubicBezTo>
                  <a:pt x="34444" y="31750"/>
                  <a:pt x="34330" y="31819"/>
                  <a:pt x="34193" y="31864"/>
                </a:cubicBezTo>
                <a:cubicBezTo>
                  <a:pt x="34239" y="31704"/>
                  <a:pt x="34330" y="31613"/>
                  <a:pt x="34421" y="31522"/>
                </a:cubicBezTo>
                <a:cubicBezTo>
                  <a:pt x="34878" y="31111"/>
                  <a:pt x="35312" y="30700"/>
                  <a:pt x="35768" y="30289"/>
                </a:cubicBezTo>
                <a:cubicBezTo>
                  <a:pt x="36476" y="29605"/>
                  <a:pt x="37206" y="28943"/>
                  <a:pt x="37914" y="28281"/>
                </a:cubicBezTo>
                <a:cubicBezTo>
                  <a:pt x="38119" y="28075"/>
                  <a:pt x="38256" y="27801"/>
                  <a:pt x="38484" y="27596"/>
                </a:cubicBezTo>
                <a:cubicBezTo>
                  <a:pt x="38781" y="27322"/>
                  <a:pt x="39124" y="27048"/>
                  <a:pt x="39443" y="26797"/>
                </a:cubicBezTo>
                <a:cubicBezTo>
                  <a:pt x="39557" y="26706"/>
                  <a:pt x="39694" y="26660"/>
                  <a:pt x="39831" y="26569"/>
                </a:cubicBezTo>
                <a:cubicBezTo>
                  <a:pt x="39831" y="26569"/>
                  <a:pt x="39808" y="26546"/>
                  <a:pt x="39785" y="26523"/>
                </a:cubicBezTo>
                <a:cubicBezTo>
                  <a:pt x="39922" y="26363"/>
                  <a:pt x="40059" y="26226"/>
                  <a:pt x="40219" y="26067"/>
                </a:cubicBezTo>
                <a:cubicBezTo>
                  <a:pt x="40310" y="26089"/>
                  <a:pt x="40402" y="26089"/>
                  <a:pt x="40561" y="26135"/>
                </a:cubicBezTo>
                <a:lnTo>
                  <a:pt x="40561" y="25679"/>
                </a:lnTo>
                <a:cubicBezTo>
                  <a:pt x="40698" y="25747"/>
                  <a:pt x="40835" y="25816"/>
                  <a:pt x="41018" y="25884"/>
                </a:cubicBezTo>
                <a:cubicBezTo>
                  <a:pt x="41064" y="25610"/>
                  <a:pt x="41086" y="25359"/>
                  <a:pt x="41109" y="25131"/>
                </a:cubicBezTo>
                <a:cubicBezTo>
                  <a:pt x="41269" y="25154"/>
                  <a:pt x="41406" y="25176"/>
                  <a:pt x="41566" y="25199"/>
                </a:cubicBezTo>
                <a:cubicBezTo>
                  <a:pt x="41543" y="25040"/>
                  <a:pt x="41520" y="24948"/>
                  <a:pt x="41497" y="24834"/>
                </a:cubicBezTo>
                <a:lnTo>
                  <a:pt x="41497" y="24834"/>
                </a:lnTo>
                <a:cubicBezTo>
                  <a:pt x="41520" y="24857"/>
                  <a:pt x="41566" y="24903"/>
                  <a:pt x="41589" y="24925"/>
                </a:cubicBezTo>
                <a:cubicBezTo>
                  <a:pt x="41954" y="24537"/>
                  <a:pt x="42296" y="24172"/>
                  <a:pt x="42639" y="23807"/>
                </a:cubicBezTo>
                <a:cubicBezTo>
                  <a:pt x="42753" y="23921"/>
                  <a:pt x="42821" y="24058"/>
                  <a:pt x="42661" y="24241"/>
                </a:cubicBezTo>
                <a:cubicBezTo>
                  <a:pt x="42639" y="24263"/>
                  <a:pt x="42730" y="24400"/>
                  <a:pt x="42821" y="24560"/>
                </a:cubicBezTo>
                <a:cubicBezTo>
                  <a:pt x="42821" y="24355"/>
                  <a:pt x="42844" y="24263"/>
                  <a:pt x="42844" y="24172"/>
                </a:cubicBezTo>
                <a:cubicBezTo>
                  <a:pt x="43004" y="24104"/>
                  <a:pt x="43164" y="24035"/>
                  <a:pt x="43346" y="23944"/>
                </a:cubicBezTo>
                <a:cubicBezTo>
                  <a:pt x="43529" y="23990"/>
                  <a:pt x="43711" y="24035"/>
                  <a:pt x="43894" y="24081"/>
                </a:cubicBezTo>
                <a:cubicBezTo>
                  <a:pt x="44168" y="23944"/>
                  <a:pt x="44099" y="23716"/>
                  <a:pt x="44077" y="23510"/>
                </a:cubicBezTo>
                <a:cubicBezTo>
                  <a:pt x="44064" y="23509"/>
                  <a:pt x="44052" y="23509"/>
                  <a:pt x="44041" y="23509"/>
                </a:cubicBezTo>
                <a:cubicBezTo>
                  <a:pt x="43725" y="23509"/>
                  <a:pt x="43911" y="23812"/>
                  <a:pt x="43734" y="23944"/>
                </a:cubicBezTo>
                <a:cubicBezTo>
                  <a:pt x="43620" y="23807"/>
                  <a:pt x="43506" y="23670"/>
                  <a:pt x="43346" y="23487"/>
                </a:cubicBezTo>
                <a:cubicBezTo>
                  <a:pt x="43666" y="23373"/>
                  <a:pt x="43917" y="23305"/>
                  <a:pt x="44122" y="23213"/>
                </a:cubicBezTo>
                <a:cubicBezTo>
                  <a:pt x="44236" y="23373"/>
                  <a:pt x="44305" y="23465"/>
                  <a:pt x="44396" y="23579"/>
                </a:cubicBezTo>
                <a:cubicBezTo>
                  <a:pt x="44487" y="23510"/>
                  <a:pt x="44556" y="23487"/>
                  <a:pt x="44647" y="23442"/>
                </a:cubicBezTo>
                <a:cubicBezTo>
                  <a:pt x="44624" y="23396"/>
                  <a:pt x="44579" y="23373"/>
                  <a:pt x="44556" y="23328"/>
                </a:cubicBezTo>
                <a:cubicBezTo>
                  <a:pt x="44487" y="23305"/>
                  <a:pt x="44396" y="23259"/>
                  <a:pt x="44305" y="23236"/>
                </a:cubicBezTo>
                <a:cubicBezTo>
                  <a:pt x="44282" y="23122"/>
                  <a:pt x="44259" y="23008"/>
                  <a:pt x="44236" y="22894"/>
                </a:cubicBezTo>
                <a:cubicBezTo>
                  <a:pt x="44373" y="22757"/>
                  <a:pt x="44487" y="22643"/>
                  <a:pt x="44624" y="22529"/>
                </a:cubicBezTo>
                <a:cubicBezTo>
                  <a:pt x="44784" y="22643"/>
                  <a:pt x="44875" y="22734"/>
                  <a:pt x="45058" y="22894"/>
                </a:cubicBezTo>
                <a:cubicBezTo>
                  <a:pt x="45012" y="22574"/>
                  <a:pt x="44990" y="22346"/>
                  <a:pt x="44944" y="22072"/>
                </a:cubicBezTo>
                <a:lnTo>
                  <a:pt x="44944" y="22072"/>
                </a:lnTo>
                <a:cubicBezTo>
                  <a:pt x="45172" y="22141"/>
                  <a:pt x="45378" y="22232"/>
                  <a:pt x="45606" y="22323"/>
                </a:cubicBezTo>
                <a:cubicBezTo>
                  <a:pt x="45629" y="22072"/>
                  <a:pt x="45652" y="21890"/>
                  <a:pt x="45652" y="21684"/>
                </a:cubicBezTo>
                <a:cubicBezTo>
                  <a:pt x="45834" y="21776"/>
                  <a:pt x="45971" y="21844"/>
                  <a:pt x="46085" y="21890"/>
                </a:cubicBezTo>
                <a:cubicBezTo>
                  <a:pt x="46268" y="21730"/>
                  <a:pt x="46428" y="21570"/>
                  <a:pt x="46587" y="21433"/>
                </a:cubicBezTo>
                <a:cubicBezTo>
                  <a:pt x="46359" y="21365"/>
                  <a:pt x="46154" y="21296"/>
                  <a:pt x="45903" y="21228"/>
                </a:cubicBezTo>
                <a:cubicBezTo>
                  <a:pt x="45834" y="21091"/>
                  <a:pt x="45788" y="20954"/>
                  <a:pt x="45720" y="20794"/>
                </a:cubicBezTo>
                <a:cubicBezTo>
                  <a:pt x="45786" y="20759"/>
                  <a:pt x="45844" y="20745"/>
                  <a:pt x="45896" y="20745"/>
                </a:cubicBezTo>
                <a:cubicBezTo>
                  <a:pt x="46110" y="20745"/>
                  <a:pt x="46234" y="20978"/>
                  <a:pt x="46408" y="20978"/>
                </a:cubicBezTo>
                <a:cubicBezTo>
                  <a:pt x="46415" y="20978"/>
                  <a:pt x="46421" y="20977"/>
                  <a:pt x="46428" y="20977"/>
                </a:cubicBezTo>
                <a:cubicBezTo>
                  <a:pt x="46587" y="20999"/>
                  <a:pt x="46747" y="20999"/>
                  <a:pt x="46884" y="21022"/>
                </a:cubicBezTo>
                <a:cubicBezTo>
                  <a:pt x="47135" y="20840"/>
                  <a:pt x="47363" y="20634"/>
                  <a:pt x="47615" y="20452"/>
                </a:cubicBezTo>
                <a:cubicBezTo>
                  <a:pt x="47569" y="20383"/>
                  <a:pt x="47546" y="20338"/>
                  <a:pt x="47500" y="20292"/>
                </a:cubicBezTo>
                <a:cubicBezTo>
                  <a:pt x="47615" y="20246"/>
                  <a:pt x="47706" y="20223"/>
                  <a:pt x="47797" y="20178"/>
                </a:cubicBezTo>
                <a:cubicBezTo>
                  <a:pt x="47706" y="20018"/>
                  <a:pt x="47615" y="19858"/>
                  <a:pt x="47500" y="19698"/>
                </a:cubicBezTo>
                <a:cubicBezTo>
                  <a:pt x="47432" y="19767"/>
                  <a:pt x="47363" y="19835"/>
                  <a:pt x="47272" y="19904"/>
                </a:cubicBezTo>
                <a:cubicBezTo>
                  <a:pt x="47249" y="19881"/>
                  <a:pt x="47226" y="19858"/>
                  <a:pt x="47204" y="19835"/>
                </a:cubicBezTo>
                <a:cubicBezTo>
                  <a:pt x="47295" y="19630"/>
                  <a:pt x="47363" y="19402"/>
                  <a:pt x="47409" y="19196"/>
                </a:cubicBezTo>
                <a:cubicBezTo>
                  <a:pt x="47660" y="19242"/>
                  <a:pt x="47866" y="19265"/>
                  <a:pt x="48094" y="19288"/>
                </a:cubicBezTo>
                <a:cubicBezTo>
                  <a:pt x="47888" y="19173"/>
                  <a:pt x="47729" y="19036"/>
                  <a:pt x="47797" y="18763"/>
                </a:cubicBezTo>
                <a:cubicBezTo>
                  <a:pt x="47797" y="18763"/>
                  <a:pt x="47843" y="18740"/>
                  <a:pt x="47888" y="18694"/>
                </a:cubicBezTo>
                <a:cubicBezTo>
                  <a:pt x="47957" y="18763"/>
                  <a:pt x="48003" y="18831"/>
                  <a:pt x="48071" y="18922"/>
                </a:cubicBezTo>
                <a:cubicBezTo>
                  <a:pt x="48139" y="18854"/>
                  <a:pt x="48185" y="18831"/>
                  <a:pt x="48231" y="18785"/>
                </a:cubicBezTo>
                <a:cubicBezTo>
                  <a:pt x="48185" y="18694"/>
                  <a:pt x="48139" y="18580"/>
                  <a:pt x="48094" y="18489"/>
                </a:cubicBezTo>
                <a:cubicBezTo>
                  <a:pt x="48162" y="18375"/>
                  <a:pt x="48254" y="18238"/>
                  <a:pt x="48299" y="18146"/>
                </a:cubicBezTo>
                <a:cubicBezTo>
                  <a:pt x="48482" y="18078"/>
                  <a:pt x="48619" y="18032"/>
                  <a:pt x="48733" y="18009"/>
                </a:cubicBezTo>
                <a:cubicBezTo>
                  <a:pt x="48847" y="17781"/>
                  <a:pt x="48916" y="17553"/>
                  <a:pt x="49053" y="17393"/>
                </a:cubicBezTo>
                <a:cubicBezTo>
                  <a:pt x="49304" y="17142"/>
                  <a:pt x="49600" y="16937"/>
                  <a:pt x="49920" y="16663"/>
                </a:cubicBezTo>
                <a:lnTo>
                  <a:pt x="50787" y="16663"/>
                </a:lnTo>
                <a:cubicBezTo>
                  <a:pt x="50764" y="16868"/>
                  <a:pt x="50764" y="16982"/>
                  <a:pt x="50742" y="17119"/>
                </a:cubicBezTo>
                <a:cubicBezTo>
                  <a:pt x="50755" y="17120"/>
                  <a:pt x="50768" y="17120"/>
                  <a:pt x="50780" y="17120"/>
                </a:cubicBezTo>
                <a:cubicBezTo>
                  <a:pt x="51131" y="17120"/>
                  <a:pt x="51158" y="16818"/>
                  <a:pt x="51312" y="16685"/>
                </a:cubicBezTo>
                <a:cubicBezTo>
                  <a:pt x="51700" y="16389"/>
                  <a:pt x="52043" y="16069"/>
                  <a:pt x="52362" y="15658"/>
                </a:cubicBezTo>
                <a:cubicBezTo>
                  <a:pt x="52819" y="15088"/>
                  <a:pt x="53412" y="14631"/>
                  <a:pt x="53983" y="14152"/>
                </a:cubicBezTo>
                <a:cubicBezTo>
                  <a:pt x="54234" y="13946"/>
                  <a:pt x="54371" y="13718"/>
                  <a:pt x="54348" y="13421"/>
                </a:cubicBezTo>
                <a:cubicBezTo>
                  <a:pt x="55033" y="13330"/>
                  <a:pt x="55261" y="12737"/>
                  <a:pt x="55672" y="12371"/>
                </a:cubicBezTo>
                <a:cubicBezTo>
                  <a:pt x="56106" y="11983"/>
                  <a:pt x="56471" y="11527"/>
                  <a:pt x="56882" y="11093"/>
                </a:cubicBezTo>
                <a:cubicBezTo>
                  <a:pt x="56882" y="10979"/>
                  <a:pt x="56904" y="10888"/>
                  <a:pt x="56904" y="10797"/>
                </a:cubicBezTo>
                <a:cubicBezTo>
                  <a:pt x="56882" y="10774"/>
                  <a:pt x="56859" y="10774"/>
                  <a:pt x="56836" y="10774"/>
                </a:cubicBezTo>
                <a:cubicBezTo>
                  <a:pt x="56813" y="10888"/>
                  <a:pt x="56767" y="10979"/>
                  <a:pt x="56699" y="11185"/>
                </a:cubicBezTo>
                <a:cubicBezTo>
                  <a:pt x="56562" y="10797"/>
                  <a:pt x="56448" y="10500"/>
                  <a:pt x="56334" y="10226"/>
                </a:cubicBezTo>
                <a:cubicBezTo>
                  <a:pt x="56471" y="10135"/>
                  <a:pt x="56608" y="10043"/>
                  <a:pt x="56745" y="9952"/>
                </a:cubicBezTo>
                <a:cubicBezTo>
                  <a:pt x="56745" y="9769"/>
                  <a:pt x="56790" y="9724"/>
                  <a:pt x="57224" y="9404"/>
                </a:cubicBezTo>
                <a:cubicBezTo>
                  <a:pt x="57292" y="9610"/>
                  <a:pt x="57338" y="9815"/>
                  <a:pt x="57407" y="10020"/>
                </a:cubicBezTo>
                <a:cubicBezTo>
                  <a:pt x="57498" y="9998"/>
                  <a:pt x="57589" y="9998"/>
                  <a:pt x="57703" y="9975"/>
                </a:cubicBezTo>
                <a:cubicBezTo>
                  <a:pt x="57658" y="9861"/>
                  <a:pt x="57635" y="9769"/>
                  <a:pt x="57589" y="9655"/>
                </a:cubicBezTo>
                <a:cubicBezTo>
                  <a:pt x="57703" y="9632"/>
                  <a:pt x="57795" y="9632"/>
                  <a:pt x="57863" y="9610"/>
                </a:cubicBezTo>
                <a:cubicBezTo>
                  <a:pt x="57932" y="9678"/>
                  <a:pt x="57977" y="9747"/>
                  <a:pt x="58046" y="9838"/>
                </a:cubicBezTo>
                <a:cubicBezTo>
                  <a:pt x="58160" y="9724"/>
                  <a:pt x="58274" y="9632"/>
                  <a:pt x="58434" y="9473"/>
                </a:cubicBezTo>
                <a:cubicBezTo>
                  <a:pt x="58205" y="9404"/>
                  <a:pt x="58046" y="9359"/>
                  <a:pt x="57909" y="9336"/>
                </a:cubicBezTo>
                <a:cubicBezTo>
                  <a:pt x="57909" y="9244"/>
                  <a:pt x="57886" y="9176"/>
                  <a:pt x="57886" y="9130"/>
                </a:cubicBezTo>
                <a:cubicBezTo>
                  <a:pt x="57795" y="9130"/>
                  <a:pt x="57726" y="9153"/>
                  <a:pt x="57589" y="9176"/>
                </a:cubicBezTo>
                <a:cubicBezTo>
                  <a:pt x="57726" y="8742"/>
                  <a:pt x="58023" y="8560"/>
                  <a:pt x="58342" y="8354"/>
                </a:cubicBezTo>
                <a:lnTo>
                  <a:pt x="58342" y="8354"/>
                </a:lnTo>
                <a:cubicBezTo>
                  <a:pt x="58274" y="8583"/>
                  <a:pt x="58205" y="8811"/>
                  <a:pt x="58114" y="9153"/>
                </a:cubicBezTo>
                <a:cubicBezTo>
                  <a:pt x="58297" y="9016"/>
                  <a:pt x="58388" y="8948"/>
                  <a:pt x="58525" y="8879"/>
                </a:cubicBezTo>
                <a:cubicBezTo>
                  <a:pt x="58593" y="8948"/>
                  <a:pt x="58685" y="9016"/>
                  <a:pt x="58799" y="9107"/>
                </a:cubicBezTo>
                <a:cubicBezTo>
                  <a:pt x="58799" y="8879"/>
                  <a:pt x="58776" y="8697"/>
                  <a:pt x="58776" y="8537"/>
                </a:cubicBezTo>
                <a:cubicBezTo>
                  <a:pt x="58662" y="8446"/>
                  <a:pt x="58571" y="8354"/>
                  <a:pt x="58434" y="8240"/>
                </a:cubicBezTo>
                <a:cubicBezTo>
                  <a:pt x="58730" y="7715"/>
                  <a:pt x="59187" y="7327"/>
                  <a:pt x="59689" y="6939"/>
                </a:cubicBezTo>
                <a:lnTo>
                  <a:pt x="59689" y="7533"/>
                </a:lnTo>
                <a:cubicBezTo>
                  <a:pt x="59735" y="7578"/>
                  <a:pt x="59826" y="7692"/>
                  <a:pt x="59895" y="7784"/>
                </a:cubicBezTo>
                <a:cubicBezTo>
                  <a:pt x="60214" y="7441"/>
                  <a:pt x="60511" y="7167"/>
                  <a:pt x="60830" y="6848"/>
                </a:cubicBezTo>
                <a:cubicBezTo>
                  <a:pt x="60762" y="6528"/>
                  <a:pt x="60693" y="6186"/>
                  <a:pt x="60625" y="5821"/>
                </a:cubicBezTo>
                <a:cubicBezTo>
                  <a:pt x="60739" y="5752"/>
                  <a:pt x="60899" y="5684"/>
                  <a:pt x="60990" y="5592"/>
                </a:cubicBezTo>
                <a:cubicBezTo>
                  <a:pt x="61310" y="5227"/>
                  <a:pt x="61629" y="4839"/>
                  <a:pt x="61949" y="4474"/>
                </a:cubicBezTo>
                <a:cubicBezTo>
                  <a:pt x="62154" y="4269"/>
                  <a:pt x="62360" y="4063"/>
                  <a:pt x="62565" y="3880"/>
                </a:cubicBezTo>
                <a:cubicBezTo>
                  <a:pt x="62748" y="3675"/>
                  <a:pt x="62953" y="3492"/>
                  <a:pt x="63136" y="3287"/>
                </a:cubicBezTo>
                <a:cubicBezTo>
                  <a:pt x="63295" y="3104"/>
                  <a:pt x="63569" y="3036"/>
                  <a:pt x="63684" y="2762"/>
                </a:cubicBezTo>
                <a:cubicBezTo>
                  <a:pt x="63729" y="2694"/>
                  <a:pt x="63935" y="2671"/>
                  <a:pt x="64094" y="2625"/>
                </a:cubicBezTo>
                <a:cubicBezTo>
                  <a:pt x="64163" y="2579"/>
                  <a:pt x="64254" y="2488"/>
                  <a:pt x="64345" y="2397"/>
                </a:cubicBezTo>
                <a:cubicBezTo>
                  <a:pt x="64414" y="2465"/>
                  <a:pt x="64460" y="2511"/>
                  <a:pt x="64482" y="2557"/>
                </a:cubicBezTo>
                <a:cubicBezTo>
                  <a:pt x="64802" y="2488"/>
                  <a:pt x="64962" y="2351"/>
                  <a:pt x="64916" y="2169"/>
                </a:cubicBezTo>
                <a:cubicBezTo>
                  <a:pt x="64848" y="2146"/>
                  <a:pt x="64779" y="2100"/>
                  <a:pt x="64711" y="2054"/>
                </a:cubicBezTo>
                <a:cubicBezTo>
                  <a:pt x="64733" y="1986"/>
                  <a:pt x="64779" y="1918"/>
                  <a:pt x="64802" y="1849"/>
                </a:cubicBezTo>
                <a:cubicBezTo>
                  <a:pt x="64939" y="1826"/>
                  <a:pt x="65099" y="1803"/>
                  <a:pt x="65190" y="1781"/>
                </a:cubicBezTo>
                <a:cubicBezTo>
                  <a:pt x="65258" y="1438"/>
                  <a:pt x="65327" y="1141"/>
                  <a:pt x="65418" y="799"/>
                </a:cubicBezTo>
                <a:lnTo>
                  <a:pt x="64848" y="799"/>
                </a:lnTo>
                <a:lnTo>
                  <a:pt x="64848" y="1141"/>
                </a:lnTo>
                <a:cubicBezTo>
                  <a:pt x="64688" y="959"/>
                  <a:pt x="64574" y="799"/>
                  <a:pt x="64437" y="616"/>
                </a:cubicBezTo>
                <a:cubicBezTo>
                  <a:pt x="64437" y="616"/>
                  <a:pt x="64460" y="525"/>
                  <a:pt x="64460" y="457"/>
                </a:cubicBezTo>
                <a:lnTo>
                  <a:pt x="64460" y="457"/>
                </a:lnTo>
                <a:cubicBezTo>
                  <a:pt x="64368" y="480"/>
                  <a:pt x="64300" y="502"/>
                  <a:pt x="64186" y="525"/>
                </a:cubicBezTo>
                <a:cubicBezTo>
                  <a:pt x="64209" y="343"/>
                  <a:pt x="64231" y="206"/>
                  <a:pt x="64254" y="69"/>
                </a:cubicBezTo>
                <a:cubicBezTo>
                  <a:pt x="64163" y="46"/>
                  <a:pt x="64072" y="23"/>
                  <a:pt x="64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6786450" y="4370125"/>
            <a:ext cx="1232600" cy="1139825"/>
          </a:xfrm>
          <a:custGeom>
            <a:avLst/>
            <a:gdLst/>
            <a:ahLst/>
            <a:cxnLst/>
            <a:rect l="l" t="t" r="r" b="b"/>
            <a:pathLst>
              <a:path w="49304" h="45593" extrusionOk="0">
                <a:moveTo>
                  <a:pt x="6894" y="41210"/>
                </a:moveTo>
                <a:cubicBezTo>
                  <a:pt x="6985" y="41347"/>
                  <a:pt x="7076" y="41461"/>
                  <a:pt x="7191" y="41621"/>
                </a:cubicBezTo>
                <a:cubicBezTo>
                  <a:pt x="7031" y="41689"/>
                  <a:pt x="6894" y="41758"/>
                  <a:pt x="6711" y="41826"/>
                </a:cubicBezTo>
                <a:cubicBezTo>
                  <a:pt x="6688" y="41758"/>
                  <a:pt x="6643" y="41666"/>
                  <a:pt x="6597" y="41552"/>
                </a:cubicBezTo>
                <a:cubicBezTo>
                  <a:pt x="6522" y="41602"/>
                  <a:pt x="6440" y="41659"/>
                  <a:pt x="6359" y="41659"/>
                </a:cubicBezTo>
                <a:cubicBezTo>
                  <a:pt x="6292" y="41659"/>
                  <a:pt x="6225" y="41620"/>
                  <a:pt x="6163" y="41507"/>
                </a:cubicBezTo>
                <a:cubicBezTo>
                  <a:pt x="6346" y="41210"/>
                  <a:pt x="6643" y="41301"/>
                  <a:pt x="6894" y="41210"/>
                </a:cubicBezTo>
                <a:close/>
                <a:moveTo>
                  <a:pt x="49100" y="0"/>
                </a:moveTo>
                <a:cubicBezTo>
                  <a:pt x="49075" y="0"/>
                  <a:pt x="49052" y="3"/>
                  <a:pt x="49029" y="10"/>
                </a:cubicBezTo>
                <a:cubicBezTo>
                  <a:pt x="48459" y="216"/>
                  <a:pt x="47911" y="490"/>
                  <a:pt x="47340" y="649"/>
                </a:cubicBezTo>
                <a:cubicBezTo>
                  <a:pt x="46838" y="786"/>
                  <a:pt x="46473" y="1083"/>
                  <a:pt x="46085" y="1425"/>
                </a:cubicBezTo>
                <a:lnTo>
                  <a:pt x="46085" y="1882"/>
                </a:lnTo>
                <a:cubicBezTo>
                  <a:pt x="45994" y="1791"/>
                  <a:pt x="45902" y="1722"/>
                  <a:pt x="45788" y="1654"/>
                </a:cubicBezTo>
                <a:cubicBezTo>
                  <a:pt x="45400" y="2019"/>
                  <a:pt x="45012" y="2384"/>
                  <a:pt x="44624" y="2749"/>
                </a:cubicBezTo>
                <a:lnTo>
                  <a:pt x="44624" y="3206"/>
                </a:lnTo>
                <a:cubicBezTo>
                  <a:pt x="44487" y="3115"/>
                  <a:pt x="44419" y="3046"/>
                  <a:pt x="44327" y="2978"/>
                </a:cubicBezTo>
                <a:cubicBezTo>
                  <a:pt x="44031" y="3343"/>
                  <a:pt x="43437" y="3457"/>
                  <a:pt x="43597" y="4142"/>
                </a:cubicBezTo>
                <a:cubicBezTo>
                  <a:pt x="43391" y="4096"/>
                  <a:pt x="43254" y="4073"/>
                  <a:pt x="43072" y="4050"/>
                </a:cubicBezTo>
                <a:cubicBezTo>
                  <a:pt x="42319" y="4735"/>
                  <a:pt x="41543" y="5397"/>
                  <a:pt x="40767" y="6082"/>
                </a:cubicBezTo>
                <a:cubicBezTo>
                  <a:pt x="40630" y="6173"/>
                  <a:pt x="40447" y="6219"/>
                  <a:pt x="40333" y="6333"/>
                </a:cubicBezTo>
                <a:cubicBezTo>
                  <a:pt x="40219" y="6447"/>
                  <a:pt x="40173" y="6630"/>
                  <a:pt x="40127" y="6744"/>
                </a:cubicBezTo>
                <a:cubicBezTo>
                  <a:pt x="39945" y="6812"/>
                  <a:pt x="39739" y="6881"/>
                  <a:pt x="39534" y="6949"/>
                </a:cubicBezTo>
                <a:cubicBezTo>
                  <a:pt x="39602" y="7063"/>
                  <a:pt x="39648" y="7132"/>
                  <a:pt x="39717" y="7223"/>
                </a:cubicBezTo>
                <a:cubicBezTo>
                  <a:pt x="39534" y="7200"/>
                  <a:pt x="39374" y="7177"/>
                  <a:pt x="39192" y="7177"/>
                </a:cubicBezTo>
                <a:lnTo>
                  <a:pt x="39192" y="7565"/>
                </a:lnTo>
                <a:cubicBezTo>
                  <a:pt x="39100" y="7680"/>
                  <a:pt x="39009" y="7771"/>
                  <a:pt x="38895" y="7908"/>
                </a:cubicBezTo>
                <a:cubicBezTo>
                  <a:pt x="38826" y="7748"/>
                  <a:pt x="38758" y="7657"/>
                  <a:pt x="38712" y="7543"/>
                </a:cubicBezTo>
                <a:cubicBezTo>
                  <a:pt x="38370" y="7680"/>
                  <a:pt x="38644" y="7976"/>
                  <a:pt x="38552" y="8159"/>
                </a:cubicBezTo>
                <a:cubicBezTo>
                  <a:pt x="38370" y="8205"/>
                  <a:pt x="38233" y="8250"/>
                  <a:pt x="38073" y="8296"/>
                </a:cubicBezTo>
                <a:cubicBezTo>
                  <a:pt x="38027" y="8889"/>
                  <a:pt x="37434" y="8867"/>
                  <a:pt x="37206" y="9209"/>
                </a:cubicBezTo>
                <a:cubicBezTo>
                  <a:pt x="37046" y="9186"/>
                  <a:pt x="36909" y="9163"/>
                  <a:pt x="36795" y="9163"/>
                </a:cubicBezTo>
                <a:cubicBezTo>
                  <a:pt x="36841" y="9688"/>
                  <a:pt x="36795" y="9757"/>
                  <a:pt x="36361" y="9916"/>
                </a:cubicBezTo>
                <a:cubicBezTo>
                  <a:pt x="35768" y="10464"/>
                  <a:pt x="35311" y="10898"/>
                  <a:pt x="34809" y="11332"/>
                </a:cubicBezTo>
                <a:cubicBezTo>
                  <a:pt x="34718" y="11286"/>
                  <a:pt x="34581" y="11240"/>
                  <a:pt x="34398" y="11172"/>
                </a:cubicBezTo>
                <a:cubicBezTo>
                  <a:pt x="34330" y="11286"/>
                  <a:pt x="34261" y="11377"/>
                  <a:pt x="34193" y="11491"/>
                </a:cubicBezTo>
                <a:cubicBezTo>
                  <a:pt x="34353" y="11537"/>
                  <a:pt x="34467" y="11560"/>
                  <a:pt x="34627" y="11583"/>
                </a:cubicBezTo>
                <a:cubicBezTo>
                  <a:pt x="34398" y="11765"/>
                  <a:pt x="34193" y="11925"/>
                  <a:pt x="33987" y="12062"/>
                </a:cubicBezTo>
                <a:cubicBezTo>
                  <a:pt x="33676" y="12329"/>
                  <a:pt x="33452" y="12725"/>
                  <a:pt x="32956" y="12725"/>
                </a:cubicBezTo>
                <a:cubicBezTo>
                  <a:pt x="32943" y="12725"/>
                  <a:pt x="32929" y="12725"/>
                  <a:pt x="32915" y="12724"/>
                </a:cubicBezTo>
                <a:cubicBezTo>
                  <a:pt x="32906" y="12722"/>
                  <a:pt x="32897" y="12721"/>
                  <a:pt x="32888" y="12721"/>
                </a:cubicBezTo>
                <a:cubicBezTo>
                  <a:pt x="32780" y="12721"/>
                  <a:pt x="32651" y="12843"/>
                  <a:pt x="32504" y="12907"/>
                </a:cubicBezTo>
                <a:cubicBezTo>
                  <a:pt x="32618" y="12975"/>
                  <a:pt x="32709" y="13044"/>
                  <a:pt x="32801" y="13112"/>
                </a:cubicBezTo>
                <a:cubicBezTo>
                  <a:pt x="32321" y="13569"/>
                  <a:pt x="31887" y="13979"/>
                  <a:pt x="31431" y="14413"/>
                </a:cubicBezTo>
                <a:cubicBezTo>
                  <a:pt x="31248" y="14345"/>
                  <a:pt x="31089" y="14322"/>
                  <a:pt x="30906" y="14253"/>
                </a:cubicBezTo>
                <a:lnTo>
                  <a:pt x="30906" y="14253"/>
                </a:lnTo>
                <a:cubicBezTo>
                  <a:pt x="30974" y="14436"/>
                  <a:pt x="31043" y="14573"/>
                  <a:pt x="31134" y="14778"/>
                </a:cubicBezTo>
                <a:cubicBezTo>
                  <a:pt x="31109" y="14771"/>
                  <a:pt x="31086" y="14767"/>
                  <a:pt x="31066" y="14767"/>
                </a:cubicBezTo>
                <a:cubicBezTo>
                  <a:pt x="30881" y="14767"/>
                  <a:pt x="30858" y="15047"/>
                  <a:pt x="30689" y="15047"/>
                </a:cubicBezTo>
                <a:cubicBezTo>
                  <a:pt x="30654" y="15047"/>
                  <a:pt x="30613" y="15035"/>
                  <a:pt x="30564" y="15007"/>
                </a:cubicBezTo>
                <a:cubicBezTo>
                  <a:pt x="30564" y="14961"/>
                  <a:pt x="30586" y="14915"/>
                  <a:pt x="30586" y="14755"/>
                </a:cubicBezTo>
                <a:lnTo>
                  <a:pt x="30586" y="14755"/>
                </a:lnTo>
                <a:cubicBezTo>
                  <a:pt x="30427" y="14892"/>
                  <a:pt x="30313" y="14961"/>
                  <a:pt x="30267" y="15052"/>
                </a:cubicBezTo>
                <a:cubicBezTo>
                  <a:pt x="30244" y="15098"/>
                  <a:pt x="30335" y="15212"/>
                  <a:pt x="30381" y="15280"/>
                </a:cubicBezTo>
                <a:cubicBezTo>
                  <a:pt x="30244" y="15372"/>
                  <a:pt x="30107" y="15509"/>
                  <a:pt x="29925" y="15646"/>
                </a:cubicBezTo>
                <a:cubicBezTo>
                  <a:pt x="29902" y="15554"/>
                  <a:pt x="29856" y="15463"/>
                  <a:pt x="29833" y="15395"/>
                </a:cubicBezTo>
                <a:cubicBezTo>
                  <a:pt x="29651" y="15532"/>
                  <a:pt x="29514" y="15737"/>
                  <a:pt x="29308" y="15805"/>
                </a:cubicBezTo>
                <a:cubicBezTo>
                  <a:pt x="28989" y="15897"/>
                  <a:pt x="28783" y="16102"/>
                  <a:pt x="28578" y="16308"/>
                </a:cubicBezTo>
                <a:cubicBezTo>
                  <a:pt x="28418" y="16467"/>
                  <a:pt x="28281" y="16650"/>
                  <a:pt x="28121" y="16810"/>
                </a:cubicBezTo>
                <a:cubicBezTo>
                  <a:pt x="27254" y="17540"/>
                  <a:pt x="26387" y="18271"/>
                  <a:pt x="25519" y="19024"/>
                </a:cubicBezTo>
                <a:cubicBezTo>
                  <a:pt x="25131" y="19366"/>
                  <a:pt x="24789" y="19754"/>
                  <a:pt x="24424" y="20097"/>
                </a:cubicBezTo>
                <a:cubicBezTo>
                  <a:pt x="23716" y="20736"/>
                  <a:pt x="22986" y="21375"/>
                  <a:pt x="22278" y="22014"/>
                </a:cubicBezTo>
                <a:cubicBezTo>
                  <a:pt x="21958" y="22288"/>
                  <a:pt x="21685" y="22585"/>
                  <a:pt x="21342" y="22927"/>
                </a:cubicBezTo>
                <a:cubicBezTo>
                  <a:pt x="21365" y="23018"/>
                  <a:pt x="21411" y="23155"/>
                  <a:pt x="21456" y="23315"/>
                </a:cubicBezTo>
                <a:cubicBezTo>
                  <a:pt x="21137" y="23520"/>
                  <a:pt x="20680" y="23406"/>
                  <a:pt x="20406" y="23794"/>
                </a:cubicBezTo>
                <a:cubicBezTo>
                  <a:pt x="20635" y="24114"/>
                  <a:pt x="20452" y="24319"/>
                  <a:pt x="20201" y="24525"/>
                </a:cubicBezTo>
                <a:cubicBezTo>
                  <a:pt x="20064" y="24616"/>
                  <a:pt x="19904" y="24707"/>
                  <a:pt x="19744" y="24799"/>
                </a:cubicBezTo>
                <a:cubicBezTo>
                  <a:pt x="19699" y="24684"/>
                  <a:pt x="19653" y="24616"/>
                  <a:pt x="19585" y="24479"/>
                </a:cubicBezTo>
                <a:cubicBezTo>
                  <a:pt x="19425" y="24639"/>
                  <a:pt x="19265" y="24753"/>
                  <a:pt x="19128" y="24890"/>
                </a:cubicBezTo>
                <a:cubicBezTo>
                  <a:pt x="19197" y="25072"/>
                  <a:pt x="19265" y="25209"/>
                  <a:pt x="19356" y="25415"/>
                </a:cubicBezTo>
                <a:cubicBezTo>
                  <a:pt x="19151" y="25575"/>
                  <a:pt x="18946" y="25689"/>
                  <a:pt x="18786" y="25849"/>
                </a:cubicBezTo>
                <a:cubicBezTo>
                  <a:pt x="18512" y="26145"/>
                  <a:pt x="17941" y="26214"/>
                  <a:pt x="17987" y="26716"/>
                </a:cubicBezTo>
                <a:cubicBezTo>
                  <a:pt x="17690" y="26921"/>
                  <a:pt x="17348" y="27035"/>
                  <a:pt x="17188" y="27264"/>
                </a:cubicBezTo>
                <a:cubicBezTo>
                  <a:pt x="17005" y="27560"/>
                  <a:pt x="16777" y="27652"/>
                  <a:pt x="16503" y="27743"/>
                </a:cubicBezTo>
                <a:cubicBezTo>
                  <a:pt x="16640" y="27926"/>
                  <a:pt x="16595" y="28063"/>
                  <a:pt x="16435" y="28200"/>
                </a:cubicBezTo>
                <a:cubicBezTo>
                  <a:pt x="16343" y="28154"/>
                  <a:pt x="16252" y="28085"/>
                  <a:pt x="16229" y="28063"/>
                </a:cubicBezTo>
                <a:cubicBezTo>
                  <a:pt x="16047" y="28314"/>
                  <a:pt x="15864" y="28542"/>
                  <a:pt x="15636" y="28816"/>
                </a:cubicBezTo>
                <a:cubicBezTo>
                  <a:pt x="15590" y="28725"/>
                  <a:pt x="15545" y="28679"/>
                  <a:pt x="15545" y="28656"/>
                </a:cubicBezTo>
                <a:cubicBezTo>
                  <a:pt x="15430" y="28702"/>
                  <a:pt x="15316" y="28725"/>
                  <a:pt x="15202" y="28747"/>
                </a:cubicBezTo>
                <a:cubicBezTo>
                  <a:pt x="15271" y="28884"/>
                  <a:pt x="15339" y="28998"/>
                  <a:pt x="15408" y="29135"/>
                </a:cubicBezTo>
                <a:cubicBezTo>
                  <a:pt x="15293" y="29249"/>
                  <a:pt x="15202" y="29318"/>
                  <a:pt x="15134" y="29386"/>
                </a:cubicBezTo>
                <a:cubicBezTo>
                  <a:pt x="15020" y="29341"/>
                  <a:pt x="14951" y="29295"/>
                  <a:pt x="14837" y="29249"/>
                </a:cubicBezTo>
                <a:lnTo>
                  <a:pt x="14837" y="29249"/>
                </a:lnTo>
                <a:cubicBezTo>
                  <a:pt x="14837" y="29432"/>
                  <a:pt x="14860" y="29569"/>
                  <a:pt x="14860" y="29706"/>
                </a:cubicBezTo>
                <a:cubicBezTo>
                  <a:pt x="14426" y="29866"/>
                  <a:pt x="14107" y="30185"/>
                  <a:pt x="13787" y="30619"/>
                </a:cubicBezTo>
                <a:cubicBezTo>
                  <a:pt x="13696" y="30414"/>
                  <a:pt x="13673" y="30322"/>
                  <a:pt x="13627" y="30231"/>
                </a:cubicBezTo>
                <a:lnTo>
                  <a:pt x="13536" y="30231"/>
                </a:lnTo>
                <a:cubicBezTo>
                  <a:pt x="13513" y="30414"/>
                  <a:pt x="13490" y="30596"/>
                  <a:pt x="13467" y="30802"/>
                </a:cubicBezTo>
                <a:cubicBezTo>
                  <a:pt x="13353" y="30802"/>
                  <a:pt x="13239" y="30779"/>
                  <a:pt x="13102" y="30779"/>
                </a:cubicBezTo>
                <a:cubicBezTo>
                  <a:pt x="12737" y="31281"/>
                  <a:pt x="11984" y="31441"/>
                  <a:pt x="11824" y="32125"/>
                </a:cubicBezTo>
                <a:cubicBezTo>
                  <a:pt x="11824" y="32148"/>
                  <a:pt x="11710" y="32148"/>
                  <a:pt x="11687" y="32171"/>
                </a:cubicBezTo>
                <a:cubicBezTo>
                  <a:pt x="11550" y="32468"/>
                  <a:pt x="11025" y="32422"/>
                  <a:pt x="11116" y="32856"/>
                </a:cubicBezTo>
                <a:cubicBezTo>
                  <a:pt x="10934" y="32924"/>
                  <a:pt x="10774" y="32970"/>
                  <a:pt x="10683" y="33061"/>
                </a:cubicBezTo>
                <a:cubicBezTo>
                  <a:pt x="10569" y="33175"/>
                  <a:pt x="10500" y="33335"/>
                  <a:pt x="10409" y="33495"/>
                </a:cubicBezTo>
                <a:cubicBezTo>
                  <a:pt x="10398" y="33494"/>
                  <a:pt x="10387" y="33494"/>
                  <a:pt x="10376" y="33494"/>
                </a:cubicBezTo>
                <a:cubicBezTo>
                  <a:pt x="9988" y="33494"/>
                  <a:pt x="9809" y="33889"/>
                  <a:pt x="9564" y="34111"/>
                </a:cubicBezTo>
                <a:cubicBezTo>
                  <a:pt x="8720" y="34956"/>
                  <a:pt x="7830" y="35732"/>
                  <a:pt x="7054" y="36645"/>
                </a:cubicBezTo>
                <a:cubicBezTo>
                  <a:pt x="6985" y="36713"/>
                  <a:pt x="6848" y="36759"/>
                  <a:pt x="6757" y="36850"/>
                </a:cubicBezTo>
                <a:cubicBezTo>
                  <a:pt x="6369" y="37238"/>
                  <a:pt x="5958" y="37626"/>
                  <a:pt x="5570" y="38037"/>
                </a:cubicBezTo>
                <a:cubicBezTo>
                  <a:pt x="5479" y="38151"/>
                  <a:pt x="5456" y="38334"/>
                  <a:pt x="5387" y="38494"/>
                </a:cubicBezTo>
                <a:cubicBezTo>
                  <a:pt x="5296" y="38471"/>
                  <a:pt x="5228" y="38448"/>
                  <a:pt x="5159" y="38425"/>
                </a:cubicBezTo>
                <a:cubicBezTo>
                  <a:pt x="4908" y="38653"/>
                  <a:pt x="4680" y="38836"/>
                  <a:pt x="4474" y="39064"/>
                </a:cubicBezTo>
                <a:cubicBezTo>
                  <a:pt x="4041" y="39498"/>
                  <a:pt x="3607" y="39955"/>
                  <a:pt x="3173" y="40388"/>
                </a:cubicBezTo>
                <a:cubicBezTo>
                  <a:pt x="2329" y="41256"/>
                  <a:pt x="1484" y="42100"/>
                  <a:pt x="685" y="42967"/>
                </a:cubicBezTo>
                <a:cubicBezTo>
                  <a:pt x="389" y="43287"/>
                  <a:pt x="46" y="43607"/>
                  <a:pt x="1" y="44086"/>
                </a:cubicBezTo>
                <a:cubicBezTo>
                  <a:pt x="69" y="44223"/>
                  <a:pt x="160" y="44337"/>
                  <a:pt x="252" y="44474"/>
                </a:cubicBezTo>
                <a:cubicBezTo>
                  <a:pt x="378" y="44367"/>
                  <a:pt x="505" y="44334"/>
                  <a:pt x="627" y="44334"/>
                </a:cubicBezTo>
                <a:cubicBezTo>
                  <a:pt x="789" y="44334"/>
                  <a:pt x="943" y="44392"/>
                  <a:pt x="1073" y="44405"/>
                </a:cubicBezTo>
                <a:cubicBezTo>
                  <a:pt x="1210" y="44611"/>
                  <a:pt x="1324" y="44748"/>
                  <a:pt x="1439" y="44930"/>
                </a:cubicBezTo>
                <a:cubicBezTo>
                  <a:pt x="1507" y="44771"/>
                  <a:pt x="1553" y="44679"/>
                  <a:pt x="1598" y="44611"/>
                </a:cubicBezTo>
                <a:cubicBezTo>
                  <a:pt x="1849" y="44862"/>
                  <a:pt x="2078" y="45113"/>
                  <a:pt x="2329" y="45341"/>
                </a:cubicBezTo>
                <a:cubicBezTo>
                  <a:pt x="2306" y="45387"/>
                  <a:pt x="2283" y="45455"/>
                  <a:pt x="2260" y="45524"/>
                </a:cubicBezTo>
                <a:cubicBezTo>
                  <a:pt x="2283" y="45547"/>
                  <a:pt x="2306" y="45570"/>
                  <a:pt x="2329" y="45592"/>
                </a:cubicBezTo>
                <a:cubicBezTo>
                  <a:pt x="2534" y="45455"/>
                  <a:pt x="2717" y="45296"/>
                  <a:pt x="2922" y="45182"/>
                </a:cubicBezTo>
                <a:cubicBezTo>
                  <a:pt x="3926" y="44679"/>
                  <a:pt x="4748" y="43880"/>
                  <a:pt x="5638" y="43173"/>
                </a:cubicBezTo>
                <a:cubicBezTo>
                  <a:pt x="5775" y="43082"/>
                  <a:pt x="5844" y="42899"/>
                  <a:pt x="5958" y="42762"/>
                </a:cubicBezTo>
                <a:cubicBezTo>
                  <a:pt x="6141" y="42648"/>
                  <a:pt x="6369" y="42579"/>
                  <a:pt x="6529" y="42442"/>
                </a:cubicBezTo>
                <a:cubicBezTo>
                  <a:pt x="6894" y="42077"/>
                  <a:pt x="7442" y="41895"/>
                  <a:pt x="7533" y="41438"/>
                </a:cubicBezTo>
                <a:cubicBezTo>
                  <a:pt x="8058" y="41187"/>
                  <a:pt x="8423" y="40890"/>
                  <a:pt x="8765" y="40594"/>
                </a:cubicBezTo>
                <a:cubicBezTo>
                  <a:pt x="9153" y="40251"/>
                  <a:pt x="9519" y="39863"/>
                  <a:pt x="9930" y="39567"/>
                </a:cubicBezTo>
                <a:cubicBezTo>
                  <a:pt x="10340" y="39247"/>
                  <a:pt x="10706" y="38950"/>
                  <a:pt x="11048" y="38585"/>
                </a:cubicBezTo>
                <a:cubicBezTo>
                  <a:pt x="11413" y="38243"/>
                  <a:pt x="11824" y="37923"/>
                  <a:pt x="12212" y="37581"/>
                </a:cubicBezTo>
                <a:cubicBezTo>
                  <a:pt x="13399" y="36645"/>
                  <a:pt x="14586" y="35641"/>
                  <a:pt x="15613" y="34522"/>
                </a:cubicBezTo>
                <a:cubicBezTo>
                  <a:pt x="15887" y="34362"/>
                  <a:pt x="16115" y="34225"/>
                  <a:pt x="16366" y="34066"/>
                </a:cubicBezTo>
                <a:cubicBezTo>
                  <a:pt x="16412" y="33951"/>
                  <a:pt x="16480" y="33792"/>
                  <a:pt x="16526" y="33632"/>
                </a:cubicBezTo>
                <a:cubicBezTo>
                  <a:pt x="16275" y="33381"/>
                  <a:pt x="16298" y="32970"/>
                  <a:pt x="15864" y="32810"/>
                </a:cubicBezTo>
                <a:cubicBezTo>
                  <a:pt x="16024" y="32605"/>
                  <a:pt x="16161" y="32445"/>
                  <a:pt x="16298" y="32308"/>
                </a:cubicBezTo>
                <a:cubicBezTo>
                  <a:pt x="16686" y="32445"/>
                  <a:pt x="16435" y="32787"/>
                  <a:pt x="16549" y="32947"/>
                </a:cubicBezTo>
                <a:cubicBezTo>
                  <a:pt x="16709" y="32902"/>
                  <a:pt x="16846" y="32856"/>
                  <a:pt x="16983" y="32810"/>
                </a:cubicBezTo>
                <a:cubicBezTo>
                  <a:pt x="16937" y="32673"/>
                  <a:pt x="16640" y="32513"/>
                  <a:pt x="16914" y="32308"/>
                </a:cubicBezTo>
                <a:lnTo>
                  <a:pt x="16914" y="32308"/>
                </a:lnTo>
                <a:cubicBezTo>
                  <a:pt x="16983" y="32399"/>
                  <a:pt x="17074" y="32491"/>
                  <a:pt x="17120" y="32559"/>
                </a:cubicBezTo>
                <a:cubicBezTo>
                  <a:pt x="17234" y="32513"/>
                  <a:pt x="17348" y="32445"/>
                  <a:pt x="17439" y="32399"/>
                </a:cubicBezTo>
                <a:cubicBezTo>
                  <a:pt x="17348" y="32308"/>
                  <a:pt x="17234" y="32194"/>
                  <a:pt x="17120" y="32103"/>
                </a:cubicBezTo>
                <a:cubicBezTo>
                  <a:pt x="17142" y="32034"/>
                  <a:pt x="17211" y="31989"/>
                  <a:pt x="17211" y="31920"/>
                </a:cubicBezTo>
                <a:cubicBezTo>
                  <a:pt x="17165" y="31349"/>
                  <a:pt x="17713" y="31190"/>
                  <a:pt x="17964" y="30824"/>
                </a:cubicBezTo>
                <a:cubicBezTo>
                  <a:pt x="17978" y="30825"/>
                  <a:pt x="17991" y="30826"/>
                  <a:pt x="18003" y="30826"/>
                </a:cubicBezTo>
                <a:cubicBezTo>
                  <a:pt x="18288" y="30826"/>
                  <a:pt x="18332" y="30586"/>
                  <a:pt x="18398" y="30368"/>
                </a:cubicBezTo>
                <a:cubicBezTo>
                  <a:pt x="18457" y="30385"/>
                  <a:pt x="18509" y="30392"/>
                  <a:pt x="18554" y="30392"/>
                </a:cubicBezTo>
                <a:cubicBezTo>
                  <a:pt x="18941" y="30392"/>
                  <a:pt x="18844" y="29838"/>
                  <a:pt x="19151" y="29797"/>
                </a:cubicBezTo>
                <a:cubicBezTo>
                  <a:pt x="19128" y="29615"/>
                  <a:pt x="19082" y="29478"/>
                  <a:pt x="19060" y="29318"/>
                </a:cubicBezTo>
                <a:lnTo>
                  <a:pt x="19060" y="29318"/>
                </a:lnTo>
                <a:cubicBezTo>
                  <a:pt x="19219" y="29409"/>
                  <a:pt x="19356" y="29501"/>
                  <a:pt x="19402" y="29546"/>
                </a:cubicBezTo>
                <a:cubicBezTo>
                  <a:pt x="19722" y="29295"/>
                  <a:pt x="19996" y="29113"/>
                  <a:pt x="20315" y="28861"/>
                </a:cubicBezTo>
                <a:cubicBezTo>
                  <a:pt x="20338" y="28907"/>
                  <a:pt x="20452" y="28998"/>
                  <a:pt x="20543" y="29135"/>
                </a:cubicBezTo>
                <a:cubicBezTo>
                  <a:pt x="20361" y="29227"/>
                  <a:pt x="20247" y="29295"/>
                  <a:pt x="20087" y="29386"/>
                </a:cubicBezTo>
                <a:cubicBezTo>
                  <a:pt x="20201" y="29432"/>
                  <a:pt x="20247" y="29455"/>
                  <a:pt x="20292" y="29478"/>
                </a:cubicBezTo>
                <a:cubicBezTo>
                  <a:pt x="20247" y="29729"/>
                  <a:pt x="20201" y="29957"/>
                  <a:pt x="20178" y="30185"/>
                </a:cubicBezTo>
                <a:cubicBezTo>
                  <a:pt x="20247" y="30185"/>
                  <a:pt x="20315" y="30208"/>
                  <a:pt x="20406" y="30231"/>
                </a:cubicBezTo>
                <a:cubicBezTo>
                  <a:pt x="20338" y="30322"/>
                  <a:pt x="20292" y="30391"/>
                  <a:pt x="20247" y="30482"/>
                </a:cubicBezTo>
                <a:cubicBezTo>
                  <a:pt x="20283" y="30489"/>
                  <a:pt x="20316" y="30492"/>
                  <a:pt x="20345" y="30492"/>
                </a:cubicBezTo>
                <a:cubicBezTo>
                  <a:pt x="20627" y="30492"/>
                  <a:pt x="20600" y="30214"/>
                  <a:pt x="20703" y="30048"/>
                </a:cubicBezTo>
                <a:lnTo>
                  <a:pt x="21023" y="30048"/>
                </a:lnTo>
                <a:cubicBezTo>
                  <a:pt x="21045" y="29866"/>
                  <a:pt x="21045" y="29706"/>
                  <a:pt x="21091" y="29523"/>
                </a:cubicBezTo>
                <a:cubicBezTo>
                  <a:pt x="21160" y="29615"/>
                  <a:pt x="21205" y="29683"/>
                  <a:pt x="21274" y="29774"/>
                </a:cubicBezTo>
                <a:cubicBezTo>
                  <a:pt x="21411" y="29546"/>
                  <a:pt x="21525" y="29364"/>
                  <a:pt x="21616" y="29158"/>
                </a:cubicBezTo>
                <a:lnTo>
                  <a:pt x="21616" y="29158"/>
                </a:lnTo>
                <a:cubicBezTo>
                  <a:pt x="21591" y="29162"/>
                  <a:pt x="21567" y="29163"/>
                  <a:pt x="21544" y="29163"/>
                </a:cubicBezTo>
                <a:cubicBezTo>
                  <a:pt x="21264" y="29163"/>
                  <a:pt x="21200" y="28911"/>
                  <a:pt x="21137" y="28679"/>
                </a:cubicBezTo>
                <a:cubicBezTo>
                  <a:pt x="21182" y="28610"/>
                  <a:pt x="21251" y="28542"/>
                  <a:pt x="21319" y="28473"/>
                </a:cubicBezTo>
                <a:cubicBezTo>
                  <a:pt x="21228" y="28336"/>
                  <a:pt x="21160" y="28177"/>
                  <a:pt x="21045" y="27994"/>
                </a:cubicBezTo>
                <a:cubicBezTo>
                  <a:pt x="21228" y="27971"/>
                  <a:pt x="21342" y="27971"/>
                  <a:pt x="21434" y="27971"/>
                </a:cubicBezTo>
                <a:cubicBezTo>
                  <a:pt x="21799" y="28131"/>
                  <a:pt x="21822" y="28428"/>
                  <a:pt x="21799" y="28725"/>
                </a:cubicBezTo>
                <a:cubicBezTo>
                  <a:pt x="21730" y="28770"/>
                  <a:pt x="21662" y="28793"/>
                  <a:pt x="21548" y="28839"/>
                </a:cubicBezTo>
                <a:cubicBezTo>
                  <a:pt x="21593" y="28953"/>
                  <a:pt x="21639" y="29044"/>
                  <a:pt x="21662" y="29113"/>
                </a:cubicBezTo>
                <a:cubicBezTo>
                  <a:pt x="21867" y="28998"/>
                  <a:pt x="22073" y="28884"/>
                  <a:pt x="22278" y="28770"/>
                </a:cubicBezTo>
                <a:cubicBezTo>
                  <a:pt x="22301" y="28633"/>
                  <a:pt x="22347" y="28473"/>
                  <a:pt x="22392" y="28291"/>
                </a:cubicBezTo>
                <a:cubicBezTo>
                  <a:pt x="22232" y="28154"/>
                  <a:pt x="22050" y="27994"/>
                  <a:pt x="21844" y="27789"/>
                </a:cubicBezTo>
                <a:cubicBezTo>
                  <a:pt x="22027" y="27515"/>
                  <a:pt x="22210" y="27218"/>
                  <a:pt x="22415" y="26898"/>
                </a:cubicBezTo>
                <a:cubicBezTo>
                  <a:pt x="22575" y="26898"/>
                  <a:pt x="22735" y="26921"/>
                  <a:pt x="22917" y="26921"/>
                </a:cubicBezTo>
                <a:cubicBezTo>
                  <a:pt x="23008" y="26853"/>
                  <a:pt x="23100" y="26739"/>
                  <a:pt x="23145" y="26716"/>
                </a:cubicBezTo>
                <a:cubicBezTo>
                  <a:pt x="23260" y="26374"/>
                  <a:pt x="23191" y="26054"/>
                  <a:pt x="23442" y="25849"/>
                </a:cubicBezTo>
                <a:cubicBezTo>
                  <a:pt x="23785" y="25575"/>
                  <a:pt x="24104" y="25278"/>
                  <a:pt x="24492" y="24958"/>
                </a:cubicBezTo>
                <a:cubicBezTo>
                  <a:pt x="24606" y="24981"/>
                  <a:pt x="24766" y="25027"/>
                  <a:pt x="24926" y="25072"/>
                </a:cubicBezTo>
                <a:lnTo>
                  <a:pt x="24926" y="25095"/>
                </a:lnTo>
                <a:cubicBezTo>
                  <a:pt x="24949" y="24913"/>
                  <a:pt x="24994" y="24707"/>
                  <a:pt x="25017" y="24502"/>
                </a:cubicBezTo>
                <a:cubicBezTo>
                  <a:pt x="25223" y="24479"/>
                  <a:pt x="25405" y="24456"/>
                  <a:pt x="25611" y="24433"/>
                </a:cubicBezTo>
                <a:cubicBezTo>
                  <a:pt x="25611" y="24547"/>
                  <a:pt x="25633" y="24616"/>
                  <a:pt x="25633" y="24753"/>
                </a:cubicBezTo>
                <a:cubicBezTo>
                  <a:pt x="25588" y="24753"/>
                  <a:pt x="25542" y="24753"/>
                  <a:pt x="25451" y="24776"/>
                </a:cubicBezTo>
                <a:cubicBezTo>
                  <a:pt x="25429" y="24818"/>
                  <a:pt x="25388" y="24901"/>
                  <a:pt x="25327" y="24987"/>
                </a:cubicBezTo>
                <a:lnTo>
                  <a:pt x="25327" y="24987"/>
                </a:lnTo>
                <a:cubicBezTo>
                  <a:pt x="25322" y="24985"/>
                  <a:pt x="25318" y="24983"/>
                  <a:pt x="25314" y="24981"/>
                </a:cubicBezTo>
                <a:lnTo>
                  <a:pt x="25314" y="25004"/>
                </a:lnTo>
                <a:cubicBezTo>
                  <a:pt x="25318" y="24998"/>
                  <a:pt x="25322" y="24992"/>
                  <a:pt x="25327" y="24987"/>
                </a:cubicBezTo>
                <a:lnTo>
                  <a:pt x="25327" y="24987"/>
                </a:lnTo>
                <a:cubicBezTo>
                  <a:pt x="25483" y="25052"/>
                  <a:pt x="25660" y="25097"/>
                  <a:pt x="25816" y="25164"/>
                </a:cubicBezTo>
                <a:cubicBezTo>
                  <a:pt x="25793" y="25324"/>
                  <a:pt x="25793" y="25415"/>
                  <a:pt x="25770" y="25529"/>
                </a:cubicBezTo>
                <a:cubicBezTo>
                  <a:pt x="25793" y="25529"/>
                  <a:pt x="25816" y="25529"/>
                  <a:pt x="25839" y="25552"/>
                </a:cubicBezTo>
                <a:cubicBezTo>
                  <a:pt x="25907" y="25460"/>
                  <a:pt x="25976" y="25369"/>
                  <a:pt x="26044" y="25278"/>
                </a:cubicBezTo>
                <a:cubicBezTo>
                  <a:pt x="26136" y="25255"/>
                  <a:pt x="26250" y="25255"/>
                  <a:pt x="26364" y="25232"/>
                </a:cubicBezTo>
                <a:cubicBezTo>
                  <a:pt x="26432" y="24844"/>
                  <a:pt x="26090" y="24867"/>
                  <a:pt x="25953" y="24776"/>
                </a:cubicBezTo>
                <a:cubicBezTo>
                  <a:pt x="25999" y="24570"/>
                  <a:pt x="26044" y="24388"/>
                  <a:pt x="26090" y="24137"/>
                </a:cubicBezTo>
                <a:cubicBezTo>
                  <a:pt x="26272" y="24433"/>
                  <a:pt x="26432" y="24684"/>
                  <a:pt x="26592" y="24936"/>
                </a:cubicBezTo>
                <a:cubicBezTo>
                  <a:pt x="26660" y="24799"/>
                  <a:pt x="26706" y="24662"/>
                  <a:pt x="26775" y="24525"/>
                </a:cubicBezTo>
                <a:cubicBezTo>
                  <a:pt x="26866" y="24547"/>
                  <a:pt x="26934" y="24547"/>
                  <a:pt x="27026" y="24547"/>
                </a:cubicBezTo>
                <a:cubicBezTo>
                  <a:pt x="27094" y="24456"/>
                  <a:pt x="27140" y="24342"/>
                  <a:pt x="27231" y="24251"/>
                </a:cubicBezTo>
                <a:cubicBezTo>
                  <a:pt x="27437" y="24068"/>
                  <a:pt x="27642" y="23886"/>
                  <a:pt x="27847" y="23703"/>
                </a:cubicBezTo>
                <a:cubicBezTo>
                  <a:pt x="28213" y="23406"/>
                  <a:pt x="28578" y="23109"/>
                  <a:pt x="28920" y="22790"/>
                </a:cubicBezTo>
                <a:cubicBezTo>
                  <a:pt x="29034" y="22653"/>
                  <a:pt x="29126" y="22493"/>
                  <a:pt x="29263" y="22288"/>
                </a:cubicBezTo>
                <a:cubicBezTo>
                  <a:pt x="29308" y="22288"/>
                  <a:pt x="29422" y="22265"/>
                  <a:pt x="29468" y="22265"/>
                </a:cubicBezTo>
                <a:cubicBezTo>
                  <a:pt x="29856" y="21877"/>
                  <a:pt x="30221" y="21512"/>
                  <a:pt x="30586" y="21147"/>
                </a:cubicBezTo>
                <a:cubicBezTo>
                  <a:pt x="30952" y="20804"/>
                  <a:pt x="30974" y="20690"/>
                  <a:pt x="30723" y="20302"/>
                </a:cubicBezTo>
                <a:lnTo>
                  <a:pt x="30723" y="20302"/>
                </a:lnTo>
                <a:cubicBezTo>
                  <a:pt x="30655" y="20348"/>
                  <a:pt x="30609" y="20370"/>
                  <a:pt x="30518" y="20462"/>
                </a:cubicBezTo>
                <a:cubicBezTo>
                  <a:pt x="30518" y="20234"/>
                  <a:pt x="30541" y="20097"/>
                  <a:pt x="30564" y="19960"/>
                </a:cubicBezTo>
                <a:cubicBezTo>
                  <a:pt x="30746" y="20051"/>
                  <a:pt x="30906" y="20119"/>
                  <a:pt x="31043" y="20188"/>
                </a:cubicBezTo>
                <a:cubicBezTo>
                  <a:pt x="31111" y="20302"/>
                  <a:pt x="31157" y="20393"/>
                  <a:pt x="31226" y="20576"/>
                </a:cubicBezTo>
                <a:cubicBezTo>
                  <a:pt x="31340" y="20416"/>
                  <a:pt x="31408" y="20302"/>
                  <a:pt x="31477" y="20188"/>
                </a:cubicBezTo>
                <a:cubicBezTo>
                  <a:pt x="31522" y="20119"/>
                  <a:pt x="31568" y="20051"/>
                  <a:pt x="31614" y="20005"/>
                </a:cubicBezTo>
                <a:cubicBezTo>
                  <a:pt x="31865" y="19777"/>
                  <a:pt x="32116" y="19503"/>
                  <a:pt x="32390" y="19320"/>
                </a:cubicBezTo>
                <a:cubicBezTo>
                  <a:pt x="32595" y="19161"/>
                  <a:pt x="32709" y="18910"/>
                  <a:pt x="32915" y="18796"/>
                </a:cubicBezTo>
                <a:cubicBezTo>
                  <a:pt x="33166" y="18613"/>
                  <a:pt x="33211" y="18407"/>
                  <a:pt x="33166" y="18156"/>
                </a:cubicBezTo>
                <a:cubicBezTo>
                  <a:pt x="33250" y="18093"/>
                  <a:pt x="33354" y="17971"/>
                  <a:pt x="33423" y="17971"/>
                </a:cubicBezTo>
                <a:cubicBezTo>
                  <a:pt x="33429" y="17971"/>
                  <a:pt x="33434" y="17972"/>
                  <a:pt x="33440" y="17974"/>
                </a:cubicBezTo>
                <a:cubicBezTo>
                  <a:pt x="33492" y="17986"/>
                  <a:pt x="33537" y="17992"/>
                  <a:pt x="33576" y="17992"/>
                </a:cubicBezTo>
                <a:cubicBezTo>
                  <a:pt x="33828" y="17992"/>
                  <a:pt x="33828" y="17755"/>
                  <a:pt x="33828" y="17517"/>
                </a:cubicBezTo>
                <a:cubicBezTo>
                  <a:pt x="33919" y="17631"/>
                  <a:pt x="33987" y="17700"/>
                  <a:pt x="34033" y="17746"/>
                </a:cubicBezTo>
                <a:cubicBezTo>
                  <a:pt x="34444" y="17221"/>
                  <a:pt x="35174" y="17015"/>
                  <a:pt x="35357" y="16285"/>
                </a:cubicBezTo>
                <a:cubicBezTo>
                  <a:pt x="35448" y="16262"/>
                  <a:pt x="35540" y="16239"/>
                  <a:pt x="35631" y="16216"/>
                </a:cubicBezTo>
                <a:cubicBezTo>
                  <a:pt x="35676" y="16102"/>
                  <a:pt x="35699" y="15988"/>
                  <a:pt x="35745" y="15874"/>
                </a:cubicBezTo>
                <a:lnTo>
                  <a:pt x="35745" y="15874"/>
                </a:lnTo>
                <a:cubicBezTo>
                  <a:pt x="35540" y="15897"/>
                  <a:pt x="35357" y="15920"/>
                  <a:pt x="35174" y="15965"/>
                </a:cubicBezTo>
                <a:cubicBezTo>
                  <a:pt x="35174" y="15851"/>
                  <a:pt x="35174" y="15737"/>
                  <a:pt x="35174" y="15600"/>
                </a:cubicBezTo>
                <a:cubicBezTo>
                  <a:pt x="35187" y="15601"/>
                  <a:pt x="35199" y="15601"/>
                  <a:pt x="35211" y="15601"/>
                </a:cubicBezTo>
                <a:cubicBezTo>
                  <a:pt x="35501" y="15601"/>
                  <a:pt x="35594" y="15344"/>
                  <a:pt x="35813" y="15235"/>
                </a:cubicBezTo>
                <a:cubicBezTo>
                  <a:pt x="35973" y="15166"/>
                  <a:pt x="35996" y="14847"/>
                  <a:pt x="35950" y="14596"/>
                </a:cubicBezTo>
                <a:cubicBezTo>
                  <a:pt x="35905" y="14345"/>
                  <a:pt x="35836" y="14094"/>
                  <a:pt x="36019" y="13842"/>
                </a:cubicBezTo>
                <a:cubicBezTo>
                  <a:pt x="36133" y="13888"/>
                  <a:pt x="36224" y="13911"/>
                  <a:pt x="36338" y="13957"/>
                </a:cubicBezTo>
                <a:cubicBezTo>
                  <a:pt x="36475" y="13637"/>
                  <a:pt x="36658" y="13409"/>
                  <a:pt x="36955" y="13317"/>
                </a:cubicBezTo>
                <a:cubicBezTo>
                  <a:pt x="37046" y="13386"/>
                  <a:pt x="37092" y="13432"/>
                  <a:pt x="37183" y="13500"/>
                </a:cubicBezTo>
                <a:cubicBezTo>
                  <a:pt x="37183" y="13089"/>
                  <a:pt x="37297" y="12792"/>
                  <a:pt x="37617" y="12564"/>
                </a:cubicBezTo>
                <a:cubicBezTo>
                  <a:pt x="37913" y="12359"/>
                  <a:pt x="38096" y="11948"/>
                  <a:pt x="38416" y="11765"/>
                </a:cubicBezTo>
                <a:cubicBezTo>
                  <a:pt x="38712" y="11606"/>
                  <a:pt x="38758" y="11446"/>
                  <a:pt x="38667" y="11126"/>
                </a:cubicBezTo>
                <a:lnTo>
                  <a:pt x="38667" y="11126"/>
                </a:lnTo>
                <a:cubicBezTo>
                  <a:pt x="38804" y="11195"/>
                  <a:pt x="38895" y="11240"/>
                  <a:pt x="38941" y="11263"/>
                </a:cubicBezTo>
                <a:cubicBezTo>
                  <a:pt x="39100" y="11126"/>
                  <a:pt x="39237" y="10989"/>
                  <a:pt x="39397" y="10898"/>
                </a:cubicBezTo>
                <a:cubicBezTo>
                  <a:pt x="39580" y="10807"/>
                  <a:pt x="39534" y="10533"/>
                  <a:pt x="39694" y="10533"/>
                </a:cubicBezTo>
                <a:cubicBezTo>
                  <a:pt x="39876" y="10624"/>
                  <a:pt x="39968" y="10693"/>
                  <a:pt x="40173" y="10807"/>
                </a:cubicBezTo>
                <a:cubicBezTo>
                  <a:pt x="39945" y="10487"/>
                  <a:pt x="39945" y="10305"/>
                  <a:pt x="40219" y="10168"/>
                </a:cubicBezTo>
                <a:cubicBezTo>
                  <a:pt x="40333" y="10282"/>
                  <a:pt x="40447" y="10373"/>
                  <a:pt x="40607" y="10487"/>
                </a:cubicBezTo>
                <a:cubicBezTo>
                  <a:pt x="40561" y="10076"/>
                  <a:pt x="40538" y="9711"/>
                  <a:pt x="40515" y="9323"/>
                </a:cubicBezTo>
                <a:lnTo>
                  <a:pt x="40515" y="9323"/>
                </a:lnTo>
                <a:cubicBezTo>
                  <a:pt x="40652" y="9369"/>
                  <a:pt x="40744" y="9392"/>
                  <a:pt x="40812" y="9414"/>
                </a:cubicBezTo>
                <a:cubicBezTo>
                  <a:pt x="41063" y="9163"/>
                  <a:pt x="41269" y="8958"/>
                  <a:pt x="41451" y="8775"/>
                </a:cubicBezTo>
                <a:cubicBezTo>
                  <a:pt x="41611" y="8501"/>
                  <a:pt x="41748" y="8273"/>
                  <a:pt x="41885" y="8022"/>
                </a:cubicBezTo>
                <a:cubicBezTo>
                  <a:pt x="42045" y="8113"/>
                  <a:pt x="42136" y="8159"/>
                  <a:pt x="42227" y="8205"/>
                </a:cubicBezTo>
                <a:cubicBezTo>
                  <a:pt x="42090" y="8319"/>
                  <a:pt x="41976" y="8410"/>
                  <a:pt x="41885" y="8524"/>
                </a:cubicBezTo>
                <a:cubicBezTo>
                  <a:pt x="42028" y="8397"/>
                  <a:pt x="42171" y="8314"/>
                  <a:pt x="42345" y="8314"/>
                </a:cubicBezTo>
                <a:cubicBezTo>
                  <a:pt x="42421" y="8314"/>
                  <a:pt x="42503" y="8330"/>
                  <a:pt x="42593" y="8364"/>
                </a:cubicBezTo>
                <a:cubicBezTo>
                  <a:pt x="42456" y="8205"/>
                  <a:pt x="42319" y="8022"/>
                  <a:pt x="42159" y="7839"/>
                </a:cubicBezTo>
                <a:cubicBezTo>
                  <a:pt x="42227" y="7771"/>
                  <a:pt x="42296" y="7702"/>
                  <a:pt x="42341" y="7634"/>
                </a:cubicBezTo>
                <a:cubicBezTo>
                  <a:pt x="42501" y="7611"/>
                  <a:pt x="42615" y="7611"/>
                  <a:pt x="42661" y="7611"/>
                </a:cubicBezTo>
                <a:cubicBezTo>
                  <a:pt x="42821" y="7680"/>
                  <a:pt x="42912" y="7725"/>
                  <a:pt x="43049" y="7794"/>
                </a:cubicBezTo>
                <a:cubicBezTo>
                  <a:pt x="43072" y="7520"/>
                  <a:pt x="43095" y="7337"/>
                  <a:pt x="43118" y="7155"/>
                </a:cubicBezTo>
                <a:cubicBezTo>
                  <a:pt x="43302" y="7155"/>
                  <a:pt x="43136" y="7487"/>
                  <a:pt x="43284" y="7487"/>
                </a:cubicBezTo>
                <a:cubicBezTo>
                  <a:pt x="43300" y="7487"/>
                  <a:pt x="43321" y="7483"/>
                  <a:pt x="43346" y="7474"/>
                </a:cubicBezTo>
                <a:cubicBezTo>
                  <a:pt x="43437" y="7155"/>
                  <a:pt x="43528" y="6904"/>
                  <a:pt x="43597" y="6607"/>
                </a:cubicBezTo>
                <a:cubicBezTo>
                  <a:pt x="43711" y="6744"/>
                  <a:pt x="43802" y="6835"/>
                  <a:pt x="43871" y="6926"/>
                </a:cubicBezTo>
                <a:cubicBezTo>
                  <a:pt x="43939" y="6881"/>
                  <a:pt x="44008" y="6858"/>
                  <a:pt x="44053" y="6835"/>
                </a:cubicBezTo>
                <a:cubicBezTo>
                  <a:pt x="44076" y="6721"/>
                  <a:pt x="44099" y="6630"/>
                  <a:pt x="44145" y="6493"/>
                </a:cubicBezTo>
                <a:cubicBezTo>
                  <a:pt x="44282" y="6561"/>
                  <a:pt x="44419" y="6607"/>
                  <a:pt x="44556" y="6652"/>
                </a:cubicBezTo>
                <a:cubicBezTo>
                  <a:pt x="44624" y="6584"/>
                  <a:pt x="44670" y="6516"/>
                  <a:pt x="44784" y="6379"/>
                </a:cubicBezTo>
                <a:lnTo>
                  <a:pt x="44784" y="6379"/>
                </a:lnTo>
                <a:cubicBezTo>
                  <a:pt x="44601" y="6401"/>
                  <a:pt x="44487" y="6401"/>
                  <a:pt x="44373" y="6424"/>
                </a:cubicBezTo>
                <a:lnTo>
                  <a:pt x="44373" y="6173"/>
                </a:lnTo>
                <a:cubicBezTo>
                  <a:pt x="44570" y="6100"/>
                  <a:pt x="44678" y="6061"/>
                  <a:pt x="44767" y="6061"/>
                </a:cubicBezTo>
                <a:cubicBezTo>
                  <a:pt x="44873" y="6061"/>
                  <a:pt x="44952" y="6117"/>
                  <a:pt x="45126" y="6242"/>
                </a:cubicBezTo>
                <a:cubicBezTo>
                  <a:pt x="44944" y="5785"/>
                  <a:pt x="45400" y="5945"/>
                  <a:pt x="45514" y="5717"/>
                </a:cubicBezTo>
                <a:cubicBezTo>
                  <a:pt x="45606" y="5511"/>
                  <a:pt x="45834" y="5374"/>
                  <a:pt x="45994" y="5192"/>
                </a:cubicBezTo>
                <a:cubicBezTo>
                  <a:pt x="46016" y="5214"/>
                  <a:pt x="46016" y="5214"/>
                  <a:pt x="46039" y="5237"/>
                </a:cubicBezTo>
                <a:cubicBezTo>
                  <a:pt x="46108" y="5100"/>
                  <a:pt x="46153" y="4941"/>
                  <a:pt x="46222" y="4804"/>
                </a:cubicBezTo>
                <a:cubicBezTo>
                  <a:pt x="46270" y="4820"/>
                  <a:pt x="46330" y="4836"/>
                  <a:pt x="46369" y="4836"/>
                </a:cubicBezTo>
                <a:cubicBezTo>
                  <a:pt x="46385" y="4836"/>
                  <a:pt x="46398" y="4833"/>
                  <a:pt x="46404" y="4826"/>
                </a:cubicBezTo>
                <a:cubicBezTo>
                  <a:pt x="46883" y="4325"/>
                  <a:pt x="47361" y="3824"/>
                  <a:pt x="47862" y="3277"/>
                </a:cubicBezTo>
                <a:lnTo>
                  <a:pt x="47862" y="3277"/>
                </a:lnTo>
                <a:cubicBezTo>
                  <a:pt x="47868" y="3285"/>
                  <a:pt x="47909" y="3304"/>
                  <a:pt x="47936" y="3304"/>
                </a:cubicBezTo>
                <a:cubicBezTo>
                  <a:pt x="47945" y="3304"/>
                  <a:pt x="47952" y="3302"/>
                  <a:pt x="47957" y="3297"/>
                </a:cubicBezTo>
                <a:cubicBezTo>
                  <a:pt x="48390" y="2841"/>
                  <a:pt x="48847" y="2384"/>
                  <a:pt x="49189" y="1768"/>
                </a:cubicBezTo>
                <a:cubicBezTo>
                  <a:pt x="49075" y="1677"/>
                  <a:pt x="48961" y="1585"/>
                  <a:pt x="48778" y="1448"/>
                </a:cubicBezTo>
                <a:cubicBezTo>
                  <a:pt x="48778" y="1380"/>
                  <a:pt x="48733" y="1220"/>
                  <a:pt x="48687" y="1037"/>
                </a:cubicBezTo>
                <a:cubicBezTo>
                  <a:pt x="48870" y="718"/>
                  <a:pt x="49075" y="376"/>
                  <a:pt x="49303" y="10"/>
                </a:cubicBezTo>
                <a:cubicBezTo>
                  <a:pt x="49212" y="10"/>
                  <a:pt x="49151" y="0"/>
                  <a:pt x="49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2399750" y="3310969"/>
            <a:ext cx="4206000" cy="57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4" name="Google Shape;64;p9"/>
          <p:cNvSpPr txBox="1">
            <a:spLocks noGrp="1"/>
          </p:cNvSpPr>
          <p:nvPr>
            <p:ph type="title" idx="2" hasCustomPrompt="1"/>
          </p:nvPr>
        </p:nvSpPr>
        <p:spPr>
          <a:xfrm>
            <a:off x="3625950" y="1803307"/>
            <a:ext cx="1866900" cy="130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Font typeface="Slabo 27px"/>
              <a:buNone/>
              <a:defRPr sz="12000">
                <a:solidFill>
                  <a:schemeClr val="lt1"/>
                </a:solidFill>
                <a:latin typeface="Slabo 27px"/>
                <a:ea typeface="Slabo 27px"/>
                <a:cs typeface="Slabo 27px"/>
                <a:sym typeface="Slabo 27px"/>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 name="Google Shape;65;p9"/>
          <p:cNvSpPr txBox="1">
            <a:spLocks noGrp="1"/>
          </p:cNvSpPr>
          <p:nvPr>
            <p:ph type="subTitle" idx="1"/>
          </p:nvPr>
        </p:nvSpPr>
        <p:spPr>
          <a:xfrm>
            <a:off x="2399750" y="3983803"/>
            <a:ext cx="4206000" cy="387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1200"/>
              </a:spcBef>
              <a:spcAft>
                <a:spcPts val="0"/>
              </a:spcAft>
              <a:buNone/>
              <a:defRPr sz="1600"/>
            </a:lvl2pPr>
            <a:lvl3pPr lvl="2" algn="ctr" rtl="0">
              <a:spcBef>
                <a:spcPts val="1200"/>
              </a:spcBef>
              <a:spcAft>
                <a:spcPts val="0"/>
              </a:spcAft>
              <a:buNone/>
              <a:defRPr sz="1600"/>
            </a:lvl3pPr>
            <a:lvl4pPr lvl="3" algn="ctr" rtl="0">
              <a:spcBef>
                <a:spcPts val="1200"/>
              </a:spcBef>
              <a:spcAft>
                <a:spcPts val="0"/>
              </a:spcAft>
              <a:buNone/>
              <a:defRPr sz="1600"/>
            </a:lvl4pPr>
            <a:lvl5pPr lvl="4" algn="ctr" rtl="0">
              <a:spcBef>
                <a:spcPts val="1200"/>
              </a:spcBef>
              <a:spcAft>
                <a:spcPts val="0"/>
              </a:spcAft>
              <a:buNone/>
              <a:defRPr sz="1600"/>
            </a:lvl5pPr>
            <a:lvl6pPr lvl="5" algn="ctr" rtl="0">
              <a:spcBef>
                <a:spcPts val="1200"/>
              </a:spcBef>
              <a:spcAft>
                <a:spcPts val="0"/>
              </a:spcAft>
              <a:buNone/>
              <a:defRPr sz="1600"/>
            </a:lvl6pPr>
            <a:lvl7pPr lvl="6" algn="ctr" rtl="0">
              <a:spcBef>
                <a:spcPts val="1200"/>
              </a:spcBef>
              <a:spcAft>
                <a:spcPts val="0"/>
              </a:spcAft>
              <a:buNone/>
              <a:defRPr sz="1600"/>
            </a:lvl7pPr>
            <a:lvl8pPr lvl="7" algn="ctr" rtl="0">
              <a:spcBef>
                <a:spcPts val="1200"/>
              </a:spcBef>
              <a:spcAft>
                <a:spcPts val="0"/>
              </a:spcAft>
              <a:buNone/>
              <a:defRPr sz="1600"/>
            </a:lvl8pPr>
            <a:lvl9pPr lvl="8" algn="ctr" rtl="0">
              <a:spcBef>
                <a:spcPts val="1200"/>
              </a:spcBef>
              <a:spcAft>
                <a:spcPts val="1200"/>
              </a:spcAft>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800"/>
              <a:buFont typeface="Yellowtail"/>
              <a:buNone/>
              <a:defRPr sz="3800">
                <a:solidFill>
                  <a:schemeClr val="dk1"/>
                </a:solidFill>
                <a:latin typeface="Yellowtail"/>
                <a:ea typeface="Yellowtail"/>
                <a:cs typeface="Yellowtail"/>
                <a:sym typeface="Yellowtai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lt2"/>
              </a:buClr>
              <a:buSzPts val="1600"/>
              <a:buFont typeface="Slabo 27px"/>
              <a:buChar char="●"/>
              <a:defRPr sz="1600">
                <a:solidFill>
                  <a:schemeClr val="lt2"/>
                </a:solidFill>
                <a:latin typeface="Slabo 27px"/>
                <a:ea typeface="Slabo 27px"/>
                <a:cs typeface="Slabo 27px"/>
                <a:sym typeface="Slabo 27px"/>
              </a:defRPr>
            </a:lvl1pPr>
            <a:lvl2pPr marL="914400" lvl="1" indent="-330200">
              <a:lnSpc>
                <a:spcPct val="115000"/>
              </a:lnSpc>
              <a:spcBef>
                <a:spcPts val="0"/>
              </a:spcBef>
              <a:spcAft>
                <a:spcPts val="0"/>
              </a:spcAft>
              <a:buClr>
                <a:schemeClr val="lt2"/>
              </a:buClr>
              <a:buSzPts val="1600"/>
              <a:buFont typeface="Slabo 27px"/>
              <a:buChar char="○"/>
              <a:defRPr sz="1600">
                <a:solidFill>
                  <a:schemeClr val="lt2"/>
                </a:solidFill>
                <a:latin typeface="Slabo 27px"/>
                <a:ea typeface="Slabo 27px"/>
                <a:cs typeface="Slabo 27px"/>
                <a:sym typeface="Slabo 27px"/>
              </a:defRPr>
            </a:lvl2pPr>
            <a:lvl3pPr marL="1371600" lvl="2" indent="-330200">
              <a:lnSpc>
                <a:spcPct val="115000"/>
              </a:lnSpc>
              <a:spcBef>
                <a:spcPts val="0"/>
              </a:spcBef>
              <a:spcAft>
                <a:spcPts val="0"/>
              </a:spcAft>
              <a:buClr>
                <a:schemeClr val="lt2"/>
              </a:buClr>
              <a:buSzPts val="1600"/>
              <a:buFont typeface="Slabo 27px"/>
              <a:buChar char="■"/>
              <a:defRPr sz="1600">
                <a:solidFill>
                  <a:schemeClr val="lt2"/>
                </a:solidFill>
                <a:latin typeface="Slabo 27px"/>
                <a:ea typeface="Slabo 27px"/>
                <a:cs typeface="Slabo 27px"/>
                <a:sym typeface="Slabo 27px"/>
              </a:defRPr>
            </a:lvl3pPr>
            <a:lvl4pPr marL="1828800" lvl="3" indent="-330200">
              <a:lnSpc>
                <a:spcPct val="115000"/>
              </a:lnSpc>
              <a:spcBef>
                <a:spcPts val="0"/>
              </a:spcBef>
              <a:spcAft>
                <a:spcPts val="0"/>
              </a:spcAft>
              <a:buClr>
                <a:schemeClr val="lt2"/>
              </a:buClr>
              <a:buSzPts val="1600"/>
              <a:buFont typeface="Slabo 27px"/>
              <a:buChar char="●"/>
              <a:defRPr sz="1600">
                <a:solidFill>
                  <a:schemeClr val="lt2"/>
                </a:solidFill>
                <a:latin typeface="Slabo 27px"/>
                <a:ea typeface="Slabo 27px"/>
                <a:cs typeface="Slabo 27px"/>
                <a:sym typeface="Slabo 27px"/>
              </a:defRPr>
            </a:lvl4pPr>
            <a:lvl5pPr marL="2286000" lvl="4" indent="-330200">
              <a:lnSpc>
                <a:spcPct val="115000"/>
              </a:lnSpc>
              <a:spcBef>
                <a:spcPts val="0"/>
              </a:spcBef>
              <a:spcAft>
                <a:spcPts val="0"/>
              </a:spcAft>
              <a:buClr>
                <a:schemeClr val="lt2"/>
              </a:buClr>
              <a:buSzPts val="1600"/>
              <a:buFont typeface="Slabo 27px"/>
              <a:buChar char="○"/>
              <a:defRPr sz="1600">
                <a:solidFill>
                  <a:schemeClr val="lt2"/>
                </a:solidFill>
                <a:latin typeface="Slabo 27px"/>
                <a:ea typeface="Slabo 27px"/>
                <a:cs typeface="Slabo 27px"/>
                <a:sym typeface="Slabo 27px"/>
              </a:defRPr>
            </a:lvl5pPr>
            <a:lvl6pPr marL="2743200" lvl="5" indent="-330200">
              <a:lnSpc>
                <a:spcPct val="115000"/>
              </a:lnSpc>
              <a:spcBef>
                <a:spcPts val="0"/>
              </a:spcBef>
              <a:spcAft>
                <a:spcPts val="0"/>
              </a:spcAft>
              <a:buClr>
                <a:schemeClr val="lt2"/>
              </a:buClr>
              <a:buSzPts val="1600"/>
              <a:buFont typeface="Slabo 27px"/>
              <a:buChar char="■"/>
              <a:defRPr sz="1600">
                <a:solidFill>
                  <a:schemeClr val="lt2"/>
                </a:solidFill>
                <a:latin typeface="Slabo 27px"/>
                <a:ea typeface="Slabo 27px"/>
                <a:cs typeface="Slabo 27px"/>
                <a:sym typeface="Slabo 27px"/>
              </a:defRPr>
            </a:lvl6pPr>
            <a:lvl7pPr marL="3200400" lvl="6" indent="-330200">
              <a:lnSpc>
                <a:spcPct val="115000"/>
              </a:lnSpc>
              <a:spcBef>
                <a:spcPts val="0"/>
              </a:spcBef>
              <a:spcAft>
                <a:spcPts val="0"/>
              </a:spcAft>
              <a:buClr>
                <a:schemeClr val="lt2"/>
              </a:buClr>
              <a:buSzPts val="1600"/>
              <a:buFont typeface="Slabo 27px"/>
              <a:buChar char="●"/>
              <a:defRPr sz="1600">
                <a:solidFill>
                  <a:schemeClr val="lt2"/>
                </a:solidFill>
                <a:latin typeface="Slabo 27px"/>
                <a:ea typeface="Slabo 27px"/>
                <a:cs typeface="Slabo 27px"/>
                <a:sym typeface="Slabo 27px"/>
              </a:defRPr>
            </a:lvl7pPr>
            <a:lvl8pPr marL="3657600" lvl="7" indent="-330200">
              <a:lnSpc>
                <a:spcPct val="115000"/>
              </a:lnSpc>
              <a:spcBef>
                <a:spcPts val="0"/>
              </a:spcBef>
              <a:spcAft>
                <a:spcPts val="0"/>
              </a:spcAft>
              <a:buClr>
                <a:schemeClr val="lt2"/>
              </a:buClr>
              <a:buSzPts val="1600"/>
              <a:buFont typeface="Slabo 27px"/>
              <a:buChar char="○"/>
              <a:defRPr sz="1600">
                <a:solidFill>
                  <a:schemeClr val="lt2"/>
                </a:solidFill>
                <a:latin typeface="Slabo 27px"/>
                <a:ea typeface="Slabo 27px"/>
                <a:cs typeface="Slabo 27px"/>
                <a:sym typeface="Slabo 27px"/>
              </a:defRPr>
            </a:lvl8pPr>
            <a:lvl9pPr marL="4114800" lvl="8" indent="-330200">
              <a:lnSpc>
                <a:spcPct val="115000"/>
              </a:lnSpc>
              <a:spcBef>
                <a:spcPts val="0"/>
              </a:spcBef>
              <a:spcAft>
                <a:spcPts val="0"/>
              </a:spcAft>
              <a:buClr>
                <a:schemeClr val="lt2"/>
              </a:buClr>
              <a:buSzPts val="1600"/>
              <a:buFont typeface="Slabo 27px"/>
              <a:buChar char="■"/>
              <a:defRPr sz="1600">
                <a:solidFill>
                  <a:schemeClr val="lt2"/>
                </a:solidFill>
                <a:latin typeface="Slabo 27px"/>
                <a:ea typeface="Slabo 27px"/>
                <a:cs typeface="Slabo 27px"/>
                <a:sym typeface="Slabo 27px"/>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2"/>
          <p:cNvPicPr preferRelativeResize="0"/>
          <p:nvPr/>
        </p:nvPicPr>
        <p:blipFill rotWithShape="1">
          <a:blip r:embed="rId3">
            <a:alphaModFix/>
          </a:blip>
          <a:srcRect l="3395" r="32661"/>
          <a:stretch/>
        </p:blipFill>
        <p:spPr>
          <a:xfrm flipH="1">
            <a:off x="3297075" y="0"/>
            <a:ext cx="5846928" cy="5143500"/>
          </a:xfrm>
          <a:prstGeom prst="rect">
            <a:avLst/>
          </a:prstGeom>
          <a:noFill/>
          <a:ln>
            <a:noFill/>
          </a:ln>
        </p:spPr>
      </p:pic>
      <p:sp>
        <p:nvSpPr>
          <p:cNvPr id="246" name="Google Shape;246;p32"/>
          <p:cNvSpPr txBox="1">
            <a:spLocks noGrp="1"/>
          </p:cNvSpPr>
          <p:nvPr>
            <p:ph type="ctrTitle"/>
          </p:nvPr>
        </p:nvSpPr>
        <p:spPr>
          <a:xfrm>
            <a:off x="713225" y="952044"/>
            <a:ext cx="5515200" cy="371671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3000" dirty="0"/>
              <a:t>Actividades coreográficas en la escuela</a:t>
            </a:r>
            <a:br>
              <a:rPr lang="es-MX" sz="3000" dirty="0"/>
            </a:br>
            <a:r>
              <a:rPr lang="es-MX" sz="3000" dirty="0"/>
              <a:t>Lorena Fernanda Olivo Maldonado</a:t>
            </a:r>
            <a:br>
              <a:rPr lang="es-MX" sz="3000" dirty="0"/>
            </a:br>
            <a:r>
              <a:rPr lang="es-MX" sz="3000" dirty="0"/>
              <a:t>Estrategias de expresión corporal y danza en preescolar</a:t>
            </a:r>
            <a:br>
              <a:rPr lang="es-MX" sz="3000" dirty="0"/>
            </a:br>
            <a:r>
              <a:rPr lang="es-MX" sz="3000" dirty="0"/>
              <a:t>6 semestre</a:t>
            </a:r>
            <a:br>
              <a:rPr lang="es-MX" sz="3000" dirty="0"/>
            </a:br>
            <a:r>
              <a:rPr lang="es-MX" sz="3000" dirty="0"/>
              <a:t>Maestro: Manuel Federico Rodríguez Aguilar</a:t>
            </a:r>
            <a:br>
              <a:rPr lang="es-MX" sz="3000" dirty="0"/>
            </a:br>
            <a:br>
              <a:rPr lang="es-MX" sz="3000" dirty="0"/>
            </a:br>
            <a:r>
              <a:rPr lang="es-MX" sz="3000" dirty="0"/>
              <a:t>Mayo 2022, Saltillo, Coahuila</a:t>
            </a:r>
            <a:endParaRPr sz="3000" dirty="0"/>
          </a:p>
        </p:txBody>
      </p:sp>
      <p:sp>
        <p:nvSpPr>
          <p:cNvPr id="247" name="Google Shape;247;p32"/>
          <p:cNvSpPr txBox="1">
            <a:spLocks noGrp="1"/>
          </p:cNvSpPr>
          <p:nvPr>
            <p:ph type="subTitle" idx="1"/>
          </p:nvPr>
        </p:nvSpPr>
        <p:spPr>
          <a:xfrm>
            <a:off x="713225" y="474745"/>
            <a:ext cx="5061600" cy="477300"/>
          </a:xfrm>
          <a:prstGeom prst="rect">
            <a:avLst/>
          </a:prstGeom>
        </p:spPr>
        <p:txBody>
          <a:bodyPr spcFirstLastPara="1" wrap="square" lIns="128000" tIns="91425" rIns="91425" bIns="91425" anchor="t" anchorCtr="0">
            <a:noAutofit/>
          </a:bodyPr>
          <a:lstStyle/>
          <a:p>
            <a:pPr marL="0" lvl="0" indent="0" algn="ctr" rtl="0">
              <a:spcBef>
                <a:spcPts val="0"/>
              </a:spcBef>
              <a:spcAft>
                <a:spcPts val="0"/>
              </a:spcAft>
              <a:buNone/>
            </a:pPr>
            <a:r>
              <a:rPr lang="en" dirty="0"/>
              <a:t>Escuela Normal de Educación Preescolar</a:t>
            </a:r>
            <a:endParaRPr dirty="0"/>
          </a:p>
        </p:txBody>
      </p:sp>
      <p:sp>
        <p:nvSpPr>
          <p:cNvPr id="248" name="Google Shape;248;p32"/>
          <p:cNvSpPr/>
          <p:nvPr/>
        </p:nvSpPr>
        <p:spPr>
          <a:xfrm flipH="1">
            <a:off x="7405838" y="3828450"/>
            <a:ext cx="1481950" cy="1348425"/>
          </a:xfrm>
          <a:custGeom>
            <a:avLst/>
            <a:gdLst/>
            <a:ahLst/>
            <a:cxnLst/>
            <a:rect l="l" t="t" r="r" b="b"/>
            <a:pathLst>
              <a:path w="59278" h="53937" extrusionOk="0">
                <a:moveTo>
                  <a:pt x="54576" y="5684"/>
                </a:moveTo>
                <a:cubicBezTo>
                  <a:pt x="54553" y="5798"/>
                  <a:pt x="54553" y="5912"/>
                  <a:pt x="54553" y="6049"/>
                </a:cubicBezTo>
                <a:cubicBezTo>
                  <a:pt x="54279" y="6118"/>
                  <a:pt x="54142" y="6277"/>
                  <a:pt x="54210" y="6597"/>
                </a:cubicBezTo>
                <a:cubicBezTo>
                  <a:pt x="54005" y="6460"/>
                  <a:pt x="53868" y="6369"/>
                  <a:pt x="53640" y="6232"/>
                </a:cubicBezTo>
                <a:cubicBezTo>
                  <a:pt x="53822" y="6186"/>
                  <a:pt x="53959" y="6163"/>
                  <a:pt x="54119" y="6118"/>
                </a:cubicBezTo>
                <a:cubicBezTo>
                  <a:pt x="54142" y="5981"/>
                  <a:pt x="54165" y="5844"/>
                  <a:pt x="54188" y="5684"/>
                </a:cubicBezTo>
                <a:close/>
                <a:moveTo>
                  <a:pt x="27028" y="31908"/>
                </a:moveTo>
                <a:lnTo>
                  <a:pt x="27028" y="31908"/>
                </a:lnTo>
                <a:cubicBezTo>
                  <a:pt x="27027" y="31908"/>
                  <a:pt x="27026" y="31909"/>
                  <a:pt x="27025" y="31910"/>
                </a:cubicBezTo>
                <a:lnTo>
                  <a:pt x="27048" y="31933"/>
                </a:lnTo>
                <a:cubicBezTo>
                  <a:pt x="27042" y="31925"/>
                  <a:pt x="27035" y="31916"/>
                  <a:pt x="27028" y="31908"/>
                </a:cubicBezTo>
                <a:close/>
                <a:moveTo>
                  <a:pt x="7312" y="48147"/>
                </a:moveTo>
                <a:cubicBezTo>
                  <a:pt x="7310" y="48152"/>
                  <a:pt x="7307" y="48157"/>
                  <a:pt x="7304" y="48162"/>
                </a:cubicBezTo>
                <a:lnTo>
                  <a:pt x="7327" y="48162"/>
                </a:lnTo>
                <a:cubicBezTo>
                  <a:pt x="7322" y="48157"/>
                  <a:pt x="7317" y="48152"/>
                  <a:pt x="7312" y="48147"/>
                </a:cubicBezTo>
                <a:close/>
                <a:moveTo>
                  <a:pt x="56949" y="0"/>
                </a:moveTo>
                <a:cubicBezTo>
                  <a:pt x="56835" y="69"/>
                  <a:pt x="56653" y="160"/>
                  <a:pt x="56470" y="251"/>
                </a:cubicBezTo>
                <a:cubicBezTo>
                  <a:pt x="56561" y="480"/>
                  <a:pt x="56653" y="662"/>
                  <a:pt x="56767" y="891"/>
                </a:cubicBezTo>
                <a:cubicBezTo>
                  <a:pt x="56607" y="913"/>
                  <a:pt x="56539" y="913"/>
                  <a:pt x="56424" y="913"/>
                </a:cubicBezTo>
                <a:cubicBezTo>
                  <a:pt x="56356" y="754"/>
                  <a:pt x="56310" y="594"/>
                  <a:pt x="56242" y="434"/>
                </a:cubicBezTo>
                <a:cubicBezTo>
                  <a:pt x="56196" y="480"/>
                  <a:pt x="56128" y="548"/>
                  <a:pt x="56105" y="571"/>
                </a:cubicBezTo>
                <a:cubicBezTo>
                  <a:pt x="55968" y="548"/>
                  <a:pt x="55854" y="525"/>
                  <a:pt x="55694" y="503"/>
                </a:cubicBezTo>
                <a:cubicBezTo>
                  <a:pt x="55671" y="1073"/>
                  <a:pt x="55078" y="913"/>
                  <a:pt x="54850" y="1210"/>
                </a:cubicBezTo>
                <a:cubicBezTo>
                  <a:pt x="54872" y="1301"/>
                  <a:pt x="54895" y="1393"/>
                  <a:pt x="54941" y="1507"/>
                </a:cubicBezTo>
                <a:cubicBezTo>
                  <a:pt x="54781" y="1484"/>
                  <a:pt x="54644" y="1438"/>
                  <a:pt x="54461" y="1416"/>
                </a:cubicBezTo>
                <a:lnTo>
                  <a:pt x="54461" y="1416"/>
                </a:lnTo>
                <a:cubicBezTo>
                  <a:pt x="54507" y="1575"/>
                  <a:pt x="54530" y="1712"/>
                  <a:pt x="54530" y="1758"/>
                </a:cubicBezTo>
                <a:cubicBezTo>
                  <a:pt x="54393" y="2009"/>
                  <a:pt x="54256" y="2214"/>
                  <a:pt x="54096" y="2488"/>
                </a:cubicBezTo>
                <a:cubicBezTo>
                  <a:pt x="54073" y="2237"/>
                  <a:pt x="54051" y="2032"/>
                  <a:pt x="54028" y="1804"/>
                </a:cubicBezTo>
                <a:cubicBezTo>
                  <a:pt x="53822" y="1918"/>
                  <a:pt x="53640" y="2009"/>
                  <a:pt x="53434" y="2100"/>
                </a:cubicBezTo>
                <a:cubicBezTo>
                  <a:pt x="52909" y="2329"/>
                  <a:pt x="52384" y="2602"/>
                  <a:pt x="52270" y="3264"/>
                </a:cubicBezTo>
                <a:cubicBezTo>
                  <a:pt x="52270" y="3287"/>
                  <a:pt x="52225" y="3287"/>
                  <a:pt x="52179" y="3333"/>
                </a:cubicBezTo>
                <a:cubicBezTo>
                  <a:pt x="52088" y="3299"/>
                  <a:pt x="51985" y="3253"/>
                  <a:pt x="51885" y="3253"/>
                </a:cubicBezTo>
                <a:cubicBezTo>
                  <a:pt x="51785" y="3253"/>
                  <a:pt x="51688" y="3299"/>
                  <a:pt x="51608" y="3447"/>
                </a:cubicBezTo>
                <a:cubicBezTo>
                  <a:pt x="51700" y="3493"/>
                  <a:pt x="51814" y="3538"/>
                  <a:pt x="51905" y="3607"/>
                </a:cubicBezTo>
                <a:cubicBezTo>
                  <a:pt x="51882" y="3630"/>
                  <a:pt x="51837" y="3675"/>
                  <a:pt x="51814" y="3698"/>
                </a:cubicBezTo>
                <a:cubicBezTo>
                  <a:pt x="51677" y="3675"/>
                  <a:pt x="51540" y="3652"/>
                  <a:pt x="51403" y="3607"/>
                </a:cubicBezTo>
                <a:cubicBezTo>
                  <a:pt x="51334" y="3675"/>
                  <a:pt x="51312" y="3744"/>
                  <a:pt x="51243" y="3789"/>
                </a:cubicBezTo>
                <a:cubicBezTo>
                  <a:pt x="50969" y="4040"/>
                  <a:pt x="50627" y="4223"/>
                  <a:pt x="50444" y="4565"/>
                </a:cubicBezTo>
                <a:cubicBezTo>
                  <a:pt x="50353" y="4748"/>
                  <a:pt x="50102" y="4953"/>
                  <a:pt x="49919" y="4976"/>
                </a:cubicBezTo>
                <a:cubicBezTo>
                  <a:pt x="49623" y="4999"/>
                  <a:pt x="49531" y="5159"/>
                  <a:pt x="49440" y="5387"/>
                </a:cubicBezTo>
                <a:cubicBezTo>
                  <a:pt x="49371" y="5570"/>
                  <a:pt x="49280" y="5730"/>
                  <a:pt x="49212" y="5866"/>
                </a:cubicBezTo>
                <a:cubicBezTo>
                  <a:pt x="49098" y="5889"/>
                  <a:pt x="49006" y="5889"/>
                  <a:pt x="48892" y="5912"/>
                </a:cubicBezTo>
                <a:cubicBezTo>
                  <a:pt x="48892" y="5935"/>
                  <a:pt x="48892" y="5958"/>
                  <a:pt x="48892" y="5981"/>
                </a:cubicBezTo>
                <a:cubicBezTo>
                  <a:pt x="48961" y="6026"/>
                  <a:pt x="49029" y="6049"/>
                  <a:pt x="49098" y="6095"/>
                </a:cubicBezTo>
                <a:cubicBezTo>
                  <a:pt x="48983" y="6300"/>
                  <a:pt x="48892" y="6460"/>
                  <a:pt x="48801" y="6643"/>
                </a:cubicBezTo>
                <a:cubicBezTo>
                  <a:pt x="48755" y="6620"/>
                  <a:pt x="48732" y="6620"/>
                  <a:pt x="48710" y="6597"/>
                </a:cubicBezTo>
                <a:lnTo>
                  <a:pt x="48710" y="6118"/>
                </a:lnTo>
                <a:cubicBezTo>
                  <a:pt x="48344" y="6118"/>
                  <a:pt x="48573" y="6414"/>
                  <a:pt x="48458" y="6483"/>
                </a:cubicBezTo>
                <a:cubicBezTo>
                  <a:pt x="48299" y="6528"/>
                  <a:pt x="48185" y="6551"/>
                  <a:pt x="48048" y="6574"/>
                </a:cubicBezTo>
                <a:cubicBezTo>
                  <a:pt x="48048" y="6597"/>
                  <a:pt x="48048" y="6620"/>
                  <a:pt x="48048" y="6643"/>
                </a:cubicBezTo>
                <a:cubicBezTo>
                  <a:pt x="48230" y="6688"/>
                  <a:pt x="48390" y="6757"/>
                  <a:pt x="48573" y="6802"/>
                </a:cubicBezTo>
                <a:cubicBezTo>
                  <a:pt x="48550" y="6848"/>
                  <a:pt x="48550" y="6894"/>
                  <a:pt x="48527" y="6916"/>
                </a:cubicBezTo>
                <a:cubicBezTo>
                  <a:pt x="48276" y="6894"/>
                  <a:pt x="48002" y="6848"/>
                  <a:pt x="47774" y="6825"/>
                </a:cubicBezTo>
                <a:cubicBezTo>
                  <a:pt x="47317" y="7213"/>
                  <a:pt x="46838" y="7624"/>
                  <a:pt x="46313" y="8081"/>
                </a:cubicBezTo>
                <a:cubicBezTo>
                  <a:pt x="46313" y="8103"/>
                  <a:pt x="46290" y="8195"/>
                  <a:pt x="46290" y="8286"/>
                </a:cubicBezTo>
                <a:cubicBezTo>
                  <a:pt x="45856" y="8491"/>
                  <a:pt x="45697" y="8879"/>
                  <a:pt x="45537" y="9313"/>
                </a:cubicBezTo>
                <a:cubicBezTo>
                  <a:pt x="45491" y="9199"/>
                  <a:pt x="45445" y="9131"/>
                  <a:pt x="45377" y="9016"/>
                </a:cubicBezTo>
                <a:cubicBezTo>
                  <a:pt x="45286" y="9176"/>
                  <a:pt x="45194" y="9290"/>
                  <a:pt x="45126" y="9427"/>
                </a:cubicBezTo>
                <a:cubicBezTo>
                  <a:pt x="45012" y="9404"/>
                  <a:pt x="44898" y="9359"/>
                  <a:pt x="44784" y="9313"/>
                </a:cubicBezTo>
                <a:cubicBezTo>
                  <a:pt x="44692" y="9633"/>
                  <a:pt x="44532" y="9861"/>
                  <a:pt x="44213" y="9929"/>
                </a:cubicBezTo>
                <a:cubicBezTo>
                  <a:pt x="44213" y="9998"/>
                  <a:pt x="44236" y="10066"/>
                  <a:pt x="44236" y="10112"/>
                </a:cubicBezTo>
                <a:cubicBezTo>
                  <a:pt x="43231" y="11025"/>
                  <a:pt x="42227" y="11938"/>
                  <a:pt x="41223" y="12851"/>
                </a:cubicBezTo>
                <a:cubicBezTo>
                  <a:pt x="41268" y="12897"/>
                  <a:pt x="41291" y="12942"/>
                  <a:pt x="41337" y="12965"/>
                </a:cubicBezTo>
                <a:cubicBezTo>
                  <a:pt x="41360" y="12988"/>
                  <a:pt x="41383" y="13034"/>
                  <a:pt x="41474" y="13125"/>
                </a:cubicBezTo>
                <a:lnTo>
                  <a:pt x="40880" y="13125"/>
                </a:lnTo>
                <a:cubicBezTo>
                  <a:pt x="40447" y="13536"/>
                  <a:pt x="39990" y="13947"/>
                  <a:pt x="39557" y="14380"/>
                </a:cubicBezTo>
                <a:cubicBezTo>
                  <a:pt x="39579" y="14403"/>
                  <a:pt x="39602" y="14403"/>
                  <a:pt x="39602" y="14426"/>
                </a:cubicBezTo>
                <a:cubicBezTo>
                  <a:pt x="39511" y="14449"/>
                  <a:pt x="39397" y="14494"/>
                  <a:pt x="39283" y="14517"/>
                </a:cubicBezTo>
                <a:cubicBezTo>
                  <a:pt x="39077" y="14974"/>
                  <a:pt x="38712" y="15270"/>
                  <a:pt x="38347" y="15567"/>
                </a:cubicBezTo>
                <a:cubicBezTo>
                  <a:pt x="38073" y="15795"/>
                  <a:pt x="37731" y="15955"/>
                  <a:pt x="37571" y="16229"/>
                </a:cubicBezTo>
                <a:cubicBezTo>
                  <a:pt x="37388" y="16549"/>
                  <a:pt x="37114" y="16708"/>
                  <a:pt x="36840" y="16891"/>
                </a:cubicBezTo>
                <a:cubicBezTo>
                  <a:pt x="36818" y="17028"/>
                  <a:pt x="36795" y="17165"/>
                  <a:pt x="36772" y="17302"/>
                </a:cubicBezTo>
                <a:cubicBezTo>
                  <a:pt x="36681" y="17279"/>
                  <a:pt x="36589" y="17256"/>
                  <a:pt x="36566" y="17256"/>
                </a:cubicBezTo>
                <a:cubicBezTo>
                  <a:pt x="35585" y="18215"/>
                  <a:pt x="34649" y="19128"/>
                  <a:pt x="33713" y="20041"/>
                </a:cubicBezTo>
                <a:cubicBezTo>
                  <a:pt x="33713" y="20224"/>
                  <a:pt x="33690" y="20361"/>
                  <a:pt x="33690" y="20566"/>
                </a:cubicBezTo>
                <a:cubicBezTo>
                  <a:pt x="33531" y="20497"/>
                  <a:pt x="33417" y="20429"/>
                  <a:pt x="33325" y="20383"/>
                </a:cubicBezTo>
                <a:cubicBezTo>
                  <a:pt x="32709" y="20794"/>
                  <a:pt x="32252" y="21251"/>
                  <a:pt x="31842" y="21935"/>
                </a:cubicBezTo>
                <a:cubicBezTo>
                  <a:pt x="31180" y="21958"/>
                  <a:pt x="31339" y="22620"/>
                  <a:pt x="31020" y="22963"/>
                </a:cubicBezTo>
                <a:cubicBezTo>
                  <a:pt x="30974" y="22826"/>
                  <a:pt x="30951" y="22734"/>
                  <a:pt x="30883" y="22575"/>
                </a:cubicBezTo>
                <a:cubicBezTo>
                  <a:pt x="30769" y="22803"/>
                  <a:pt x="30700" y="22940"/>
                  <a:pt x="30586" y="23145"/>
                </a:cubicBezTo>
                <a:cubicBezTo>
                  <a:pt x="30541" y="23145"/>
                  <a:pt x="30426" y="23168"/>
                  <a:pt x="30312" y="23168"/>
                </a:cubicBezTo>
                <a:cubicBezTo>
                  <a:pt x="30153" y="23328"/>
                  <a:pt x="29993" y="23488"/>
                  <a:pt x="29833" y="23670"/>
                </a:cubicBezTo>
                <a:cubicBezTo>
                  <a:pt x="29970" y="23716"/>
                  <a:pt x="30038" y="23739"/>
                  <a:pt x="30130" y="23784"/>
                </a:cubicBezTo>
                <a:cubicBezTo>
                  <a:pt x="30084" y="23898"/>
                  <a:pt x="30061" y="23967"/>
                  <a:pt x="29879" y="23967"/>
                </a:cubicBezTo>
                <a:cubicBezTo>
                  <a:pt x="29673" y="23967"/>
                  <a:pt x="29422" y="24035"/>
                  <a:pt x="29285" y="24172"/>
                </a:cubicBezTo>
                <a:cubicBezTo>
                  <a:pt x="28646" y="24743"/>
                  <a:pt x="28053" y="25336"/>
                  <a:pt x="27436" y="25930"/>
                </a:cubicBezTo>
                <a:cubicBezTo>
                  <a:pt x="27299" y="26044"/>
                  <a:pt x="27140" y="26135"/>
                  <a:pt x="27003" y="26272"/>
                </a:cubicBezTo>
                <a:cubicBezTo>
                  <a:pt x="26843" y="26409"/>
                  <a:pt x="26706" y="26592"/>
                  <a:pt x="26569" y="26752"/>
                </a:cubicBezTo>
                <a:cubicBezTo>
                  <a:pt x="26386" y="26957"/>
                  <a:pt x="26181" y="27140"/>
                  <a:pt x="25976" y="27368"/>
                </a:cubicBezTo>
                <a:cubicBezTo>
                  <a:pt x="25702" y="27459"/>
                  <a:pt x="25451" y="27710"/>
                  <a:pt x="25199" y="28167"/>
                </a:cubicBezTo>
                <a:cubicBezTo>
                  <a:pt x="24903" y="28418"/>
                  <a:pt x="24720" y="28600"/>
                  <a:pt x="24560" y="28737"/>
                </a:cubicBezTo>
                <a:lnTo>
                  <a:pt x="24560" y="28966"/>
                </a:lnTo>
                <a:cubicBezTo>
                  <a:pt x="24332" y="29057"/>
                  <a:pt x="23830" y="29491"/>
                  <a:pt x="23647" y="29650"/>
                </a:cubicBezTo>
                <a:cubicBezTo>
                  <a:pt x="23351" y="29901"/>
                  <a:pt x="23031" y="30130"/>
                  <a:pt x="22963" y="30563"/>
                </a:cubicBezTo>
                <a:cubicBezTo>
                  <a:pt x="22848" y="30541"/>
                  <a:pt x="22757" y="30518"/>
                  <a:pt x="22666" y="30495"/>
                </a:cubicBezTo>
                <a:cubicBezTo>
                  <a:pt x="22438" y="30746"/>
                  <a:pt x="22209" y="30951"/>
                  <a:pt x="22027" y="31203"/>
                </a:cubicBezTo>
                <a:cubicBezTo>
                  <a:pt x="21867" y="31454"/>
                  <a:pt x="21570" y="31568"/>
                  <a:pt x="21479" y="31864"/>
                </a:cubicBezTo>
                <a:cubicBezTo>
                  <a:pt x="21456" y="31933"/>
                  <a:pt x="21342" y="31979"/>
                  <a:pt x="21273" y="32024"/>
                </a:cubicBezTo>
                <a:cubicBezTo>
                  <a:pt x="21182" y="32093"/>
                  <a:pt x="21045" y="32116"/>
                  <a:pt x="20977" y="32184"/>
                </a:cubicBezTo>
                <a:cubicBezTo>
                  <a:pt x="20817" y="32367"/>
                  <a:pt x="20703" y="32572"/>
                  <a:pt x="20543" y="32755"/>
                </a:cubicBezTo>
                <a:cubicBezTo>
                  <a:pt x="20479" y="32819"/>
                  <a:pt x="20395" y="32962"/>
                  <a:pt x="20329" y="32962"/>
                </a:cubicBezTo>
                <a:cubicBezTo>
                  <a:pt x="20324" y="32962"/>
                  <a:pt x="20319" y="32962"/>
                  <a:pt x="20315" y="32960"/>
                </a:cubicBezTo>
                <a:cubicBezTo>
                  <a:pt x="20286" y="32956"/>
                  <a:pt x="20260" y="32954"/>
                  <a:pt x="20237" y="32954"/>
                </a:cubicBezTo>
                <a:cubicBezTo>
                  <a:pt x="20018" y="32954"/>
                  <a:pt x="20014" y="33135"/>
                  <a:pt x="19972" y="33280"/>
                </a:cubicBezTo>
                <a:cubicBezTo>
                  <a:pt x="20087" y="33417"/>
                  <a:pt x="20178" y="33554"/>
                  <a:pt x="20338" y="33713"/>
                </a:cubicBezTo>
                <a:cubicBezTo>
                  <a:pt x="20155" y="33759"/>
                  <a:pt x="20041" y="33759"/>
                  <a:pt x="19950" y="33782"/>
                </a:cubicBezTo>
                <a:cubicBezTo>
                  <a:pt x="19858" y="33668"/>
                  <a:pt x="19767" y="33576"/>
                  <a:pt x="19653" y="33439"/>
                </a:cubicBezTo>
                <a:cubicBezTo>
                  <a:pt x="19516" y="33599"/>
                  <a:pt x="19402" y="33736"/>
                  <a:pt x="19265" y="33873"/>
                </a:cubicBezTo>
                <a:cubicBezTo>
                  <a:pt x="19470" y="33896"/>
                  <a:pt x="19607" y="33942"/>
                  <a:pt x="19699" y="33942"/>
                </a:cubicBezTo>
                <a:cubicBezTo>
                  <a:pt x="19836" y="34147"/>
                  <a:pt x="19927" y="34284"/>
                  <a:pt x="20041" y="34421"/>
                </a:cubicBezTo>
                <a:cubicBezTo>
                  <a:pt x="19744" y="34672"/>
                  <a:pt x="19447" y="34923"/>
                  <a:pt x="19128" y="35197"/>
                </a:cubicBezTo>
                <a:cubicBezTo>
                  <a:pt x="19037" y="34832"/>
                  <a:pt x="18808" y="34626"/>
                  <a:pt x="18443" y="34581"/>
                </a:cubicBezTo>
                <a:lnTo>
                  <a:pt x="18443" y="34581"/>
                </a:lnTo>
                <a:cubicBezTo>
                  <a:pt x="18261" y="34786"/>
                  <a:pt x="18398" y="34900"/>
                  <a:pt x="18534" y="35037"/>
                </a:cubicBezTo>
                <a:cubicBezTo>
                  <a:pt x="18649" y="35174"/>
                  <a:pt x="18763" y="35311"/>
                  <a:pt x="18922" y="35471"/>
                </a:cubicBezTo>
                <a:cubicBezTo>
                  <a:pt x="18580" y="35813"/>
                  <a:pt x="18283" y="36110"/>
                  <a:pt x="17987" y="36384"/>
                </a:cubicBezTo>
                <a:cubicBezTo>
                  <a:pt x="17987" y="36407"/>
                  <a:pt x="18009" y="36407"/>
                  <a:pt x="18009" y="36430"/>
                </a:cubicBezTo>
                <a:cubicBezTo>
                  <a:pt x="17781" y="36589"/>
                  <a:pt x="17553" y="36772"/>
                  <a:pt x="17302" y="36954"/>
                </a:cubicBezTo>
                <a:cubicBezTo>
                  <a:pt x="17211" y="36886"/>
                  <a:pt x="17142" y="36818"/>
                  <a:pt x="17005" y="36703"/>
                </a:cubicBezTo>
                <a:cubicBezTo>
                  <a:pt x="16800" y="36840"/>
                  <a:pt x="16571" y="37000"/>
                  <a:pt x="16320" y="37160"/>
                </a:cubicBezTo>
                <a:cubicBezTo>
                  <a:pt x="16298" y="37023"/>
                  <a:pt x="16275" y="36932"/>
                  <a:pt x="16252" y="36772"/>
                </a:cubicBezTo>
                <a:cubicBezTo>
                  <a:pt x="13102" y="39853"/>
                  <a:pt x="9975" y="42821"/>
                  <a:pt x="7008" y="45948"/>
                </a:cubicBezTo>
                <a:cubicBezTo>
                  <a:pt x="7099" y="46062"/>
                  <a:pt x="7145" y="46130"/>
                  <a:pt x="7213" y="46222"/>
                </a:cubicBezTo>
                <a:cubicBezTo>
                  <a:pt x="6688" y="46222"/>
                  <a:pt x="6688" y="46222"/>
                  <a:pt x="6323" y="46587"/>
                </a:cubicBezTo>
                <a:cubicBezTo>
                  <a:pt x="5798" y="47112"/>
                  <a:pt x="5296" y="47614"/>
                  <a:pt x="4794" y="48139"/>
                </a:cubicBezTo>
                <a:cubicBezTo>
                  <a:pt x="4291" y="48641"/>
                  <a:pt x="3789" y="49143"/>
                  <a:pt x="3287" y="49668"/>
                </a:cubicBezTo>
                <a:cubicBezTo>
                  <a:pt x="3219" y="49737"/>
                  <a:pt x="3219" y="49851"/>
                  <a:pt x="3173" y="49965"/>
                </a:cubicBezTo>
                <a:cubicBezTo>
                  <a:pt x="3059" y="50033"/>
                  <a:pt x="2899" y="50079"/>
                  <a:pt x="2785" y="50193"/>
                </a:cubicBezTo>
                <a:cubicBezTo>
                  <a:pt x="2557" y="50421"/>
                  <a:pt x="2351" y="50672"/>
                  <a:pt x="2146" y="50924"/>
                </a:cubicBezTo>
                <a:cubicBezTo>
                  <a:pt x="2169" y="51106"/>
                  <a:pt x="2214" y="51312"/>
                  <a:pt x="2260" y="51563"/>
                </a:cubicBezTo>
                <a:cubicBezTo>
                  <a:pt x="2169" y="51608"/>
                  <a:pt x="2055" y="51677"/>
                  <a:pt x="1849" y="51791"/>
                </a:cubicBezTo>
                <a:cubicBezTo>
                  <a:pt x="1872" y="51540"/>
                  <a:pt x="1895" y="51357"/>
                  <a:pt x="1918" y="51129"/>
                </a:cubicBezTo>
                <a:lnTo>
                  <a:pt x="1918" y="51129"/>
                </a:lnTo>
                <a:cubicBezTo>
                  <a:pt x="1781" y="51266"/>
                  <a:pt x="1689" y="51357"/>
                  <a:pt x="1667" y="51357"/>
                </a:cubicBezTo>
                <a:cubicBezTo>
                  <a:pt x="1598" y="51700"/>
                  <a:pt x="1530" y="51928"/>
                  <a:pt x="1484" y="52156"/>
                </a:cubicBezTo>
                <a:cubicBezTo>
                  <a:pt x="1461" y="52156"/>
                  <a:pt x="1415" y="52133"/>
                  <a:pt x="1393" y="52133"/>
                </a:cubicBezTo>
                <a:cubicBezTo>
                  <a:pt x="1370" y="52042"/>
                  <a:pt x="1324" y="51951"/>
                  <a:pt x="1256" y="51745"/>
                </a:cubicBezTo>
                <a:cubicBezTo>
                  <a:pt x="982" y="52156"/>
                  <a:pt x="731" y="52453"/>
                  <a:pt x="525" y="52795"/>
                </a:cubicBezTo>
                <a:cubicBezTo>
                  <a:pt x="320" y="53160"/>
                  <a:pt x="183" y="53526"/>
                  <a:pt x="0" y="53936"/>
                </a:cubicBezTo>
                <a:cubicBezTo>
                  <a:pt x="229" y="53914"/>
                  <a:pt x="411" y="53891"/>
                  <a:pt x="617" y="53891"/>
                </a:cubicBezTo>
                <a:cubicBezTo>
                  <a:pt x="594" y="53731"/>
                  <a:pt x="594" y="53617"/>
                  <a:pt x="548" y="53434"/>
                </a:cubicBezTo>
                <a:lnTo>
                  <a:pt x="548" y="53434"/>
                </a:lnTo>
                <a:cubicBezTo>
                  <a:pt x="776" y="53617"/>
                  <a:pt x="936" y="53731"/>
                  <a:pt x="1142" y="53891"/>
                </a:cubicBezTo>
                <a:cubicBezTo>
                  <a:pt x="1233" y="53663"/>
                  <a:pt x="1301" y="53480"/>
                  <a:pt x="1370" y="53275"/>
                </a:cubicBezTo>
                <a:cubicBezTo>
                  <a:pt x="1461" y="53366"/>
                  <a:pt x="1507" y="53457"/>
                  <a:pt x="1575" y="53571"/>
                </a:cubicBezTo>
                <a:cubicBezTo>
                  <a:pt x="1895" y="53366"/>
                  <a:pt x="2214" y="53183"/>
                  <a:pt x="2534" y="52978"/>
                </a:cubicBezTo>
                <a:cubicBezTo>
                  <a:pt x="2557" y="52750"/>
                  <a:pt x="2580" y="52544"/>
                  <a:pt x="2602" y="52339"/>
                </a:cubicBezTo>
                <a:cubicBezTo>
                  <a:pt x="2717" y="52270"/>
                  <a:pt x="2808" y="52202"/>
                  <a:pt x="2922" y="52133"/>
                </a:cubicBezTo>
                <a:cubicBezTo>
                  <a:pt x="2968" y="52270"/>
                  <a:pt x="3013" y="52407"/>
                  <a:pt x="3059" y="52590"/>
                </a:cubicBezTo>
                <a:cubicBezTo>
                  <a:pt x="3584" y="52156"/>
                  <a:pt x="4063" y="51745"/>
                  <a:pt x="4725" y="51197"/>
                </a:cubicBezTo>
                <a:cubicBezTo>
                  <a:pt x="4953" y="51038"/>
                  <a:pt x="5410" y="50718"/>
                  <a:pt x="5844" y="50399"/>
                </a:cubicBezTo>
                <a:cubicBezTo>
                  <a:pt x="5821" y="50376"/>
                  <a:pt x="5821" y="50353"/>
                  <a:pt x="5798" y="50330"/>
                </a:cubicBezTo>
                <a:cubicBezTo>
                  <a:pt x="5661" y="50330"/>
                  <a:pt x="5524" y="50353"/>
                  <a:pt x="5387" y="50376"/>
                </a:cubicBezTo>
                <a:cubicBezTo>
                  <a:pt x="5387" y="50353"/>
                  <a:pt x="5364" y="50330"/>
                  <a:pt x="5364" y="50307"/>
                </a:cubicBezTo>
                <a:cubicBezTo>
                  <a:pt x="5547" y="50193"/>
                  <a:pt x="5729" y="50079"/>
                  <a:pt x="6026" y="49896"/>
                </a:cubicBezTo>
                <a:cubicBezTo>
                  <a:pt x="6049" y="49942"/>
                  <a:pt x="6072" y="50056"/>
                  <a:pt x="6117" y="50170"/>
                </a:cubicBezTo>
                <a:cubicBezTo>
                  <a:pt x="6254" y="50056"/>
                  <a:pt x="6323" y="49988"/>
                  <a:pt x="6391" y="49919"/>
                </a:cubicBezTo>
                <a:cubicBezTo>
                  <a:pt x="6369" y="49782"/>
                  <a:pt x="6346" y="49691"/>
                  <a:pt x="6323" y="49554"/>
                </a:cubicBezTo>
                <a:cubicBezTo>
                  <a:pt x="6414" y="49508"/>
                  <a:pt x="6506" y="49463"/>
                  <a:pt x="6551" y="49440"/>
                </a:cubicBezTo>
                <a:cubicBezTo>
                  <a:pt x="6665" y="49508"/>
                  <a:pt x="6757" y="49554"/>
                  <a:pt x="6916" y="49623"/>
                </a:cubicBezTo>
                <a:cubicBezTo>
                  <a:pt x="6894" y="49120"/>
                  <a:pt x="7008" y="48687"/>
                  <a:pt x="6734" y="48276"/>
                </a:cubicBezTo>
                <a:cubicBezTo>
                  <a:pt x="6871" y="48139"/>
                  <a:pt x="6985" y="48048"/>
                  <a:pt x="7122" y="47933"/>
                </a:cubicBezTo>
                <a:cubicBezTo>
                  <a:pt x="7185" y="48018"/>
                  <a:pt x="7249" y="48083"/>
                  <a:pt x="7312" y="48147"/>
                </a:cubicBezTo>
                <a:lnTo>
                  <a:pt x="7312" y="48147"/>
                </a:lnTo>
                <a:cubicBezTo>
                  <a:pt x="7378" y="48016"/>
                  <a:pt x="7444" y="47906"/>
                  <a:pt x="7510" y="47774"/>
                </a:cubicBezTo>
                <a:cubicBezTo>
                  <a:pt x="7533" y="47774"/>
                  <a:pt x="7555" y="47796"/>
                  <a:pt x="7601" y="47796"/>
                </a:cubicBezTo>
                <a:cubicBezTo>
                  <a:pt x="7601" y="47956"/>
                  <a:pt x="7624" y="48116"/>
                  <a:pt x="7647" y="48230"/>
                </a:cubicBezTo>
                <a:cubicBezTo>
                  <a:pt x="7807" y="48321"/>
                  <a:pt x="7944" y="48413"/>
                  <a:pt x="8126" y="48527"/>
                </a:cubicBezTo>
                <a:lnTo>
                  <a:pt x="8126" y="48185"/>
                </a:lnTo>
                <a:cubicBezTo>
                  <a:pt x="8035" y="48207"/>
                  <a:pt x="7989" y="48230"/>
                  <a:pt x="7921" y="48230"/>
                </a:cubicBezTo>
                <a:cubicBezTo>
                  <a:pt x="7852" y="48070"/>
                  <a:pt x="7761" y="47933"/>
                  <a:pt x="7692" y="47751"/>
                </a:cubicBezTo>
                <a:cubicBezTo>
                  <a:pt x="7807" y="47545"/>
                  <a:pt x="7944" y="47317"/>
                  <a:pt x="8080" y="47066"/>
                </a:cubicBezTo>
                <a:cubicBezTo>
                  <a:pt x="8217" y="47180"/>
                  <a:pt x="8309" y="47226"/>
                  <a:pt x="8377" y="47294"/>
                </a:cubicBezTo>
                <a:cubicBezTo>
                  <a:pt x="8423" y="47226"/>
                  <a:pt x="8446" y="47157"/>
                  <a:pt x="8468" y="47066"/>
                </a:cubicBezTo>
                <a:cubicBezTo>
                  <a:pt x="8583" y="47226"/>
                  <a:pt x="8651" y="47340"/>
                  <a:pt x="8742" y="47477"/>
                </a:cubicBezTo>
                <a:cubicBezTo>
                  <a:pt x="8765" y="47454"/>
                  <a:pt x="8788" y="47454"/>
                  <a:pt x="8811" y="47431"/>
                </a:cubicBezTo>
                <a:cubicBezTo>
                  <a:pt x="8765" y="47180"/>
                  <a:pt x="8720" y="46906"/>
                  <a:pt x="8674" y="46655"/>
                </a:cubicBezTo>
                <a:cubicBezTo>
                  <a:pt x="8697" y="46632"/>
                  <a:pt x="8720" y="46632"/>
                  <a:pt x="8765" y="46610"/>
                </a:cubicBezTo>
                <a:cubicBezTo>
                  <a:pt x="8834" y="46769"/>
                  <a:pt x="8925" y="46929"/>
                  <a:pt x="9016" y="47089"/>
                </a:cubicBezTo>
                <a:cubicBezTo>
                  <a:pt x="9153" y="47157"/>
                  <a:pt x="9313" y="47249"/>
                  <a:pt x="9427" y="47294"/>
                </a:cubicBezTo>
                <a:cubicBezTo>
                  <a:pt x="9610" y="47180"/>
                  <a:pt x="9770" y="47089"/>
                  <a:pt x="9884" y="46952"/>
                </a:cubicBezTo>
                <a:cubicBezTo>
                  <a:pt x="9998" y="46861"/>
                  <a:pt x="10066" y="46701"/>
                  <a:pt x="10089" y="46564"/>
                </a:cubicBezTo>
                <a:cubicBezTo>
                  <a:pt x="10089" y="46427"/>
                  <a:pt x="9998" y="46290"/>
                  <a:pt x="9952" y="46153"/>
                </a:cubicBezTo>
                <a:cubicBezTo>
                  <a:pt x="10020" y="46125"/>
                  <a:pt x="10080" y="46112"/>
                  <a:pt x="10135" y="46112"/>
                </a:cubicBezTo>
                <a:cubicBezTo>
                  <a:pt x="10301" y="46112"/>
                  <a:pt x="10408" y="46232"/>
                  <a:pt x="10477" y="46404"/>
                </a:cubicBezTo>
                <a:cubicBezTo>
                  <a:pt x="10751" y="46176"/>
                  <a:pt x="11002" y="45993"/>
                  <a:pt x="11230" y="45811"/>
                </a:cubicBezTo>
                <a:cubicBezTo>
                  <a:pt x="11276" y="45514"/>
                  <a:pt x="11322" y="45263"/>
                  <a:pt x="11367" y="44989"/>
                </a:cubicBezTo>
                <a:cubicBezTo>
                  <a:pt x="11390" y="45012"/>
                  <a:pt x="11413" y="45012"/>
                  <a:pt x="11459" y="45012"/>
                </a:cubicBezTo>
                <a:cubicBezTo>
                  <a:pt x="11481" y="45149"/>
                  <a:pt x="11504" y="45309"/>
                  <a:pt x="11550" y="45537"/>
                </a:cubicBezTo>
                <a:cubicBezTo>
                  <a:pt x="12052" y="45194"/>
                  <a:pt x="12486" y="44898"/>
                  <a:pt x="12714" y="44532"/>
                </a:cubicBezTo>
                <a:cubicBezTo>
                  <a:pt x="12942" y="44396"/>
                  <a:pt x="13102" y="44327"/>
                  <a:pt x="13239" y="44236"/>
                </a:cubicBezTo>
                <a:cubicBezTo>
                  <a:pt x="13901" y="43665"/>
                  <a:pt x="14586" y="43094"/>
                  <a:pt x="15248" y="42524"/>
                </a:cubicBezTo>
                <a:cubicBezTo>
                  <a:pt x="15910" y="41976"/>
                  <a:pt x="16549" y="41405"/>
                  <a:pt x="17211" y="40835"/>
                </a:cubicBezTo>
                <a:cubicBezTo>
                  <a:pt x="17530" y="40561"/>
                  <a:pt x="17873" y="40355"/>
                  <a:pt x="18169" y="40082"/>
                </a:cubicBezTo>
                <a:cubicBezTo>
                  <a:pt x="18443" y="39785"/>
                  <a:pt x="18694" y="39511"/>
                  <a:pt x="19059" y="39305"/>
                </a:cubicBezTo>
                <a:cubicBezTo>
                  <a:pt x="19333" y="39146"/>
                  <a:pt x="19539" y="38895"/>
                  <a:pt x="19767" y="38689"/>
                </a:cubicBezTo>
                <a:cubicBezTo>
                  <a:pt x="19927" y="38529"/>
                  <a:pt x="20087" y="38370"/>
                  <a:pt x="20246" y="38210"/>
                </a:cubicBezTo>
                <a:cubicBezTo>
                  <a:pt x="20315" y="38119"/>
                  <a:pt x="20406" y="37959"/>
                  <a:pt x="20497" y="37936"/>
                </a:cubicBezTo>
                <a:cubicBezTo>
                  <a:pt x="20931" y="37868"/>
                  <a:pt x="21114" y="37479"/>
                  <a:pt x="21433" y="37251"/>
                </a:cubicBezTo>
                <a:cubicBezTo>
                  <a:pt x="21456" y="37228"/>
                  <a:pt x="21456" y="37160"/>
                  <a:pt x="21479" y="37114"/>
                </a:cubicBezTo>
                <a:cubicBezTo>
                  <a:pt x="21388" y="37069"/>
                  <a:pt x="21296" y="37023"/>
                  <a:pt x="21205" y="36977"/>
                </a:cubicBezTo>
                <a:cubicBezTo>
                  <a:pt x="21159" y="37091"/>
                  <a:pt x="21114" y="37183"/>
                  <a:pt x="21068" y="37297"/>
                </a:cubicBezTo>
                <a:cubicBezTo>
                  <a:pt x="20885" y="37251"/>
                  <a:pt x="20726" y="37206"/>
                  <a:pt x="20543" y="37160"/>
                </a:cubicBezTo>
                <a:cubicBezTo>
                  <a:pt x="20543" y="36977"/>
                  <a:pt x="20520" y="36840"/>
                  <a:pt x="20497" y="36658"/>
                </a:cubicBezTo>
                <a:cubicBezTo>
                  <a:pt x="20338" y="36749"/>
                  <a:pt x="20224" y="36840"/>
                  <a:pt x="20109" y="36886"/>
                </a:cubicBezTo>
                <a:cubicBezTo>
                  <a:pt x="20087" y="36894"/>
                  <a:pt x="20064" y="36896"/>
                  <a:pt x="20041" y="36896"/>
                </a:cubicBezTo>
                <a:cubicBezTo>
                  <a:pt x="19995" y="36896"/>
                  <a:pt x="19950" y="36886"/>
                  <a:pt x="19904" y="36886"/>
                </a:cubicBezTo>
                <a:lnTo>
                  <a:pt x="19904" y="37114"/>
                </a:lnTo>
                <a:cubicBezTo>
                  <a:pt x="20018" y="37251"/>
                  <a:pt x="20109" y="37388"/>
                  <a:pt x="20224" y="37525"/>
                </a:cubicBezTo>
                <a:cubicBezTo>
                  <a:pt x="20051" y="37617"/>
                  <a:pt x="19955" y="37667"/>
                  <a:pt x="19876" y="37667"/>
                </a:cubicBezTo>
                <a:cubicBezTo>
                  <a:pt x="19777" y="37667"/>
                  <a:pt x="19703" y="37588"/>
                  <a:pt x="19539" y="37411"/>
                </a:cubicBezTo>
                <a:cubicBezTo>
                  <a:pt x="19447" y="37639"/>
                  <a:pt x="19379" y="37868"/>
                  <a:pt x="19288" y="38096"/>
                </a:cubicBezTo>
                <a:cubicBezTo>
                  <a:pt x="19242" y="38096"/>
                  <a:pt x="19105" y="38073"/>
                  <a:pt x="18968" y="38027"/>
                </a:cubicBezTo>
                <a:cubicBezTo>
                  <a:pt x="18945" y="38187"/>
                  <a:pt x="18922" y="38324"/>
                  <a:pt x="18900" y="38461"/>
                </a:cubicBezTo>
                <a:cubicBezTo>
                  <a:pt x="18808" y="38461"/>
                  <a:pt x="18740" y="38461"/>
                  <a:pt x="18626" y="38484"/>
                </a:cubicBezTo>
                <a:cubicBezTo>
                  <a:pt x="18626" y="38256"/>
                  <a:pt x="18443" y="38050"/>
                  <a:pt x="18649" y="37822"/>
                </a:cubicBezTo>
                <a:cubicBezTo>
                  <a:pt x="18740" y="37845"/>
                  <a:pt x="18831" y="37845"/>
                  <a:pt x="18877" y="37845"/>
                </a:cubicBezTo>
                <a:cubicBezTo>
                  <a:pt x="18968" y="37685"/>
                  <a:pt x="19014" y="37548"/>
                  <a:pt x="19105" y="37411"/>
                </a:cubicBezTo>
                <a:cubicBezTo>
                  <a:pt x="19219" y="37274"/>
                  <a:pt x="19356" y="37023"/>
                  <a:pt x="19470" y="37023"/>
                </a:cubicBezTo>
                <a:cubicBezTo>
                  <a:pt x="19657" y="37023"/>
                  <a:pt x="19674" y="36834"/>
                  <a:pt x="19813" y="36834"/>
                </a:cubicBezTo>
                <a:cubicBezTo>
                  <a:pt x="19827" y="36834"/>
                  <a:pt x="19842" y="36836"/>
                  <a:pt x="19858" y="36840"/>
                </a:cubicBezTo>
                <a:cubicBezTo>
                  <a:pt x="19904" y="36749"/>
                  <a:pt x="19927" y="36658"/>
                  <a:pt x="19972" y="36589"/>
                </a:cubicBezTo>
                <a:cubicBezTo>
                  <a:pt x="20178" y="36407"/>
                  <a:pt x="20383" y="36224"/>
                  <a:pt x="20612" y="36041"/>
                </a:cubicBezTo>
                <a:cubicBezTo>
                  <a:pt x="20749" y="35950"/>
                  <a:pt x="20885" y="35905"/>
                  <a:pt x="21068" y="35813"/>
                </a:cubicBezTo>
                <a:cubicBezTo>
                  <a:pt x="21114" y="35722"/>
                  <a:pt x="21182" y="35608"/>
                  <a:pt x="21273" y="35425"/>
                </a:cubicBezTo>
                <a:cubicBezTo>
                  <a:pt x="21479" y="35585"/>
                  <a:pt x="21639" y="35699"/>
                  <a:pt x="21821" y="35836"/>
                </a:cubicBezTo>
                <a:cubicBezTo>
                  <a:pt x="21867" y="35631"/>
                  <a:pt x="21913" y="35471"/>
                  <a:pt x="21958" y="35288"/>
                </a:cubicBezTo>
                <a:lnTo>
                  <a:pt x="22050" y="35288"/>
                </a:lnTo>
                <a:cubicBezTo>
                  <a:pt x="22072" y="35380"/>
                  <a:pt x="22095" y="35471"/>
                  <a:pt x="22118" y="35562"/>
                </a:cubicBezTo>
                <a:cubicBezTo>
                  <a:pt x="22209" y="35471"/>
                  <a:pt x="22301" y="35402"/>
                  <a:pt x="22392" y="35311"/>
                </a:cubicBezTo>
                <a:cubicBezTo>
                  <a:pt x="22369" y="35265"/>
                  <a:pt x="22323" y="35197"/>
                  <a:pt x="22278" y="35083"/>
                </a:cubicBezTo>
                <a:lnTo>
                  <a:pt x="22278" y="35083"/>
                </a:lnTo>
                <a:cubicBezTo>
                  <a:pt x="22438" y="35128"/>
                  <a:pt x="22529" y="35151"/>
                  <a:pt x="22620" y="35174"/>
                </a:cubicBezTo>
                <a:cubicBezTo>
                  <a:pt x="22666" y="34923"/>
                  <a:pt x="22757" y="34763"/>
                  <a:pt x="23054" y="34718"/>
                </a:cubicBezTo>
                <a:cubicBezTo>
                  <a:pt x="23077" y="34855"/>
                  <a:pt x="23077" y="34946"/>
                  <a:pt x="23100" y="35060"/>
                </a:cubicBezTo>
                <a:cubicBezTo>
                  <a:pt x="23442" y="34832"/>
                  <a:pt x="23784" y="34626"/>
                  <a:pt x="24104" y="34398"/>
                </a:cubicBezTo>
                <a:cubicBezTo>
                  <a:pt x="24104" y="34375"/>
                  <a:pt x="24081" y="34352"/>
                  <a:pt x="24081" y="34352"/>
                </a:cubicBezTo>
                <a:cubicBezTo>
                  <a:pt x="24195" y="34330"/>
                  <a:pt x="24286" y="34307"/>
                  <a:pt x="24355" y="34307"/>
                </a:cubicBezTo>
                <a:cubicBezTo>
                  <a:pt x="24492" y="34124"/>
                  <a:pt x="24583" y="33987"/>
                  <a:pt x="24674" y="33850"/>
                </a:cubicBezTo>
                <a:cubicBezTo>
                  <a:pt x="24789" y="33873"/>
                  <a:pt x="24880" y="33873"/>
                  <a:pt x="24994" y="33896"/>
                </a:cubicBezTo>
                <a:cubicBezTo>
                  <a:pt x="24652" y="33325"/>
                  <a:pt x="24674" y="33074"/>
                  <a:pt x="25040" y="32892"/>
                </a:cubicBezTo>
                <a:cubicBezTo>
                  <a:pt x="25085" y="33097"/>
                  <a:pt x="25108" y="33302"/>
                  <a:pt x="25131" y="33531"/>
                </a:cubicBezTo>
                <a:cubicBezTo>
                  <a:pt x="25291" y="33485"/>
                  <a:pt x="25428" y="33462"/>
                  <a:pt x="25587" y="33417"/>
                </a:cubicBezTo>
                <a:cubicBezTo>
                  <a:pt x="25496" y="33325"/>
                  <a:pt x="25451" y="33257"/>
                  <a:pt x="25405" y="33211"/>
                </a:cubicBezTo>
                <a:cubicBezTo>
                  <a:pt x="25542" y="33120"/>
                  <a:pt x="25702" y="33051"/>
                  <a:pt x="25839" y="32983"/>
                </a:cubicBezTo>
                <a:cubicBezTo>
                  <a:pt x="25907" y="33074"/>
                  <a:pt x="25953" y="33143"/>
                  <a:pt x="26021" y="33257"/>
                </a:cubicBezTo>
                <a:cubicBezTo>
                  <a:pt x="26067" y="33006"/>
                  <a:pt x="26090" y="32823"/>
                  <a:pt x="26112" y="32618"/>
                </a:cubicBezTo>
                <a:cubicBezTo>
                  <a:pt x="26067" y="32526"/>
                  <a:pt x="26021" y="32435"/>
                  <a:pt x="25976" y="32367"/>
                </a:cubicBezTo>
                <a:cubicBezTo>
                  <a:pt x="26044" y="32275"/>
                  <a:pt x="26090" y="32207"/>
                  <a:pt x="26158" y="32116"/>
                </a:cubicBezTo>
                <a:cubicBezTo>
                  <a:pt x="26044" y="32070"/>
                  <a:pt x="25953" y="32024"/>
                  <a:pt x="25861" y="31979"/>
                </a:cubicBezTo>
                <a:cubicBezTo>
                  <a:pt x="25953" y="31887"/>
                  <a:pt x="26044" y="31819"/>
                  <a:pt x="26158" y="31728"/>
                </a:cubicBezTo>
                <a:cubicBezTo>
                  <a:pt x="26044" y="31659"/>
                  <a:pt x="25953" y="31613"/>
                  <a:pt x="25839" y="31568"/>
                </a:cubicBezTo>
                <a:cubicBezTo>
                  <a:pt x="25907" y="31431"/>
                  <a:pt x="25953" y="31317"/>
                  <a:pt x="26021" y="31134"/>
                </a:cubicBezTo>
                <a:cubicBezTo>
                  <a:pt x="26112" y="31339"/>
                  <a:pt x="26204" y="31476"/>
                  <a:pt x="26295" y="31636"/>
                </a:cubicBezTo>
                <a:cubicBezTo>
                  <a:pt x="26392" y="31636"/>
                  <a:pt x="26506" y="31720"/>
                  <a:pt x="26605" y="31720"/>
                </a:cubicBezTo>
                <a:cubicBezTo>
                  <a:pt x="26670" y="31720"/>
                  <a:pt x="26729" y="31685"/>
                  <a:pt x="26774" y="31568"/>
                </a:cubicBezTo>
                <a:cubicBezTo>
                  <a:pt x="26859" y="31674"/>
                  <a:pt x="26944" y="31799"/>
                  <a:pt x="27028" y="31908"/>
                </a:cubicBezTo>
                <a:lnTo>
                  <a:pt x="27028" y="31908"/>
                </a:lnTo>
                <a:cubicBezTo>
                  <a:pt x="27098" y="31850"/>
                  <a:pt x="27168" y="31810"/>
                  <a:pt x="27229" y="31810"/>
                </a:cubicBezTo>
                <a:cubicBezTo>
                  <a:pt x="27286" y="31810"/>
                  <a:pt x="27335" y="31845"/>
                  <a:pt x="27368" y="31933"/>
                </a:cubicBezTo>
                <a:cubicBezTo>
                  <a:pt x="27528" y="31750"/>
                  <a:pt x="27665" y="31591"/>
                  <a:pt x="27824" y="31431"/>
                </a:cubicBezTo>
                <a:cubicBezTo>
                  <a:pt x="27938" y="31454"/>
                  <a:pt x="28030" y="31476"/>
                  <a:pt x="28144" y="31499"/>
                </a:cubicBezTo>
                <a:cubicBezTo>
                  <a:pt x="28121" y="31362"/>
                  <a:pt x="28098" y="31271"/>
                  <a:pt x="28075" y="31134"/>
                </a:cubicBezTo>
                <a:cubicBezTo>
                  <a:pt x="28258" y="31111"/>
                  <a:pt x="28395" y="31111"/>
                  <a:pt x="28578" y="31088"/>
                </a:cubicBezTo>
                <a:cubicBezTo>
                  <a:pt x="28578" y="31020"/>
                  <a:pt x="28600" y="30951"/>
                  <a:pt x="28600" y="30906"/>
                </a:cubicBezTo>
                <a:cubicBezTo>
                  <a:pt x="28737" y="30860"/>
                  <a:pt x="28874" y="30837"/>
                  <a:pt x="28966" y="30769"/>
                </a:cubicBezTo>
                <a:cubicBezTo>
                  <a:pt x="29422" y="30404"/>
                  <a:pt x="29810" y="29947"/>
                  <a:pt x="30358" y="29673"/>
                </a:cubicBezTo>
                <a:cubicBezTo>
                  <a:pt x="30404" y="29650"/>
                  <a:pt x="30449" y="29582"/>
                  <a:pt x="30495" y="29536"/>
                </a:cubicBezTo>
                <a:cubicBezTo>
                  <a:pt x="30746" y="29331"/>
                  <a:pt x="30997" y="29103"/>
                  <a:pt x="31248" y="28874"/>
                </a:cubicBezTo>
                <a:cubicBezTo>
                  <a:pt x="31568" y="28578"/>
                  <a:pt x="31956" y="28327"/>
                  <a:pt x="32093" y="27870"/>
                </a:cubicBezTo>
                <a:cubicBezTo>
                  <a:pt x="32184" y="27870"/>
                  <a:pt x="32275" y="27893"/>
                  <a:pt x="32367" y="27893"/>
                </a:cubicBezTo>
                <a:cubicBezTo>
                  <a:pt x="32709" y="27596"/>
                  <a:pt x="32709" y="27596"/>
                  <a:pt x="32800" y="27277"/>
                </a:cubicBezTo>
                <a:cubicBezTo>
                  <a:pt x="32709" y="27231"/>
                  <a:pt x="32640" y="27185"/>
                  <a:pt x="32526" y="27117"/>
                </a:cubicBezTo>
                <a:cubicBezTo>
                  <a:pt x="32626" y="27090"/>
                  <a:pt x="32686" y="27073"/>
                  <a:pt x="32742" y="27073"/>
                </a:cubicBezTo>
                <a:cubicBezTo>
                  <a:pt x="32827" y="27073"/>
                  <a:pt x="32904" y="27112"/>
                  <a:pt x="33097" y="27208"/>
                </a:cubicBezTo>
                <a:cubicBezTo>
                  <a:pt x="34444" y="25998"/>
                  <a:pt x="35950" y="24948"/>
                  <a:pt x="37251" y="23533"/>
                </a:cubicBezTo>
                <a:cubicBezTo>
                  <a:pt x="37479" y="23373"/>
                  <a:pt x="37776" y="23191"/>
                  <a:pt x="38050" y="22963"/>
                </a:cubicBezTo>
                <a:cubicBezTo>
                  <a:pt x="38529" y="22552"/>
                  <a:pt x="38986" y="22118"/>
                  <a:pt x="39465" y="21707"/>
                </a:cubicBezTo>
                <a:cubicBezTo>
                  <a:pt x="39990" y="21251"/>
                  <a:pt x="40561" y="20840"/>
                  <a:pt x="41040" y="20361"/>
                </a:cubicBezTo>
                <a:cubicBezTo>
                  <a:pt x="41565" y="19813"/>
                  <a:pt x="42136" y="19333"/>
                  <a:pt x="42706" y="18854"/>
                </a:cubicBezTo>
                <a:cubicBezTo>
                  <a:pt x="42684" y="18808"/>
                  <a:pt x="42638" y="18763"/>
                  <a:pt x="42592" y="18694"/>
                </a:cubicBezTo>
                <a:cubicBezTo>
                  <a:pt x="42729" y="18671"/>
                  <a:pt x="42843" y="18649"/>
                  <a:pt x="42912" y="18649"/>
                </a:cubicBezTo>
                <a:cubicBezTo>
                  <a:pt x="42980" y="18512"/>
                  <a:pt x="43026" y="18420"/>
                  <a:pt x="43072" y="18306"/>
                </a:cubicBezTo>
                <a:cubicBezTo>
                  <a:pt x="43140" y="18352"/>
                  <a:pt x="43209" y="18375"/>
                  <a:pt x="43346" y="18443"/>
                </a:cubicBezTo>
                <a:cubicBezTo>
                  <a:pt x="43528" y="18193"/>
                  <a:pt x="43733" y="17942"/>
                  <a:pt x="43961" y="17668"/>
                </a:cubicBezTo>
                <a:lnTo>
                  <a:pt x="43961" y="17668"/>
                </a:lnTo>
                <a:cubicBezTo>
                  <a:pt x="43971" y="17671"/>
                  <a:pt x="43993" y="17676"/>
                  <a:pt x="44008" y="17690"/>
                </a:cubicBezTo>
                <a:cubicBezTo>
                  <a:pt x="44144" y="17553"/>
                  <a:pt x="44259" y="17462"/>
                  <a:pt x="44373" y="17348"/>
                </a:cubicBezTo>
                <a:cubicBezTo>
                  <a:pt x="44578" y="17165"/>
                  <a:pt x="44875" y="17097"/>
                  <a:pt x="44943" y="16777"/>
                </a:cubicBezTo>
                <a:cubicBezTo>
                  <a:pt x="44943" y="16731"/>
                  <a:pt x="45057" y="16686"/>
                  <a:pt x="45126" y="16663"/>
                </a:cubicBezTo>
                <a:cubicBezTo>
                  <a:pt x="45537" y="16503"/>
                  <a:pt x="45834" y="16229"/>
                  <a:pt x="45970" y="15864"/>
                </a:cubicBezTo>
                <a:cubicBezTo>
                  <a:pt x="46130" y="15773"/>
                  <a:pt x="46267" y="15750"/>
                  <a:pt x="46359" y="15659"/>
                </a:cubicBezTo>
                <a:cubicBezTo>
                  <a:pt x="46861" y="15248"/>
                  <a:pt x="47317" y="14814"/>
                  <a:pt x="47797" y="14403"/>
                </a:cubicBezTo>
                <a:cubicBezTo>
                  <a:pt x="47888" y="14312"/>
                  <a:pt x="48002" y="14198"/>
                  <a:pt x="48093" y="14084"/>
                </a:cubicBezTo>
                <a:cubicBezTo>
                  <a:pt x="48458" y="13741"/>
                  <a:pt x="48846" y="13399"/>
                  <a:pt x="49189" y="13034"/>
                </a:cubicBezTo>
                <a:cubicBezTo>
                  <a:pt x="49280" y="12942"/>
                  <a:pt x="49326" y="12760"/>
                  <a:pt x="49394" y="12577"/>
                </a:cubicBezTo>
                <a:cubicBezTo>
                  <a:pt x="49428" y="12567"/>
                  <a:pt x="49470" y="12566"/>
                  <a:pt x="49517" y="12566"/>
                </a:cubicBezTo>
                <a:cubicBezTo>
                  <a:pt x="49537" y="12566"/>
                  <a:pt x="49557" y="12566"/>
                  <a:pt x="49578" y="12566"/>
                </a:cubicBezTo>
                <a:cubicBezTo>
                  <a:pt x="49739" y="12566"/>
                  <a:pt x="49924" y="12551"/>
                  <a:pt x="49988" y="12280"/>
                </a:cubicBezTo>
                <a:lnTo>
                  <a:pt x="49988" y="12280"/>
                </a:lnTo>
                <a:cubicBezTo>
                  <a:pt x="49851" y="12303"/>
                  <a:pt x="49714" y="12326"/>
                  <a:pt x="49508" y="12349"/>
                </a:cubicBezTo>
                <a:cubicBezTo>
                  <a:pt x="49714" y="12075"/>
                  <a:pt x="49851" y="11892"/>
                  <a:pt x="49965" y="11710"/>
                </a:cubicBezTo>
                <a:cubicBezTo>
                  <a:pt x="50161" y="11710"/>
                  <a:pt x="50260" y="11932"/>
                  <a:pt x="50413" y="11932"/>
                </a:cubicBezTo>
                <a:cubicBezTo>
                  <a:pt x="50456" y="11932"/>
                  <a:pt x="50503" y="11915"/>
                  <a:pt x="50558" y="11870"/>
                </a:cubicBezTo>
                <a:cubicBezTo>
                  <a:pt x="50536" y="11550"/>
                  <a:pt x="50536" y="11550"/>
                  <a:pt x="50764" y="11185"/>
                </a:cubicBezTo>
                <a:cubicBezTo>
                  <a:pt x="50809" y="11276"/>
                  <a:pt x="50855" y="11367"/>
                  <a:pt x="50901" y="11504"/>
                </a:cubicBezTo>
                <a:cubicBezTo>
                  <a:pt x="51061" y="11322"/>
                  <a:pt x="51334" y="11185"/>
                  <a:pt x="51312" y="11025"/>
                </a:cubicBezTo>
                <a:cubicBezTo>
                  <a:pt x="51312" y="10705"/>
                  <a:pt x="51517" y="10728"/>
                  <a:pt x="51722" y="10683"/>
                </a:cubicBezTo>
                <a:cubicBezTo>
                  <a:pt x="51745" y="10591"/>
                  <a:pt x="51768" y="10500"/>
                  <a:pt x="51791" y="10409"/>
                </a:cubicBezTo>
                <a:cubicBezTo>
                  <a:pt x="52110" y="10409"/>
                  <a:pt x="52110" y="10409"/>
                  <a:pt x="52110" y="9975"/>
                </a:cubicBezTo>
                <a:cubicBezTo>
                  <a:pt x="52270" y="9998"/>
                  <a:pt x="52407" y="10021"/>
                  <a:pt x="52613" y="10044"/>
                </a:cubicBezTo>
                <a:cubicBezTo>
                  <a:pt x="52795" y="9838"/>
                  <a:pt x="52978" y="9633"/>
                  <a:pt x="53160" y="9427"/>
                </a:cubicBezTo>
                <a:cubicBezTo>
                  <a:pt x="53160" y="9359"/>
                  <a:pt x="53138" y="9290"/>
                  <a:pt x="53115" y="9199"/>
                </a:cubicBezTo>
                <a:cubicBezTo>
                  <a:pt x="53480" y="9153"/>
                  <a:pt x="53800" y="9062"/>
                  <a:pt x="53914" y="8697"/>
                </a:cubicBezTo>
                <a:cubicBezTo>
                  <a:pt x="53937" y="8628"/>
                  <a:pt x="53982" y="8560"/>
                  <a:pt x="54028" y="8560"/>
                </a:cubicBezTo>
                <a:cubicBezTo>
                  <a:pt x="54325" y="8537"/>
                  <a:pt x="54439" y="8286"/>
                  <a:pt x="54621" y="8126"/>
                </a:cubicBezTo>
                <a:cubicBezTo>
                  <a:pt x="54895" y="7875"/>
                  <a:pt x="55192" y="7624"/>
                  <a:pt x="55420" y="7350"/>
                </a:cubicBezTo>
                <a:cubicBezTo>
                  <a:pt x="55785" y="6939"/>
                  <a:pt x="56310" y="6665"/>
                  <a:pt x="56424" y="6186"/>
                </a:cubicBezTo>
                <a:cubicBezTo>
                  <a:pt x="56653" y="5958"/>
                  <a:pt x="56835" y="5821"/>
                  <a:pt x="56949" y="5684"/>
                </a:cubicBezTo>
                <a:cubicBezTo>
                  <a:pt x="56927" y="5524"/>
                  <a:pt x="56904" y="5410"/>
                  <a:pt x="56881" y="5296"/>
                </a:cubicBezTo>
                <a:cubicBezTo>
                  <a:pt x="56904" y="5273"/>
                  <a:pt x="56927" y="5250"/>
                  <a:pt x="56972" y="5227"/>
                </a:cubicBezTo>
                <a:cubicBezTo>
                  <a:pt x="56972" y="5296"/>
                  <a:pt x="56995" y="5364"/>
                  <a:pt x="57041" y="5501"/>
                </a:cubicBezTo>
                <a:cubicBezTo>
                  <a:pt x="57223" y="5227"/>
                  <a:pt x="57360" y="5022"/>
                  <a:pt x="57497" y="4817"/>
                </a:cubicBezTo>
                <a:cubicBezTo>
                  <a:pt x="57383" y="4748"/>
                  <a:pt x="57269" y="4657"/>
                  <a:pt x="57155" y="4588"/>
                </a:cubicBezTo>
                <a:cubicBezTo>
                  <a:pt x="57155" y="4543"/>
                  <a:pt x="57178" y="4497"/>
                  <a:pt x="57201" y="4451"/>
                </a:cubicBezTo>
                <a:cubicBezTo>
                  <a:pt x="57406" y="4474"/>
                  <a:pt x="57611" y="4497"/>
                  <a:pt x="57840" y="4520"/>
                </a:cubicBezTo>
                <a:cubicBezTo>
                  <a:pt x="58273" y="3812"/>
                  <a:pt x="58890" y="3150"/>
                  <a:pt x="59186" y="2283"/>
                </a:cubicBezTo>
                <a:cubicBezTo>
                  <a:pt x="58958" y="2100"/>
                  <a:pt x="59164" y="2009"/>
                  <a:pt x="59278" y="1941"/>
                </a:cubicBezTo>
                <a:cubicBezTo>
                  <a:pt x="59186" y="1758"/>
                  <a:pt x="59072" y="1598"/>
                  <a:pt x="58981" y="1438"/>
                </a:cubicBezTo>
                <a:cubicBezTo>
                  <a:pt x="58547" y="1507"/>
                  <a:pt x="58387" y="1872"/>
                  <a:pt x="58159" y="2214"/>
                </a:cubicBezTo>
                <a:cubicBezTo>
                  <a:pt x="57908" y="1918"/>
                  <a:pt x="58136" y="1758"/>
                  <a:pt x="58296" y="1575"/>
                </a:cubicBezTo>
                <a:cubicBezTo>
                  <a:pt x="58205" y="1279"/>
                  <a:pt x="58091" y="1005"/>
                  <a:pt x="57794" y="868"/>
                </a:cubicBezTo>
                <a:cubicBezTo>
                  <a:pt x="57794" y="685"/>
                  <a:pt x="57817" y="503"/>
                  <a:pt x="57817" y="366"/>
                </a:cubicBezTo>
                <a:cubicBezTo>
                  <a:pt x="57497" y="229"/>
                  <a:pt x="57223" y="115"/>
                  <a:pt x="569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2"/>
          <p:cNvSpPr/>
          <p:nvPr/>
        </p:nvSpPr>
        <p:spPr>
          <a:xfrm flipH="1">
            <a:off x="7829238" y="3842150"/>
            <a:ext cx="1635475" cy="1560125"/>
          </a:xfrm>
          <a:custGeom>
            <a:avLst/>
            <a:gdLst/>
            <a:ahLst/>
            <a:cxnLst/>
            <a:rect l="l" t="t" r="r" b="b"/>
            <a:pathLst>
              <a:path w="65419" h="62405" extrusionOk="0">
                <a:moveTo>
                  <a:pt x="46884" y="20086"/>
                </a:moveTo>
                <a:cubicBezTo>
                  <a:pt x="46884" y="20109"/>
                  <a:pt x="46907" y="20109"/>
                  <a:pt x="46907" y="20132"/>
                </a:cubicBezTo>
                <a:cubicBezTo>
                  <a:pt x="46907" y="20132"/>
                  <a:pt x="46884" y="20155"/>
                  <a:pt x="46884" y="20155"/>
                </a:cubicBezTo>
                <a:cubicBezTo>
                  <a:pt x="46861" y="20155"/>
                  <a:pt x="46861" y="20155"/>
                  <a:pt x="46838" y="20132"/>
                </a:cubicBezTo>
                <a:cubicBezTo>
                  <a:pt x="46861" y="20132"/>
                  <a:pt x="46861" y="20109"/>
                  <a:pt x="46884" y="20086"/>
                </a:cubicBezTo>
                <a:close/>
                <a:moveTo>
                  <a:pt x="27254" y="38347"/>
                </a:moveTo>
                <a:cubicBezTo>
                  <a:pt x="27368" y="38643"/>
                  <a:pt x="27734" y="38826"/>
                  <a:pt x="27642" y="39328"/>
                </a:cubicBezTo>
                <a:cubicBezTo>
                  <a:pt x="27597" y="39146"/>
                  <a:pt x="27551" y="39054"/>
                  <a:pt x="27505" y="38940"/>
                </a:cubicBezTo>
                <a:cubicBezTo>
                  <a:pt x="27300" y="39009"/>
                  <a:pt x="27072" y="39054"/>
                  <a:pt x="26866" y="39123"/>
                </a:cubicBezTo>
                <a:cubicBezTo>
                  <a:pt x="26889" y="39214"/>
                  <a:pt x="26935" y="39328"/>
                  <a:pt x="27003" y="39465"/>
                </a:cubicBezTo>
                <a:cubicBezTo>
                  <a:pt x="26980" y="39488"/>
                  <a:pt x="26958" y="39511"/>
                  <a:pt x="26935" y="39511"/>
                </a:cubicBezTo>
                <a:cubicBezTo>
                  <a:pt x="26775" y="39374"/>
                  <a:pt x="26615" y="39260"/>
                  <a:pt x="26433" y="39100"/>
                </a:cubicBezTo>
                <a:cubicBezTo>
                  <a:pt x="26592" y="38963"/>
                  <a:pt x="26707" y="38849"/>
                  <a:pt x="26843" y="38735"/>
                </a:cubicBezTo>
                <a:cubicBezTo>
                  <a:pt x="26935" y="38780"/>
                  <a:pt x="27026" y="38826"/>
                  <a:pt x="27186" y="38917"/>
                </a:cubicBezTo>
                <a:cubicBezTo>
                  <a:pt x="27117" y="38712"/>
                  <a:pt x="27072" y="38598"/>
                  <a:pt x="27026" y="38461"/>
                </a:cubicBezTo>
                <a:cubicBezTo>
                  <a:pt x="27095" y="38438"/>
                  <a:pt x="27163" y="38392"/>
                  <a:pt x="27254" y="38347"/>
                </a:cubicBezTo>
                <a:close/>
                <a:moveTo>
                  <a:pt x="19334" y="43414"/>
                </a:moveTo>
                <a:cubicBezTo>
                  <a:pt x="19329" y="43414"/>
                  <a:pt x="19328" y="43415"/>
                  <a:pt x="19332" y="43416"/>
                </a:cubicBezTo>
                <a:lnTo>
                  <a:pt x="19332" y="43416"/>
                </a:lnTo>
                <a:cubicBezTo>
                  <a:pt x="19332" y="43416"/>
                  <a:pt x="19333" y="43415"/>
                  <a:pt x="19334" y="43414"/>
                </a:cubicBezTo>
                <a:close/>
                <a:moveTo>
                  <a:pt x="19562" y="45422"/>
                </a:moveTo>
                <a:cubicBezTo>
                  <a:pt x="19608" y="45605"/>
                  <a:pt x="19654" y="45742"/>
                  <a:pt x="19699" y="45856"/>
                </a:cubicBezTo>
                <a:cubicBezTo>
                  <a:pt x="19745" y="45993"/>
                  <a:pt x="19813" y="46107"/>
                  <a:pt x="19882" y="46244"/>
                </a:cubicBezTo>
                <a:cubicBezTo>
                  <a:pt x="19813" y="46290"/>
                  <a:pt x="19722" y="46335"/>
                  <a:pt x="19631" y="46404"/>
                </a:cubicBezTo>
                <a:cubicBezTo>
                  <a:pt x="19494" y="46199"/>
                  <a:pt x="19380" y="46016"/>
                  <a:pt x="19243" y="45788"/>
                </a:cubicBezTo>
                <a:cubicBezTo>
                  <a:pt x="19311" y="45719"/>
                  <a:pt x="19402" y="45605"/>
                  <a:pt x="19562" y="45422"/>
                </a:cubicBezTo>
                <a:close/>
                <a:moveTo>
                  <a:pt x="9154" y="51654"/>
                </a:moveTo>
                <a:cubicBezTo>
                  <a:pt x="9245" y="51768"/>
                  <a:pt x="9291" y="51882"/>
                  <a:pt x="9336" y="51973"/>
                </a:cubicBezTo>
                <a:cubicBezTo>
                  <a:pt x="9268" y="52224"/>
                  <a:pt x="8880" y="52361"/>
                  <a:pt x="9154" y="52658"/>
                </a:cubicBezTo>
                <a:cubicBezTo>
                  <a:pt x="9040" y="52749"/>
                  <a:pt x="8948" y="52818"/>
                  <a:pt x="8880" y="52886"/>
                </a:cubicBezTo>
                <a:cubicBezTo>
                  <a:pt x="8811" y="52749"/>
                  <a:pt x="8743" y="52635"/>
                  <a:pt x="8675" y="52521"/>
                </a:cubicBezTo>
                <a:cubicBezTo>
                  <a:pt x="8834" y="52247"/>
                  <a:pt x="8994" y="51950"/>
                  <a:pt x="9154" y="51654"/>
                </a:cubicBezTo>
                <a:close/>
                <a:moveTo>
                  <a:pt x="64003" y="0"/>
                </a:moveTo>
                <a:cubicBezTo>
                  <a:pt x="63524" y="274"/>
                  <a:pt x="62976" y="411"/>
                  <a:pt x="62839" y="1027"/>
                </a:cubicBezTo>
                <a:cubicBezTo>
                  <a:pt x="62702" y="1050"/>
                  <a:pt x="62611" y="1073"/>
                  <a:pt x="62451" y="1096"/>
                </a:cubicBezTo>
                <a:cubicBezTo>
                  <a:pt x="62542" y="1233"/>
                  <a:pt x="62588" y="1301"/>
                  <a:pt x="62634" y="1393"/>
                </a:cubicBezTo>
                <a:cubicBezTo>
                  <a:pt x="62748" y="1324"/>
                  <a:pt x="62839" y="1278"/>
                  <a:pt x="62839" y="1278"/>
                </a:cubicBezTo>
                <a:cubicBezTo>
                  <a:pt x="63113" y="1438"/>
                  <a:pt x="63318" y="1529"/>
                  <a:pt x="63592" y="1689"/>
                </a:cubicBezTo>
                <a:cubicBezTo>
                  <a:pt x="63364" y="1826"/>
                  <a:pt x="63159" y="1918"/>
                  <a:pt x="62999" y="2032"/>
                </a:cubicBezTo>
                <a:cubicBezTo>
                  <a:pt x="62839" y="1940"/>
                  <a:pt x="62725" y="1895"/>
                  <a:pt x="62542" y="1803"/>
                </a:cubicBezTo>
                <a:lnTo>
                  <a:pt x="62542" y="1803"/>
                </a:lnTo>
                <a:cubicBezTo>
                  <a:pt x="62588" y="2077"/>
                  <a:pt x="62611" y="2283"/>
                  <a:pt x="62634" y="2488"/>
                </a:cubicBezTo>
                <a:cubicBezTo>
                  <a:pt x="61949" y="3150"/>
                  <a:pt x="61241" y="3835"/>
                  <a:pt x="60534" y="4474"/>
                </a:cubicBezTo>
                <a:cubicBezTo>
                  <a:pt x="60442" y="4565"/>
                  <a:pt x="60283" y="4588"/>
                  <a:pt x="60146" y="4634"/>
                </a:cubicBezTo>
                <a:cubicBezTo>
                  <a:pt x="60100" y="4657"/>
                  <a:pt x="60077" y="4679"/>
                  <a:pt x="60009" y="4725"/>
                </a:cubicBezTo>
                <a:lnTo>
                  <a:pt x="60009" y="4976"/>
                </a:lnTo>
                <a:cubicBezTo>
                  <a:pt x="59826" y="5090"/>
                  <a:pt x="59643" y="5204"/>
                  <a:pt x="59506" y="5318"/>
                </a:cubicBezTo>
                <a:cubicBezTo>
                  <a:pt x="59347" y="5159"/>
                  <a:pt x="59233" y="5045"/>
                  <a:pt x="59073" y="4908"/>
                </a:cubicBezTo>
                <a:cubicBezTo>
                  <a:pt x="58982" y="5067"/>
                  <a:pt x="58913" y="5227"/>
                  <a:pt x="58845" y="5387"/>
                </a:cubicBezTo>
                <a:cubicBezTo>
                  <a:pt x="58799" y="5387"/>
                  <a:pt x="58730" y="5433"/>
                  <a:pt x="58662" y="5455"/>
                </a:cubicBezTo>
                <a:cubicBezTo>
                  <a:pt x="58708" y="5570"/>
                  <a:pt x="58776" y="5684"/>
                  <a:pt x="58822" y="5775"/>
                </a:cubicBezTo>
                <a:cubicBezTo>
                  <a:pt x="58753" y="5980"/>
                  <a:pt x="58274" y="6003"/>
                  <a:pt x="58571" y="6300"/>
                </a:cubicBezTo>
                <a:cubicBezTo>
                  <a:pt x="58046" y="6802"/>
                  <a:pt x="57566" y="7327"/>
                  <a:pt x="57019" y="7784"/>
                </a:cubicBezTo>
                <a:cubicBezTo>
                  <a:pt x="56448" y="8240"/>
                  <a:pt x="56014" y="8834"/>
                  <a:pt x="55444" y="9107"/>
                </a:cubicBezTo>
                <a:cubicBezTo>
                  <a:pt x="54987" y="9724"/>
                  <a:pt x="54439" y="10180"/>
                  <a:pt x="53869" y="10705"/>
                </a:cubicBezTo>
                <a:cubicBezTo>
                  <a:pt x="53618" y="10294"/>
                  <a:pt x="53275" y="10020"/>
                  <a:pt x="52910" y="9769"/>
                </a:cubicBezTo>
                <a:cubicBezTo>
                  <a:pt x="52842" y="9815"/>
                  <a:pt x="52773" y="9884"/>
                  <a:pt x="52682" y="9975"/>
                </a:cubicBezTo>
                <a:cubicBezTo>
                  <a:pt x="52636" y="9838"/>
                  <a:pt x="52613" y="9769"/>
                  <a:pt x="52545" y="9587"/>
                </a:cubicBezTo>
                <a:cubicBezTo>
                  <a:pt x="52317" y="9884"/>
                  <a:pt x="52157" y="10135"/>
                  <a:pt x="52020" y="10317"/>
                </a:cubicBezTo>
                <a:cubicBezTo>
                  <a:pt x="51860" y="10386"/>
                  <a:pt x="51723" y="10431"/>
                  <a:pt x="51586" y="10477"/>
                </a:cubicBezTo>
                <a:cubicBezTo>
                  <a:pt x="51723" y="10614"/>
                  <a:pt x="51792" y="10705"/>
                  <a:pt x="51883" y="10819"/>
                </a:cubicBezTo>
                <a:cubicBezTo>
                  <a:pt x="51723" y="10865"/>
                  <a:pt x="51609" y="10911"/>
                  <a:pt x="51472" y="10956"/>
                </a:cubicBezTo>
                <a:cubicBezTo>
                  <a:pt x="51449" y="10865"/>
                  <a:pt x="51426" y="10751"/>
                  <a:pt x="51381" y="10614"/>
                </a:cubicBezTo>
                <a:cubicBezTo>
                  <a:pt x="51289" y="10728"/>
                  <a:pt x="51198" y="10819"/>
                  <a:pt x="51130" y="10911"/>
                </a:cubicBezTo>
                <a:cubicBezTo>
                  <a:pt x="51175" y="11025"/>
                  <a:pt x="51221" y="11116"/>
                  <a:pt x="51289" y="11276"/>
                </a:cubicBezTo>
                <a:cubicBezTo>
                  <a:pt x="51130" y="11230"/>
                  <a:pt x="51061" y="11207"/>
                  <a:pt x="50924" y="11162"/>
                </a:cubicBezTo>
                <a:cubicBezTo>
                  <a:pt x="50650" y="11367"/>
                  <a:pt x="50354" y="11618"/>
                  <a:pt x="50080" y="11824"/>
                </a:cubicBezTo>
                <a:cubicBezTo>
                  <a:pt x="50171" y="12029"/>
                  <a:pt x="50239" y="12189"/>
                  <a:pt x="50331" y="12394"/>
                </a:cubicBezTo>
                <a:cubicBezTo>
                  <a:pt x="50285" y="12440"/>
                  <a:pt x="50239" y="12486"/>
                  <a:pt x="50171" y="12531"/>
                </a:cubicBezTo>
                <a:cubicBezTo>
                  <a:pt x="50057" y="12394"/>
                  <a:pt x="49943" y="12257"/>
                  <a:pt x="49851" y="12120"/>
                </a:cubicBezTo>
                <a:cubicBezTo>
                  <a:pt x="49532" y="12143"/>
                  <a:pt x="49486" y="12394"/>
                  <a:pt x="49395" y="12600"/>
                </a:cubicBezTo>
                <a:cubicBezTo>
                  <a:pt x="49281" y="12668"/>
                  <a:pt x="49098" y="12668"/>
                  <a:pt x="49053" y="12760"/>
                </a:cubicBezTo>
                <a:cubicBezTo>
                  <a:pt x="48870" y="13079"/>
                  <a:pt x="48528" y="13216"/>
                  <a:pt x="48322" y="13467"/>
                </a:cubicBezTo>
                <a:cubicBezTo>
                  <a:pt x="48117" y="13695"/>
                  <a:pt x="47934" y="13901"/>
                  <a:pt x="47751" y="14106"/>
                </a:cubicBezTo>
                <a:cubicBezTo>
                  <a:pt x="47843" y="14289"/>
                  <a:pt x="47911" y="14426"/>
                  <a:pt x="47980" y="14563"/>
                </a:cubicBezTo>
                <a:lnTo>
                  <a:pt x="48413" y="14563"/>
                </a:lnTo>
                <a:cubicBezTo>
                  <a:pt x="48596" y="14791"/>
                  <a:pt x="48733" y="15019"/>
                  <a:pt x="48642" y="15316"/>
                </a:cubicBezTo>
                <a:cubicBezTo>
                  <a:pt x="48607" y="15473"/>
                  <a:pt x="48546" y="15576"/>
                  <a:pt x="48417" y="15576"/>
                </a:cubicBezTo>
                <a:cubicBezTo>
                  <a:pt x="48377" y="15576"/>
                  <a:pt x="48331" y="15566"/>
                  <a:pt x="48276" y="15544"/>
                </a:cubicBezTo>
                <a:cubicBezTo>
                  <a:pt x="48185" y="15544"/>
                  <a:pt x="48094" y="15567"/>
                  <a:pt x="48025" y="15567"/>
                </a:cubicBezTo>
                <a:cubicBezTo>
                  <a:pt x="48003" y="15795"/>
                  <a:pt x="48003" y="15978"/>
                  <a:pt x="47980" y="16275"/>
                </a:cubicBezTo>
                <a:cubicBezTo>
                  <a:pt x="47881" y="16110"/>
                  <a:pt x="47788" y="16046"/>
                  <a:pt x="47692" y="16046"/>
                </a:cubicBezTo>
                <a:cubicBezTo>
                  <a:pt x="47589" y="16046"/>
                  <a:pt x="47482" y="16122"/>
                  <a:pt x="47363" y="16229"/>
                </a:cubicBezTo>
                <a:cubicBezTo>
                  <a:pt x="47386" y="15909"/>
                  <a:pt x="47409" y="15704"/>
                  <a:pt x="47432" y="15476"/>
                </a:cubicBezTo>
                <a:cubicBezTo>
                  <a:pt x="47363" y="15384"/>
                  <a:pt x="47295" y="15270"/>
                  <a:pt x="47226" y="15179"/>
                </a:cubicBezTo>
                <a:cubicBezTo>
                  <a:pt x="46907" y="15179"/>
                  <a:pt x="46861" y="15156"/>
                  <a:pt x="46838" y="14814"/>
                </a:cubicBezTo>
                <a:cubicBezTo>
                  <a:pt x="46633" y="14928"/>
                  <a:pt x="46473" y="15065"/>
                  <a:pt x="46291" y="15179"/>
                </a:cubicBezTo>
                <a:cubicBezTo>
                  <a:pt x="46268" y="15339"/>
                  <a:pt x="46245" y="15476"/>
                  <a:pt x="46245" y="15521"/>
                </a:cubicBezTo>
                <a:cubicBezTo>
                  <a:pt x="46017" y="15613"/>
                  <a:pt x="45857" y="15681"/>
                  <a:pt x="45697" y="15750"/>
                </a:cubicBezTo>
                <a:cubicBezTo>
                  <a:pt x="45674" y="15932"/>
                  <a:pt x="45652" y="16115"/>
                  <a:pt x="45652" y="16206"/>
                </a:cubicBezTo>
                <a:cubicBezTo>
                  <a:pt x="45469" y="16229"/>
                  <a:pt x="45309" y="16206"/>
                  <a:pt x="45195" y="16275"/>
                </a:cubicBezTo>
                <a:cubicBezTo>
                  <a:pt x="45012" y="16366"/>
                  <a:pt x="44853" y="16503"/>
                  <a:pt x="44716" y="16640"/>
                </a:cubicBezTo>
                <a:cubicBezTo>
                  <a:pt x="44510" y="16822"/>
                  <a:pt x="44373" y="17028"/>
                  <a:pt x="44168" y="17188"/>
                </a:cubicBezTo>
                <a:cubicBezTo>
                  <a:pt x="43597" y="17644"/>
                  <a:pt x="43004" y="18078"/>
                  <a:pt x="42547" y="18671"/>
                </a:cubicBezTo>
                <a:cubicBezTo>
                  <a:pt x="42456" y="18808"/>
                  <a:pt x="42319" y="18900"/>
                  <a:pt x="42182" y="19014"/>
                </a:cubicBezTo>
                <a:cubicBezTo>
                  <a:pt x="42045" y="19128"/>
                  <a:pt x="41885" y="19219"/>
                  <a:pt x="41771" y="19356"/>
                </a:cubicBezTo>
                <a:cubicBezTo>
                  <a:pt x="41611" y="19516"/>
                  <a:pt x="41497" y="19744"/>
                  <a:pt x="41338" y="19904"/>
                </a:cubicBezTo>
                <a:cubicBezTo>
                  <a:pt x="40972" y="20223"/>
                  <a:pt x="40607" y="20497"/>
                  <a:pt x="40219" y="20817"/>
                </a:cubicBezTo>
                <a:cubicBezTo>
                  <a:pt x="40242" y="20862"/>
                  <a:pt x="40288" y="20931"/>
                  <a:pt x="40333" y="20999"/>
                </a:cubicBezTo>
                <a:cubicBezTo>
                  <a:pt x="40128" y="21136"/>
                  <a:pt x="39922" y="21273"/>
                  <a:pt x="39671" y="21433"/>
                </a:cubicBezTo>
                <a:cubicBezTo>
                  <a:pt x="40082" y="21479"/>
                  <a:pt x="40128" y="21524"/>
                  <a:pt x="40219" y="22027"/>
                </a:cubicBezTo>
                <a:cubicBezTo>
                  <a:pt x="40151" y="22049"/>
                  <a:pt x="40082" y="22095"/>
                  <a:pt x="39991" y="22141"/>
                </a:cubicBezTo>
                <a:cubicBezTo>
                  <a:pt x="39922" y="21981"/>
                  <a:pt x="39877" y="21890"/>
                  <a:pt x="39854" y="21798"/>
                </a:cubicBezTo>
                <a:cubicBezTo>
                  <a:pt x="39694" y="21776"/>
                  <a:pt x="39557" y="21753"/>
                  <a:pt x="39397" y="21730"/>
                </a:cubicBezTo>
                <a:cubicBezTo>
                  <a:pt x="39397" y="21844"/>
                  <a:pt x="39375" y="21958"/>
                  <a:pt x="39375" y="22072"/>
                </a:cubicBezTo>
                <a:cubicBezTo>
                  <a:pt x="39260" y="22095"/>
                  <a:pt x="39146" y="22118"/>
                  <a:pt x="39055" y="22141"/>
                </a:cubicBezTo>
                <a:cubicBezTo>
                  <a:pt x="39009" y="22232"/>
                  <a:pt x="38987" y="22300"/>
                  <a:pt x="38964" y="22369"/>
                </a:cubicBezTo>
                <a:cubicBezTo>
                  <a:pt x="38872" y="22346"/>
                  <a:pt x="38781" y="22300"/>
                  <a:pt x="38667" y="22278"/>
                </a:cubicBezTo>
                <a:cubicBezTo>
                  <a:pt x="38416" y="22597"/>
                  <a:pt x="37982" y="22757"/>
                  <a:pt x="37914" y="23213"/>
                </a:cubicBezTo>
                <a:cubicBezTo>
                  <a:pt x="37891" y="23328"/>
                  <a:pt x="37777" y="23396"/>
                  <a:pt x="37708" y="23487"/>
                </a:cubicBezTo>
                <a:cubicBezTo>
                  <a:pt x="37526" y="23693"/>
                  <a:pt x="37320" y="23921"/>
                  <a:pt x="37115" y="24149"/>
                </a:cubicBezTo>
                <a:cubicBezTo>
                  <a:pt x="37343" y="24127"/>
                  <a:pt x="37526" y="24127"/>
                  <a:pt x="37708" y="24104"/>
                </a:cubicBezTo>
                <a:cubicBezTo>
                  <a:pt x="37822" y="24263"/>
                  <a:pt x="37914" y="24423"/>
                  <a:pt x="38028" y="24560"/>
                </a:cubicBezTo>
                <a:cubicBezTo>
                  <a:pt x="37845" y="24788"/>
                  <a:pt x="37663" y="24994"/>
                  <a:pt x="37480" y="25199"/>
                </a:cubicBezTo>
                <a:cubicBezTo>
                  <a:pt x="37503" y="25222"/>
                  <a:pt x="37503" y="25222"/>
                  <a:pt x="37526" y="25222"/>
                </a:cubicBezTo>
                <a:cubicBezTo>
                  <a:pt x="37663" y="25131"/>
                  <a:pt x="37822" y="25040"/>
                  <a:pt x="37982" y="24948"/>
                </a:cubicBezTo>
                <a:cubicBezTo>
                  <a:pt x="37982" y="24971"/>
                  <a:pt x="38005" y="25017"/>
                  <a:pt x="38005" y="25040"/>
                </a:cubicBezTo>
                <a:cubicBezTo>
                  <a:pt x="38188" y="25017"/>
                  <a:pt x="38393" y="24994"/>
                  <a:pt x="38576" y="24971"/>
                </a:cubicBezTo>
                <a:cubicBezTo>
                  <a:pt x="38462" y="24971"/>
                  <a:pt x="38347" y="24948"/>
                  <a:pt x="38188" y="24948"/>
                </a:cubicBezTo>
                <a:cubicBezTo>
                  <a:pt x="38325" y="24720"/>
                  <a:pt x="38416" y="24560"/>
                  <a:pt x="38530" y="24378"/>
                </a:cubicBezTo>
                <a:cubicBezTo>
                  <a:pt x="38416" y="24355"/>
                  <a:pt x="38325" y="24332"/>
                  <a:pt x="38210" y="24286"/>
                </a:cubicBezTo>
                <a:cubicBezTo>
                  <a:pt x="38280" y="24201"/>
                  <a:pt x="38352" y="24176"/>
                  <a:pt x="38425" y="24176"/>
                </a:cubicBezTo>
                <a:cubicBezTo>
                  <a:pt x="38525" y="24176"/>
                  <a:pt x="38626" y="24224"/>
                  <a:pt x="38719" y="24224"/>
                </a:cubicBezTo>
                <a:cubicBezTo>
                  <a:pt x="38756" y="24224"/>
                  <a:pt x="38792" y="24217"/>
                  <a:pt x="38827" y="24195"/>
                </a:cubicBezTo>
                <a:lnTo>
                  <a:pt x="38827" y="24834"/>
                </a:lnTo>
                <a:cubicBezTo>
                  <a:pt x="38804" y="24857"/>
                  <a:pt x="38713" y="24925"/>
                  <a:pt x="38621" y="25017"/>
                </a:cubicBezTo>
                <a:cubicBezTo>
                  <a:pt x="38530" y="25291"/>
                  <a:pt x="38279" y="25359"/>
                  <a:pt x="38096" y="25519"/>
                </a:cubicBezTo>
                <a:cubicBezTo>
                  <a:pt x="37594" y="25998"/>
                  <a:pt x="37069" y="26500"/>
                  <a:pt x="36590" y="27002"/>
                </a:cubicBezTo>
                <a:cubicBezTo>
                  <a:pt x="36019" y="27596"/>
                  <a:pt x="35357" y="28075"/>
                  <a:pt x="34810" y="28714"/>
                </a:cubicBezTo>
                <a:cubicBezTo>
                  <a:pt x="34653" y="28890"/>
                  <a:pt x="34480" y="29200"/>
                  <a:pt x="34205" y="29200"/>
                </a:cubicBezTo>
                <a:cubicBezTo>
                  <a:pt x="34158" y="29200"/>
                  <a:pt x="34109" y="29191"/>
                  <a:pt x="34056" y="29171"/>
                </a:cubicBezTo>
                <a:cubicBezTo>
                  <a:pt x="33874" y="29696"/>
                  <a:pt x="33417" y="29970"/>
                  <a:pt x="33075" y="30403"/>
                </a:cubicBezTo>
                <a:cubicBezTo>
                  <a:pt x="33006" y="30221"/>
                  <a:pt x="32961" y="30130"/>
                  <a:pt x="32892" y="29947"/>
                </a:cubicBezTo>
                <a:lnTo>
                  <a:pt x="32892" y="29947"/>
                </a:lnTo>
                <a:cubicBezTo>
                  <a:pt x="32824" y="30289"/>
                  <a:pt x="32915" y="30632"/>
                  <a:pt x="32527" y="30769"/>
                </a:cubicBezTo>
                <a:cubicBezTo>
                  <a:pt x="32481" y="30563"/>
                  <a:pt x="32459" y="30358"/>
                  <a:pt x="32413" y="30107"/>
                </a:cubicBezTo>
                <a:cubicBezTo>
                  <a:pt x="32299" y="30198"/>
                  <a:pt x="32207" y="30266"/>
                  <a:pt x="32116" y="30335"/>
                </a:cubicBezTo>
                <a:cubicBezTo>
                  <a:pt x="32070" y="30289"/>
                  <a:pt x="32025" y="30221"/>
                  <a:pt x="31979" y="30175"/>
                </a:cubicBezTo>
                <a:cubicBezTo>
                  <a:pt x="31956" y="30244"/>
                  <a:pt x="31934" y="30289"/>
                  <a:pt x="31888" y="30403"/>
                </a:cubicBezTo>
                <a:cubicBezTo>
                  <a:pt x="31751" y="30198"/>
                  <a:pt x="31682" y="30084"/>
                  <a:pt x="31591" y="29924"/>
                </a:cubicBezTo>
                <a:lnTo>
                  <a:pt x="31591" y="29924"/>
                </a:lnTo>
                <a:cubicBezTo>
                  <a:pt x="31728" y="29947"/>
                  <a:pt x="31774" y="29947"/>
                  <a:pt x="31797" y="29947"/>
                </a:cubicBezTo>
                <a:cubicBezTo>
                  <a:pt x="31842" y="29947"/>
                  <a:pt x="31888" y="29993"/>
                  <a:pt x="31934" y="29993"/>
                </a:cubicBezTo>
                <a:cubicBezTo>
                  <a:pt x="31934" y="29970"/>
                  <a:pt x="31934" y="29947"/>
                  <a:pt x="31911" y="29924"/>
                </a:cubicBezTo>
                <a:cubicBezTo>
                  <a:pt x="32093" y="29878"/>
                  <a:pt x="32276" y="29833"/>
                  <a:pt x="32459" y="29787"/>
                </a:cubicBezTo>
                <a:cubicBezTo>
                  <a:pt x="32527" y="29696"/>
                  <a:pt x="32595" y="29605"/>
                  <a:pt x="32664" y="29513"/>
                </a:cubicBezTo>
                <a:cubicBezTo>
                  <a:pt x="32413" y="29422"/>
                  <a:pt x="32207" y="29308"/>
                  <a:pt x="31956" y="29194"/>
                </a:cubicBezTo>
                <a:cubicBezTo>
                  <a:pt x="31911" y="29148"/>
                  <a:pt x="31865" y="29057"/>
                  <a:pt x="31774" y="28897"/>
                </a:cubicBezTo>
                <a:cubicBezTo>
                  <a:pt x="31409" y="29308"/>
                  <a:pt x="31089" y="29650"/>
                  <a:pt x="30747" y="30015"/>
                </a:cubicBezTo>
                <a:cubicBezTo>
                  <a:pt x="30792" y="30107"/>
                  <a:pt x="30838" y="30198"/>
                  <a:pt x="30884" y="30289"/>
                </a:cubicBezTo>
                <a:cubicBezTo>
                  <a:pt x="31021" y="30495"/>
                  <a:pt x="31135" y="30723"/>
                  <a:pt x="31294" y="30974"/>
                </a:cubicBezTo>
                <a:cubicBezTo>
                  <a:pt x="31135" y="31065"/>
                  <a:pt x="31043" y="31111"/>
                  <a:pt x="30906" y="31180"/>
                </a:cubicBezTo>
                <a:cubicBezTo>
                  <a:pt x="30952" y="31271"/>
                  <a:pt x="30998" y="31362"/>
                  <a:pt x="31066" y="31476"/>
                </a:cubicBezTo>
                <a:cubicBezTo>
                  <a:pt x="30975" y="31499"/>
                  <a:pt x="30906" y="31545"/>
                  <a:pt x="30747" y="31613"/>
                </a:cubicBezTo>
                <a:lnTo>
                  <a:pt x="30747" y="30426"/>
                </a:lnTo>
                <a:cubicBezTo>
                  <a:pt x="30610" y="30518"/>
                  <a:pt x="30473" y="30632"/>
                  <a:pt x="30290" y="30746"/>
                </a:cubicBezTo>
                <a:cubicBezTo>
                  <a:pt x="30313" y="30906"/>
                  <a:pt x="30359" y="31088"/>
                  <a:pt x="30404" y="31294"/>
                </a:cubicBezTo>
                <a:cubicBezTo>
                  <a:pt x="30222" y="31271"/>
                  <a:pt x="30016" y="31248"/>
                  <a:pt x="29788" y="31202"/>
                </a:cubicBezTo>
                <a:lnTo>
                  <a:pt x="29788" y="31202"/>
                </a:lnTo>
                <a:cubicBezTo>
                  <a:pt x="29925" y="31545"/>
                  <a:pt x="30062" y="31841"/>
                  <a:pt x="30222" y="32184"/>
                </a:cubicBezTo>
                <a:cubicBezTo>
                  <a:pt x="29925" y="32207"/>
                  <a:pt x="29697" y="32207"/>
                  <a:pt x="29377" y="32229"/>
                </a:cubicBezTo>
                <a:cubicBezTo>
                  <a:pt x="29514" y="32115"/>
                  <a:pt x="29583" y="32024"/>
                  <a:pt x="29674" y="31956"/>
                </a:cubicBezTo>
                <a:cubicBezTo>
                  <a:pt x="29583" y="31887"/>
                  <a:pt x="29491" y="31841"/>
                  <a:pt x="29377" y="31796"/>
                </a:cubicBezTo>
                <a:cubicBezTo>
                  <a:pt x="29400" y="31613"/>
                  <a:pt x="29423" y="31476"/>
                  <a:pt x="29468" y="31316"/>
                </a:cubicBezTo>
                <a:lnTo>
                  <a:pt x="29468" y="31316"/>
                </a:lnTo>
                <a:cubicBezTo>
                  <a:pt x="29035" y="31339"/>
                  <a:pt x="29149" y="31727"/>
                  <a:pt x="28989" y="31933"/>
                </a:cubicBezTo>
                <a:cubicBezTo>
                  <a:pt x="28931" y="31881"/>
                  <a:pt x="28886" y="31861"/>
                  <a:pt x="28849" y="31861"/>
                </a:cubicBezTo>
                <a:cubicBezTo>
                  <a:pt x="28756" y="31861"/>
                  <a:pt x="28719" y="31994"/>
                  <a:pt x="28670" y="32093"/>
                </a:cubicBezTo>
                <a:cubicBezTo>
                  <a:pt x="28670" y="32138"/>
                  <a:pt x="28692" y="32229"/>
                  <a:pt x="28715" y="32344"/>
                </a:cubicBezTo>
                <a:cubicBezTo>
                  <a:pt x="28806" y="32252"/>
                  <a:pt x="28852" y="32184"/>
                  <a:pt x="28943" y="32093"/>
                </a:cubicBezTo>
                <a:cubicBezTo>
                  <a:pt x="29058" y="32207"/>
                  <a:pt x="29172" y="32298"/>
                  <a:pt x="29309" y="32412"/>
                </a:cubicBezTo>
                <a:cubicBezTo>
                  <a:pt x="29400" y="32435"/>
                  <a:pt x="29560" y="32481"/>
                  <a:pt x="29811" y="32549"/>
                </a:cubicBezTo>
                <a:cubicBezTo>
                  <a:pt x="29537" y="32732"/>
                  <a:pt x="29354" y="32823"/>
                  <a:pt x="29172" y="32937"/>
                </a:cubicBezTo>
                <a:cubicBezTo>
                  <a:pt x="29035" y="32777"/>
                  <a:pt x="28921" y="32640"/>
                  <a:pt x="28829" y="32503"/>
                </a:cubicBezTo>
                <a:cubicBezTo>
                  <a:pt x="28715" y="32572"/>
                  <a:pt x="28624" y="32618"/>
                  <a:pt x="28510" y="32663"/>
                </a:cubicBezTo>
                <a:cubicBezTo>
                  <a:pt x="28464" y="32549"/>
                  <a:pt x="28418" y="32458"/>
                  <a:pt x="28350" y="32321"/>
                </a:cubicBezTo>
                <a:cubicBezTo>
                  <a:pt x="27985" y="32663"/>
                  <a:pt x="27665" y="32983"/>
                  <a:pt x="27323" y="33279"/>
                </a:cubicBezTo>
                <a:cubicBezTo>
                  <a:pt x="27117" y="33485"/>
                  <a:pt x="26866" y="33645"/>
                  <a:pt x="26661" y="33850"/>
                </a:cubicBezTo>
                <a:cubicBezTo>
                  <a:pt x="26319" y="34170"/>
                  <a:pt x="25930" y="34398"/>
                  <a:pt x="25702" y="34832"/>
                </a:cubicBezTo>
                <a:cubicBezTo>
                  <a:pt x="25611" y="35014"/>
                  <a:pt x="25405" y="35128"/>
                  <a:pt x="25269" y="35265"/>
                </a:cubicBezTo>
                <a:cubicBezTo>
                  <a:pt x="25132" y="35357"/>
                  <a:pt x="24995" y="35448"/>
                  <a:pt x="24881" y="35585"/>
                </a:cubicBezTo>
                <a:cubicBezTo>
                  <a:pt x="24492" y="35996"/>
                  <a:pt x="24127" y="36429"/>
                  <a:pt x="23739" y="36840"/>
                </a:cubicBezTo>
                <a:cubicBezTo>
                  <a:pt x="23602" y="37000"/>
                  <a:pt x="23420" y="37137"/>
                  <a:pt x="23283" y="37274"/>
                </a:cubicBezTo>
                <a:cubicBezTo>
                  <a:pt x="23420" y="37365"/>
                  <a:pt x="23557" y="37434"/>
                  <a:pt x="23694" y="37525"/>
                </a:cubicBezTo>
                <a:cubicBezTo>
                  <a:pt x="23739" y="37479"/>
                  <a:pt x="23808" y="37434"/>
                  <a:pt x="23899" y="37365"/>
                </a:cubicBezTo>
                <a:cubicBezTo>
                  <a:pt x="23922" y="37502"/>
                  <a:pt x="23945" y="37593"/>
                  <a:pt x="23967" y="37685"/>
                </a:cubicBezTo>
                <a:cubicBezTo>
                  <a:pt x="24059" y="37799"/>
                  <a:pt x="24333" y="37662"/>
                  <a:pt x="24310" y="37913"/>
                </a:cubicBezTo>
                <a:cubicBezTo>
                  <a:pt x="24428" y="37794"/>
                  <a:pt x="24484" y="37563"/>
                  <a:pt x="24663" y="37563"/>
                </a:cubicBezTo>
                <a:cubicBezTo>
                  <a:pt x="24726" y="37563"/>
                  <a:pt x="24803" y="37591"/>
                  <a:pt x="24903" y="37662"/>
                </a:cubicBezTo>
                <a:lnTo>
                  <a:pt x="24903" y="37023"/>
                </a:lnTo>
                <a:cubicBezTo>
                  <a:pt x="25132" y="37160"/>
                  <a:pt x="25337" y="37251"/>
                  <a:pt x="25565" y="37388"/>
                </a:cubicBezTo>
                <a:cubicBezTo>
                  <a:pt x="25405" y="37593"/>
                  <a:pt x="25223" y="37822"/>
                  <a:pt x="25063" y="38027"/>
                </a:cubicBezTo>
                <a:cubicBezTo>
                  <a:pt x="24972" y="38004"/>
                  <a:pt x="24903" y="37981"/>
                  <a:pt x="24858" y="37959"/>
                </a:cubicBezTo>
                <a:cubicBezTo>
                  <a:pt x="24789" y="38096"/>
                  <a:pt x="24744" y="38255"/>
                  <a:pt x="24675" y="38438"/>
                </a:cubicBezTo>
                <a:cubicBezTo>
                  <a:pt x="24584" y="38301"/>
                  <a:pt x="24492" y="38210"/>
                  <a:pt x="24424" y="38118"/>
                </a:cubicBezTo>
                <a:cubicBezTo>
                  <a:pt x="24401" y="38141"/>
                  <a:pt x="24356" y="38164"/>
                  <a:pt x="24333" y="38187"/>
                </a:cubicBezTo>
                <a:cubicBezTo>
                  <a:pt x="24378" y="38278"/>
                  <a:pt x="24424" y="38392"/>
                  <a:pt x="24492" y="38506"/>
                </a:cubicBezTo>
                <a:cubicBezTo>
                  <a:pt x="24447" y="38575"/>
                  <a:pt x="24378" y="38666"/>
                  <a:pt x="24310" y="38803"/>
                </a:cubicBezTo>
                <a:cubicBezTo>
                  <a:pt x="24219" y="38712"/>
                  <a:pt x="24173" y="38643"/>
                  <a:pt x="24127" y="38575"/>
                </a:cubicBezTo>
                <a:cubicBezTo>
                  <a:pt x="24059" y="38666"/>
                  <a:pt x="23945" y="38757"/>
                  <a:pt x="23945" y="38849"/>
                </a:cubicBezTo>
                <a:cubicBezTo>
                  <a:pt x="23922" y="39214"/>
                  <a:pt x="23648" y="39328"/>
                  <a:pt x="23420" y="39534"/>
                </a:cubicBezTo>
                <a:cubicBezTo>
                  <a:pt x="23260" y="39305"/>
                  <a:pt x="23054" y="39146"/>
                  <a:pt x="22781" y="39123"/>
                </a:cubicBezTo>
                <a:lnTo>
                  <a:pt x="22781" y="39123"/>
                </a:lnTo>
                <a:cubicBezTo>
                  <a:pt x="22940" y="39214"/>
                  <a:pt x="23077" y="39305"/>
                  <a:pt x="23237" y="39419"/>
                </a:cubicBezTo>
                <a:cubicBezTo>
                  <a:pt x="22986" y="39556"/>
                  <a:pt x="22735" y="39807"/>
                  <a:pt x="22530" y="40059"/>
                </a:cubicBezTo>
                <a:cubicBezTo>
                  <a:pt x="22507" y="40104"/>
                  <a:pt x="22415" y="40104"/>
                  <a:pt x="22347" y="40104"/>
                </a:cubicBezTo>
                <a:cubicBezTo>
                  <a:pt x="22256" y="40059"/>
                  <a:pt x="22164" y="40036"/>
                  <a:pt x="22073" y="39990"/>
                </a:cubicBezTo>
                <a:cubicBezTo>
                  <a:pt x="21982" y="39853"/>
                  <a:pt x="21890" y="39716"/>
                  <a:pt x="21822" y="39602"/>
                </a:cubicBezTo>
                <a:cubicBezTo>
                  <a:pt x="21776" y="39671"/>
                  <a:pt x="21708" y="39785"/>
                  <a:pt x="21639" y="39922"/>
                </a:cubicBezTo>
                <a:cubicBezTo>
                  <a:pt x="21685" y="39944"/>
                  <a:pt x="21753" y="39990"/>
                  <a:pt x="21822" y="40036"/>
                </a:cubicBezTo>
                <a:cubicBezTo>
                  <a:pt x="21753" y="40150"/>
                  <a:pt x="21708" y="40241"/>
                  <a:pt x="21662" y="40310"/>
                </a:cubicBezTo>
                <a:cubicBezTo>
                  <a:pt x="21731" y="40584"/>
                  <a:pt x="21799" y="40835"/>
                  <a:pt x="21868" y="41086"/>
                </a:cubicBezTo>
                <a:cubicBezTo>
                  <a:pt x="21776" y="41177"/>
                  <a:pt x="21708" y="41245"/>
                  <a:pt x="21571" y="41360"/>
                </a:cubicBezTo>
                <a:cubicBezTo>
                  <a:pt x="21480" y="41154"/>
                  <a:pt x="21411" y="40972"/>
                  <a:pt x="21320" y="40789"/>
                </a:cubicBezTo>
                <a:cubicBezTo>
                  <a:pt x="21297" y="40812"/>
                  <a:pt x="21274" y="40812"/>
                  <a:pt x="21251" y="40835"/>
                </a:cubicBezTo>
                <a:cubicBezTo>
                  <a:pt x="21320" y="41017"/>
                  <a:pt x="21365" y="41223"/>
                  <a:pt x="21434" y="41405"/>
                </a:cubicBezTo>
                <a:cubicBezTo>
                  <a:pt x="21269" y="41447"/>
                  <a:pt x="21365" y="41806"/>
                  <a:pt x="21131" y="41806"/>
                </a:cubicBezTo>
                <a:cubicBezTo>
                  <a:pt x="21106" y="41806"/>
                  <a:pt x="21078" y="41802"/>
                  <a:pt x="21046" y="41793"/>
                </a:cubicBezTo>
                <a:cubicBezTo>
                  <a:pt x="21069" y="41702"/>
                  <a:pt x="21092" y="41611"/>
                  <a:pt x="21114" y="41474"/>
                </a:cubicBezTo>
                <a:lnTo>
                  <a:pt x="21114" y="41474"/>
                </a:lnTo>
                <a:cubicBezTo>
                  <a:pt x="20991" y="41535"/>
                  <a:pt x="20924" y="41578"/>
                  <a:pt x="20845" y="41620"/>
                </a:cubicBezTo>
                <a:lnTo>
                  <a:pt x="20845" y="41620"/>
                </a:lnTo>
                <a:cubicBezTo>
                  <a:pt x="20843" y="41617"/>
                  <a:pt x="20842" y="41614"/>
                  <a:pt x="20840" y="41611"/>
                </a:cubicBezTo>
                <a:lnTo>
                  <a:pt x="20840" y="41611"/>
                </a:lnTo>
                <a:lnTo>
                  <a:pt x="20818" y="41633"/>
                </a:lnTo>
                <a:cubicBezTo>
                  <a:pt x="20827" y="41629"/>
                  <a:pt x="20836" y="41624"/>
                  <a:pt x="20845" y="41620"/>
                </a:cubicBezTo>
                <a:lnTo>
                  <a:pt x="20845" y="41620"/>
                </a:lnTo>
                <a:cubicBezTo>
                  <a:pt x="21020" y="41979"/>
                  <a:pt x="20816" y="42183"/>
                  <a:pt x="20567" y="42387"/>
                </a:cubicBezTo>
                <a:cubicBezTo>
                  <a:pt x="20492" y="42262"/>
                  <a:pt x="20402" y="42225"/>
                  <a:pt x="20306" y="42225"/>
                </a:cubicBezTo>
                <a:cubicBezTo>
                  <a:pt x="20165" y="42225"/>
                  <a:pt x="20010" y="42305"/>
                  <a:pt x="19870" y="42305"/>
                </a:cubicBezTo>
                <a:cubicBezTo>
                  <a:pt x="19843" y="42305"/>
                  <a:pt x="19816" y="42302"/>
                  <a:pt x="19790" y="42295"/>
                </a:cubicBezTo>
                <a:cubicBezTo>
                  <a:pt x="19813" y="41885"/>
                  <a:pt x="19836" y="41519"/>
                  <a:pt x="19882" y="41131"/>
                </a:cubicBezTo>
                <a:lnTo>
                  <a:pt x="19722" y="41131"/>
                </a:lnTo>
                <a:cubicBezTo>
                  <a:pt x="19745" y="41314"/>
                  <a:pt x="19790" y="41497"/>
                  <a:pt x="19768" y="41679"/>
                </a:cubicBezTo>
                <a:cubicBezTo>
                  <a:pt x="19768" y="41885"/>
                  <a:pt x="19699" y="42113"/>
                  <a:pt x="19676" y="42318"/>
                </a:cubicBezTo>
                <a:cubicBezTo>
                  <a:pt x="19882" y="42432"/>
                  <a:pt x="20042" y="42546"/>
                  <a:pt x="20247" y="42661"/>
                </a:cubicBezTo>
                <a:cubicBezTo>
                  <a:pt x="20133" y="42752"/>
                  <a:pt x="20019" y="42843"/>
                  <a:pt x="19905" y="42912"/>
                </a:cubicBezTo>
                <a:cubicBezTo>
                  <a:pt x="19859" y="42798"/>
                  <a:pt x="19813" y="42752"/>
                  <a:pt x="19745" y="42569"/>
                </a:cubicBezTo>
                <a:cubicBezTo>
                  <a:pt x="19654" y="42912"/>
                  <a:pt x="19585" y="43186"/>
                  <a:pt x="19517" y="43437"/>
                </a:cubicBezTo>
                <a:cubicBezTo>
                  <a:pt x="19409" y="43437"/>
                  <a:pt x="19343" y="43423"/>
                  <a:pt x="19332" y="43416"/>
                </a:cubicBezTo>
                <a:lnTo>
                  <a:pt x="19332" y="43416"/>
                </a:lnTo>
                <a:cubicBezTo>
                  <a:pt x="18876" y="43918"/>
                  <a:pt x="18489" y="44396"/>
                  <a:pt x="18033" y="44806"/>
                </a:cubicBezTo>
                <a:cubicBezTo>
                  <a:pt x="17599" y="45194"/>
                  <a:pt x="17211" y="45674"/>
                  <a:pt x="16595" y="45902"/>
                </a:cubicBezTo>
                <a:cubicBezTo>
                  <a:pt x="16595" y="45947"/>
                  <a:pt x="16618" y="46039"/>
                  <a:pt x="16641" y="46176"/>
                </a:cubicBezTo>
                <a:cubicBezTo>
                  <a:pt x="16635" y="46175"/>
                  <a:pt x="16629" y="46175"/>
                  <a:pt x="16623" y="46175"/>
                </a:cubicBezTo>
                <a:cubicBezTo>
                  <a:pt x="16390" y="46175"/>
                  <a:pt x="16395" y="46563"/>
                  <a:pt x="16173" y="46563"/>
                </a:cubicBezTo>
                <a:cubicBezTo>
                  <a:pt x="16132" y="46563"/>
                  <a:pt x="16084" y="46550"/>
                  <a:pt x="16024" y="46518"/>
                </a:cubicBezTo>
                <a:cubicBezTo>
                  <a:pt x="16001" y="46632"/>
                  <a:pt x="16001" y="46724"/>
                  <a:pt x="15979" y="46792"/>
                </a:cubicBezTo>
                <a:cubicBezTo>
                  <a:pt x="15636" y="47089"/>
                  <a:pt x="15317" y="47363"/>
                  <a:pt x="14997" y="47637"/>
                </a:cubicBezTo>
                <a:cubicBezTo>
                  <a:pt x="14837" y="47500"/>
                  <a:pt x="14746" y="47431"/>
                  <a:pt x="14609" y="47317"/>
                </a:cubicBezTo>
                <a:cubicBezTo>
                  <a:pt x="14541" y="47454"/>
                  <a:pt x="14495" y="47568"/>
                  <a:pt x="14427" y="47682"/>
                </a:cubicBezTo>
                <a:cubicBezTo>
                  <a:pt x="14472" y="47728"/>
                  <a:pt x="14518" y="47751"/>
                  <a:pt x="14563" y="47796"/>
                </a:cubicBezTo>
                <a:cubicBezTo>
                  <a:pt x="14586" y="47682"/>
                  <a:pt x="14609" y="47568"/>
                  <a:pt x="14655" y="47454"/>
                </a:cubicBezTo>
                <a:cubicBezTo>
                  <a:pt x="14746" y="47568"/>
                  <a:pt x="14792" y="47614"/>
                  <a:pt x="14815" y="47659"/>
                </a:cubicBezTo>
                <a:cubicBezTo>
                  <a:pt x="14837" y="47705"/>
                  <a:pt x="14837" y="47773"/>
                  <a:pt x="14860" y="47865"/>
                </a:cubicBezTo>
                <a:cubicBezTo>
                  <a:pt x="14449" y="48162"/>
                  <a:pt x="14221" y="48732"/>
                  <a:pt x="13559" y="48801"/>
                </a:cubicBezTo>
                <a:cubicBezTo>
                  <a:pt x="13605" y="48618"/>
                  <a:pt x="13628" y="48504"/>
                  <a:pt x="13650" y="48390"/>
                </a:cubicBezTo>
                <a:cubicBezTo>
                  <a:pt x="13491" y="48230"/>
                  <a:pt x="13354" y="48070"/>
                  <a:pt x="13194" y="47888"/>
                </a:cubicBezTo>
                <a:cubicBezTo>
                  <a:pt x="13171" y="48002"/>
                  <a:pt x="13171" y="48139"/>
                  <a:pt x="13148" y="48276"/>
                </a:cubicBezTo>
                <a:cubicBezTo>
                  <a:pt x="13080" y="48321"/>
                  <a:pt x="12989" y="48367"/>
                  <a:pt x="12943" y="48413"/>
                </a:cubicBezTo>
                <a:cubicBezTo>
                  <a:pt x="12989" y="48709"/>
                  <a:pt x="13034" y="48983"/>
                  <a:pt x="13080" y="49234"/>
                </a:cubicBezTo>
                <a:cubicBezTo>
                  <a:pt x="12749" y="48924"/>
                  <a:pt x="12380" y="48726"/>
                  <a:pt x="11922" y="48726"/>
                </a:cubicBezTo>
                <a:cubicBezTo>
                  <a:pt x="11875" y="48726"/>
                  <a:pt x="11828" y="48728"/>
                  <a:pt x="11779" y="48732"/>
                </a:cubicBezTo>
                <a:cubicBezTo>
                  <a:pt x="11459" y="49120"/>
                  <a:pt x="11117" y="49531"/>
                  <a:pt x="10820" y="49873"/>
                </a:cubicBezTo>
                <a:cubicBezTo>
                  <a:pt x="10752" y="50147"/>
                  <a:pt x="10911" y="50444"/>
                  <a:pt x="10501" y="50535"/>
                </a:cubicBezTo>
                <a:cubicBezTo>
                  <a:pt x="10478" y="50398"/>
                  <a:pt x="10455" y="50261"/>
                  <a:pt x="10432" y="50102"/>
                </a:cubicBezTo>
                <a:cubicBezTo>
                  <a:pt x="9793" y="50741"/>
                  <a:pt x="9200" y="51357"/>
                  <a:pt x="8560" y="52019"/>
                </a:cubicBezTo>
                <a:cubicBezTo>
                  <a:pt x="8560" y="52042"/>
                  <a:pt x="8560" y="52156"/>
                  <a:pt x="8560" y="52247"/>
                </a:cubicBezTo>
                <a:cubicBezTo>
                  <a:pt x="8469" y="52270"/>
                  <a:pt x="8423" y="52293"/>
                  <a:pt x="8378" y="52293"/>
                </a:cubicBezTo>
                <a:cubicBezTo>
                  <a:pt x="8355" y="52453"/>
                  <a:pt x="8355" y="52567"/>
                  <a:pt x="8332" y="52727"/>
                </a:cubicBezTo>
                <a:cubicBezTo>
                  <a:pt x="8218" y="52658"/>
                  <a:pt x="8127" y="52612"/>
                  <a:pt x="8058" y="52590"/>
                </a:cubicBezTo>
                <a:cubicBezTo>
                  <a:pt x="7031" y="53571"/>
                  <a:pt x="6027" y="54484"/>
                  <a:pt x="5205" y="55534"/>
                </a:cubicBezTo>
                <a:cubicBezTo>
                  <a:pt x="5045" y="55671"/>
                  <a:pt x="4908" y="55762"/>
                  <a:pt x="4794" y="55876"/>
                </a:cubicBezTo>
                <a:cubicBezTo>
                  <a:pt x="4589" y="56128"/>
                  <a:pt x="4406" y="56401"/>
                  <a:pt x="4201" y="56630"/>
                </a:cubicBezTo>
                <a:cubicBezTo>
                  <a:pt x="4087" y="56744"/>
                  <a:pt x="3927" y="56812"/>
                  <a:pt x="3836" y="56904"/>
                </a:cubicBezTo>
                <a:cubicBezTo>
                  <a:pt x="3425" y="57314"/>
                  <a:pt x="3128" y="57817"/>
                  <a:pt x="2694" y="58182"/>
                </a:cubicBezTo>
                <a:cubicBezTo>
                  <a:pt x="2580" y="58273"/>
                  <a:pt x="2557" y="58433"/>
                  <a:pt x="2466" y="58547"/>
                </a:cubicBezTo>
                <a:cubicBezTo>
                  <a:pt x="2420" y="58661"/>
                  <a:pt x="2375" y="58775"/>
                  <a:pt x="2283" y="58821"/>
                </a:cubicBezTo>
                <a:cubicBezTo>
                  <a:pt x="1941" y="59004"/>
                  <a:pt x="1895" y="59346"/>
                  <a:pt x="1804" y="59688"/>
                </a:cubicBezTo>
                <a:cubicBezTo>
                  <a:pt x="1781" y="59711"/>
                  <a:pt x="1758" y="59757"/>
                  <a:pt x="1736" y="59802"/>
                </a:cubicBezTo>
                <a:cubicBezTo>
                  <a:pt x="1622" y="59780"/>
                  <a:pt x="1530" y="59757"/>
                  <a:pt x="1462" y="59757"/>
                </a:cubicBezTo>
                <a:cubicBezTo>
                  <a:pt x="731" y="60464"/>
                  <a:pt x="389" y="61400"/>
                  <a:pt x="1" y="62404"/>
                </a:cubicBezTo>
                <a:cubicBezTo>
                  <a:pt x="663" y="62290"/>
                  <a:pt x="1211" y="61948"/>
                  <a:pt x="1827" y="61811"/>
                </a:cubicBezTo>
                <a:cubicBezTo>
                  <a:pt x="1758" y="61697"/>
                  <a:pt x="1713" y="61606"/>
                  <a:pt x="1667" y="61514"/>
                </a:cubicBezTo>
                <a:cubicBezTo>
                  <a:pt x="1804" y="61240"/>
                  <a:pt x="2169" y="61240"/>
                  <a:pt x="2261" y="60944"/>
                </a:cubicBezTo>
                <a:cubicBezTo>
                  <a:pt x="2261" y="60921"/>
                  <a:pt x="2329" y="60898"/>
                  <a:pt x="2375" y="60875"/>
                </a:cubicBezTo>
                <a:cubicBezTo>
                  <a:pt x="2512" y="60807"/>
                  <a:pt x="2671" y="60738"/>
                  <a:pt x="2808" y="60670"/>
                </a:cubicBezTo>
                <a:cubicBezTo>
                  <a:pt x="2914" y="60606"/>
                  <a:pt x="3039" y="60485"/>
                  <a:pt x="3147" y="60485"/>
                </a:cubicBezTo>
                <a:cubicBezTo>
                  <a:pt x="3156" y="60485"/>
                  <a:pt x="3165" y="60485"/>
                  <a:pt x="3174" y="60487"/>
                </a:cubicBezTo>
                <a:cubicBezTo>
                  <a:pt x="3206" y="60493"/>
                  <a:pt x="3237" y="60496"/>
                  <a:pt x="3266" y="60496"/>
                </a:cubicBezTo>
                <a:cubicBezTo>
                  <a:pt x="3564" y="60496"/>
                  <a:pt x="3698" y="60201"/>
                  <a:pt x="3927" y="60076"/>
                </a:cubicBezTo>
                <a:cubicBezTo>
                  <a:pt x="4246" y="59917"/>
                  <a:pt x="4269" y="59620"/>
                  <a:pt x="4315" y="59323"/>
                </a:cubicBezTo>
                <a:cubicBezTo>
                  <a:pt x="4452" y="59300"/>
                  <a:pt x="4589" y="59277"/>
                  <a:pt x="4703" y="59255"/>
                </a:cubicBezTo>
                <a:cubicBezTo>
                  <a:pt x="4817" y="59232"/>
                  <a:pt x="4931" y="59163"/>
                  <a:pt x="5045" y="59118"/>
                </a:cubicBezTo>
                <a:cubicBezTo>
                  <a:pt x="5068" y="59072"/>
                  <a:pt x="5068" y="59004"/>
                  <a:pt x="5091" y="58958"/>
                </a:cubicBezTo>
                <a:cubicBezTo>
                  <a:pt x="5251" y="58889"/>
                  <a:pt x="5411" y="58821"/>
                  <a:pt x="5547" y="58775"/>
                </a:cubicBezTo>
                <a:cubicBezTo>
                  <a:pt x="5616" y="58593"/>
                  <a:pt x="5662" y="58456"/>
                  <a:pt x="5707" y="58273"/>
                </a:cubicBezTo>
                <a:cubicBezTo>
                  <a:pt x="5890" y="58410"/>
                  <a:pt x="6004" y="58501"/>
                  <a:pt x="6141" y="58615"/>
                </a:cubicBezTo>
                <a:cubicBezTo>
                  <a:pt x="7168" y="57748"/>
                  <a:pt x="8195" y="56904"/>
                  <a:pt x="9222" y="56059"/>
                </a:cubicBezTo>
                <a:cubicBezTo>
                  <a:pt x="9177" y="55968"/>
                  <a:pt x="9154" y="55922"/>
                  <a:pt x="9131" y="55854"/>
                </a:cubicBezTo>
                <a:cubicBezTo>
                  <a:pt x="9369" y="55520"/>
                  <a:pt x="9442" y="55419"/>
                  <a:pt x="9618" y="55419"/>
                </a:cubicBezTo>
                <a:cubicBezTo>
                  <a:pt x="9695" y="55419"/>
                  <a:pt x="9791" y="55438"/>
                  <a:pt x="9930" y="55466"/>
                </a:cubicBezTo>
                <a:cubicBezTo>
                  <a:pt x="9953" y="55306"/>
                  <a:pt x="9953" y="55123"/>
                  <a:pt x="9976" y="54941"/>
                </a:cubicBezTo>
                <a:cubicBezTo>
                  <a:pt x="10135" y="54963"/>
                  <a:pt x="10272" y="54986"/>
                  <a:pt x="10409" y="55032"/>
                </a:cubicBezTo>
                <a:cubicBezTo>
                  <a:pt x="10752" y="54667"/>
                  <a:pt x="11026" y="54233"/>
                  <a:pt x="11414" y="54028"/>
                </a:cubicBezTo>
                <a:cubicBezTo>
                  <a:pt x="12053" y="53662"/>
                  <a:pt x="12464" y="53069"/>
                  <a:pt x="13057" y="52681"/>
                </a:cubicBezTo>
                <a:cubicBezTo>
                  <a:pt x="13377" y="52475"/>
                  <a:pt x="13628" y="52179"/>
                  <a:pt x="13856" y="51859"/>
                </a:cubicBezTo>
                <a:cubicBezTo>
                  <a:pt x="14084" y="51562"/>
                  <a:pt x="14472" y="51380"/>
                  <a:pt x="14769" y="51106"/>
                </a:cubicBezTo>
                <a:cubicBezTo>
                  <a:pt x="15020" y="50901"/>
                  <a:pt x="15225" y="50672"/>
                  <a:pt x="15454" y="50444"/>
                </a:cubicBezTo>
                <a:cubicBezTo>
                  <a:pt x="15454" y="50444"/>
                  <a:pt x="15454" y="50421"/>
                  <a:pt x="15454" y="50398"/>
                </a:cubicBezTo>
                <a:cubicBezTo>
                  <a:pt x="15408" y="50353"/>
                  <a:pt x="15340" y="50307"/>
                  <a:pt x="15248" y="50239"/>
                </a:cubicBezTo>
                <a:cubicBezTo>
                  <a:pt x="15408" y="50079"/>
                  <a:pt x="15545" y="49965"/>
                  <a:pt x="15682" y="49828"/>
                </a:cubicBezTo>
                <a:cubicBezTo>
                  <a:pt x="15568" y="49691"/>
                  <a:pt x="15431" y="49554"/>
                  <a:pt x="15294" y="49394"/>
                </a:cubicBezTo>
                <a:cubicBezTo>
                  <a:pt x="15431" y="49257"/>
                  <a:pt x="15545" y="49166"/>
                  <a:pt x="15659" y="49052"/>
                </a:cubicBezTo>
                <a:cubicBezTo>
                  <a:pt x="15933" y="49211"/>
                  <a:pt x="16161" y="49371"/>
                  <a:pt x="16412" y="49508"/>
                </a:cubicBezTo>
                <a:cubicBezTo>
                  <a:pt x="16298" y="49234"/>
                  <a:pt x="16161" y="49006"/>
                  <a:pt x="16024" y="48778"/>
                </a:cubicBezTo>
                <a:cubicBezTo>
                  <a:pt x="16024" y="48755"/>
                  <a:pt x="16047" y="48709"/>
                  <a:pt x="16047" y="48641"/>
                </a:cubicBezTo>
                <a:cubicBezTo>
                  <a:pt x="16184" y="48732"/>
                  <a:pt x="16298" y="48801"/>
                  <a:pt x="16367" y="48846"/>
                </a:cubicBezTo>
                <a:cubicBezTo>
                  <a:pt x="16526" y="48527"/>
                  <a:pt x="16686" y="48230"/>
                  <a:pt x="16846" y="47933"/>
                </a:cubicBezTo>
                <a:cubicBezTo>
                  <a:pt x="16914" y="47842"/>
                  <a:pt x="17029" y="47751"/>
                  <a:pt x="17120" y="47659"/>
                </a:cubicBezTo>
                <a:cubicBezTo>
                  <a:pt x="17186" y="47615"/>
                  <a:pt x="17246" y="47582"/>
                  <a:pt x="17302" y="47582"/>
                </a:cubicBezTo>
                <a:cubicBezTo>
                  <a:pt x="17361" y="47582"/>
                  <a:pt x="17415" y="47621"/>
                  <a:pt x="17462" y="47728"/>
                </a:cubicBezTo>
                <a:cubicBezTo>
                  <a:pt x="17462" y="47728"/>
                  <a:pt x="17508" y="47705"/>
                  <a:pt x="17531" y="47705"/>
                </a:cubicBezTo>
                <a:cubicBezTo>
                  <a:pt x="17508" y="47591"/>
                  <a:pt x="17462" y="47477"/>
                  <a:pt x="17417" y="47363"/>
                </a:cubicBezTo>
                <a:cubicBezTo>
                  <a:pt x="17576" y="47294"/>
                  <a:pt x="17691" y="47248"/>
                  <a:pt x="17827" y="47203"/>
                </a:cubicBezTo>
                <a:cubicBezTo>
                  <a:pt x="17987" y="47340"/>
                  <a:pt x="18124" y="47477"/>
                  <a:pt x="18238" y="47568"/>
                </a:cubicBezTo>
                <a:cubicBezTo>
                  <a:pt x="18216" y="47705"/>
                  <a:pt x="18216" y="47819"/>
                  <a:pt x="18193" y="47910"/>
                </a:cubicBezTo>
                <a:cubicBezTo>
                  <a:pt x="18216" y="47933"/>
                  <a:pt x="18261" y="47956"/>
                  <a:pt x="18284" y="47956"/>
                </a:cubicBezTo>
                <a:cubicBezTo>
                  <a:pt x="18398" y="47842"/>
                  <a:pt x="18489" y="47728"/>
                  <a:pt x="18649" y="47545"/>
                </a:cubicBezTo>
                <a:cubicBezTo>
                  <a:pt x="18398" y="47340"/>
                  <a:pt x="18193" y="47134"/>
                  <a:pt x="17942" y="46883"/>
                </a:cubicBezTo>
                <a:cubicBezTo>
                  <a:pt x="18261" y="46701"/>
                  <a:pt x="18535" y="46518"/>
                  <a:pt x="18877" y="46313"/>
                </a:cubicBezTo>
                <a:lnTo>
                  <a:pt x="18877" y="46313"/>
                </a:lnTo>
                <a:cubicBezTo>
                  <a:pt x="18855" y="46587"/>
                  <a:pt x="18832" y="46792"/>
                  <a:pt x="18809" y="47020"/>
                </a:cubicBezTo>
                <a:cubicBezTo>
                  <a:pt x="18900" y="46975"/>
                  <a:pt x="18969" y="46952"/>
                  <a:pt x="19060" y="46906"/>
                </a:cubicBezTo>
                <a:cubicBezTo>
                  <a:pt x="19083" y="46975"/>
                  <a:pt x="19129" y="47043"/>
                  <a:pt x="19197" y="47180"/>
                </a:cubicBezTo>
                <a:cubicBezTo>
                  <a:pt x="19448" y="46906"/>
                  <a:pt x="19654" y="46678"/>
                  <a:pt x="19882" y="46472"/>
                </a:cubicBezTo>
                <a:cubicBezTo>
                  <a:pt x="20247" y="46153"/>
                  <a:pt x="20635" y="45902"/>
                  <a:pt x="20977" y="45605"/>
                </a:cubicBezTo>
                <a:cubicBezTo>
                  <a:pt x="21365" y="45308"/>
                  <a:pt x="21571" y="44852"/>
                  <a:pt x="22005" y="44601"/>
                </a:cubicBezTo>
                <a:cubicBezTo>
                  <a:pt x="22073" y="44578"/>
                  <a:pt x="22073" y="44395"/>
                  <a:pt x="22073" y="44281"/>
                </a:cubicBezTo>
                <a:cubicBezTo>
                  <a:pt x="22073" y="44111"/>
                  <a:pt x="22120" y="44019"/>
                  <a:pt x="22254" y="44019"/>
                </a:cubicBezTo>
                <a:cubicBezTo>
                  <a:pt x="22281" y="44019"/>
                  <a:pt x="22312" y="44022"/>
                  <a:pt x="22347" y="44030"/>
                </a:cubicBezTo>
                <a:cubicBezTo>
                  <a:pt x="22324" y="44144"/>
                  <a:pt x="22324" y="44213"/>
                  <a:pt x="22278" y="44395"/>
                </a:cubicBezTo>
                <a:cubicBezTo>
                  <a:pt x="22644" y="43984"/>
                  <a:pt x="22986" y="43711"/>
                  <a:pt x="23306" y="43391"/>
                </a:cubicBezTo>
                <a:cubicBezTo>
                  <a:pt x="23579" y="43140"/>
                  <a:pt x="23808" y="42866"/>
                  <a:pt x="23945" y="42501"/>
                </a:cubicBezTo>
                <a:cubicBezTo>
                  <a:pt x="24013" y="42592"/>
                  <a:pt x="24059" y="42661"/>
                  <a:pt x="24104" y="42729"/>
                </a:cubicBezTo>
                <a:cubicBezTo>
                  <a:pt x="24470" y="42341"/>
                  <a:pt x="24812" y="41976"/>
                  <a:pt x="25223" y="41542"/>
                </a:cubicBezTo>
                <a:lnTo>
                  <a:pt x="25383" y="41542"/>
                </a:lnTo>
                <a:cubicBezTo>
                  <a:pt x="26136" y="40857"/>
                  <a:pt x="26866" y="40173"/>
                  <a:pt x="27597" y="39465"/>
                </a:cubicBezTo>
                <a:cubicBezTo>
                  <a:pt x="27597" y="39442"/>
                  <a:pt x="27574" y="39442"/>
                  <a:pt x="27551" y="39419"/>
                </a:cubicBezTo>
                <a:cubicBezTo>
                  <a:pt x="27665" y="39374"/>
                  <a:pt x="27779" y="39328"/>
                  <a:pt x="27893" y="39305"/>
                </a:cubicBezTo>
                <a:cubicBezTo>
                  <a:pt x="27871" y="39214"/>
                  <a:pt x="27848" y="39168"/>
                  <a:pt x="27848" y="39123"/>
                </a:cubicBezTo>
                <a:cubicBezTo>
                  <a:pt x="27802" y="38940"/>
                  <a:pt x="27756" y="38757"/>
                  <a:pt x="27734" y="38575"/>
                </a:cubicBezTo>
                <a:cubicBezTo>
                  <a:pt x="27802" y="38506"/>
                  <a:pt x="27871" y="38415"/>
                  <a:pt x="28008" y="38278"/>
                </a:cubicBezTo>
                <a:cubicBezTo>
                  <a:pt x="27825" y="38255"/>
                  <a:pt x="27711" y="38233"/>
                  <a:pt x="27597" y="38210"/>
                </a:cubicBezTo>
                <a:cubicBezTo>
                  <a:pt x="27620" y="37936"/>
                  <a:pt x="27620" y="37936"/>
                  <a:pt x="28053" y="37593"/>
                </a:cubicBezTo>
                <a:cubicBezTo>
                  <a:pt x="28076" y="37730"/>
                  <a:pt x="28076" y="37867"/>
                  <a:pt x="28099" y="38004"/>
                </a:cubicBezTo>
                <a:cubicBezTo>
                  <a:pt x="28122" y="38118"/>
                  <a:pt x="28145" y="38233"/>
                  <a:pt x="28190" y="38369"/>
                </a:cubicBezTo>
                <a:cubicBezTo>
                  <a:pt x="28259" y="38392"/>
                  <a:pt x="28350" y="38415"/>
                  <a:pt x="28533" y="38484"/>
                </a:cubicBezTo>
                <a:cubicBezTo>
                  <a:pt x="28327" y="38598"/>
                  <a:pt x="28167" y="38666"/>
                  <a:pt x="28030" y="38735"/>
                </a:cubicBezTo>
                <a:cubicBezTo>
                  <a:pt x="28008" y="38780"/>
                  <a:pt x="28008" y="38894"/>
                  <a:pt x="27985" y="38986"/>
                </a:cubicBezTo>
                <a:cubicBezTo>
                  <a:pt x="28396" y="38986"/>
                  <a:pt x="28487" y="38621"/>
                  <a:pt x="28715" y="38438"/>
                </a:cubicBezTo>
                <a:cubicBezTo>
                  <a:pt x="28670" y="38141"/>
                  <a:pt x="28647" y="37867"/>
                  <a:pt x="28601" y="37571"/>
                </a:cubicBezTo>
                <a:cubicBezTo>
                  <a:pt x="28510" y="37593"/>
                  <a:pt x="28441" y="37616"/>
                  <a:pt x="28373" y="37639"/>
                </a:cubicBezTo>
                <a:cubicBezTo>
                  <a:pt x="28327" y="37525"/>
                  <a:pt x="28281" y="37434"/>
                  <a:pt x="28236" y="37297"/>
                </a:cubicBezTo>
                <a:cubicBezTo>
                  <a:pt x="28396" y="37251"/>
                  <a:pt x="28533" y="37183"/>
                  <a:pt x="28670" y="37137"/>
                </a:cubicBezTo>
                <a:cubicBezTo>
                  <a:pt x="28784" y="37297"/>
                  <a:pt x="28852" y="37411"/>
                  <a:pt x="28921" y="37525"/>
                </a:cubicBezTo>
                <a:cubicBezTo>
                  <a:pt x="28875" y="37844"/>
                  <a:pt x="28875" y="37844"/>
                  <a:pt x="29126" y="38096"/>
                </a:cubicBezTo>
                <a:cubicBezTo>
                  <a:pt x="29491" y="37753"/>
                  <a:pt x="29856" y="37388"/>
                  <a:pt x="30267" y="36954"/>
                </a:cubicBezTo>
                <a:cubicBezTo>
                  <a:pt x="30518" y="36817"/>
                  <a:pt x="30838" y="36589"/>
                  <a:pt x="30929" y="36155"/>
                </a:cubicBezTo>
                <a:cubicBezTo>
                  <a:pt x="31066" y="36155"/>
                  <a:pt x="31180" y="36133"/>
                  <a:pt x="31249" y="36110"/>
                </a:cubicBezTo>
                <a:cubicBezTo>
                  <a:pt x="31135" y="35927"/>
                  <a:pt x="31043" y="35767"/>
                  <a:pt x="30929" y="35562"/>
                </a:cubicBezTo>
                <a:cubicBezTo>
                  <a:pt x="30792" y="35813"/>
                  <a:pt x="30678" y="36041"/>
                  <a:pt x="30564" y="36315"/>
                </a:cubicBezTo>
                <a:cubicBezTo>
                  <a:pt x="30473" y="36270"/>
                  <a:pt x="30359" y="36224"/>
                  <a:pt x="30244" y="36155"/>
                </a:cubicBezTo>
                <a:cubicBezTo>
                  <a:pt x="30222" y="36178"/>
                  <a:pt x="30199" y="36201"/>
                  <a:pt x="30199" y="36224"/>
                </a:cubicBezTo>
                <a:cubicBezTo>
                  <a:pt x="30267" y="36270"/>
                  <a:pt x="30336" y="36315"/>
                  <a:pt x="30404" y="36361"/>
                </a:cubicBezTo>
                <a:cubicBezTo>
                  <a:pt x="30359" y="36498"/>
                  <a:pt x="30313" y="36635"/>
                  <a:pt x="30290" y="36703"/>
                </a:cubicBezTo>
                <a:cubicBezTo>
                  <a:pt x="30085" y="36817"/>
                  <a:pt x="29948" y="36886"/>
                  <a:pt x="29719" y="37000"/>
                </a:cubicBezTo>
                <a:cubicBezTo>
                  <a:pt x="29765" y="36772"/>
                  <a:pt x="29811" y="36589"/>
                  <a:pt x="29788" y="36429"/>
                </a:cubicBezTo>
                <a:cubicBezTo>
                  <a:pt x="29765" y="36133"/>
                  <a:pt x="29674" y="35813"/>
                  <a:pt x="30085" y="35722"/>
                </a:cubicBezTo>
                <a:cubicBezTo>
                  <a:pt x="30130" y="35722"/>
                  <a:pt x="30130" y="35653"/>
                  <a:pt x="30176" y="35608"/>
                </a:cubicBezTo>
                <a:cubicBezTo>
                  <a:pt x="30267" y="35471"/>
                  <a:pt x="30381" y="35334"/>
                  <a:pt x="30496" y="35220"/>
                </a:cubicBezTo>
                <a:cubicBezTo>
                  <a:pt x="31021" y="34740"/>
                  <a:pt x="31545" y="34261"/>
                  <a:pt x="32048" y="33782"/>
                </a:cubicBezTo>
                <a:cubicBezTo>
                  <a:pt x="32344" y="33531"/>
                  <a:pt x="32595" y="33257"/>
                  <a:pt x="32869" y="33006"/>
                </a:cubicBezTo>
                <a:cubicBezTo>
                  <a:pt x="33029" y="32846"/>
                  <a:pt x="33257" y="32777"/>
                  <a:pt x="33349" y="32526"/>
                </a:cubicBezTo>
                <a:cubicBezTo>
                  <a:pt x="33394" y="32412"/>
                  <a:pt x="33600" y="32321"/>
                  <a:pt x="33760" y="32252"/>
                </a:cubicBezTo>
                <a:cubicBezTo>
                  <a:pt x="33942" y="32161"/>
                  <a:pt x="34148" y="32070"/>
                  <a:pt x="34353" y="32001"/>
                </a:cubicBezTo>
                <a:cubicBezTo>
                  <a:pt x="34361" y="31994"/>
                  <a:pt x="34371" y="31991"/>
                  <a:pt x="34382" y="31991"/>
                </a:cubicBezTo>
                <a:cubicBezTo>
                  <a:pt x="34404" y="31991"/>
                  <a:pt x="34429" y="32001"/>
                  <a:pt x="34444" y="32001"/>
                </a:cubicBezTo>
                <a:cubicBezTo>
                  <a:pt x="34467" y="32070"/>
                  <a:pt x="34490" y="32138"/>
                  <a:pt x="34536" y="32275"/>
                </a:cubicBezTo>
                <a:cubicBezTo>
                  <a:pt x="34650" y="32161"/>
                  <a:pt x="34741" y="32093"/>
                  <a:pt x="34832" y="32001"/>
                </a:cubicBezTo>
                <a:cubicBezTo>
                  <a:pt x="34741" y="31864"/>
                  <a:pt x="34673" y="31773"/>
                  <a:pt x="34604" y="31682"/>
                </a:cubicBezTo>
                <a:cubicBezTo>
                  <a:pt x="34444" y="31750"/>
                  <a:pt x="34330" y="31819"/>
                  <a:pt x="34193" y="31864"/>
                </a:cubicBezTo>
                <a:cubicBezTo>
                  <a:pt x="34239" y="31704"/>
                  <a:pt x="34330" y="31613"/>
                  <a:pt x="34421" y="31522"/>
                </a:cubicBezTo>
                <a:cubicBezTo>
                  <a:pt x="34878" y="31111"/>
                  <a:pt x="35312" y="30700"/>
                  <a:pt x="35768" y="30289"/>
                </a:cubicBezTo>
                <a:cubicBezTo>
                  <a:pt x="36476" y="29605"/>
                  <a:pt x="37206" y="28943"/>
                  <a:pt x="37914" y="28281"/>
                </a:cubicBezTo>
                <a:cubicBezTo>
                  <a:pt x="38119" y="28075"/>
                  <a:pt x="38256" y="27801"/>
                  <a:pt x="38484" y="27596"/>
                </a:cubicBezTo>
                <a:cubicBezTo>
                  <a:pt x="38781" y="27322"/>
                  <a:pt x="39124" y="27048"/>
                  <a:pt x="39443" y="26797"/>
                </a:cubicBezTo>
                <a:cubicBezTo>
                  <a:pt x="39557" y="26706"/>
                  <a:pt x="39694" y="26660"/>
                  <a:pt x="39831" y="26569"/>
                </a:cubicBezTo>
                <a:cubicBezTo>
                  <a:pt x="39831" y="26569"/>
                  <a:pt x="39808" y="26546"/>
                  <a:pt x="39785" y="26523"/>
                </a:cubicBezTo>
                <a:cubicBezTo>
                  <a:pt x="39922" y="26363"/>
                  <a:pt x="40059" y="26226"/>
                  <a:pt x="40219" y="26067"/>
                </a:cubicBezTo>
                <a:cubicBezTo>
                  <a:pt x="40310" y="26089"/>
                  <a:pt x="40402" y="26089"/>
                  <a:pt x="40561" y="26135"/>
                </a:cubicBezTo>
                <a:lnTo>
                  <a:pt x="40561" y="25679"/>
                </a:lnTo>
                <a:cubicBezTo>
                  <a:pt x="40698" y="25747"/>
                  <a:pt x="40835" y="25816"/>
                  <a:pt x="41018" y="25884"/>
                </a:cubicBezTo>
                <a:cubicBezTo>
                  <a:pt x="41064" y="25610"/>
                  <a:pt x="41086" y="25359"/>
                  <a:pt x="41109" y="25131"/>
                </a:cubicBezTo>
                <a:cubicBezTo>
                  <a:pt x="41269" y="25154"/>
                  <a:pt x="41406" y="25176"/>
                  <a:pt x="41566" y="25199"/>
                </a:cubicBezTo>
                <a:cubicBezTo>
                  <a:pt x="41543" y="25040"/>
                  <a:pt x="41520" y="24948"/>
                  <a:pt x="41497" y="24834"/>
                </a:cubicBezTo>
                <a:lnTo>
                  <a:pt x="41497" y="24834"/>
                </a:lnTo>
                <a:cubicBezTo>
                  <a:pt x="41520" y="24857"/>
                  <a:pt x="41566" y="24903"/>
                  <a:pt x="41589" y="24925"/>
                </a:cubicBezTo>
                <a:cubicBezTo>
                  <a:pt x="41954" y="24537"/>
                  <a:pt x="42296" y="24172"/>
                  <a:pt x="42639" y="23807"/>
                </a:cubicBezTo>
                <a:cubicBezTo>
                  <a:pt x="42753" y="23921"/>
                  <a:pt x="42821" y="24058"/>
                  <a:pt x="42661" y="24241"/>
                </a:cubicBezTo>
                <a:cubicBezTo>
                  <a:pt x="42639" y="24263"/>
                  <a:pt x="42730" y="24400"/>
                  <a:pt x="42821" y="24560"/>
                </a:cubicBezTo>
                <a:cubicBezTo>
                  <a:pt x="42821" y="24355"/>
                  <a:pt x="42844" y="24263"/>
                  <a:pt x="42844" y="24172"/>
                </a:cubicBezTo>
                <a:cubicBezTo>
                  <a:pt x="43004" y="24104"/>
                  <a:pt x="43164" y="24035"/>
                  <a:pt x="43346" y="23944"/>
                </a:cubicBezTo>
                <a:cubicBezTo>
                  <a:pt x="43529" y="23990"/>
                  <a:pt x="43711" y="24035"/>
                  <a:pt x="43894" y="24081"/>
                </a:cubicBezTo>
                <a:cubicBezTo>
                  <a:pt x="44168" y="23944"/>
                  <a:pt x="44099" y="23716"/>
                  <a:pt x="44077" y="23510"/>
                </a:cubicBezTo>
                <a:cubicBezTo>
                  <a:pt x="44064" y="23509"/>
                  <a:pt x="44052" y="23509"/>
                  <a:pt x="44041" y="23509"/>
                </a:cubicBezTo>
                <a:cubicBezTo>
                  <a:pt x="43725" y="23509"/>
                  <a:pt x="43911" y="23812"/>
                  <a:pt x="43734" y="23944"/>
                </a:cubicBezTo>
                <a:cubicBezTo>
                  <a:pt x="43620" y="23807"/>
                  <a:pt x="43506" y="23670"/>
                  <a:pt x="43346" y="23487"/>
                </a:cubicBezTo>
                <a:cubicBezTo>
                  <a:pt x="43666" y="23373"/>
                  <a:pt x="43917" y="23305"/>
                  <a:pt x="44122" y="23213"/>
                </a:cubicBezTo>
                <a:cubicBezTo>
                  <a:pt x="44236" y="23373"/>
                  <a:pt x="44305" y="23465"/>
                  <a:pt x="44396" y="23579"/>
                </a:cubicBezTo>
                <a:cubicBezTo>
                  <a:pt x="44487" y="23510"/>
                  <a:pt x="44556" y="23487"/>
                  <a:pt x="44647" y="23442"/>
                </a:cubicBezTo>
                <a:cubicBezTo>
                  <a:pt x="44624" y="23396"/>
                  <a:pt x="44579" y="23373"/>
                  <a:pt x="44556" y="23328"/>
                </a:cubicBezTo>
                <a:cubicBezTo>
                  <a:pt x="44487" y="23305"/>
                  <a:pt x="44396" y="23259"/>
                  <a:pt x="44305" y="23236"/>
                </a:cubicBezTo>
                <a:cubicBezTo>
                  <a:pt x="44282" y="23122"/>
                  <a:pt x="44259" y="23008"/>
                  <a:pt x="44236" y="22894"/>
                </a:cubicBezTo>
                <a:cubicBezTo>
                  <a:pt x="44373" y="22757"/>
                  <a:pt x="44487" y="22643"/>
                  <a:pt x="44624" y="22529"/>
                </a:cubicBezTo>
                <a:cubicBezTo>
                  <a:pt x="44784" y="22643"/>
                  <a:pt x="44875" y="22734"/>
                  <a:pt x="45058" y="22894"/>
                </a:cubicBezTo>
                <a:cubicBezTo>
                  <a:pt x="45012" y="22574"/>
                  <a:pt x="44990" y="22346"/>
                  <a:pt x="44944" y="22072"/>
                </a:cubicBezTo>
                <a:lnTo>
                  <a:pt x="44944" y="22072"/>
                </a:lnTo>
                <a:cubicBezTo>
                  <a:pt x="45172" y="22141"/>
                  <a:pt x="45378" y="22232"/>
                  <a:pt x="45606" y="22323"/>
                </a:cubicBezTo>
                <a:cubicBezTo>
                  <a:pt x="45629" y="22072"/>
                  <a:pt x="45652" y="21890"/>
                  <a:pt x="45652" y="21684"/>
                </a:cubicBezTo>
                <a:cubicBezTo>
                  <a:pt x="45834" y="21776"/>
                  <a:pt x="45971" y="21844"/>
                  <a:pt x="46085" y="21890"/>
                </a:cubicBezTo>
                <a:cubicBezTo>
                  <a:pt x="46268" y="21730"/>
                  <a:pt x="46428" y="21570"/>
                  <a:pt x="46587" y="21433"/>
                </a:cubicBezTo>
                <a:cubicBezTo>
                  <a:pt x="46359" y="21365"/>
                  <a:pt x="46154" y="21296"/>
                  <a:pt x="45903" y="21228"/>
                </a:cubicBezTo>
                <a:cubicBezTo>
                  <a:pt x="45834" y="21091"/>
                  <a:pt x="45788" y="20954"/>
                  <a:pt x="45720" y="20794"/>
                </a:cubicBezTo>
                <a:cubicBezTo>
                  <a:pt x="45786" y="20759"/>
                  <a:pt x="45844" y="20745"/>
                  <a:pt x="45896" y="20745"/>
                </a:cubicBezTo>
                <a:cubicBezTo>
                  <a:pt x="46110" y="20745"/>
                  <a:pt x="46234" y="20978"/>
                  <a:pt x="46408" y="20978"/>
                </a:cubicBezTo>
                <a:cubicBezTo>
                  <a:pt x="46415" y="20978"/>
                  <a:pt x="46421" y="20977"/>
                  <a:pt x="46428" y="20977"/>
                </a:cubicBezTo>
                <a:cubicBezTo>
                  <a:pt x="46587" y="20999"/>
                  <a:pt x="46747" y="20999"/>
                  <a:pt x="46884" y="21022"/>
                </a:cubicBezTo>
                <a:cubicBezTo>
                  <a:pt x="47135" y="20840"/>
                  <a:pt x="47363" y="20634"/>
                  <a:pt x="47615" y="20452"/>
                </a:cubicBezTo>
                <a:cubicBezTo>
                  <a:pt x="47569" y="20383"/>
                  <a:pt x="47546" y="20338"/>
                  <a:pt x="47500" y="20292"/>
                </a:cubicBezTo>
                <a:cubicBezTo>
                  <a:pt x="47615" y="20246"/>
                  <a:pt x="47706" y="20223"/>
                  <a:pt x="47797" y="20178"/>
                </a:cubicBezTo>
                <a:cubicBezTo>
                  <a:pt x="47706" y="20018"/>
                  <a:pt x="47615" y="19858"/>
                  <a:pt x="47500" y="19698"/>
                </a:cubicBezTo>
                <a:cubicBezTo>
                  <a:pt x="47432" y="19767"/>
                  <a:pt x="47363" y="19835"/>
                  <a:pt x="47272" y="19904"/>
                </a:cubicBezTo>
                <a:cubicBezTo>
                  <a:pt x="47249" y="19881"/>
                  <a:pt x="47226" y="19858"/>
                  <a:pt x="47204" y="19835"/>
                </a:cubicBezTo>
                <a:cubicBezTo>
                  <a:pt x="47295" y="19630"/>
                  <a:pt x="47363" y="19402"/>
                  <a:pt x="47409" y="19196"/>
                </a:cubicBezTo>
                <a:cubicBezTo>
                  <a:pt x="47660" y="19242"/>
                  <a:pt x="47866" y="19265"/>
                  <a:pt x="48094" y="19288"/>
                </a:cubicBezTo>
                <a:cubicBezTo>
                  <a:pt x="47888" y="19173"/>
                  <a:pt x="47729" y="19036"/>
                  <a:pt x="47797" y="18763"/>
                </a:cubicBezTo>
                <a:cubicBezTo>
                  <a:pt x="47797" y="18763"/>
                  <a:pt x="47843" y="18740"/>
                  <a:pt x="47888" y="18694"/>
                </a:cubicBezTo>
                <a:cubicBezTo>
                  <a:pt x="47957" y="18763"/>
                  <a:pt x="48003" y="18831"/>
                  <a:pt x="48071" y="18922"/>
                </a:cubicBezTo>
                <a:cubicBezTo>
                  <a:pt x="48139" y="18854"/>
                  <a:pt x="48185" y="18831"/>
                  <a:pt x="48231" y="18785"/>
                </a:cubicBezTo>
                <a:cubicBezTo>
                  <a:pt x="48185" y="18694"/>
                  <a:pt x="48139" y="18580"/>
                  <a:pt x="48094" y="18489"/>
                </a:cubicBezTo>
                <a:cubicBezTo>
                  <a:pt x="48162" y="18375"/>
                  <a:pt x="48254" y="18238"/>
                  <a:pt x="48299" y="18146"/>
                </a:cubicBezTo>
                <a:cubicBezTo>
                  <a:pt x="48482" y="18078"/>
                  <a:pt x="48619" y="18032"/>
                  <a:pt x="48733" y="18009"/>
                </a:cubicBezTo>
                <a:cubicBezTo>
                  <a:pt x="48847" y="17781"/>
                  <a:pt x="48916" y="17553"/>
                  <a:pt x="49053" y="17393"/>
                </a:cubicBezTo>
                <a:cubicBezTo>
                  <a:pt x="49304" y="17142"/>
                  <a:pt x="49600" y="16937"/>
                  <a:pt x="49920" y="16663"/>
                </a:cubicBezTo>
                <a:lnTo>
                  <a:pt x="50787" y="16663"/>
                </a:lnTo>
                <a:cubicBezTo>
                  <a:pt x="50764" y="16868"/>
                  <a:pt x="50764" y="16982"/>
                  <a:pt x="50742" y="17119"/>
                </a:cubicBezTo>
                <a:cubicBezTo>
                  <a:pt x="50755" y="17120"/>
                  <a:pt x="50768" y="17120"/>
                  <a:pt x="50780" y="17120"/>
                </a:cubicBezTo>
                <a:cubicBezTo>
                  <a:pt x="51131" y="17120"/>
                  <a:pt x="51158" y="16818"/>
                  <a:pt x="51312" y="16685"/>
                </a:cubicBezTo>
                <a:cubicBezTo>
                  <a:pt x="51700" y="16389"/>
                  <a:pt x="52043" y="16069"/>
                  <a:pt x="52362" y="15658"/>
                </a:cubicBezTo>
                <a:cubicBezTo>
                  <a:pt x="52819" y="15088"/>
                  <a:pt x="53412" y="14631"/>
                  <a:pt x="53983" y="14152"/>
                </a:cubicBezTo>
                <a:cubicBezTo>
                  <a:pt x="54234" y="13946"/>
                  <a:pt x="54371" y="13718"/>
                  <a:pt x="54348" y="13421"/>
                </a:cubicBezTo>
                <a:cubicBezTo>
                  <a:pt x="55033" y="13330"/>
                  <a:pt x="55261" y="12737"/>
                  <a:pt x="55672" y="12371"/>
                </a:cubicBezTo>
                <a:cubicBezTo>
                  <a:pt x="56106" y="11983"/>
                  <a:pt x="56471" y="11527"/>
                  <a:pt x="56882" y="11093"/>
                </a:cubicBezTo>
                <a:cubicBezTo>
                  <a:pt x="56882" y="10979"/>
                  <a:pt x="56904" y="10888"/>
                  <a:pt x="56904" y="10797"/>
                </a:cubicBezTo>
                <a:cubicBezTo>
                  <a:pt x="56882" y="10774"/>
                  <a:pt x="56859" y="10774"/>
                  <a:pt x="56836" y="10774"/>
                </a:cubicBezTo>
                <a:cubicBezTo>
                  <a:pt x="56813" y="10888"/>
                  <a:pt x="56767" y="10979"/>
                  <a:pt x="56699" y="11185"/>
                </a:cubicBezTo>
                <a:cubicBezTo>
                  <a:pt x="56562" y="10797"/>
                  <a:pt x="56448" y="10500"/>
                  <a:pt x="56334" y="10226"/>
                </a:cubicBezTo>
                <a:cubicBezTo>
                  <a:pt x="56471" y="10135"/>
                  <a:pt x="56608" y="10043"/>
                  <a:pt x="56745" y="9952"/>
                </a:cubicBezTo>
                <a:cubicBezTo>
                  <a:pt x="56745" y="9769"/>
                  <a:pt x="56790" y="9724"/>
                  <a:pt x="57224" y="9404"/>
                </a:cubicBezTo>
                <a:cubicBezTo>
                  <a:pt x="57292" y="9610"/>
                  <a:pt x="57338" y="9815"/>
                  <a:pt x="57407" y="10020"/>
                </a:cubicBezTo>
                <a:cubicBezTo>
                  <a:pt x="57498" y="9998"/>
                  <a:pt x="57589" y="9998"/>
                  <a:pt x="57703" y="9975"/>
                </a:cubicBezTo>
                <a:cubicBezTo>
                  <a:pt x="57658" y="9861"/>
                  <a:pt x="57635" y="9769"/>
                  <a:pt x="57589" y="9655"/>
                </a:cubicBezTo>
                <a:cubicBezTo>
                  <a:pt x="57703" y="9632"/>
                  <a:pt x="57795" y="9632"/>
                  <a:pt x="57863" y="9610"/>
                </a:cubicBezTo>
                <a:cubicBezTo>
                  <a:pt x="57932" y="9678"/>
                  <a:pt x="57977" y="9747"/>
                  <a:pt x="58046" y="9838"/>
                </a:cubicBezTo>
                <a:cubicBezTo>
                  <a:pt x="58160" y="9724"/>
                  <a:pt x="58274" y="9632"/>
                  <a:pt x="58434" y="9473"/>
                </a:cubicBezTo>
                <a:cubicBezTo>
                  <a:pt x="58205" y="9404"/>
                  <a:pt x="58046" y="9359"/>
                  <a:pt x="57909" y="9336"/>
                </a:cubicBezTo>
                <a:cubicBezTo>
                  <a:pt x="57909" y="9244"/>
                  <a:pt x="57886" y="9176"/>
                  <a:pt x="57886" y="9130"/>
                </a:cubicBezTo>
                <a:cubicBezTo>
                  <a:pt x="57795" y="9130"/>
                  <a:pt x="57726" y="9153"/>
                  <a:pt x="57589" y="9176"/>
                </a:cubicBezTo>
                <a:cubicBezTo>
                  <a:pt x="57726" y="8742"/>
                  <a:pt x="58023" y="8560"/>
                  <a:pt x="58342" y="8354"/>
                </a:cubicBezTo>
                <a:lnTo>
                  <a:pt x="58342" y="8354"/>
                </a:lnTo>
                <a:cubicBezTo>
                  <a:pt x="58274" y="8583"/>
                  <a:pt x="58205" y="8811"/>
                  <a:pt x="58114" y="9153"/>
                </a:cubicBezTo>
                <a:cubicBezTo>
                  <a:pt x="58297" y="9016"/>
                  <a:pt x="58388" y="8948"/>
                  <a:pt x="58525" y="8879"/>
                </a:cubicBezTo>
                <a:cubicBezTo>
                  <a:pt x="58593" y="8948"/>
                  <a:pt x="58685" y="9016"/>
                  <a:pt x="58799" y="9107"/>
                </a:cubicBezTo>
                <a:cubicBezTo>
                  <a:pt x="58799" y="8879"/>
                  <a:pt x="58776" y="8697"/>
                  <a:pt x="58776" y="8537"/>
                </a:cubicBezTo>
                <a:cubicBezTo>
                  <a:pt x="58662" y="8446"/>
                  <a:pt x="58571" y="8354"/>
                  <a:pt x="58434" y="8240"/>
                </a:cubicBezTo>
                <a:cubicBezTo>
                  <a:pt x="58730" y="7715"/>
                  <a:pt x="59187" y="7327"/>
                  <a:pt x="59689" y="6939"/>
                </a:cubicBezTo>
                <a:lnTo>
                  <a:pt x="59689" y="7533"/>
                </a:lnTo>
                <a:cubicBezTo>
                  <a:pt x="59735" y="7578"/>
                  <a:pt x="59826" y="7692"/>
                  <a:pt x="59895" y="7784"/>
                </a:cubicBezTo>
                <a:cubicBezTo>
                  <a:pt x="60214" y="7441"/>
                  <a:pt x="60511" y="7167"/>
                  <a:pt x="60830" y="6848"/>
                </a:cubicBezTo>
                <a:cubicBezTo>
                  <a:pt x="60762" y="6528"/>
                  <a:pt x="60693" y="6186"/>
                  <a:pt x="60625" y="5821"/>
                </a:cubicBezTo>
                <a:cubicBezTo>
                  <a:pt x="60739" y="5752"/>
                  <a:pt x="60899" y="5684"/>
                  <a:pt x="60990" y="5592"/>
                </a:cubicBezTo>
                <a:cubicBezTo>
                  <a:pt x="61310" y="5227"/>
                  <a:pt x="61629" y="4839"/>
                  <a:pt x="61949" y="4474"/>
                </a:cubicBezTo>
                <a:cubicBezTo>
                  <a:pt x="62154" y="4269"/>
                  <a:pt x="62360" y="4063"/>
                  <a:pt x="62565" y="3880"/>
                </a:cubicBezTo>
                <a:cubicBezTo>
                  <a:pt x="62748" y="3675"/>
                  <a:pt x="62953" y="3492"/>
                  <a:pt x="63136" y="3287"/>
                </a:cubicBezTo>
                <a:cubicBezTo>
                  <a:pt x="63295" y="3104"/>
                  <a:pt x="63569" y="3036"/>
                  <a:pt x="63684" y="2762"/>
                </a:cubicBezTo>
                <a:cubicBezTo>
                  <a:pt x="63729" y="2694"/>
                  <a:pt x="63935" y="2671"/>
                  <a:pt x="64094" y="2625"/>
                </a:cubicBezTo>
                <a:cubicBezTo>
                  <a:pt x="64163" y="2579"/>
                  <a:pt x="64254" y="2488"/>
                  <a:pt x="64345" y="2397"/>
                </a:cubicBezTo>
                <a:cubicBezTo>
                  <a:pt x="64414" y="2465"/>
                  <a:pt x="64460" y="2511"/>
                  <a:pt x="64482" y="2557"/>
                </a:cubicBezTo>
                <a:cubicBezTo>
                  <a:pt x="64802" y="2488"/>
                  <a:pt x="64962" y="2351"/>
                  <a:pt x="64916" y="2169"/>
                </a:cubicBezTo>
                <a:cubicBezTo>
                  <a:pt x="64848" y="2146"/>
                  <a:pt x="64779" y="2100"/>
                  <a:pt x="64711" y="2054"/>
                </a:cubicBezTo>
                <a:cubicBezTo>
                  <a:pt x="64733" y="1986"/>
                  <a:pt x="64779" y="1918"/>
                  <a:pt x="64802" y="1849"/>
                </a:cubicBezTo>
                <a:cubicBezTo>
                  <a:pt x="64939" y="1826"/>
                  <a:pt x="65099" y="1803"/>
                  <a:pt x="65190" y="1781"/>
                </a:cubicBezTo>
                <a:cubicBezTo>
                  <a:pt x="65258" y="1438"/>
                  <a:pt x="65327" y="1141"/>
                  <a:pt x="65418" y="799"/>
                </a:cubicBezTo>
                <a:lnTo>
                  <a:pt x="64848" y="799"/>
                </a:lnTo>
                <a:lnTo>
                  <a:pt x="64848" y="1141"/>
                </a:lnTo>
                <a:cubicBezTo>
                  <a:pt x="64688" y="959"/>
                  <a:pt x="64574" y="799"/>
                  <a:pt x="64437" y="616"/>
                </a:cubicBezTo>
                <a:cubicBezTo>
                  <a:pt x="64437" y="616"/>
                  <a:pt x="64460" y="525"/>
                  <a:pt x="64460" y="457"/>
                </a:cubicBezTo>
                <a:lnTo>
                  <a:pt x="64460" y="457"/>
                </a:lnTo>
                <a:cubicBezTo>
                  <a:pt x="64368" y="480"/>
                  <a:pt x="64300" y="502"/>
                  <a:pt x="64186" y="525"/>
                </a:cubicBezTo>
                <a:cubicBezTo>
                  <a:pt x="64209" y="343"/>
                  <a:pt x="64231" y="206"/>
                  <a:pt x="64254" y="69"/>
                </a:cubicBezTo>
                <a:cubicBezTo>
                  <a:pt x="64163" y="46"/>
                  <a:pt x="64072" y="23"/>
                  <a:pt x="64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2"/>
          <p:cNvSpPr/>
          <p:nvPr/>
        </p:nvSpPr>
        <p:spPr>
          <a:xfrm flipH="1">
            <a:off x="7600413" y="4328075"/>
            <a:ext cx="1232600" cy="1139825"/>
          </a:xfrm>
          <a:custGeom>
            <a:avLst/>
            <a:gdLst/>
            <a:ahLst/>
            <a:cxnLst/>
            <a:rect l="l" t="t" r="r" b="b"/>
            <a:pathLst>
              <a:path w="49304" h="45593" extrusionOk="0">
                <a:moveTo>
                  <a:pt x="6894" y="41210"/>
                </a:moveTo>
                <a:cubicBezTo>
                  <a:pt x="6985" y="41347"/>
                  <a:pt x="7076" y="41461"/>
                  <a:pt x="7191" y="41621"/>
                </a:cubicBezTo>
                <a:cubicBezTo>
                  <a:pt x="7031" y="41689"/>
                  <a:pt x="6894" y="41758"/>
                  <a:pt x="6711" y="41826"/>
                </a:cubicBezTo>
                <a:cubicBezTo>
                  <a:pt x="6688" y="41758"/>
                  <a:pt x="6643" y="41666"/>
                  <a:pt x="6597" y="41552"/>
                </a:cubicBezTo>
                <a:cubicBezTo>
                  <a:pt x="6522" y="41602"/>
                  <a:pt x="6440" y="41659"/>
                  <a:pt x="6359" y="41659"/>
                </a:cubicBezTo>
                <a:cubicBezTo>
                  <a:pt x="6292" y="41659"/>
                  <a:pt x="6225" y="41620"/>
                  <a:pt x="6163" y="41507"/>
                </a:cubicBezTo>
                <a:cubicBezTo>
                  <a:pt x="6346" y="41210"/>
                  <a:pt x="6643" y="41301"/>
                  <a:pt x="6894" y="41210"/>
                </a:cubicBezTo>
                <a:close/>
                <a:moveTo>
                  <a:pt x="49100" y="0"/>
                </a:moveTo>
                <a:cubicBezTo>
                  <a:pt x="49075" y="0"/>
                  <a:pt x="49052" y="3"/>
                  <a:pt x="49029" y="10"/>
                </a:cubicBezTo>
                <a:cubicBezTo>
                  <a:pt x="48459" y="216"/>
                  <a:pt x="47911" y="490"/>
                  <a:pt x="47340" y="649"/>
                </a:cubicBezTo>
                <a:cubicBezTo>
                  <a:pt x="46838" y="786"/>
                  <a:pt x="46473" y="1083"/>
                  <a:pt x="46085" y="1425"/>
                </a:cubicBezTo>
                <a:lnTo>
                  <a:pt x="46085" y="1882"/>
                </a:lnTo>
                <a:cubicBezTo>
                  <a:pt x="45994" y="1791"/>
                  <a:pt x="45902" y="1722"/>
                  <a:pt x="45788" y="1654"/>
                </a:cubicBezTo>
                <a:cubicBezTo>
                  <a:pt x="45400" y="2019"/>
                  <a:pt x="45012" y="2384"/>
                  <a:pt x="44624" y="2749"/>
                </a:cubicBezTo>
                <a:lnTo>
                  <a:pt x="44624" y="3206"/>
                </a:lnTo>
                <a:cubicBezTo>
                  <a:pt x="44487" y="3115"/>
                  <a:pt x="44419" y="3046"/>
                  <a:pt x="44327" y="2978"/>
                </a:cubicBezTo>
                <a:cubicBezTo>
                  <a:pt x="44031" y="3343"/>
                  <a:pt x="43437" y="3457"/>
                  <a:pt x="43597" y="4142"/>
                </a:cubicBezTo>
                <a:cubicBezTo>
                  <a:pt x="43391" y="4096"/>
                  <a:pt x="43254" y="4073"/>
                  <a:pt x="43072" y="4050"/>
                </a:cubicBezTo>
                <a:cubicBezTo>
                  <a:pt x="42319" y="4735"/>
                  <a:pt x="41543" y="5397"/>
                  <a:pt x="40767" y="6082"/>
                </a:cubicBezTo>
                <a:cubicBezTo>
                  <a:pt x="40630" y="6173"/>
                  <a:pt x="40447" y="6219"/>
                  <a:pt x="40333" y="6333"/>
                </a:cubicBezTo>
                <a:cubicBezTo>
                  <a:pt x="40219" y="6447"/>
                  <a:pt x="40173" y="6630"/>
                  <a:pt x="40127" y="6744"/>
                </a:cubicBezTo>
                <a:cubicBezTo>
                  <a:pt x="39945" y="6812"/>
                  <a:pt x="39739" y="6881"/>
                  <a:pt x="39534" y="6949"/>
                </a:cubicBezTo>
                <a:cubicBezTo>
                  <a:pt x="39602" y="7063"/>
                  <a:pt x="39648" y="7132"/>
                  <a:pt x="39717" y="7223"/>
                </a:cubicBezTo>
                <a:cubicBezTo>
                  <a:pt x="39534" y="7200"/>
                  <a:pt x="39374" y="7177"/>
                  <a:pt x="39192" y="7177"/>
                </a:cubicBezTo>
                <a:lnTo>
                  <a:pt x="39192" y="7565"/>
                </a:lnTo>
                <a:cubicBezTo>
                  <a:pt x="39100" y="7680"/>
                  <a:pt x="39009" y="7771"/>
                  <a:pt x="38895" y="7908"/>
                </a:cubicBezTo>
                <a:cubicBezTo>
                  <a:pt x="38826" y="7748"/>
                  <a:pt x="38758" y="7657"/>
                  <a:pt x="38712" y="7543"/>
                </a:cubicBezTo>
                <a:cubicBezTo>
                  <a:pt x="38370" y="7680"/>
                  <a:pt x="38644" y="7976"/>
                  <a:pt x="38552" y="8159"/>
                </a:cubicBezTo>
                <a:cubicBezTo>
                  <a:pt x="38370" y="8205"/>
                  <a:pt x="38233" y="8250"/>
                  <a:pt x="38073" y="8296"/>
                </a:cubicBezTo>
                <a:cubicBezTo>
                  <a:pt x="38027" y="8889"/>
                  <a:pt x="37434" y="8867"/>
                  <a:pt x="37206" y="9209"/>
                </a:cubicBezTo>
                <a:cubicBezTo>
                  <a:pt x="37046" y="9186"/>
                  <a:pt x="36909" y="9163"/>
                  <a:pt x="36795" y="9163"/>
                </a:cubicBezTo>
                <a:cubicBezTo>
                  <a:pt x="36841" y="9688"/>
                  <a:pt x="36795" y="9757"/>
                  <a:pt x="36361" y="9916"/>
                </a:cubicBezTo>
                <a:cubicBezTo>
                  <a:pt x="35768" y="10464"/>
                  <a:pt x="35311" y="10898"/>
                  <a:pt x="34809" y="11332"/>
                </a:cubicBezTo>
                <a:cubicBezTo>
                  <a:pt x="34718" y="11286"/>
                  <a:pt x="34581" y="11240"/>
                  <a:pt x="34398" y="11172"/>
                </a:cubicBezTo>
                <a:cubicBezTo>
                  <a:pt x="34330" y="11286"/>
                  <a:pt x="34261" y="11377"/>
                  <a:pt x="34193" y="11491"/>
                </a:cubicBezTo>
                <a:cubicBezTo>
                  <a:pt x="34353" y="11537"/>
                  <a:pt x="34467" y="11560"/>
                  <a:pt x="34627" y="11583"/>
                </a:cubicBezTo>
                <a:cubicBezTo>
                  <a:pt x="34398" y="11765"/>
                  <a:pt x="34193" y="11925"/>
                  <a:pt x="33987" y="12062"/>
                </a:cubicBezTo>
                <a:cubicBezTo>
                  <a:pt x="33676" y="12329"/>
                  <a:pt x="33452" y="12725"/>
                  <a:pt x="32956" y="12725"/>
                </a:cubicBezTo>
                <a:cubicBezTo>
                  <a:pt x="32943" y="12725"/>
                  <a:pt x="32929" y="12725"/>
                  <a:pt x="32915" y="12724"/>
                </a:cubicBezTo>
                <a:cubicBezTo>
                  <a:pt x="32906" y="12722"/>
                  <a:pt x="32897" y="12721"/>
                  <a:pt x="32888" y="12721"/>
                </a:cubicBezTo>
                <a:cubicBezTo>
                  <a:pt x="32780" y="12721"/>
                  <a:pt x="32651" y="12843"/>
                  <a:pt x="32504" y="12907"/>
                </a:cubicBezTo>
                <a:cubicBezTo>
                  <a:pt x="32618" y="12975"/>
                  <a:pt x="32709" y="13044"/>
                  <a:pt x="32801" y="13112"/>
                </a:cubicBezTo>
                <a:cubicBezTo>
                  <a:pt x="32321" y="13569"/>
                  <a:pt x="31887" y="13979"/>
                  <a:pt x="31431" y="14413"/>
                </a:cubicBezTo>
                <a:cubicBezTo>
                  <a:pt x="31248" y="14345"/>
                  <a:pt x="31089" y="14322"/>
                  <a:pt x="30906" y="14253"/>
                </a:cubicBezTo>
                <a:lnTo>
                  <a:pt x="30906" y="14253"/>
                </a:lnTo>
                <a:cubicBezTo>
                  <a:pt x="30974" y="14436"/>
                  <a:pt x="31043" y="14573"/>
                  <a:pt x="31134" y="14778"/>
                </a:cubicBezTo>
                <a:cubicBezTo>
                  <a:pt x="31109" y="14771"/>
                  <a:pt x="31086" y="14767"/>
                  <a:pt x="31066" y="14767"/>
                </a:cubicBezTo>
                <a:cubicBezTo>
                  <a:pt x="30881" y="14767"/>
                  <a:pt x="30858" y="15047"/>
                  <a:pt x="30689" y="15047"/>
                </a:cubicBezTo>
                <a:cubicBezTo>
                  <a:pt x="30654" y="15047"/>
                  <a:pt x="30613" y="15035"/>
                  <a:pt x="30564" y="15007"/>
                </a:cubicBezTo>
                <a:cubicBezTo>
                  <a:pt x="30564" y="14961"/>
                  <a:pt x="30586" y="14915"/>
                  <a:pt x="30586" y="14755"/>
                </a:cubicBezTo>
                <a:lnTo>
                  <a:pt x="30586" y="14755"/>
                </a:lnTo>
                <a:cubicBezTo>
                  <a:pt x="30427" y="14892"/>
                  <a:pt x="30313" y="14961"/>
                  <a:pt x="30267" y="15052"/>
                </a:cubicBezTo>
                <a:cubicBezTo>
                  <a:pt x="30244" y="15098"/>
                  <a:pt x="30335" y="15212"/>
                  <a:pt x="30381" y="15280"/>
                </a:cubicBezTo>
                <a:cubicBezTo>
                  <a:pt x="30244" y="15372"/>
                  <a:pt x="30107" y="15509"/>
                  <a:pt x="29925" y="15646"/>
                </a:cubicBezTo>
                <a:cubicBezTo>
                  <a:pt x="29902" y="15554"/>
                  <a:pt x="29856" y="15463"/>
                  <a:pt x="29833" y="15395"/>
                </a:cubicBezTo>
                <a:cubicBezTo>
                  <a:pt x="29651" y="15532"/>
                  <a:pt x="29514" y="15737"/>
                  <a:pt x="29308" y="15805"/>
                </a:cubicBezTo>
                <a:cubicBezTo>
                  <a:pt x="28989" y="15897"/>
                  <a:pt x="28783" y="16102"/>
                  <a:pt x="28578" y="16308"/>
                </a:cubicBezTo>
                <a:cubicBezTo>
                  <a:pt x="28418" y="16467"/>
                  <a:pt x="28281" y="16650"/>
                  <a:pt x="28121" y="16810"/>
                </a:cubicBezTo>
                <a:cubicBezTo>
                  <a:pt x="27254" y="17540"/>
                  <a:pt x="26387" y="18271"/>
                  <a:pt x="25519" y="19024"/>
                </a:cubicBezTo>
                <a:cubicBezTo>
                  <a:pt x="25131" y="19366"/>
                  <a:pt x="24789" y="19754"/>
                  <a:pt x="24424" y="20097"/>
                </a:cubicBezTo>
                <a:cubicBezTo>
                  <a:pt x="23716" y="20736"/>
                  <a:pt x="22986" y="21375"/>
                  <a:pt x="22278" y="22014"/>
                </a:cubicBezTo>
                <a:cubicBezTo>
                  <a:pt x="21958" y="22288"/>
                  <a:pt x="21685" y="22585"/>
                  <a:pt x="21342" y="22927"/>
                </a:cubicBezTo>
                <a:cubicBezTo>
                  <a:pt x="21365" y="23018"/>
                  <a:pt x="21411" y="23155"/>
                  <a:pt x="21456" y="23315"/>
                </a:cubicBezTo>
                <a:cubicBezTo>
                  <a:pt x="21137" y="23520"/>
                  <a:pt x="20680" y="23406"/>
                  <a:pt x="20406" y="23794"/>
                </a:cubicBezTo>
                <a:cubicBezTo>
                  <a:pt x="20635" y="24114"/>
                  <a:pt x="20452" y="24319"/>
                  <a:pt x="20201" y="24525"/>
                </a:cubicBezTo>
                <a:cubicBezTo>
                  <a:pt x="20064" y="24616"/>
                  <a:pt x="19904" y="24707"/>
                  <a:pt x="19744" y="24799"/>
                </a:cubicBezTo>
                <a:cubicBezTo>
                  <a:pt x="19699" y="24684"/>
                  <a:pt x="19653" y="24616"/>
                  <a:pt x="19585" y="24479"/>
                </a:cubicBezTo>
                <a:cubicBezTo>
                  <a:pt x="19425" y="24639"/>
                  <a:pt x="19265" y="24753"/>
                  <a:pt x="19128" y="24890"/>
                </a:cubicBezTo>
                <a:cubicBezTo>
                  <a:pt x="19197" y="25072"/>
                  <a:pt x="19265" y="25209"/>
                  <a:pt x="19356" y="25415"/>
                </a:cubicBezTo>
                <a:cubicBezTo>
                  <a:pt x="19151" y="25575"/>
                  <a:pt x="18946" y="25689"/>
                  <a:pt x="18786" y="25849"/>
                </a:cubicBezTo>
                <a:cubicBezTo>
                  <a:pt x="18512" y="26145"/>
                  <a:pt x="17941" y="26214"/>
                  <a:pt x="17987" y="26716"/>
                </a:cubicBezTo>
                <a:cubicBezTo>
                  <a:pt x="17690" y="26921"/>
                  <a:pt x="17348" y="27035"/>
                  <a:pt x="17188" y="27264"/>
                </a:cubicBezTo>
                <a:cubicBezTo>
                  <a:pt x="17005" y="27560"/>
                  <a:pt x="16777" y="27652"/>
                  <a:pt x="16503" y="27743"/>
                </a:cubicBezTo>
                <a:cubicBezTo>
                  <a:pt x="16640" y="27926"/>
                  <a:pt x="16595" y="28063"/>
                  <a:pt x="16435" y="28200"/>
                </a:cubicBezTo>
                <a:cubicBezTo>
                  <a:pt x="16343" y="28154"/>
                  <a:pt x="16252" y="28085"/>
                  <a:pt x="16229" y="28063"/>
                </a:cubicBezTo>
                <a:cubicBezTo>
                  <a:pt x="16047" y="28314"/>
                  <a:pt x="15864" y="28542"/>
                  <a:pt x="15636" y="28816"/>
                </a:cubicBezTo>
                <a:cubicBezTo>
                  <a:pt x="15590" y="28725"/>
                  <a:pt x="15545" y="28679"/>
                  <a:pt x="15545" y="28656"/>
                </a:cubicBezTo>
                <a:cubicBezTo>
                  <a:pt x="15430" y="28702"/>
                  <a:pt x="15316" y="28725"/>
                  <a:pt x="15202" y="28747"/>
                </a:cubicBezTo>
                <a:cubicBezTo>
                  <a:pt x="15271" y="28884"/>
                  <a:pt x="15339" y="28998"/>
                  <a:pt x="15408" y="29135"/>
                </a:cubicBezTo>
                <a:cubicBezTo>
                  <a:pt x="15293" y="29249"/>
                  <a:pt x="15202" y="29318"/>
                  <a:pt x="15134" y="29386"/>
                </a:cubicBezTo>
                <a:cubicBezTo>
                  <a:pt x="15020" y="29341"/>
                  <a:pt x="14951" y="29295"/>
                  <a:pt x="14837" y="29249"/>
                </a:cubicBezTo>
                <a:lnTo>
                  <a:pt x="14837" y="29249"/>
                </a:lnTo>
                <a:cubicBezTo>
                  <a:pt x="14837" y="29432"/>
                  <a:pt x="14860" y="29569"/>
                  <a:pt x="14860" y="29706"/>
                </a:cubicBezTo>
                <a:cubicBezTo>
                  <a:pt x="14426" y="29866"/>
                  <a:pt x="14107" y="30185"/>
                  <a:pt x="13787" y="30619"/>
                </a:cubicBezTo>
                <a:cubicBezTo>
                  <a:pt x="13696" y="30414"/>
                  <a:pt x="13673" y="30322"/>
                  <a:pt x="13627" y="30231"/>
                </a:cubicBezTo>
                <a:lnTo>
                  <a:pt x="13536" y="30231"/>
                </a:lnTo>
                <a:cubicBezTo>
                  <a:pt x="13513" y="30414"/>
                  <a:pt x="13490" y="30596"/>
                  <a:pt x="13467" y="30802"/>
                </a:cubicBezTo>
                <a:cubicBezTo>
                  <a:pt x="13353" y="30802"/>
                  <a:pt x="13239" y="30779"/>
                  <a:pt x="13102" y="30779"/>
                </a:cubicBezTo>
                <a:cubicBezTo>
                  <a:pt x="12737" y="31281"/>
                  <a:pt x="11984" y="31441"/>
                  <a:pt x="11824" y="32125"/>
                </a:cubicBezTo>
                <a:cubicBezTo>
                  <a:pt x="11824" y="32148"/>
                  <a:pt x="11710" y="32148"/>
                  <a:pt x="11687" y="32171"/>
                </a:cubicBezTo>
                <a:cubicBezTo>
                  <a:pt x="11550" y="32468"/>
                  <a:pt x="11025" y="32422"/>
                  <a:pt x="11116" y="32856"/>
                </a:cubicBezTo>
                <a:cubicBezTo>
                  <a:pt x="10934" y="32924"/>
                  <a:pt x="10774" y="32970"/>
                  <a:pt x="10683" y="33061"/>
                </a:cubicBezTo>
                <a:cubicBezTo>
                  <a:pt x="10569" y="33175"/>
                  <a:pt x="10500" y="33335"/>
                  <a:pt x="10409" y="33495"/>
                </a:cubicBezTo>
                <a:cubicBezTo>
                  <a:pt x="10398" y="33494"/>
                  <a:pt x="10387" y="33494"/>
                  <a:pt x="10376" y="33494"/>
                </a:cubicBezTo>
                <a:cubicBezTo>
                  <a:pt x="9988" y="33494"/>
                  <a:pt x="9809" y="33889"/>
                  <a:pt x="9564" y="34111"/>
                </a:cubicBezTo>
                <a:cubicBezTo>
                  <a:pt x="8720" y="34956"/>
                  <a:pt x="7830" y="35732"/>
                  <a:pt x="7054" y="36645"/>
                </a:cubicBezTo>
                <a:cubicBezTo>
                  <a:pt x="6985" y="36713"/>
                  <a:pt x="6848" y="36759"/>
                  <a:pt x="6757" y="36850"/>
                </a:cubicBezTo>
                <a:cubicBezTo>
                  <a:pt x="6369" y="37238"/>
                  <a:pt x="5958" y="37626"/>
                  <a:pt x="5570" y="38037"/>
                </a:cubicBezTo>
                <a:cubicBezTo>
                  <a:pt x="5479" y="38151"/>
                  <a:pt x="5456" y="38334"/>
                  <a:pt x="5387" y="38494"/>
                </a:cubicBezTo>
                <a:cubicBezTo>
                  <a:pt x="5296" y="38471"/>
                  <a:pt x="5228" y="38448"/>
                  <a:pt x="5159" y="38425"/>
                </a:cubicBezTo>
                <a:cubicBezTo>
                  <a:pt x="4908" y="38653"/>
                  <a:pt x="4680" y="38836"/>
                  <a:pt x="4474" y="39064"/>
                </a:cubicBezTo>
                <a:cubicBezTo>
                  <a:pt x="4041" y="39498"/>
                  <a:pt x="3607" y="39955"/>
                  <a:pt x="3173" y="40388"/>
                </a:cubicBezTo>
                <a:cubicBezTo>
                  <a:pt x="2329" y="41256"/>
                  <a:pt x="1484" y="42100"/>
                  <a:pt x="685" y="42967"/>
                </a:cubicBezTo>
                <a:cubicBezTo>
                  <a:pt x="389" y="43287"/>
                  <a:pt x="46" y="43607"/>
                  <a:pt x="1" y="44086"/>
                </a:cubicBezTo>
                <a:cubicBezTo>
                  <a:pt x="69" y="44223"/>
                  <a:pt x="160" y="44337"/>
                  <a:pt x="252" y="44474"/>
                </a:cubicBezTo>
                <a:cubicBezTo>
                  <a:pt x="378" y="44367"/>
                  <a:pt x="505" y="44334"/>
                  <a:pt x="627" y="44334"/>
                </a:cubicBezTo>
                <a:cubicBezTo>
                  <a:pt x="789" y="44334"/>
                  <a:pt x="943" y="44392"/>
                  <a:pt x="1073" y="44405"/>
                </a:cubicBezTo>
                <a:cubicBezTo>
                  <a:pt x="1210" y="44611"/>
                  <a:pt x="1324" y="44748"/>
                  <a:pt x="1439" y="44930"/>
                </a:cubicBezTo>
                <a:cubicBezTo>
                  <a:pt x="1507" y="44771"/>
                  <a:pt x="1553" y="44679"/>
                  <a:pt x="1598" y="44611"/>
                </a:cubicBezTo>
                <a:cubicBezTo>
                  <a:pt x="1849" y="44862"/>
                  <a:pt x="2078" y="45113"/>
                  <a:pt x="2329" y="45341"/>
                </a:cubicBezTo>
                <a:cubicBezTo>
                  <a:pt x="2306" y="45387"/>
                  <a:pt x="2283" y="45455"/>
                  <a:pt x="2260" y="45524"/>
                </a:cubicBezTo>
                <a:cubicBezTo>
                  <a:pt x="2283" y="45547"/>
                  <a:pt x="2306" y="45570"/>
                  <a:pt x="2329" y="45592"/>
                </a:cubicBezTo>
                <a:cubicBezTo>
                  <a:pt x="2534" y="45455"/>
                  <a:pt x="2717" y="45296"/>
                  <a:pt x="2922" y="45182"/>
                </a:cubicBezTo>
                <a:cubicBezTo>
                  <a:pt x="3926" y="44679"/>
                  <a:pt x="4748" y="43880"/>
                  <a:pt x="5638" y="43173"/>
                </a:cubicBezTo>
                <a:cubicBezTo>
                  <a:pt x="5775" y="43082"/>
                  <a:pt x="5844" y="42899"/>
                  <a:pt x="5958" y="42762"/>
                </a:cubicBezTo>
                <a:cubicBezTo>
                  <a:pt x="6141" y="42648"/>
                  <a:pt x="6369" y="42579"/>
                  <a:pt x="6529" y="42442"/>
                </a:cubicBezTo>
                <a:cubicBezTo>
                  <a:pt x="6894" y="42077"/>
                  <a:pt x="7442" y="41895"/>
                  <a:pt x="7533" y="41438"/>
                </a:cubicBezTo>
                <a:cubicBezTo>
                  <a:pt x="8058" y="41187"/>
                  <a:pt x="8423" y="40890"/>
                  <a:pt x="8765" y="40594"/>
                </a:cubicBezTo>
                <a:cubicBezTo>
                  <a:pt x="9153" y="40251"/>
                  <a:pt x="9519" y="39863"/>
                  <a:pt x="9930" y="39567"/>
                </a:cubicBezTo>
                <a:cubicBezTo>
                  <a:pt x="10340" y="39247"/>
                  <a:pt x="10706" y="38950"/>
                  <a:pt x="11048" y="38585"/>
                </a:cubicBezTo>
                <a:cubicBezTo>
                  <a:pt x="11413" y="38243"/>
                  <a:pt x="11824" y="37923"/>
                  <a:pt x="12212" y="37581"/>
                </a:cubicBezTo>
                <a:cubicBezTo>
                  <a:pt x="13399" y="36645"/>
                  <a:pt x="14586" y="35641"/>
                  <a:pt x="15613" y="34522"/>
                </a:cubicBezTo>
                <a:cubicBezTo>
                  <a:pt x="15887" y="34362"/>
                  <a:pt x="16115" y="34225"/>
                  <a:pt x="16366" y="34066"/>
                </a:cubicBezTo>
                <a:cubicBezTo>
                  <a:pt x="16412" y="33951"/>
                  <a:pt x="16480" y="33792"/>
                  <a:pt x="16526" y="33632"/>
                </a:cubicBezTo>
                <a:cubicBezTo>
                  <a:pt x="16275" y="33381"/>
                  <a:pt x="16298" y="32970"/>
                  <a:pt x="15864" y="32810"/>
                </a:cubicBezTo>
                <a:cubicBezTo>
                  <a:pt x="16024" y="32605"/>
                  <a:pt x="16161" y="32445"/>
                  <a:pt x="16298" y="32308"/>
                </a:cubicBezTo>
                <a:cubicBezTo>
                  <a:pt x="16686" y="32445"/>
                  <a:pt x="16435" y="32787"/>
                  <a:pt x="16549" y="32947"/>
                </a:cubicBezTo>
                <a:cubicBezTo>
                  <a:pt x="16709" y="32902"/>
                  <a:pt x="16846" y="32856"/>
                  <a:pt x="16983" y="32810"/>
                </a:cubicBezTo>
                <a:cubicBezTo>
                  <a:pt x="16937" y="32673"/>
                  <a:pt x="16640" y="32513"/>
                  <a:pt x="16914" y="32308"/>
                </a:cubicBezTo>
                <a:lnTo>
                  <a:pt x="16914" y="32308"/>
                </a:lnTo>
                <a:cubicBezTo>
                  <a:pt x="16983" y="32399"/>
                  <a:pt x="17074" y="32491"/>
                  <a:pt x="17120" y="32559"/>
                </a:cubicBezTo>
                <a:cubicBezTo>
                  <a:pt x="17234" y="32513"/>
                  <a:pt x="17348" y="32445"/>
                  <a:pt x="17439" y="32399"/>
                </a:cubicBezTo>
                <a:cubicBezTo>
                  <a:pt x="17348" y="32308"/>
                  <a:pt x="17234" y="32194"/>
                  <a:pt x="17120" y="32103"/>
                </a:cubicBezTo>
                <a:cubicBezTo>
                  <a:pt x="17142" y="32034"/>
                  <a:pt x="17211" y="31989"/>
                  <a:pt x="17211" y="31920"/>
                </a:cubicBezTo>
                <a:cubicBezTo>
                  <a:pt x="17165" y="31349"/>
                  <a:pt x="17713" y="31190"/>
                  <a:pt x="17964" y="30824"/>
                </a:cubicBezTo>
                <a:cubicBezTo>
                  <a:pt x="17978" y="30825"/>
                  <a:pt x="17991" y="30826"/>
                  <a:pt x="18003" y="30826"/>
                </a:cubicBezTo>
                <a:cubicBezTo>
                  <a:pt x="18288" y="30826"/>
                  <a:pt x="18332" y="30586"/>
                  <a:pt x="18398" y="30368"/>
                </a:cubicBezTo>
                <a:cubicBezTo>
                  <a:pt x="18457" y="30385"/>
                  <a:pt x="18509" y="30392"/>
                  <a:pt x="18554" y="30392"/>
                </a:cubicBezTo>
                <a:cubicBezTo>
                  <a:pt x="18941" y="30392"/>
                  <a:pt x="18844" y="29838"/>
                  <a:pt x="19151" y="29797"/>
                </a:cubicBezTo>
                <a:cubicBezTo>
                  <a:pt x="19128" y="29615"/>
                  <a:pt x="19082" y="29478"/>
                  <a:pt x="19060" y="29318"/>
                </a:cubicBezTo>
                <a:lnTo>
                  <a:pt x="19060" y="29318"/>
                </a:lnTo>
                <a:cubicBezTo>
                  <a:pt x="19219" y="29409"/>
                  <a:pt x="19356" y="29501"/>
                  <a:pt x="19402" y="29546"/>
                </a:cubicBezTo>
                <a:cubicBezTo>
                  <a:pt x="19722" y="29295"/>
                  <a:pt x="19996" y="29113"/>
                  <a:pt x="20315" y="28861"/>
                </a:cubicBezTo>
                <a:cubicBezTo>
                  <a:pt x="20338" y="28907"/>
                  <a:pt x="20452" y="28998"/>
                  <a:pt x="20543" y="29135"/>
                </a:cubicBezTo>
                <a:cubicBezTo>
                  <a:pt x="20361" y="29227"/>
                  <a:pt x="20247" y="29295"/>
                  <a:pt x="20087" y="29386"/>
                </a:cubicBezTo>
                <a:cubicBezTo>
                  <a:pt x="20201" y="29432"/>
                  <a:pt x="20247" y="29455"/>
                  <a:pt x="20292" y="29478"/>
                </a:cubicBezTo>
                <a:cubicBezTo>
                  <a:pt x="20247" y="29729"/>
                  <a:pt x="20201" y="29957"/>
                  <a:pt x="20178" y="30185"/>
                </a:cubicBezTo>
                <a:cubicBezTo>
                  <a:pt x="20247" y="30185"/>
                  <a:pt x="20315" y="30208"/>
                  <a:pt x="20406" y="30231"/>
                </a:cubicBezTo>
                <a:cubicBezTo>
                  <a:pt x="20338" y="30322"/>
                  <a:pt x="20292" y="30391"/>
                  <a:pt x="20247" y="30482"/>
                </a:cubicBezTo>
                <a:cubicBezTo>
                  <a:pt x="20283" y="30489"/>
                  <a:pt x="20316" y="30492"/>
                  <a:pt x="20345" y="30492"/>
                </a:cubicBezTo>
                <a:cubicBezTo>
                  <a:pt x="20627" y="30492"/>
                  <a:pt x="20600" y="30214"/>
                  <a:pt x="20703" y="30048"/>
                </a:cubicBezTo>
                <a:lnTo>
                  <a:pt x="21023" y="30048"/>
                </a:lnTo>
                <a:cubicBezTo>
                  <a:pt x="21045" y="29866"/>
                  <a:pt x="21045" y="29706"/>
                  <a:pt x="21091" y="29523"/>
                </a:cubicBezTo>
                <a:cubicBezTo>
                  <a:pt x="21160" y="29615"/>
                  <a:pt x="21205" y="29683"/>
                  <a:pt x="21274" y="29774"/>
                </a:cubicBezTo>
                <a:cubicBezTo>
                  <a:pt x="21411" y="29546"/>
                  <a:pt x="21525" y="29364"/>
                  <a:pt x="21616" y="29158"/>
                </a:cubicBezTo>
                <a:lnTo>
                  <a:pt x="21616" y="29158"/>
                </a:lnTo>
                <a:cubicBezTo>
                  <a:pt x="21591" y="29162"/>
                  <a:pt x="21567" y="29163"/>
                  <a:pt x="21544" y="29163"/>
                </a:cubicBezTo>
                <a:cubicBezTo>
                  <a:pt x="21264" y="29163"/>
                  <a:pt x="21200" y="28911"/>
                  <a:pt x="21137" y="28679"/>
                </a:cubicBezTo>
                <a:cubicBezTo>
                  <a:pt x="21182" y="28610"/>
                  <a:pt x="21251" y="28542"/>
                  <a:pt x="21319" y="28473"/>
                </a:cubicBezTo>
                <a:cubicBezTo>
                  <a:pt x="21228" y="28336"/>
                  <a:pt x="21160" y="28177"/>
                  <a:pt x="21045" y="27994"/>
                </a:cubicBezTo>
                <a:cubicBezTo>
                  <a:pt x="21228" y="27971"/>
                  <a:pt x="21342" y="27971"/>
                  <a:pt x="21434" y="27971"/>
                </a:cubicBezTo>
                <a:cubicBezTo>
                  <a:pt x="21799" y="28131"/>
                  <a:pt x="21822" y="28428"/>
                  <a:pt x="21799" y="28725"/>
                </a:cubicBezTo>
                <a:cubicBezTo>
                  <a:pt x="21730" y="28770"/>
                  <a:pt x="21662" y="28793"/>
                  <a:pt x="21548" y="28839"/>
                </a:cubicBezTo>
                <a:cubicBezTo>
                  <a:pt x="21593" y="28953"/>
                  <a:pt x="21639" y="29044"/>
                  <a:pt x="21662" y="29113"/>
                </a:cubicBezTo>
                <a:cubicBezTo>
                  <a:pt x="21867" y="28998"/>
                  <a:pt x="22073" y="28884"/>
                  <a:pt x="22278" y="28770"/>
                </a:cubicBezTo>
                <a:cubicBezTo>
                  <a:pt x="22301" y="28633"/>
                  <a:pt x="22347" y="28473"/>
                  <a:pt x="22392" y="28291"/>
                </a:cubicBezTo>
                <a:cubicBezTo>
                  <a:pt x="22232" y="28154"/>
                  <a:pt x="22050" y="27994"/>
                  <a:pt x="21844" y="27789"/>
                </a:cubicBezTo>
                <a:cubicBezTo>
                  <a:pt x="22027" y="27515"/>
                  <a:pt x="22210" y="27218"/>
                  <a:pt x="22415" y="26898"/>
                </a:cubicBezTo>
                <a:cubicBezTo>
                  <a:pt x="22575" y="26898"/>
                  <a:pt x="22735" y="26921"/>
                  <a:pt x="22917" y="26921"/>
                </a:cubicBezTo>
                <a:cubicBezTo>
                  <a:pt x="23008" y="26853"/>
                  <a:pt x="23100" y="26739"/>
                  <a:pt x="23145" y="26716"/>
                </a:cubicBezTo>
                <a:cubicBezTo>
                  <a:pt x="23260" y="26374"/>
                  <a:pt x="23191" y="26054"/>
                  <a:pt x="23442" y="25849"/>
                </a:cubicBezTo>
                <a:cubicBezTo>
                  <a:pt x="23785" y="25575"/>
                  <a:pt x="24104" y="25278"/>
                  <a:pt x="24492" y="24958"/>
                </a:cubicBezTo>
                <a:cubicBezTo>
                  <a:pt x="24606" y="24981"/>
                  <a:pt x="24766" y="25027"/>
                  <a:pt x="24926" y="25072"/>
                </a:cubicBezTo>
                <a:lnTo>
                  <a:pt x="24926" y="25095"/>
                </a:lnTo>
                <a:cubicBezTo>
                  <a:pt x="24949" y="24913"/>
                  <a:pt x="24994" y="24707"/>
                  <a:pt x="25017" y="24502"/>
                </a:cubicBezTo>
                <a:cubicBezTo>
                  <a:pt x="25223" y="24479"/>
                  <a:pt x="25405" y="24456"/>
                  <a:pt x="25611" y="24433"/>
                </a:cubicBezTo>
                <a:cubicBezTo>
                  <a:pt x="25611" y="24547"/>
                  <a:pt x="25633" y="24616"/>
                  <a:pt x="25633" y="24753"/>
                </a:cubicBezTo>
                <a:cubicBezTo>
                  <a:pt x="25588" y="24753"/>
                  <a:pt x="25542" y="24753"/>
                  <a:pt x="25451" y="24776"/>
                </a:cubicBezTo>
                <a:cubicBezTo>
                  <a:pt x="25429" y="24818"/>
                  <a:pt x="25388" y="24901"/>
                  <a:pt x="25327" y="24987"/>
                </a:cubicBezTo>
                <a:lnTo>
                  <a:pt x="25327" y="24987"/>
                </a:lnTo>
                <a:cubicBezTo>
                  <a:pt x="25322" y="24985"/>
                  <a:pt x="25318" y="24983"/>
                  <a:pt x="25314" y="24981"/>
                </a:cubicBezTo>
                <a:lnTo>
                  <a:pt x="25314" y="25004"/>
                </a:lnTo>
                <a:cubicBezTo>
                  <a:pt x="25318" y="24998"/>
                  <a:pt x="25322" y="24992"/>
                  <a:pt x="25327" y="24987"/>
                </a:cubicBezTo>
                <a:lnTo>
                  <a:pt x="25327" y="24987"/>
                </a:lnTo>
                <a:cubicBezTo>
                  <a:pt x="25483" y="25052"/>
                  <a:pt x="25660" y="25097"/>
                  <a:pt x="25816" y="25164"/>
                </a:cubicBezTo>
                <a:cubicBezTo>
                  <a:pt x="25793" y="25324"/>
                  <a:pt x="25793" y="25415"/>
                  <a:pt x="25770" y="25529"/>
                </a:cubicBezTo>
                <a:cubicBezTo>
                  <a:pt x="25793" y="25529"/>
                  <a:pt x="25816" y="25529"/>
                  <a:pt x="25839" y="25552"/>
                </a:cubicBezTo>
                <a:cubicBezTo>
                  <a:pt x="25907" y="25460"/>
                  <a:pt x="25976" y="25369"/>
                  <a:pt x="26044" y="25278"/>
                </a:cubicBezTo>
                <a:cubicBezTo>
                  <a:pt x="26136" y="25255"/>
                  <a:pt x="26250" y="25255"/>
                  <a:pt x="26364" y="25232"/>
                </a:cubicBezTo>
                <a:cubicBezTo>
                  <a:pt x="26432" y="24844"/>
                  <a:pt x="26090" y="24867"/>
                  <a:pt x="25953" y="24776"/>
                </a:cubicBezTo>
                <a:cubicBezTo>
                  <a:pt x="25999" y="24570"/>
                  <a:pt x="26044" y="24388"/>
                  <a:pt x="26090" y="24137"/>
                </a:cubicBezTo>
                <a:cubicBezTo>
                  <a:pt x="26272" y="24433"/>
                  <a:pt x="26432" y="24684"/>
                  <a:pt x="26592" y="24936"/>
                </a:cubicBezTo>
                <a:cubicBezTo>
                  <a:pt x="26660" y="24799"/>
                  <a:pt x="26706" y="24662"/>
                  <a:pt x="26775" y="24525"/>
                </a:cubicBezTo>
                <a:cubicBezTo>
                  <a:pt x="26866" y="24547"/>
                  <a:pt x="26934" y="24547"/>
                  <a:pt x="27026" y="24547"/>
                </a:cubicBezTo>
                <a:cubicBezTo>
                  <a:pt x="27094" y="24456"/>
                  <a:pt x="27140" y="24342"/>
                  <a:pt x="27231" y="24251"/>
                </a:cubicBezTo>
                <a:cubicBezTo>
                  <a:pt x="27437" y="24068"/>
                  <a:pt x="27642" y="23886"/>
                  <a:pt x="27847" y="23703"/>
                </a:cubicBezTo>
                <a:cubicBezTo>
                  <a:pt x="28213" y="23406"/>
                  <a:pt x="28578" y="23109"/>
                  <a:pt x="28920" y="22790"/>
                </a:cubicBezTo>
                <a:cubicBezTo>
                  <a:pt x="29034" y="22653"/>
                  <a:pt x="29126" y="22493"/>
                  <a:pt x="29263" y="22288"/>
                </a:cubicBezTo>
                <a:cubicBezTo>
                  <a:pt x="29308" y="22288"/>
                  <a:pt x="29422" y="22265"/>
                  <a:pt x="29468" y="22265"/>
                </a:cubicBezTo>
                <a:cubicBezTo>
                  <a:pt x="29856" y="21877"/>
                  <a:pt x="30221" y="21512"/>
                  <a:pt x="30586" y="21147"/>
                </a:cubicBezTo>
                <a:cubicBezTo>
                  <a:pt x="30952" y="20804"/>
                  <a:pt x="30974" y="20690"/>
                  <a:pt x="30723" y="20302"/>
                </a:cubicBezTo>
                <a:lnTo>
                  <a:pt x="30723" y="20302"/>
                </a:lnTo>
                <a:cubicBezTo>
                  <a:pt x="30655" y="20348"/>
                  <a:pt x="30609" y="20370"/>
                  <a:pt x="30518" y="20462"/>
                </a:cubicBezTo>
                <a:cubicBezTo>
                  <a:pt x="30518" y="20234"/>
                  <a:pt x="30541" y="20097"/>
                  <a:pt x="30564" y="19960"/>
                </a:cubicBezTo>
                <a:cubicBezTo>
                  <a:pt x="30746" y="20051"/>
                  <a:pt x="30906" y="20119"/>
                  <a:pt x="31043" y="20188"/>
                </a:cubicBezTo>
                <a:cubicBezTo>
                  <a:pt x="31111" y="20302"/>
                  <a:pt x="31157" y="20393"/>
                  <a:pt x="31226" y="20576"/>
                </a:cubicBezTo>
                <a:cubicBezTo>
                  <a:pt x="31340" y="20416"/>
                  <a:pt x="31408" y="20302"/>
                  <a:pt x="31477" y="20188"/>
                </a:cubicBezTo>
                <a:cubicBezTo>
                  <a:pt x="31522" y="20119"/>
                  <a:pt x="31568" y="20051"/>
                  <a:pt x="31614" y="20005"/>
                </a:cubicBezTo>
                <a:cubicBezTo>
                  <a:pt x="31865" y="19777"/>
                  <a:pt x="32116" y="19503"/>
                  <a:pt x="32390" y="19320"/>
                </a:cubicBezTo>
                <a:cubicBezTo>
                  <a:pt x="32595" y="19161"/>
                  <a:pt x="32709" y="18910"/>
                  <a:pt x="32915" y="18796"/>
                </a:cubicBezTo>
                <a:cubicBezTo>
                  <a:pt x="33166" y="18613"/>
                  <a:pt x="33211" y="18407"/>
                  <a:pt x="33166" y="18156"/>
                </a:cubicBezTo>
                <a:cubicBezTo>
                  <a:pt x="33250" y="18093"/>
                  <a:pt x="33354" y="17971"/>
                  <a:pt x="33423" y="17971"/>
                </a:cubicBezTo>
                <a:cubicBezTo>
                  <a:pt x="33429" y="17971"/>
                  <a:pt x="33434" y="17972"/>
                  <a:pt x="33440" y="17974"/>
                </a:cubicBezTo>
                <a:cubicBezTo>
                  <a:pt x="33492" y="17986"/>
                  <a:pt x="33537" y="17992"/>
                  <a:pt x="33576" y="17992"/>
                </a:cubicBezTo>
                <a:cubicBezTo>
                  <a:pt x="33828" y="17992"/>
                  <a:pt x="33828" y="17755"/>
                  <a:pt x="33828" y="17517"/>
                </a:cubicBezTo>
                <a:cubicBezTo>
                  <a:pt x="33919" y="17631"/>
                  <a:pt x="33987" y="17700"/>
                  <a:pt x="34033" y="17746"/>
                </a:cubicBezTo>
                <a:cubicBezTo>
                  <a:pt x="34444" y="17221"/>
                  <a:pt x="35174" y="17015"/>
                  <a:pt x="35357" y="16285"/>
                </a:cubicBezTo>
                <a:cubicBezTo>
                  <a:pt x="35448" y="16262"/>
                  <a:pt x="35540" y="16239"/>
                  <a:pt x="35631" y="16216"/>
                </a:cubicBezTo>
                <a:cubicBezTo>
                  <a:pt x="35676" y="16102"/>
                  <a:pt x="35699" y="15988"/>
                  <a:pt x="35745" y="15874"/>
                </a:cubicBezTo>
                <a:lnTo>
                  <a:pt x="35745" y="15874"/>
                </a:lnTo>
                <a:cubicBezTo>
                  <a:pt x="35540" y="15897"/>
                  <a:pt x="35357" y="15920"/>
                  <a:pt x="35174" y="15965"/>
                </a:cubicBezTo>
                <a:cubicBezTo>
                  <a:pt x="35174" y="15851"/>
                  <a:pt x="35174" y="15737"/>
                  <a:pt x="35174" y="15600"/>
                </a:cubicBezTo>
                <a:cubicBezTo>
                  <a:pt x="35187" y="15601"/>
                  <a:pt x="35199" y="15601"/>
                  <a:pt x="35211" y="15601"/>
                </a:cubicBezTo>
                <a:cubicBezTo>
                  <a:pt x="35501" y="15601"/>
                  <a:pt x="35594" y="15344"/>
                  <a:pt x="35813" y="15235"/>
                </a:cubicBezTo>
                <a:cubicBezTo>
                  <a:pt x="35973" y="15166"/>
                  <a:pt x="35996" y="14847"/>
                  <a:pt x="35950" y="14596"/>
                </a:cubicBezTo>
                <a:cubicBezTo>
                  <a:pt x="35905" y="14345"/>
                  <a:pt x="35836" y="14094"/>
                  <a:pt x="36019" y="13842"/>
                </a:cubicBezTo>
                <a:cubicBezTo>
                  <a:pt x="36133" y="13888"/>
                  <a:pt x="36224" y="13911"/>
                  <a:pt x="36338" y="13957"/>
                </a:cubicBezTo>
                <a:cubicBezTo>
                  <a:pt x="36475" y="13637"/>
                  <a:pt x="36658" y="13409"/>
                  <a:pt x="36955" y="13317"/>
                </a:cubicBezTo>
                <a:cubicBezTo>
                  <a:pt x="37046" y="13386"/>
                  <a:pt x="37092" y="13432"/>
                  <a:pt x="37183" y="13500"/>
                </a:cubicBezTo>
                <a:cubicBezTo>
                  <a:pt x="37183" y="13089"/>
                  <a:pt x="37297" y="12792"/>
                  <a:pt x="37617" y="12564"/>
                </a:cubicBezTo>
                <a:cubicBezTo>
                  <a:pt x="37913" y="12359"/>
                  <a:pt x="38096" y="11948"/>
                  <a:pt x="38416" y="11765"/>
                </a:cubicBezTo>
                <a:cubicBezTo>
                  <a:pt x="38712" y="11606"/>
                  <a:pt x="38758" y="11446"/>
                  <a:pt x="38667" y="11126"/>
                </a:cubicBezTo>
                <a:lnTo>
                  <a:pt x="38667" y="11126"/>
                </a:lnTo>
                <a:cubicBezTo>
                  <a:pt x="38804" y="11195"/>
                  <a:pt x="38895" y="11240"/>
                  <a:pt x="38941" y="11263"/>
                </a:cubicBezTo>
                <a:cubicBezTo>
                  <a:pt x="39100" y="11126"/>
                  <a:pt x="39237" y="10989"/>
                  <a:pt x="39397" y="10898"/>
                </a:cubicBezTo>
                <a:cubicBezTo>
                  <a:pt x="39580" y="10807"/>
                  <a:pt x="39534" y="10533"/>
                  <a:pt x="39694" y="10533"/>
                </a:cubicBezTo>
                <a:cubicBezTo>
                  <a:pt x="39876" y="10624"/>
                  <a:pt x="39968" y="10693"/>
                  <a:pt x="40173" y="10807"/>
                </a:cubicBezTo>
                <a:cubicBezTo>
                  <a:pt x="39945" y="10487"/>
                  <a:pt x="39945" y="10305"/>
                  <a:pt x="40219" y="10168"/>
                </a:cubicBezTo>
                <a:cubicBezTo>
                  <a:pt x="40333" y="10282"/>
                  <a:pt x="40447" y="10373"/>
                  <a:pt x="40607" y="10487"/>
                </a:cubicBezTo>
                <a:cubicBezTo>
                  <a:pt x="40561" y="10076"/>
                  <a:pt x="40538" y="9711"/>
                  <a:pt x="40515" y="9323"/>
                </a:cubicBezTo>
                <a:lnTo>
                  <a:pt x="40515" y="9323"/>
                </a:lnTo>
                <a:cubicBezTo>
                  <a:pt x="40652" y="9369"/>
                  <a:pt x="40744" y="9392"/>
                  <a:pt x="40812" y="9414"/>
                </a:cubicBezTo>
                <a:cubicBezTo>
                  <a:pt x="41063" y="9163"/>
                  <a:pt x="41269" y="8958"/>
                  <a:pt x="41451" y="8775"/>
                </a:cubicBezTo>
                <a:cubicBezTo>
                  <a:pt x="41611" y="8501"/>
                  <a:pt x="41748" y="8273"/>
                  <a:pt x="41885" y="8022"/>
                </a:cubicBezTo>
                <a:cubicBezTo>
                  <a:pt x="42045" y="8113"/>
                  <a:pt x="42136" y="8159"/>
                  <a:pt x="42227" y="8205"/>
                </a:cubicBezTo>
                <a:cubicBezTo>
                  <a:pt x="42090" y="8319"/>
                  <a:pt x="41976" y="8410"/>
                  <a:pt x="41885" y="8524"/>
                </a:cubicBezTo>
                <a:cubicBezTo>
                  <a:pt x="42028" y="8397"/>
                  <a:pt x="42171" y="8314"/>
                  <a:pt x="42345" y="8314"/>
                </a:cubicBezTo>
                <a:cubicBezTo>
                  <a:pt x="42421" y="8314"/>
                  <a:pt x="42503" y="8330"/>
                  <a:pt x="42593" y="8364"/>
                </a:cubicBezTo>
                <a:cubicBezTo>
                  <a:pt x="42456" y="8205"/>
                  <a:pt x="42319" y="8022"/>
                  <a:pt x="42159" y="7839"/>
                </a:cubicBezTo>
                <a:cubicBezTo>
                  <a:pt x="42227" y="7771"/>
                  <a:pt x="42296" y="7702"/>
                  <a:pt x="42341" y="7634"/>
                </a:cubicBezTo>
                <a:cubicBezTo>
                  <a:pt x="42501" y="7611"/>
                  <a:pt x="42615" y="7611"/>
                  <a:pt x="42661" y="7611"/>
                </a:cubicBezTo>
                <a:cubicBezTo>
                  <a:pt x="42821" y="7680"/>
                  <a:pt x="42912" y="7725"/>
                  <a:pt x="43049" y="7794"/>
                </a:cubicBezTo>
                <a:cubicBezTo>
                  <a:pt x="43072" y="7520"/>
                  <a:pt x="43095" y="7337"/>
                  <a:pt x="43118" y="7155"/>
                </a:cubicBezTo>
                <a:cubicBezTo>
                  <a:pt x="43302" y="7155"/>
                  <a:pt x="43136" y="7487"/>
                  <a:pt x="43284" y="7487"/>
                </a:cubicBezTo>
                <a:cubicBezTo>
                  <a:pt x="43300" y="7487"/>
                  <a:pt x="43321" y="7483"/>
                  <a:pt x="43346" y="7474"/>
                </a:cubicBezTo>
                <a:cubicBezTo>
                  <a:pt x="43437" y="7155"/>
                  <a:pt x="43528" y="6904"/>
                  <a:pt x="43597" y="6607"/>
                </a:cubicBezTo>
                <a:cubicBezTo>
                  <a:pt x="43711" y="6744"/>
                  <a:pt x="43802" y="6835"/>
                  <a:pt x="43871" y="6926"/>
                </a:cubicBezTo>
                <a:cubicBezTo>
                  <a:pt x="43939" y="6881"/>
                  <a:pt x="44008" y="6858"/>
                  <a:pt x="44053" y="6835"/>
                </a:cubicBezTo>
                <a:cubicBezTo>
                  <a:pt x="44076" y="6721"/>
                  <a:pt x="44099" y="6630"/>
                  <a:pt x="44145" y="6493"/>
                </a:cubicBezTo>
                <a:cubicBezTo>
                  <a:pt x="44282" y="6561"/>
                  <a:pt x="44419" y="6607"/>
                  <a:pt x="44556" y="6652"/>
                </a:cubicBezTo>
                <a:cubicBezTo>
                  <a:pt x="44624" y="6584"/>
                  <a:pt x="44670" y="6516"/>
                  <a:pt x="44784" y="6379"/>
                </a:cubicBezTo>
                <a:lnTo>
                  <a:pt x="44784" y="6379"/>
                </a:lnTo>
                <a:cubicBezTo>
                  <a:pt x="44601" y="6401"/>
                  <a:pt x="44487" y="6401"/>
                  <a:pt x="44373" y="6424"/>
                </a:cubicBezTo>
                <a:lnTo>
                  <a:pt x="44373" y="6173"/>
                </a:lnTo>
                <a:cubicBezTo>
                  <a:pt x="44570" y="6100"/>
                  <a:pt x="44678" y="6061"/>
                  <a:pt x="44767" y="6061"/>
                </a:cubicBezTo>
                <a:cubicBezTo>
                  <a:pt x="44873" y="6061"/>
                  <a:pt x="44952" y="6117"/>
                  <a:pt x="45126" y="6242"/>
                </a:cubicBezTo>
                <a:cubicBezTo>
                  <a:pt x="44944" y="5785"/>
                  <a:pt x="45400" y="5945"/>
                  <a:pt x="45514" y="5717"/>
                </a:cubicBezTo>
                <a:cubicBezTo>
                  <a:pt x="45606" y="5511"/>
                  <a:pt x="45834" y="5374"/>
                  <a:pt x="45994" y="5192"/>
                </a:cubicBezTo>
                <a:cubicBezTo>
                  <a:pt x="46016" y="5214"/>
                  <a:pt x="46016" y="5214"/>
                  <a:pt x="46039" y="5237"/>
                </a:cubicBezTo>
                <a:cubicBezTo>
                  <a:pt x="46108" y="5100"/>
                  <a:pt x="46153" y="4941"/>
                  <a:pt x="46222" y="4804"/>
                </a:cubicBezTo>
                <a:cubicBezTo>
                  <a:pt x="46270" y="4820"/>
                  <a:pt x="46330" y="4836"/>
                  <a:pt x="46369" y="4836"/>
                </a:cubicBezTo>
                <a:cubicBezTo>
                  <a:pt x="46385" y="4836"/>
                  <a:pt x="46398" y="4833"/>
                  <a:pt x="46404" y="4826"/>
                </a:cubicBezTo>
                <a:cubicBezTo>
                  <a:pt x="46883" y="4325"/>
                  <a:pt x="47361" y="3824"/>
                  <a:pt x="47862" y="3277"/>
                </a:cubicBezTo>
                <a:lnTo>
                  <a:pt x="47862" y="3277"/>
                </a:lnTo>
                <a:cubicBezTo>
                  <a:pt x="47868" y="3285"/>
                  <a:pt x="47909" y="3304"/>
                  <a:pt x="47936" y="3304"/>
                </a:cubicBezTo>
                <a:cubicBezTo>
                  <a:pt x="47945" y="3304"/>
                  <a:pt x="47952" y="3302"/>
                  <a:pt x="47957" y="3297"/>
                </a:cubicBezTo>
                <a:cubicBezTo>
                  <a:pt x="48390" y="2841"/>
                  <a:pt x="48847" y="2384"/>
                  <a:pt x="49189" y="1768"/>
                </a:cubicBezTo>
                <a:cubicBezTo>
                  <a:pt x="49075" y="1677"/>
                  <a:pt x="48961" y="1585"/>
                  <a:pt x="48778" y="1448"/>
                </a:cubicBezTo>
                <a:cubicBezTo>
                  <a:pt x="48778" y="1380"/>
                  <a:pt x="48733" y="1220"/>
                  <a:pt x="48687" y="1037"/>
                </a:cubicBezTo>
                <a:cubicBezTo>
                  <a:pt x="48870" y="718"/>
                  <a:pt x="49075" y="376"/>
                  <a:pt x="49303" y="10"/>
                </a:cubicBezTo>
                <a:cubicBezTo>
                  <a:pt x="49212" y="10"/>
                  <a:pt x="49151" y="0"/>
                  <a:pt x="49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2"/>
          <p:cNvSpPr/>
          <p:nvPr/>
        </p:nvSpPr>
        <p:spPr>
          <a:xfrm rot="1800044">
            <a:off x="555209" y="4589122"/>
            <a:ext cx="2081079" cy="1665088"/>
          </a:xfrm>
          <a:custGeom>
            <a:avLst/>
            <a:gdLst/>
            <a:ahLst/>
            <a:cxnLst/>
            <a:rect l="l" t="t" r="r" b="b"/>
            <a:pathLst>
              <a:path w="83245" h="66605" extrusionOk="0">
                <a:moveTo>
                  <a:pt x="3470" y="1621"/>
                </a:moveTo>
                <a:cubicBezTo>
                  <a:pt x="3858" y="1712"/>
                  <a:pt x="4224" y="1804"/>
                  <a:pt x="4680" y="1918"/>
                </a:cubicBezTo>
                <a:cubicBezTo>
                  <a:pt x="4793" y="1886"/>
                  <a:pt x="4887" y="1869"/>
                  <a:pt x="4969" y="1869"/>
                </a:cubicBezTo>
                <a:cubicBezTo>
                  <a:pt x="5186" y="1869"/>
                  <a:pt x="5320" y="1991"/>
                  <a:pt x="5502" y="2306"/>
                </a:cubicBezTo>
                <a:cubicBezTo>
                  <a:pt x="4749" y="2192"/>
                  <a:pt x="4018" y="2169"/>
                  <a:pt x="3288" y="1941"/>
                </a:cubicBezTo>
                <a:cubicBezTo>
                  <a:pt x="3379" y="1781"/>
                  <a:pt x="3425" y="1690"/>
                  <a:pt x="3470" y="1621"/>
                </a:cubicBezTo>
                <a:close/>
                <a:moveTo>
                  <a:pt x="32367" y="3858"/>
                </a:moveTo>
                <a:lnTo>
                  <a:pt x="32367" y="3858"/>
                </a:lnTo>
                <a:cubicBezTo>
                  <a:pt x="32253" y="3995"/>
                  <a:pt x="32139" y="4109"/>
                  <a:pt x="32025" y="4246"/>
                </a:cubicBezTo>
                <a:cubicBezTo>
                  <a:pt x="32158" y="4290"/>
                  <a:pt x="32290" y="4356"/>
                  <a:pt x="32506" y="4443"/>
                </a:cubicBezTo>
                <a:lnTo>
                  <a:pt x="32506" y="4443"/>
                </a:lnTo>
                <a:cubicBezTo>
                  <a:pt x="32544" y="4257"/>
                  <a:pt x="32469" y="4062"/>
                  <a:pt x="32367" y="3858"/>
                </a:cubicBezTo>
                <a:close/>
                <a:moveTo>
                  <a:pt x="32506" y="4443"/>
                </a:moveTo>
                <a:cubicBezTo>
                  <a:pt x="32505" y="4451"/>
                  <a:pt x="32503" y="4458"/>
                  <a:pt x="32501" y="4466"/>
                </a:cubicBezTo>
                <a:lnTo>
                  <a:pt x="32501" y="4466"/>
                </a:lnTo>
                <a:cubicBezTo>
                  <a:pt x="32510" y="4461"/>
                  <a:pt x="32518" y="4456"/>
                  <a:pt x="32527" y="4451"/>
                </a:cubicBezTo>
                <a:cubicBezTo>
                  <a:pt x="32520" y="4449"/>
                  <a:pt x="32513" y="4446"/>
                  <a:pt x="32506" y="4443"/>
                </a:cubicBezTo>
                <a:close/>
                <a:moveTo>
                  <a:pt x="5955" y="4191"/>
                </a:moveTo>
                <a:cubicBezTo>
                  <a:pt x="6119" y="4191"/>
                  <a:pt x="6231" y="4342"/>
                  <a:pt x="6369" y="4429"/>
                </a:cubicBezTo>
                <a:cubicBezTo>
                  <a:pt x="6420" y="4335"/>
                  <a:pt x="6472" y="4305"/>
                  <a:pt x="6527" y="4305"/>
                </a:cubicBezTo>
                <a:cubicBezTo>
                  <a:pt x="6623" y="4305"/>
                  <a:pt x="6724" y="4399"/>
                  <a:pt x="6826" y="4399"/>
                </a:cubicBezTo>
                <a:cubicBezTo>
                  <a:pt x="6849" y="4399"/>
                  <a:pt x="6871" y="4394"/>
                  <a:pt x="6894" y="4383"/>
                </a:cubicBezTo>
                <a:cubicBezTo>
                  <a:pt x="6917" y="4520"/>
                  <a:pt x="6917" y="4634"/>
                  <a:pt x="6917" y="4748"/>
                </a:cubicBezTo>
                <a:cubicBezTo>
                  <a:pt x="6803" y="4748"/>
                  <a:pt x="6734" y="4725"/>
                  <a:pt x="6643" y="4725"/>
                </a:cubicBezTo>
                <a:cubicBezTo>
                  <a:pt x="6597" y="4817"/>
                  <a:pt x="6575" y="4885"/>
                  <a:pt x="6552" y="4954"/>
                </a:cubicBezTo>
                <a:cubicBezTo>
                  <a:pt x="6324" y="4862"/>
                  <a:pt x="6118" y="4771"/>
                  <a:pt x="5890" y="4657"/>
                </a:cubicBezTo>
                <a:cubicBezTo>
                  <a:pt x="5958" y="4566"/>
                  <a:pt x="6004" y="4497"/>
                  <a:pt x="6072" y="4429"/>
                </a:cubicBezTo>
                <a:cubicBezTo>
                  <a:pt x="5981" y="4383"/>
                  <a:pt x="5867" y="4314"/>
                  <a:pt x="5776" y="4246"/>
                </a:cubicBezTo>
                <a:cubicBezTo>
                  <a:pt x="5843" y="4207"/>
                  <a:pt x="5902" y="4191"/>
                  <a:pt x="5955" y="4191"/>
                </a:cubicBezTo>
                <a:close/>
                <a:moveTo>
                  <a:pt x="42520" y="4949"/>
                </a:moveTo>
                <a:cubicBezTo>
                  <a:pt x="42520" y="4949"/>
                  <a:pt x="42521" y="4951"/>
                  <a:pt x="42524" y="4954"/>
                </a:cubicBezTo>
                <a:lnTo>
                  <a:pt x="42524" y="4954"/>
                </a:lnTo>
                <a:cubicBezTo>
                  <a:pt x="42524" y="4954"/>
                  <a:pt x="42524" y="4954"/>
                  <a:pt x="42524" y="4954"/>
                </a:cubicBezTo>
                <a:cubicBezTo>
                  <a:pt x="42522" y="4951"/>
                  <a:pt x="42520" y="4949"/>
                  <a:pt x="42520" y="4949"/>
                </a:cubicBezTo>
                <a:close/>
                <a:moveTo>
                  <a:pt x="1553" y="3653"/>
                </a:moveTo>
                <a:cubicBezTo>
                  <a:pt x="1804" y="3881"/>
                  <a:pt x="1804" y="4178"/>
                  <a:pt x="1804" y="4497"/>
                </a:cubicBezTo>
                <a:lnTo>
                  <a:pt x="2192" y="4497"/>
                </a:lnTo>
                <a:cubicBezTo>
                  <a:pt x="2261" y="4748"/>
                  <a:pt x="2283" y="4954"/>
                  <a:pt x="2352" y="5227"/>
                </a:cubicBezTo>
                <a:cubicBezTo>
                  <a:pt x="2169" y="5159"/>
                  <a:pt x="2055" y="5068"/>
                  <a:pt x="1918" y="5045"/>
                </a:cubicBezTo>
                <a:cubicBezTo>
                  <a:pt x="1850" y="5022"/>
                  <a:pt x="1781" y="5016"/>
                  <a:pt x="1701" y="5016"/>
                </a:cubicBezTo>
                <a:cubicBezTo>
                  <a:pt x="1622" y="5016"/>
                  <a:pt x="1530" y="5022"/>
                  <a:pt x="1416" y="5022"/>
                </a:cubicBezTo>
                <a:cubicBezTo>
                  <a:pt x="1576" y="4931"/>
                  <a:pt x="1667" y="4862"/>
                  <a:pt x="1781" y="4794"/>
                </a:cubicBezTo>
                <a:lnTo>
                  <a:pt x="1781" y="4520"/>
                </a:lnTo>
                <a:cubicBezTo>
                  <a:pt x="1667" y="4520"/>
                  <a:pt x="1553" y="4520"/>
                  <a:pt x="1393" y="4497"/>
                </a:cubicBezTo>
                <a:cubicBezTo>
                  <a:pt x="1462" y="4406"/>
                  <a:pt x="1485" y="4360"/>
                  <a:pt x="1553" y="4269"/>
                </a:cubicBezTo>
                <a:cubicBezTo>
                  <a:pt x="1485" y="4223"/>
                  <a:pt x="1416" y="4178"/>
                  <a:pt x="1370" y="4155"/>
                </a:cubicBezTo>
                <a:lnTo>
                  <a:pt x="1370" y="3744"/>
                </a:lnTo>
                <a:cubicBezTo>
                  <a:pt x="1393" y="3721"/>
                  <a:pt x="1485" y="3675"/>
                  <a:pt x="1553" y="3653"/>
                </a:cubicBezTo>
                <a:close/>
                <a:moveTo>
                  <a:pt x="43360" y="5659"/>
                </a:moveTo>
                <a:cubicBezTo>
                  <a:pt x="43364" y="5659"/>
                  <a:pt x="43367" y="5659"/>
                  <a:pt x="43369" y="5661"/>
                </a:cubicBezTo>
                <a:cubicBezTo>
                  <a:pt x="43422" y="5708"/>
                  <a:pt x="43485" y="5722"/>
                  <a:pt x="43552" y="5722"/>
                </a:cubicBezTo>
                <a:cubicBezTo>
                  <a:pt x="43647" y="5722"/>
                  <a:pt x="43750" y="5694"/>
                  <a:pt x="43840" y="5694"/>
                </a:cubicBezTo>
                <a:cubicBezTo>
                  <a:pt x="43932" y="5694"/>
                  <a:pt x="44011" y="5723"/>
                  <a:pt x="44054" y="5844"/>
                </a:cubicBezTo>
                <a:cubicBezTo>
                  <a:pt x="44350" y="5798"/>
                  <a:pt x="44624" y="5775"/>
                  <a:pt x="44944" y="5730"/>
                </a:cubicBezTo>
                <a:cubicBezTo>
                  <a:pt x="44979" y="5906"/>
                  <a:pt x="45051" y="5955"/>
                  <a:pt x="45143" y="5955"/>
                </a:cubicBezTo>
                <a:cubicBezTo>
                  <a:pt x="45230" y="5955"/>
                  <a:pt x="45335" y="5912"/>
                  <a:pt x="45446" y="5889"/>
                </a:cubicBezTo>
                <a:cubicBezTo>
                  <a:pt x="45446" y="6026"/>
                  <a:pt x="45469" y="6186"/>
                  <a:pt x="45492" y="6392"/>
                </a:cubicBezTo>
                <a:cubicBezTo>
                  <a:pt x="44853" y="6323"/>
                  <a:pt x="44259" y="6255"/>
                  <a:pt x="43689" y="6186"/>
                </a:cubicBezTo>
                <a:cubicBezTo>
                  <a:pt x="43620" y="6175"/>
                  <a:pt x="43552" y="6175"/>
                  <a:pt x="43483" y="6175"/>
                </a:cubicBezTo>
                <a:cubicBezTo>
                  <a:pt x="43415" y="6175"/>
                  <a:pt x="43346" y="6175"/>
                  <a:pt x="43278" y="6163"/>
                </a:cubicBezTo>
                <a:cubicBezTo>
                  <a:pt x="43118" y="6141"/>
                  <a:pt x="43004" y="6026"/>
                  <a:pt x="43072" y="5867"/>
                </a:cubicBezTo>
                <a:cubicBezTo>
                  <a:pt x="43093" y="5782"/>
                  <a:pt x="43310" y="5659"/>
                  <a:pt x="43360" y="5659"/>
                </a:cubicBezTo>
                <a:close/>
                <a:moveTo>
                  <a:pt x="33257" y="7487"/>
                </a:moveTo>
                <a:cubicBezTo>
                  <a:pt x="33280" y="7510"/>
                  <a:pt x="33280" y="7533"/>
                  <a:pt x="33303" y="7556"/>
                </a:cubicBezTo>
                <a:cubicBezTo>
                  <a:pt x="33257" y="7624"/>
                  <a:pt x="33189" y="7693"/>
                  <a:pt x="33120" y="7807"/>
                </a:cubicBezTo>
                <a:cubicBezTo>
                  <a:pt x="33098" y="7898"/>
                  <a:pt x="33098" y="8081"/>
                  <a:pt x="33075" y="8218"/>
                </a:cubicBezTo>
                <a:cubicBezTo>
                  <a:pt x="32869" y="8263"/>
                  <a:pt x="32732" y="8286"/>
                  <a:pt x="32527" y="8309"/>
                </a:cubicBezTo>
                <a:cubicBezTo>
                  <a:pt x="32504" y="8286"/>
                  <a:pt x="32481" y="8195"/>
                  <a:pt x="32436" y="8126"/>
                </a:cubicBezTo>
                <a:cubicBezTo>
                  <a:pt x="32664" y="8012"/>
                  <a:pt x="32938" y="7989"/>
                  <a:pt x="32847" y="7624"/>
                </a:cubicBezTo>
                <a:cubicBezTo>
                  <a:pt x="32983" y="7579"/>
                  <a:pt x="33120" y="7533"/>
                  <a:pt x="33257" y="7487"/>
                </a:cubicBezTo>
                <a:close/>
                <a:moveTo>
                  <a:pt x="35859" y="7464"/>
                </a:moveTo>
                <a:lnTo>
                  <a:pt x="35859" y="7784"/>
                </a:lnTo>
                <a:cubicBezTo>
                  <a:pt x="35974" y="7830"/>
                  <a:pt x="36088" y="7898"/>
                  <a:pt x="36202" y="7944"/>
                </a:cubicBezTo>
                <a:cubicBezTo>
                  <a:pt x="36156" y="8012"/>
                  <a:pt x="36133" y="8103"/>
                  <a:pt x="36088" y="8172"/>
                </a:cubicBezTo>
                <a:cubicBezTo>
                  <a:pt x="35996" y="8103"/>
                  <a:pt x="35951" y="8058"/>
                  <a:pt x="35905" y="8035"/>
                </a:cubicBezTo>
                <a:cubicBezTo>
                  <a:pt x="35837" y="8286"/>
                  <a:pt x="35768" y="8560"/>
                  <a:pt x="35677" y="8880"/>
                </a:cubicBezTo>
                <a:cubicBezTo>
                  <a:pt x="35608" y="8697"/>
                  <a:pt x="35563" y="8583"/>
                  <a:pt x="35517" y="8423"/>
                </a:cubicBezTo>
                <a:cubicBezTo>
                  <a:pt x="35449" y="8537"/>
                  <a:pt x="35380" y="8606"/>
                  <a:pt x="35312" y="8697"/>
                </a:cubicBezTo>
                <a:cubicBezTo>
                  <a:pt x="35175" y="8240"/>
                  <a:pt x="35198" y="8218"/>
                  <a:pt x="35654" y="8149"/>
                </a:cubicBezTo>
                <a:cubicBezTo>
                  <a:pt x="35608" y="8058"/>
                  <a:pt x="35563" y="7989"/>
                  <a:pt x="35494" y="7852"/>
                </a:cubicBezTo>
                <a:cubicBezTo>
                  <a:pt x="35586" y="7761"/>
                  <a:pt x="35677" y="7647"/>
                  <a:pt x="35859" y="7464"/>
                </a:cubicBezTo>
                <a:close/>
                <a:moveTo>
                  <a:pt x="38142" y="8263"/>
                </a:moveTo>
                <a:cubicBezTo>
                  <a:pt x="38188" y="8400"/>
                  <a:pt x="38210" y="8492"/>
                  <a:pt x="38233" y="8606"/>
                </a:cubicBezTo>
                <a:lnTo>
                  <a:pt x="38644" y="8606"/>
                </a:lnTo>
                <a:cubicBezTo>
                  <a:pt x="38553" y="8788"/>
                  <a:pt x="38484" y="8925"/>
                  <a:pt x="38439" y="9039"/>
                </a:cubicBezTo>
                <a:cubicBezTo>
                  <a:pt x="38142" y="8902"/>
                  <a:pt x="37914" y="8788"/>
                  <a:pt x="37617" y="8651"/>
                </a:cubicBezTo>
                <a:cubicBezTo>
                  <a:pt x="37777" y="8537"/>
                  <a:pt x="37937" y="8423"/>
                  <a:pt x="38142" y="8263"/>
                </a:cubicBezTo>
                <a:close/>
                <a:moveTo>
                  <a:pt x="4703" y="9131"/>
                </a:moveTo>
                <a:lnTo>
                  <a:pt x="4703" y="9131"/>
                </a:lnTo>
                <a:cubicBezTo>
                  <a:pt x="4657" y="9382"/>
                  <a:pt x="4634" y="9587"/>
                  <a:pt x="4589" y="9793"/>
                </a:cubicBezTo>
                <a:cubicBezTo>
                  <a:pt x="4383" y="9815"/>
                  <a:pt x="4132" y="9838"/>
                  <a:pt x="3858" y="9884"/>
                </a:cubicBezTo>
                <a:cubicBezTo>
                  <a:pt x="3858" y="9838"/>
                  <a:pt x="3836" y="9793"/>
                  <a:pt x="3836" y="9747"/>
                </a:cubicBezTo>
                <a:cubicBezTo>
                  <a:pt x="3995" y="9678"/>
                  <a:pt x="4178" y="9610"/>
                  <a:pt x="4361" y="9564"/>
                </a:cubicBezTo>
                <a:cubicBezTo>
                  <a:pt x="4361" y="9564"/>
                  <a:pt x="4361" y="9541"/>
                  <a:pt x="4361" y="9519"/>
                </a:cubicBezTo>
                <a:cubicBezTo>
                  <a:pt x="4361" y="9473"/>
                  <a:pt x="4338" y="9427"/>
                  <a:pt x="4315" y="9382"/>
                </a:cubicBezTo>
                <a:cubicBezTo>
                  <a:pt x="4429" y="9313"/>
                  <a:pt x="4543" y="9222"/>
                  <a:pt x="4703" y="9131"/>
                </a:cubicBezTo>
                <a:close/>
                <a:moveTo>
                  <a:pt x="41999" y="8971"/>
                </a:moveTo>
                <a:lnTo>
                  <a:pt x="41999" y="8971"/>
                </a:lnTo>
                <a:cubicBezTo>
                  <a:pt x="41977" y="9131"/>
                  <a:pt x="41954" y="9199"/>
                  <a:pt x="41954" y="9268"/>
                </a:cubicBezTo>
                <a:cubicBezTo>
                  <a:pt x="41931" y="9359"/>
                  <a:pt x="41931" y="9427"/>
                  <a:pt x="41931" y="9450"/>
                </a:cubicBezTo>
                <a:cubicBezTo>
                  <a:pt x="41954" y="9724"/>
                  <a:pt x="42388" y="9473"/>
                  <a:pt x="42251" y="9930"/>
                </a:cubicBezTo>
                <a:cubicBezTo>
                  <a:pt x="42045" y="9861"/>
                  <a:pt x="41840" y="9770"/>
                  <a:pt x="41634" y="9701"/>
                </a:cubicBezTo>
                <a:cubicBezTo>
                  <a:pt x="41589" y="9564"/>
                  <a:pt x="41566" y="9427"/>
                  <a:pt x="41520" y="9245"/>
                </a:cubicBezTo>
                <a:cubicBezTo>
                  <a:pt x="41634" y="9176"/>
                  <a:pt x="41794" y="9085"/>
                  <a:pt x="41999" y="8971"/>
                </a:cubicBezTo>
                <a:close/>
                <a:moveTo>
                  <a:pt x="49645" y="11227"/>
                </a:moveTo>
                <a:cubicBezTo>
                  <a:pt x="49597" y="11292"/>
                  <a:pt x="49551" y="11354"/>
                  <a:pt x="49509" y="11413"/>
                </a:cubicBezTo>
                <a:cubicBezTo>
                  <a:pt x="49555" y="11367"/>
                  <a:pt x="49600" y="11299"/>
                  <a:pt x="49669" y="11231"/>
                </a:cubicBezTo>
                <a:cubicBezTo>
                  <a:pt x="49661" y="11229"/>
                  <a:pt x="49653" y="11228"/>
                  <a:pt x="49645" y="11227"/>
                </a:cubicBezTo>
                <a:close/>
                <a:moveTo>
                  <a:pt x="12235" y="13582"/>
                </a:moveTo>
                <a:cubicBezTo>
                  <a:pt x="12349" y="13673"/>
                  <a:pt x="12464" y="13787"/>
                  <a:pt x="12578" y="13878"/>
                </a:cubicBezTo>
                <a:cubicBezTo>
                  <a:pt x="12578" y="13947"/>
                  <a:pt x="12578" y="14038"/>
                  <a:pt x="12555" y="14129"/>
                </a:cubicBezTo>
                <a:cubicBezTo>
                  <a:pt x="12646" y="14129"/>
                  <a:pt x="12715" y="14107"/>
                  <a:pt x="12783" y="14107"/>
                </a:cubicBezTo>
                <a:cubicBezTo>
                  <a:pt x="12897" y="14358"/>
                  <a:pt x="12715" y="14380"/>
                  <a:pt x="12509" y="14449"/>
                </a:cubicBezTo>
                <a:cubicBezTo>
                  <a:pt x="12327" y="14221"/>
                  <a:pt x="12167" y="13970"/>
                  <a:pt x="11984" y="13718"/>
                </a:cubicBezTo>
                <a:cubicBezTo>
                  <a:pt x="12053" y="13673"/>
                  <a:pt x="12144" y="13627"/>
                  <a:pt x="12235" y="13582"/>
                </a:cubicBezTo>
                <a:close/>
                <a:moveTo>
                  <a:pt x="76260" y="13559"/>
                </a:moveTo>
                <a:cubicBezTo>
                  <a:pt x="76420" y="13696"/>
                  <a:pt x="76603" y="13833"/>
                  <a:pt x="76877" y="14084"/>
                </a:cubicBezTo>
                <a:cubicBezTo>
                  <a:pt x="76968" y="13947"/>
                  <a:pt x="77036" y="13833"/>
                  <a:pt x="77105" y="13741"/>
                </a:cubicBezTo>
                <a:cubicBezTo>
                  <a:pt x="77265" y="13718"/>
                  <a:pt x="77424" y="13696"/>
                  <a:pt x="77630" y="13673"/>
                </a:cubicBezTo>
                <a:cubicBezTo>
                  <a:pt x="77653" y="13855"/>
                  <a:pt x="77698" y="14038"/>
                  <a:pt x="77721" y="14221"/>
                </a:cubicBezTo>
                <a:cubicBezTo>
                  <a:pt x="77470" y="14517"/>
                  <a:pt x="77128" y="14632"/>
                  <a:pt x="76762" y="14677"/>
                </a:cubicBezTo>
                <a:cubicBezTo>
                  <a:pt x="76648" y="14540"/>
                  <a:pt x="76557" y="14403"/>
                  <a:pt x="76466" y="14289"/>
                </a:cubicBezTo>
                <a:cubicBezTo>
                  <a:pt x="76055" y="14289"/>
                  <a:pt x="76055" y="14289"/>
                  <a:pt x="75895" y="13992"/>
                </a:cubicBezTo>
                <a:cubicBezTo>
                  <a:pt x="76032" y="13855"/>
                  <a:pt x="76146" y="13696"/>
                  <a:pt x="76260" y="13559"/>
                </a:cubicBezTo>
                <a:close/>
                <a:moveTo>
                  <a:pt x="73853" y="17121"/>
                </a:moveTo>
                <a:cubicBezTo>
                  <a:pt x="74131" y="17121"/>
                  <a:pt x="74362" y="17236"/>
                  <a:pt x="74480" y="17439"/>
                </a:cubicBezTo>
                <a:cubicBezTo>
                  <a:pt x="74274" y="17462"/>
                  <a:pt x="74092" y="17485"/>
                  <a:pt x="73909" y="17507"/>
                </a:cubicBezTo>
                <a:cubicBezTo>
                  <a:pt x="73818" y="17416"/>
                  <a:pt x="73681" y="17302"/>
                  <a:pt x="73544" y="17165"/>
                </a:cubicBezTo>
                <a:cubicBezTo>
                  <a:pt x="73651" y="17135"/>
                  <a:pt x="73755" y="17121"/>
                  <a:pt x="73853" y="17121"/>
                </a:cubicBezTo>
                <a:close/>
                <a:moveTo>
                  <a:pt x="19836" y="27300"/>
                </a:moveTo>
                <a:cubicBezTo>
                  <a:pt x="19973" y="27596"/>
                  <a:pt x="20110" y="27870"/>
                  <a:pt x="20270" y="28190"/>
                </a:cubicBezTo>
                <a:lnTo>
                  <a:pt x="19836" y="28190"/>
                </a:lnTo>
                <a:cubicBezTo>
                  <a:pt x="19494" y="27802"/>
                  <a:pt x="19494" y="27779"/>
                  <a:pt x="19836" y="27300"/>
                </a:cubicBezTo>
                <a:close/>
                <a:moveTo>
                  <a:pt x="65920" y="30974"/>
                </a:moveTo>
                <a:cubicBezTo>
                  <a:pt x="66057" y="30997"/>
                  <a:pt x="66240" y="30997"/>
                  <a:pt x="66423" y="31020"/>
                </a:cubicBezTo>
                <a:cubicBezTo>
                  <a:pt x="66423" y="31066"/>
                  <a:pt x="66445" y="31111"/>
                  <a:pt x="66445" y="31157"/>
                </a:cubicBezTo>
                <a:cubicBezTo>
                  <a:pt x="66331" y="31294"/>
                  <a:pt x="66217" y="31408"/>
                  <a:pt x="66080" y="31568"/>
                </a:cubicBezTo>
                <a:cubicBezTo>
                  <a:pt x="66126" y="31613"/>
                  <a:pt x="66171" y="31682"/>
                  <a:pt x="66240" y="31750"/>
                </a:cubicBezTo>
                <a:cubicBezTo>
                  <a:pt x="66080" y="31773"/>
                  <a:pt x="65966" y="31773"/>
                  <a:pt x="65829" y="31796"/>
                </a:cubicBezTo>
                <a:cubicBezTo>
                  <a:pt x="65806" y="31865"/>
                  <a:pt x="65783" y="31933"/>
                  <a:pt x="65715" y="32047"/>
                </a:cubicBezTo>
                <a:cubicBezTo>
                  <a:pt x="65669" y="31910"/>
                  <a:pt x="65624" y="31819"/>
                  <a:pt x="65578" y="31705"/>
                </a:cubicBezTo>
                <a:cubicBezTo>
                  <a:pt x="65692" y="31477"/>
                  <a:pt x="65783" y="31248"/>
                  <a:pt x="65920" y="30974"/>
                </a:cubicBezTo>
                <a:close/>
                <a:moveTo>
                  <a:pt x="22464" y="34241"/>
                </a:moveTo>
                <a:cubicBezTo>
                  <a:pt x="22509" y="34241"/>
                  <a:pt x="22540" y="34278"/>
                  <a:pt x="22530" y="34421"/>
                </a:cubicBezTo>
                <a:cubicBezTo>
                  <a:pt x="22530" y="34467"/>
                  <a:pt x="22735" y="34535"/>
                  <a:pt x="22849" y="34581"/>
                </a:cubicBezTo>
                <a:cubicBezTo>
                  <a:pt x="22895" y="34900"/>
                  <a:pt x="22963" y="35197"/>
                  <a:pt x="23009" y="35562"/>
                </a:cubicBezTo>
                <a:cubicBezTo>
                  <a:pt x="22644" y="35288"/>
                  <a:pt x="22598" y="35174"/>
                  <a:pt x="22689" y="34900"/>
                </a:cubicBezTo>
                <a:cubicBezTo>
                  <a:pt x="22644" y="34649"/>
                  <a:pt x="22164" y="34695"/>
                  <a:pt x="22301" y="34284"/>
                </a:cubicBezTo>
                <a:cubicBezTo>
                  <a:pt x="22349" y="34284"/>
                  <a:pt x="22414" y="34241"/>
                  <a:pt x="22464" y="34241"/>
                </a:cubicBezTo>
                <a:close/>
                <a:moveTo>
                  <a:pt x="63916" y="35417"/>
                </a:moveTo>
                <a:cubicBezTo>
                  <a:pt x="64171" y="35417"/>
                  <a:pt x="64271" y="35559"/>
                  <a:pt x="64231" y="35859"/>
                </a:cubicBezTo>
                <a:cubicBezTo>
                  <a:pt x="64072" y="35927"/>
                  <a:pt x="63912" y="35996"/>
                  <a:pt x="63729" y="36087"/>
                </a:cubicBezTo>
                <a:cubicBezTo>
                  <a:pt x="63752" y="36179"/>
                  <a:pt x="63798" y="36316"/>
                  <a:pt x="63843" y="36452"/>
                </a:cubicBezTo>
                <a:cubicBezTo>
                  <a:pt x="63638" y="36384"/>
                  <a:pt x="63455" y="36316"/>
                  <a:pt x="63204" y="36224"/>
                </a:cubicBezTo>
                <a:cubicBezTo>
                  <a:pt x="63410" y="35950"/>
                  <a:pt x="63592" y="35699"/>
                  <a:pt x="63798" y="35425"/>
                </a:cubicBezTo>
                <a:cubicBezTo>
                  <a:pt x="63840" y="35420"/>
                  <a:pt x="63879" y="35417"/>
                  <a:pt x="63916" y="35417"/>
                </a:cubicBezTo>
                <a:close/>
                <a:moveTo>
                  <a:pt x="45925" y="50650"/>
                </a:moveTo>
                <a:cubicBezTo>
                  <a:pt x="45919" y="50650"/>
                  <a:pt x="45920" y="50650"/>
                  <a:pt x="45925" y="50650"/>
                </a:cubicBezTo>
                <a:lnTo>
                  <a:pt x="45925" y="50650"/>
                </a:lnTo>
                <a:cubicBezTo>
                  <a:pt x="45925" y="50650"/>
                  <a:pt x="45925" y="50650"/>
                  <a:pt x="45925" y="50650"/>
                </a:cubicBezTo>
                <a:close/>
                <a:moveTo>
                  <a:pt x="8127" y="4429"/>
                </a:moveTo>
                <a:cubicBezTo>
                  <a:pt x="8195" y="4566"/>
                  <a:pt x="8264" y="4703"/>
                  <a:pt x="8332" y="4839"/>
                </a:cubicBezTo>
                <a:cubicBezTo>
                  <a:pt x="8378" y="4771"/>
                  <a:pt x="8423" y="4703"/>
                  <a:pt x="8469" y="4588"/>
                </a:cubicBezTo>
                <a:cubicBezTo>
                  <a:pt x="8560" y="4657"/>
                  <a:pt x="8606" y="4680"/>
                  <a:pt x="8652" y="4725"/>
                </a:cubicBezTo>
                <a:cubicBezTo>
                  <a:pt x="8560" y="4976"/>
                  <a:pt x="8492" y="5205"/>
                  <a:pt x="8401" y="5479"/>
                </a:cubicBezTo>
                <a:cubicBezTo>
                  <a:pt x="8241" y="5433"/>
                  <a:pt x="8058" y="5364"/>
                  <a:pt x="7898" y="5296"/>
                </a:cubicBezTo>
                <a:lnTo>
                  <a:pt x="7898" y="5296"/>
                </a:lnTo>
                <a:cubicBezTo>
                  <a:pt x="8013" y="5479"/>
                  <a:pt x="8127" y="5684"/>
                  <a:pt x="8287" y="5912"/>
                </a:cubicBezTo>
                <a:cubicBezTo>
                  <a:pt x="8492" y="5730"/>
                  <a:pt x="8629" y="5593"/>
                  <a:pt x="8789" y="5479"/>
                </a:cubicBezTo>
                <a:cubicBezTo>
                  <a:pt x="8948" y="5342"/>
                  <a:pt x="9108" y="5250"/>
                  <a:pt x="9314" y="5113"/>
                </a:cubicBezTo>
                <a:lnTo>
                  <a:pt x="9314" y="5113"/>
                </a:lnTo>
                <a:cubicBezTo>
                  <a:pt x="9382" y="5387"/>
                  <a:pt x="9382" y="5638"/>
                  <a:pt x="9085" y="5867"/>
                </a:cubicBezTo>
                <a:cubicBezTo>
                  <a:pt x="9382" y="6072"/>
                  <a:pt x="9610" y="6232"/>
                  <a:pt x="9861" y="6414"/>
                </a:cubicBezTo>
                <a:cubicBezTo>
                  <a:pt x="9953" y="6277"/>
                  <a:pt x="10044" y="6163"/>
                  <a:pt x="10181" y="6004"/>
                </a:cubicBezTo>
                <a:cubicBezTo>
                  <a:pt x="10272" y="6255"/>
                  <a:pt x="10341" y="6483"/>
                  <a:pt x="10409" y="6711"/>
                </a:cubicBezTo>
                <a:cubicBezTo>
                  <a:pt x="10341" y="6802"/>
                  <a:pt x="10272" y="6894"/>
                  <a:pt x="10181" y="7031"/>
                </a:cubicBezTo>
                <a:cubicBezTo>
                  <a:pt x="10341" y="7076"/>
                  <a:pt x="10455" y="7099"/>
                  <a:pt x="10592" y="7145"/>
                </a:cubicBezTo>
                <a:cubicBezTo>
                  <a:pt x="10569" y="7236"/>
                  <a:pt x="10546" y="7327"/>
                  <a:pt x="10523" y="7442"/>
                </a:cubicBezTo>
                <a:cubicBezTo>
                  <a:pt x="10866" y="7556"/>
                  <a:pt x="11231" y="7670"/>
                  <a:pt x="11596" y="7761"/>
                </a:cubicBezTo>
                <a:cubicBezTo>
                  <a:pt x="11961" y="7852"/>
                  <a:pt x="12327" y="7944"/>
                  <a:pt x="12737" y="8035"/>
                </a:cubicBezTo>
                <a:cubicBezTo>
                  <a:pt x="12783" y="7921"/>
                  <a:pt x="12829" y="7784"/>
                  <a:pt x="12920" y="7579"/>
                </a:cubicBezTo>
                <a:lnTo>
                  <a:pt x="12920" y="7579"/>
                </a:lnTo>
                <a:cubicBezTo>
                  <a:pt x="12760" y="7624"/>
                  <a:pt x="12669" y="7670"/>
                  <a:pt x="12600" y="7693"/>
                </a:cubicBezTo>
                <a:cubicBezTo>
                  <a:pt x="12578" y="7419"/>
                  <a:pt x="12532" y="7190"/>
                  <a:pt x="12509" y="6939"/>
                </a:cubicBezTo>
                <a:cubicBezTo>
                  <a:pt x="12372" y="6939"/>
                  <a:pt x="12258" y="6917"/>
                  <a:pt x="12121" y="6917"/>
                </a:cubicBezTo>
                <a:cubicBezTo>
                  <a:pt x="12190" y="7054"/>
                  <a:pt x="12258" y="7168"/>
                  <a:pt x="12327" y="7305"/>
                </a:cubicBezTo>
                <a:lnTo>
                  <a:pt x="11984" y="7305"/>
                </a:lnTo>
                <a:cubicBezTo>
                  <a:pt x="11916" y="7190"/>
                  <a:pt x="11847" y="7076"/>
                  <a:pt x="11779" y="7008"/>
                </a:cubicBezTo>
                <a:cubicBezTo>
                  <a:pt x="11824" y="6894"/>
                  <a:pt x="11870" y="6825"/>
                  <a:pt x="11916" y="6757"/>
                </a:cubicBezTo>
                <a:cubicBezTo>
                  <a:pt x="11802" y="6665"/>
                  <a:pt x="11687" y="6574"/>
                  <a:pt x="11551" y="6483"/>
                </a:cubicBezTo>
                <a:lnTo>
                  <a:pt x="11551" y="6118"/>
                </a:lnTo>
                <a:cubicBezTo>
                  <a:pt x="11665" y="6232"/>
                  <a:pt x="11733" y="6277"/>
                  <a:pt x="11824" y="6369"/>
                </a:cubicBezTo>
                <a:cubicBezTo>
                  <a:pt x="11893" y="6255"/>
                  <a:pt x="12007" y="6141"/>
                  <a:pt x="12167" y="5958"/>
                </a:cubicBezTo>
                <a:cubicBezTo>
                  <a:pt x="12258" y="6049"/>
                  <a:pt x="12327" y="6118"/>
                  <a:pt x="12395" y="6186"/>
                </a:cubicBezTo>
                <a:cubicBezTo>
                  <a:pt x="12212" y="6414"/>
                  <a:pt x="12076" y="6551"/>
                  <a:pt x="11961" y="6711"/>
                </a:cubicBezTo>
                <a:cubicBezTo>
                  <a:pt x="12098" y="6665"/>
                  <a:pt x="12258" y="6620"/>
                  <a:pt x="12395" y="6574"/>
                </a:cubicBezTo>
                <a:cubicBezTo>
                  <a:pt x="12441" y="6665"/>
                  <a:pt x="12486" y="6780"/>
                  <a:pt x="12532" y="6894"/>
                </a:cubicBezTo>
                <a:cubicBezTo>
                  <a:pt x="12646" y="6734"/>
                  <a:pt x="12737" y="6551"/>
                  <a:pt x="12852" y="6369"/>
                </a:cubicBezTo>
                <a:cubicBezTo>
                  <a:pt x="12966" y="6437"/>
                  <a:pt x="13080" y="6551"/>
                  <a:pt x="13217" y="6643"/>
                </a:cubicBezTo>
                <a:lnTo>
                  <a:pt x="13696" y="6643"/>
                </a:lnTo>
                <a:cubicBezTo>
                  <a:pt x="13650" y="6780"/>
                  <a:pt x="13605" y="6871"/>
                  <a:pt x="13582" y="6985"/>
                </a:cubicBezTo>
                <a:cubicBezTo>
                  <a:pt x="13468" y="6939"/>
                  <a:pt x="13377" y="6894"/>
                  <a:pt x="13285" y="6848"/>
                </a:cubicBezTo>
                <a:lnTo>
                  <a:pt x="13285" y="6848"/>
                </a:lnTo>
                <a:cubicBezTo>
                  <a:pt x="13148" y="7008"/>
                  <a:pt x="13240" y="7122"/>
                  <a:pt x="13582" y="7282"/>
                </a:cubicBezTo>
                <a:cubicBezTo>
                  <a:pt x="13875" y="7099"/>
                  <a:pt x="13933" y="6550"/>
                  <a:pt x="14343" y="6550"/>
                </a:cubicBezTo>
                <a:cubicBezTo>
                  <a:pt x="14445" y="6550"/>
                  <a:pt x="14569" y="6584"/>
                  <a:pt x="14723" y="6665"/>
                </a:cubicBezTo>
                <a:cubicBezTo>
                  <a:pt x="14632" y="6026"/>
                  <a:pt x="14107" y="6209"/>
                  <a:pt x="13833" y="5981"/>
                </a:cubicBezTo>
                <a:cubicBezTo>
                  <a:pt x="13787" y="6095"/>
                  <a:pt x="13719" y="6209"/>
                  <a:pt x="13673" y="6346"/>
                </a:cubicBezTo>
                <a:cubicBezTo>
                  <a:pt x="13285" y="6255"/>
                  <a:pt x="12920" y="6163"/>
                  <a:pt x="12532" y="6072"/>
                </a:cubicBezTo>
                <a:cubicBezTo>
                  <a:pt x="12600" y="5821"/>
                  <a:pt x="12920" y="6004"/>
                  <a:pt x="13057" y="5752"/>
                </a:cubicBezTo>
                <a:lnTo>
                  <a:pt x="13057" y="5752"/>
                </a:lnTo>
                <a:cubicBezTo>
                  <a:pt x="12969" y="5820"/>
                  <a:pt x="12882" y="5843"/>
                  <a:pt x="12794" y="5843"/>
                </a:cubicBezTo>
                <a:cubicBezTo>
                  <a:pt x="12575" y="5843"/>
                  <a:pt x="12355" y="5696"/>
                  <a:pt x="12129" y="5696"/>
                </a:cubicBezTo>
                <a:cubicBezTo>
                  <a:pt x="12044" y="5696"/>
                  <a:pt x="11957" y="5717"/>
                  <a:pt x="11870" y="5775"/>
                </a:cubicBezTo>
                <a:cubicBezTo>
                  <a:pt x="11779" y="5730"/>
                  <a:pt x="11642" y="5684"/>
                  <a:pt x="11459" y="5616"/>
                </a:cubicBezTo>
                <a:cubicBezTo>
                  <a:pt x="11459" y="5593"/>
                  <a:pt x="11414" y="5501"/>
                  <a:pt x="11368" y="5410"/>
                </a:cubicBezTo>
                <a:cubicBezTo>
                  <a:pt x="11459" y="5364"/>
                  <a:pt x="11528" y="5342"/>
                  <a:pt x="11642" y="5273"/>
                </a:cubicBezTo>
                <a:cubicBezTo>
                  <a:pt x="11505" y="5205"/>
                  <a:pt x="11391" y="5182"/>
                  <a:pt x="11277" y="5113"/>
                </a:cubicBezTo>
                <a:cubicBezTo>
                  <a:pt x="11208" y="5045"/>
                  <a:pt x="11185" y="4954"/>
                  <a:pt x="11162" y="4862"/>
                </a:cubicBezTo>
                <a:lnTo>
                  <a:pt x="11162" y="4862"/>
                </a:lnTo>
                <a:cubicBezTo>
                  <a:pt x="11309" y="4936"/>
                  <a:pt x="11451" y="4966"/>
                  <a:pt x="11588" y="4966"/>
                </a:cubicBezTo>
                <a:cubicBezTo>
                  <a:pt x="11750" y="4966"/>
                  <a:pt x="11905" y="4924"/>
                  <a:pt x="12053" y="4862"/>
                </a:cubicBezTo>
                <a:cubicBezTo>
                  <a:pt x="12486" y="4976"/>
                  <a:pt x="12897" y="5091"/>
                  <a:pt x="13331" y="5205"/>
                </a:cubicBezTo>
                <a:cubicBezTo>
                  <a:pt x="13399" y="5068"/>
                  <a:pt x="13422" y="4976"/>
                  <a:pt x="13468" y="4862"/>
                </a:cubicBezTo>
                <a:cubicBezTo>
                  <a:pt x="13719" y="4908"/>
                  <a:pt x="13879" y="5045"/>
                  <a:pt x="13947" y="5319"/>
                </a:cubicBezTo>
                <a:cubicBezTo>
                  <a:pt x="14107" y="5159"/>
                  <a:pt x="14285" y="5086"/>
                  <a:pt x="14480" y="5086"/>
                </a:cubicBezTo>
                <a:cubicBezTo>
                  <a:pt x="14508" y="5086"/>
                  <a:pt x="14535" y="5088"/>
                  <a:pt x="14563" y="5091"/>
                </a:cubicBezTo>
                <a:cubicBezTo>
                  <a:pt x="14678" y="5182"/>
                  <a:pt x="14815" y="5296"/>
                  <a:pt x="14974" y="5410"/>
                </a:cubicBezTo>
                <a:cubicBezTo>
                  <a:pt x="15020" y="5387"/>
                  <a:pt x="15088" y="5342"/>
                  <a:pt x="15157" y="5296"/>
                </a:cubicBezTo>
                <a:cubicBezTo>
                  <a:pt x="15225" y="5342"/>
                  <a:pt x="15317" y="5364"/>
                  <a:pt x="15408" y="5433"/>
                </a:cubicBezTo>
                <a:cubicBezTo>
                  <a:pt x="15476" y="5342"/>
                  <a:pt x="15522" y="5250"/>
                  <a:pt x="15613" y="5136"/>
                </a:cubicBezTo>
                <a:cubicBezTo>
                  <a:pt x="15659" y="5227"/>
                  <a:pt x="15728" y="5273"/>
                  <a:pt x="15773" y="5342"/>
                </a:cubicBezTo>
                <a:cubicBezTo>
                  <a:pt x="16070" y="5094"/>
                  <a:pt x="16226" y="4974"/>
                  <a:pt x="16361" y="4974"/>
                </a:cubicBezTo>
                <a:cubicBezTo>
                  <a:pt x="16476" y="4974"/>
                  <a:pt x="16575" y="5060"/>
                  <a:pt x="16732" y="5227"/>
                </a:cubicBezTo>
                <a:cubicBezTo>
                  <a:pt x="16663" y="5273"/>
                  <a:pt x="16595" y="5296"/>
                  <a:pt x="16504" y="5364"/>
                </a:cubicBezTo>
                <a:lnTo>
                  <a:pt x="16800" y="5364"/>
                </a:lnTo>
                <a:cubicBezTo>
                  <a:pt x="16869" y="5456"/>
                  <a:pt x="16937" y="5547"/>
                  <a:pt x="17029" y="5661"/>
                </a:cubicBezTo>
                <a:cubicBezTo>
                  <a:pt x="17184" y="5516"/>
                  <a:pt x="17340" y="5475"/>
                  <a:pt x="17497" y="5475"/>
                </a:cubicBezTo>
                <a:cubicBezTo>
                  <a:pt x="17687" y="5475"/>
                  <a:pt x="17879" y="5535"/>
                  <a:pt x="18079" y="5547"/>
                </a:cubicBezTo>
                <a:cubicBezTo>
                  <a:pt x="18250" y="5570"/>
                  <a:pt x="18427" y="5576"/>
                  <a:pt x="18604" y="5576"/>
                </a:cubicBezTo>
                <a:cubicBezTo>
                  <a:pt x="18780" y="5576"/>
                  <a:pt x="18957" y="5570"/>
                  <a:pt x="19129" y="5570"/>
                </a:cubicBezTo>
                <a:cubicBezTo>
                  <a:pt x="19174" y="5798"/>
                  <a:pt x="19220" y="5958"/>
                  <a:pt x="19243" y="6118"/>
                </a:cubicBezTo>
                <a:lnTo>
                  <a:pt x="19311" y="6118"/>
                </a:lnTo>
                <a:cubicBezTo>
                  <a:pt x="19334" y="5981"/>
                  <a:pt x="19357" y="5844"/>
                  <a:pt x="19402" y="5684"/>
                </a:cubicBezTo>
                <a:cubicBezTo>
                  <a:pt x="19585" y="5730"/>
                  <a:pt x="19790" y="5752"/>
                  <a:pt x="19996" y="5798"/>
                </a:cubicBezTo>
                <a:cubicBezTo>
                  <a:pt x="20019" y="5752"/>
                  <a:pt x="20087" y="5707"/>
                  <a:pt x="20156" y="5616"/>
                </a:cubicBezTo>
                <a:cubicBezTo>
                  <a:pt x="20247" y="5730"/>
                  <a:pt x="20315" y="5844"/>
                  <a:pt x="20361" y="5889"/>
                </a:cubicBezTo>
                <a:lnTo>
                  <a:pt x="20749" y="5889"/>
                </a:lnTo>
                <a:cubicBezTo>
                  <a:pt x="20681" y="6095"/>
                  <a:pt x="20635" y="6255"/>
                  <a:pt x="20589" y="6392"/>
                </a:cubicBezTo>
                <a:cubicBezTo>
                  <a:pt x="20430" y="6369"/>
                  <a:pt x="20315" y="6369"/>
                  <a:pt x="20178" y="6369"/>
                </a:cubicBezTo>
                <a:lnTo>
                  <a:pt x="20178" y="6688"/>
                </a:lnTo>
                <a:lnTo>
                  <a:pt x="20840" y="6688"/>
                </a:lnTo>
                <a:cubicBezTo>
                  <a:pt x="20863" y="6711"/>
                  <a:pt x="20932" y="6780"/>
                  <a:pt x="20977" y="6871"/>
                </a:cubicBezTo>
                <a:cubicBezTo>
                  <a:pt x="21114" y="6848"/>
                  <a:pt x="21274" y="6848"/>
                  <a:pt x="21411" y="6825"/>
                </a:cubicBezTo>
                <a:cubicBezTo>
                  <a:pt x="21616" y="6643"/>
                  <a:pt x="21320" y="6255"/>
                  <a:pt x="21731" y="6141"/>
                </a:cubicBezTo>
                <a:cubicBezTo>
                  <a:pt x="21753" y="6232"/>
                  <a:pt x="21753" y="6300"/>
                  <a:pt x="21753" y="6369"/>
                </a:cubicBezTo>
                <a:cubicBezTo>
                  <a:pt x="21776" y="6414"/>
                  <a:pt x="21822" y="6437"/>
                  <a:pt x="21845" y="6483"/>
                </a:cubicBezTo>
                <a:cubicBezTo>
                  <a:pt x="21868" y="6392"/>
                  <a:pt x="21868" y="6323"/>
                  <a:pt x="21890" y="6232"/>
                </a:cubicBezTo>
                <a:cubicBezTo>
                  <a:pt x="22005" y="6346"/>
                  <a:pt x="22073" y="6414"/>
                  <a:pt x="22164" y="6483"/>
                </a:cubicBezTo>
                <a:cubicBezTo>
                  <a:pt x="22119" y="6620"/>
                  <a:pt x="22096" y="6780"/>
                  <a:pt x="22050" y="6939"/>
                </a:cubicBezTo>
                <a:cubicBezTo>
                  <a:pt x="22210" y="6985"/>
                  <a:pt x="22370" y="7031"/>
                  <a:pt x="22530" y="7099"/>
                </a:cubicBezTo>
                <a:cubicBezTo>
                  <a:pt x="22621" y="6939"/>
                  <a:pt x="22689" y="6780"/>
                  <a:pt x="22781" y="6643"/>
                </a:cubicBezTo>
                <a:cubicBezTo>
                  <a:pt x="22803" y="6643"/>
                  <a:pt x="22826" y="6643"/>
                  <a:pt x="22849" y="6665"/>
                </a:cubicBezTo>
                <a:cubicBezTo>
                  <a:pt x="22826" y="6802"/>
                  <a:pt x="22803" y="6939"/>
                  <a:pt x="22781" y="7076"/>
                </a:cubicBezTo>
                <a:lnTo>
                  <a:pt x="23511" y="7076"/>
                </a:lnTo>
                <a:cubicBezTo>
                  <a:pt x="23534" y="7099"/>
                  <a:pt x="23602" y="7168"/>
                  <a:pt x="23671" y="7259"/>
                </a:cubicBezTo>
                <a:cubicBezTo>
                  <a:pt x="23876" y="7190"/>
                  <a:pt x="24082" y="7122"/>
                  <a:pt x="24287" y="7076"/>
                </a:cubicBezTo>
                <a:cubicBezTo>
                  <a:pt x="24287" y="7054"/>
                  <a:pt x="24287" y="7008"/>
                  <a:pt x="24287" y="6985"/>
                </a:cubicBezTo>
                <a:cubicBezTo>
                  <a:pt x="24036" y="6939"/>
                  <a:pt x="23785" y="6871"/>
                  <a:pt x="23511" y="6802"/>
                </a:cubicBezTo>
                <a:cubicBezTo>
                  <a:pt x="23534" y="6620"/>
                  <a:pt x="23534" y="6483"/>
                  <a:pt x="23557" y="6323"/>
                </a:cubicBezTo>
                <a:cubicBezTo>
                  <a:pt x="23739" y="6346"/>
                  <a:pt x="23922" y="6369"/>
                  <a:pt x="24104" y="6392"/>
                </a:cubicBezTo>
                <a:cubicBezTo>
                  <a:pt x="24127" y="6483"/>
                  <a:pt x="24150" y="6574"/>
                  <a:pt x="24173" y="6665"/>
                </a:cubicBezTo>
                <a:cubicBezTo>
                  <a:pt x="24266" y="6702"/>
                  <a:pt x="24354" y="6717"/>
                  <a:pt x="24438" y="6717"/>
                </a:cubicBezTo>
                <a:cubicBezTo>
                  <a:pt x="24722" y="6717"/>
                  <a:pt x="24964" y="6543"/>
                  <a:pt x="25246" y="6437"/>
                </a:cubicBezTo>
                <a:cubicBezTo>
                  <a:pt x="25314" y="6529"/>
                  <a:pt x="25360" y="6597"/>
                  <a:pt x="25428" y="6688"/>
                </a:cubicBezTo>
                <a:cubicBezTo>
                  <a:pt x="25497" y="6643"/>
                  <a:pt x="25588" y="6574"/>
                  <a:pt x="25702" y="6483"/>
                </a:cubicBezTo>
                <a:cubicBezTo>
                  <a:pt x="25748" y="6597"/>
                  <a:pt x="25771" y="6665"/>
                  <a:pt x="25816" y="6757"/>
                </a:cubicBezTo>
                <a:cubicBezTo>
                  <a:pt x="26045" y="6825"/>
                  <a:pt x="26319" y="6917"/>
                  <a:pt x="26638" y="7008"/>
                </a:cubicBezTo>
                <a:cubicBezTo>
                  <a:pt x="26592" y="7122"/>
                  <a:pt x="26547" y="7190"/>
                  <a:pt x="26547" y="7213"/>
                </a:cubicBezTo>
                <a:lnTo>
                  <a:pt x="25428" y="7213"/>
                </a:lnTo>
                <a:cubicBezTo>
                  <a:pt x="25405" y="7259"/>
                  <a:pt x="25405" y="7282"/>
                  <a:pt x="25405" y="7305"/>
                </a:cubicBezTo>
                <a:cubicBezTo>
                  <a:pt x="25337" y="7236"/>
                  <a:pt x="25269" y="7168"/>
                  <a:pt x="25154" y="7076"/>
                </a:cubicBezTo>
                <a:cubicBezTo>
                  <a:pt x="25132" y="7190"/>
                  <a:pt x="25109" y="7259"/>
                  <a:pt x="25086" y="7373"/>
                </a:cubicBezTo>
                <a:lnTo>
                  <a:pt x="25748" y="7373"/>
                </a:lnTo>
                <a:cubicBezTo>
                  <a:pt x="25771" y="7419"/>
                  <a:pt x="25794" y="7487"/>
                  <a:pt x="25816" y="7556"/>
                </a:cubicBezTo>
                <a:cubicBezTo>
                  <a:pt x="26090" y="7510"/>
                  <a:pt x="26319" y="7464"/>
                  <a:pt x="26592" y="7396"/>
                </a:cubicBezTo>
                <a:cubicBezTo>
                  <a:pt x="26615" y="7464"/>
                  <a:pt x="26661" y="7533"/>
                  <a:pt x="26684" y="7601"/>
                </a:cubicBezTo>
                <a:cubicBezTo>
                  <a:pt x="26729" y="7579"/>
                  <a:pt x="26775" y="7556"/>
                  <a:pt x="26798" y="7556"/>
                </a:cubicBezTo>
                <a:cubicBezTo>
                  <a:pt x="26775" y="7282"/>
                  <a:pt x="26752" y="7031"/>
                  <a:pt x="26729" y="6711"/>
                </a:cubicBezTo>
                <a:lnTo>
                  <a:pt x="26729" y="6711"/>
                </a:lnTo>
                <a:cubicBezTo>
                  <a:pt x="27072" y="6962"/>
                  <a:pt x="26821" y="7327"/>
                  <a:pt x="27003" y="7579"/>
                </a:cubicBezTo>
                <a:cubicBezTo>
                  <a:pt x="27095" y="7305"/>
                  <a:pt x="27209" y="7054"/>
                  <a:pt x="27277" y="6825"/>
                </a:cubicBezTo>
                <a:cubicBezTo>
                  <a:pt x="27574" y="6985"/>
                  <a:pt x="27779" y="7099"/>
                  <a:pt x="28008" y="7213"/>
                </a:cubicBezTo>
                <a:cubicBezTo>
                  <a:pt x="28122" y="7076"/>
                  <a:pt x="28190" y="6985"/>
                  <a:pt x="28304" y="6825"/>
                </a:cubicBezTo>
                <a:cubicBezTo>
                  <a:pt x="28304" y="6985"/>
                  <a:pt x="28304" y="7076"/>
                  <a:pt x="28327" y="7190"/>
                </a:cubicBezTo>
                <a:cubicBezTo>
                  <a:pt x="28418" y="7145"/>
                  <a:pt x="28487" y="7122"/>
                  <a:pt x="28670" y="7076"/>
                </a:cubicBezTo>
                <a:cubicBezTo>
                  <a:pt x="28670" y="7076"/>
                  <a:pt x="28761" y="7122"/>
                  <a:pt x="28852" y="7168"/>
                </a:cubicBezTo>
                <a:cubicBezTo>
                  <a:pt x="28921" y="7122"/>
                  <a:pt x="28989" y="7054"/>
                  <a:pt x="29080" y="6962"/>
                </a:cubicBezTo>
                <a:cubicBezTo>
                  <a:pt x="29126" y="7122"/>
                  <a:pt x="29149" y="7259"/>
                  <a:pt x="29172" y="7373"/>
                </a:cubicBezTo>
                <a:lnTo>
                  <a:pt x="29240" y="7373"/>
                </a:lnTo>
                <a:cubicBezTo>
                  <a:pt x="29286" y="7282"/>
                  <a:pt x="29331" y="7168"/>
                  <a:pt x="29400" y="6985"/>
                </a:cubicBezTo>
                <a:cubicBezTo>
                  <a:pt x="29423" y="7190"/>
                  <a:pt x="29446" y="7305"/>
                  <a:pt x="29446" y="7442"/>
                </a:cubicBezTo>
                <a:cubicBezTo>
                  <a:pt x="29354" y="7487"/>
                  <a:pt x="29263" y="7533"/>
                  <a:pt x="29172" y="7579"/>
                </a:cubicBezTo>
                <a:lnTo>
                  <a:pt x="29172" y="7898"/>
                </a:lnTo>
                <a:cubicBezTo>
                  <a:pt x="29377" y="7944"/>
                  <a:pt x="29583" y="7967"/>
                  <a:pt x="29788" y="7989"/>
                </a:cubicBezTo>
                <a:cubicBezTo>
                  <a:pt x="30039" y="8012"/>
                  <a:pt x="30267" y="8035"/>
                  <a:pt x="30496" y="8081"/>
                </a:cubicBezTo>
                <a:cubicBezTo>
                  <a:pt x="30496" y="8081"/>
                  <a:pt x="30496" y="8103"/>
                  <a:pt x="30496" y="8126"/>
                </a:cubicBezTo>
                <a:cubicBezTo>
                  <a:pt x="30678" y="8103"/>
                  <a:pt x="30884" y="8058"/>
                  <a:pt x="31089" y="8035"/>
                </a:cubicBezTo>
                <a:cubicBezTo>
                  <a:pt x="31112" y="7830"/>
                  <a:pt x="31135" y="7647"/>
                  <a:pt x="31135" y="7442"/>
                </a:cubicBezTo>
                <a:cubicBezTo>
                  <a:pt x="31477" y="7898"/>
                  <a:pt x="31591" y="8377"/>
                  <a:pt x="31386" y="8925"/>
                </a:cubicBezTo>
                <a:cubicBezTo>
                  <a:pt x="31431" y="9062"/>
                  <a:pt x="31477" y="9245"/>
                  <a:pt x="31545" y="9450"/>
                </a:cubicBezTo>
                <a:cubicBezTo>
                  <a:pt x="31454" y="9427"/>
                  <a:pt x="31386" y="9427"/>
                  <a:pt x="31294" y="9405"/>
                </a:cubicBezTo>
                <a:lnTo>
                  <a:pt x="31294" y="9405"/>
                </a:lnTo>
                <a:cubicBezTo>
                  <a:pt x="31255" y="9503"/>
                  <a:pt x="31334" y="9770"/>
                  <a:pt x="31110" y="9770"/>
                </a:cubicBezTo>
                <a:cubicBezTo>
                  <a:pt x="31073" y="9770"/>
                  <a:pt x="31029" y="9763"/>
                  <a:pt x="30975" y="9747"/>
                </a:cubicBezTo>
                <a:lnTo>
                  <a:pt x="30975" y="9747"/>
                </a:lnTo>
                <a:cubicBezTo>
                  <a:pt x="31022" y="9854"/>
                  <a:pt x="31076" y="9893"/>
                  <a:pt x="31129" y="9893"/>
                </a:cubicBezTo>
                <a:cubicBezTo>
                  <a:pt x="31179" y="9893"/>
                  <a:pt x="31228" y="9859"/>
                  <a:pt x="31272" y="9815"/>
                </a:cubicBezTo>
                <a:cubicBezTo>
                  <a:pt x="31477" y="9633"/>
                  <a:pt x="31682" y="9427"/>
                  <a:pt x="31842" y="9245"/>
                </a:cubicBezTo>
                <a:cubicBezTo>
                  <a:pt x="32048" y="9222"/>
                  <a:pt x="32207" y="9199"/>
                  <a:pt x="32276" y="9199"/>
                </a:cubicBezTo>
                <a:cubicBezTo>
                  <a:pt x="32527" y="9313"/>
                  <a:pt x="32687" y="9473"/>
                  <a:pt x="32869" y="9473"/>
                </a:cubicBezTo>
                <a:cubicBezTo>
                  <a:pt x="32884" y="9475"/>
                  <a:pt x="32898" y="9475"/>
                  <a:pt x="32913" y="9475"/>
                </a:cubicBezTo>
                <a:cubicBezTo>
                  <a:pt x="33010" y="9475"/>
                  <a:pt x="33106" y="9444"/>
                  <a:pt x="33194" y="9444"/>
                </a:cubicBezTo>
                <a:cubicBezTo>
                  <a:pt x="33278" y="9444"/>
                  <a:pt x="33355" y="9473"/>
                  <a:pt x="33417" y="9587"/>
                </a:cubicBezTo>
                <a:cubicBezTo>
                  <a:pt x="33551" y="9551"/>
                  <a:pt x="33679" y="9501"/>
                  <a:pt x="33803" y="9501"/>
                </a:cubicBezTo>
                <a:cubicBezTo>
                  <a:pt x="33912" y="9501"/>
                  <a:pt x="34018" y="9539"/>
                  <a:pt x="34125" y="9656"/>
                </a:cubicBezTo>
                <a:cubicBezTo>
                  <a:pt x="34307" y="9359"/>
                  <a:pt x="34581" y="9108"/>
                  <a:pt x="34924" y="9085"/>
                </a:cubicBezTo>
                <a:cubicBezTo>
                  <a:pt x="34960" y="9085"/>
                  <a:pt x="34997" y="9085"/>
                  <a:pt x="35035" y="9085"/>
                </a:cubicBezTo>
                <a:cubicBezTo>
                  <a:pt x="35264" y="9085"/>
                  <a:pt x="35524" y="9101"/>
                  <a:pt x="35700" y="9336"/>
                </a:cubicBezTo>
                <a:cubicBezTo>
                  <a:pt x="35768" y="9313"/>
                  <a:pt x="35859" y="9268"/>
                  <a:pt x="36019" y="9222"/>
                </a:cubicBezTo>
                <a:lnTo>
                  <a:pt x="36019" y="9222"/>
                </a:lnTo>
                <a:cubicBezTo>
                  <a:pt x="35996" y="9405"/>
                  <a:pt x="35974" y="9541"/>
                  <a:pt x="35951" y="9678"/>
                </a:cubicBezTo>
                <a:cubicBezTo>
                  <a:pt x="36010" y="9767"/>
                  <a:pt x="36088" y="9817"/>
                  <a:pt x="36209" y="9817"/>
                </a:cubicBezTo>
                <a:cubicBezTo>
                  <a:pt x="36276" y="9817"/>
                  <a:pt x="36356" y="9802"/>
                  <a:pt x="36453" y="9770"/>
                </a:cubicBezTo>
                <a:cubicBezTo>
                  <a:pt x="36270" y="9724"/>
                  <a:pt x="36202" y="9724"/>
                  <a:pt x="36111" y="9701"/>
                </a:cubicBezTo>
                <a:cubicBezTo>
                  <a:pt x="36088" y="9633"/>
                  <a:pt x="36088" y="9564"/>
                  <a:pt x="36088" y="9496"/>
                </a:cubicBezTo>
                <a:cubicBezTo>
                  <a:pt x="36293" y="9405"/>
                  <a:pt x="36476" y="9336"/>
                  <a:pt x="36681" y="9268"/>
                </a:cubicBezTo>
                <a:cubicBezTo>
                  <a:pt x="36727" y="9382"/>
                  <a:pt x="36772" y="9496"/>
                  <a:pt x="36864" y="9701"/>
                </a:cubicBezTo>
                <a:cubicBezTo>
                  <a:pt x="36932" y="9541"/>
                  <a:pt x="36955" y="9450"/>
                  <a:pt x="36978" y="9382"/>
                </a:cubicBezTo>
                <a:cubicBezTo>
                  <a:pt x="37023" y="9384"/>
                  <a:pt x="37069" y="9385"/>
                  <a:pt x="37115" y="9385"/>
                </a:cubicBezTo>
                <a:cubicBezTo>
                  <a:pt x="37213" y="9385"/>
                  <a:pt x="37313" y="9381"/>
                  <a:pt x="37412" y="9381"/>
                </a:cubicBezTo>
                <a:cubicBezTo>
                  <a:pt x="37762" y="9381"/>
                  <a:pt x="38106" y="9422"/>
                  <a:pt x="38347" y="9793"/>
                </a:cubicBezTo>
                <a:cubicBezTo>
                  <a:pt x="38462" y="9701"/>
                  <a:pt x="38553" y="9610"/>
                  <a:pt x="38667" y="9541"/>
                </a:cubicBezTo>
                <a:cubicBezTo>
                  <a:pt x="38782" y="9755"/>
                  <a:pt x="38932" y="9815"/>
                  <a:pt x="39117" y="9815"/>
                </a:cubicBezTo>
                <a:cubicBezTo>
                  <a:pt x="39190" y="9815"/>
                  <a:pt x="39268" y="9805"/>
                  <a:pt x="39352" y="9793"/>
                </a:cubicBezTo>
                <a:cubicBezTo>
                  <a:pt x="39671" y="9747"/>
                  <a:pt x="40014" y="9747"/>
                  <a:pt x="40379" y="9724"/>
                </a:cubicBezTo>
                <a:cubicBezTo>
                  <a:pt x="40425" y="9678"/>
                  <a:pt x="40516" y="9587"/>
                  <a:pt x="40653" y="9427"/>
                </a:cubicBezTo>
                <a:cubicBezTo>
                  <a:pt x="40767" y="9747"/>
                  <a:pt x="40767" y="10044"/>
                  <a:pt x="41018" y="10066"/>
                </a:cubicBezTo>
                <a:cubicBezTo>
                  <a:pt x="41164" y="9962"/>
                  <a:pt x="41253" y="9858"/>
                  <a:pt x="41336" y="9858"/>
                </a:cubicBezTo>
                <a:cubicBezTo>
                  <a:pt x="41344" y="9858"/>
                  <a:pt x="41352" y="9859"/>
                  <a:pt x="41360" y="9861"/>
                </a:cubicBezTo>
                <a:cubicBezTo>
                  <a:pt x="41657" y="9907"/>
                  <a:pt x="41954" y="10021"/>
                  <a:pt x="42251" y="10135"/>
                </a:cubicBezTo>
                <a:cubicBezTo>
                  <a:pt x="42388" y="10089"/>
                  <a:pt x="42547" y="10044"/>
                  <a:pt x="42707" y="9998"/>
                </a:cubicBezTo>
                <a:cubicBezTo>
                  <a:pt x="42707" y="10021"/>
                  <a:pt x="42730" y="10044"/>
                  <a:pt x="42730" y="10044"/>
                </a:cubicBezTo>
                <a:cubicBezTo>
                  <a:pt x="42798" y="9975"/>
                  <a:pt x="42867" y="9884"/>
                  <a:pt x="42958" y="9770"/>
                </a:cubicBezTo>
                <a:cubicBezTo>
                  <a:pt x="43027" y="9861"/>
                  <a:pt x="43072" y="9907"/>
                  <a:pt x="43141" y="9975"/>
                </a:cubicBezTo>
                <a:cubicBezTo>
                  <a:pt x="43209" y="9930"/>
                  <a:pt x="43255" y="9884"/>
                  <a:pt x="43346" y="9793"/>
                </a:cubicBezTo>
                <a:cubicBezTo>
                  <a:pt x="43529" y="9884"/>
                  <a:pt x="43711" y="9975"/>
                  <a:pt x="43940" y="10089"/>
                </a:cubicBezTo>
                <a:cubicBezTo>
                  <a:pt x="44119" y="9963"/>
                  <a:pt x="44303" y="9900"/>
                  <a:pt x="44467" y="9900"/>
                </a:cubicBezTo>
                <a:cubicBezTo>
                  <a:pt x="44658" y="9900"/>
                  <a:pt x="44823" y="9986"/>
                  <a:pt x="44921" y="10158"/>
                </a:cubicBezTo>
                <a:lnTo>
                  <a:pt x="45743" y="10158"/>
                </a:lnTo>
                <a:cubicBezTo>
                  <a:pt x="45606" y="10272"/>
                  <a:pt x="45560" y="10340"/>
                  <a:pt x="45515" y="10386"/>
                </a:cubicBezTo>
                <a:cubicBezTo>
                  <a:pt x="45515" y="10386"/>
                  <a:pt x="45537" y="10409"/>
                  <a:pt x="45537" y="10409"/>
                </a:cubicBezTo>
                <a:cubicBezTo>
                  <a:pt x="45629" y="10363"/>
                  <a:pt x="45720" y="10295"/>
                  <a:pt x="45834" y="10249"/>
                </a:cubicBezTo>
                <a:cubicBezTo>
                  <a:pt x="45857" y="10340"/>
                  <a:pt x="45880" y="10454"/>
                  <a:pt x="45903" y="10546"/>
                </a:cubicBezTo>
                <a:cubicBezTo>
                  <a:pt x="45974" y="10594"/>
                  <a:pt x="46040" y="10614"/>
                  <a:pt x="46102" y="10614"/>
                </a:cubicBezTo>
                <a:cubicBezTo>
                  <a:pt x="46217" y="10614"/>
                  <a:pt x="46316" y="10544"/>
                  <a:pt x="46405" y="10454"/>
                </a:cubicBezTo>
                <a:cubicBezTo>
                  <a:pt x="46542" y="10318"/>
                  <a:pt x="46656" y="10203"/>
                  <a:pt x="46816" y="10044"/>
                </a:cubicBezTo>
                <a:cubicBezTo>
                  <a:pt x="46907" y="10158"/>
                  <a:pt x="46930" y="10203"/>
                  <a:pt x="46953" y="10249"/>
                </a:cubicBezTo>
                <a:cubicBezTo>
                  <a:pt x="47226" y="10295"/>
                  <a:pt x="47455" y="10318"/>
                  <a:pt x="47683" y="10363"/>
                </a:cubicBezTo>
                <a:cubicBezTo>
                  <a:pt x="47774" y="10523"/>
                  <a:pt x="47569" y="10797"/>
                  <a:pt x="47957" y="10843"/>
                </a:cubicBezTo>
                <a:cubicBezTo>
                  <a:pt x="47934" y="10774"/>
                  <a:pt x="47911" y="10706"/>
                  <a:pt x="47911" y="10591"/>
                </a:cubicBezTo>
                <a:lnTo>
                  <a:pt x="47911" y="10591"/>
                </a:lnTo>
                <a:cubicBezTo>
                  <a:pt x="47966" y="10612"/>
                  <a:pt x="48022" y="10620"/>
                  <a:pt x="48079" y="10620"/>
                </a:cubicBezTo>
                <a:cubicBezTo>
                  <a:pt x="48314" y="10620"/>
                  <a:pt x="48561" y="10481"/>
                  <a:pt x="48799" y="10481"/>
                </a:cubicBezTo>
                <a:cubicBezTo>
                  <a:pt x="48959" y="10481"/>
                  <a:pt x="49114" y="10543"/>
                  <a:pt x="49258" y="10751"/>
                </a:cubicBezTo>
                <a:cubicBezTo>
                  <a:pt x="49258" y="10888"/>
                  <a:pt x="49258" y="11025"/>
                  <a:pt x="49258" y="11185"/>
                </a:cubicBezTo>
                <a:cubicBezTo>
                  <a:pt x="49387" y="11185"/>
                  <a:pt x="49516" y="11205"/>
                  <a:pt x="49645" y="11227"/>
                </a:cubicBezTo>
                <a:lnTo>
                  <a:pt x="49645" y="11227"/>
                </a:lnTo>
                <a:cubicBezTo>
                  <a:pt x="49728" y="11115"/>
                  <a:pt x="49819" y="10995"/>
                  <a:pt x="49920" y="10865"/>
                </a:cubicBezTo>
                <a:cubicBezTo>
                  <a:pt x="49943" y="10911"/>
                  <a:pt x="50011" y="10934"/>
                  <a:pt x="50080" y="11002"/>
                </a:cubicBezTo>
                <a:cubicBezTo>
                  <a:pt x="50121" y="10980"/>
                  <a:pt x="50159" y="10970"/>
                  <a:pt x="50195" y="10970"/>
                </a:cubicBezTo>
                <a:cubicBezTo>
                  <a:pt x="50373" y="10970"/>
                  <a:pt x="50490" y="11212"/>
                  <a:pt x="50719" y="11231"/>
                </a:cubicBezTo>
                <a:cubicBezTo>
                  <a:pt x="50764" y="11185"/>
                  <a:pt x="50856" y="11139"/>
                  <a:pt x="50970" y="11071"/>
                </a:cubicBezTo>
                <a:cubicBezTo>
                  <a:pt x="51038" y="11094"/>
                  <a:pt x="51130" y="11139"/>
                  <a:pt x="51221" y="11185"/>
                </a:cubicBezTo>
                <a:cubicBezTo>
                  <a:pt x="51244" y="11071"/>
                  <a:pt x="51267" y="10979"/>
                  <a:pt x="51335" y="10820"/>
                </a:cubicBezTo>
                <a:cubicBezTo>
                  <a:pt x="51426" y="10934"/>
                  <a:pt x="51472" y="11025"/>
                  <a:pt x="51563" y="11139"/>
                </a:cubicBezTo>
                <a:cubicBezTo>
                  <a:pt x="51723" y="11162"/>
                  <a:pt x="51906" y="11185"/>
                  <a:pt x="52111" y="11185"/>
                </a:cubicBezTo>
                <a:cubicBezTo>
                  <a:pt x="52157" y="11276"/>
                  <a:pt x="52225" y="11367"/>
                  <a:pt x="52294" y="11459"/>
                </a:cubicBezTo>
                <a:cubicBezTo>
                  <a:pt x="52453" y="11436"/>
                  <a:pt x="52613" y="11436"/>
                  <a:pt x="52819" y="11413"/>
                </a:cubicBezTo>
                <a:cubicBezTo>
                  <a:pt x="52937" y="11548"/>
                  <a:pt x="53092" y="11583"/>
                  <a:pt x="53285" y="11583"/>
                </a:cubicBezTo>
                <a:cubicBezTo>
                  <a:pt x="53353" y="11583"/>
                  <a:pt x="53426" y="11579"/>
                  <a:pt x="53503" y="11573"/>
                </a:cubicBezTo>
                <a:cubicBezTo>
                  <a:pt x="54006" y="11504"/>
                  <a:pt x="54416" y="11276"/>
                  <a:pt x="54782" y="11231"/>
                </a:cubicBezTo>
                <a:cubicBezTo>
                  <a:pt x="55056" y="11345"/>
                  <a:pt x="55238" y="11413"/>
                  <a:pt x="55512" y="11527"/>
                </a:cubicBezTo>
                <a:cubicBezTo>
                  <a:pt x="55535" y="11619"/>
                  <a:pt x="55603" y="11756"/>
                  <a:pt x="55695" y="11961"/>
                </a:cubicBezTo>
                <a:cubicBezTo>
                  <a:pt x="55854" y="11892"/>
                  <a:pt x="55991" y="11824"/>
                  <a:pt x="56151" y="11756"/>
                </a:cubicBezTo>
                <a:lnTo>
                  <a:pt x="56151" y="11482"/>
                </a:lnTo>
                <a:lnTo>
                  <a:pt x="56631" y="11482"/>
                </a:lnTo>
                <a:cubicBezTo>
                  <a:pt x="56562" y="11573"/>
                  <a:pt x="56516" y="11641"/>
                  <a:pt x="56448" y="11710"/>
                </a:cubicBezTo>
                <a:cubicBezTo>
                  <a:pt x="56539" y="11756"/>
                  <a:pt x="56631" y="11824"/>
                  <a:pt x="56722" y="11892"/>
                </a:cubicBezTo>
                <a:cubicBezTo>
                  <a:pt x="56722" y="11778"/>
                  <a:pt x="56745" y="11641"/>
                  <a:pt x="56745" y="11550"/>
                </a:cubicBezTo>
                <a:cubicBezTo>
                  <a:pt x="56973" y="11504"/>
                  <a:pt x="57155" y="11459"/>
                  <a:pt x="57361" y="11413"/>
                </a:cubicBezTo>
                <a:lnTo>
                  <a:pt x="57361" y="11413"/>
                </a:lnTo>
                <a:cubicBezTo>
                  <a:pt x="57315" y="11619"/>
                  <a:pt x="57155" y="11870"/>
                  <a:pt x="57384" y="12075"/>
                </a:cubicBezTo>
                <a:cubicBezTo>
                  <a:pt x="57544" y="11961"/>
                  <a:pt x="57703" y="11847"/>
                  <a:pt x="57840" y="11733"/>
                </a:cubicBezTo>
                <a:cubicBezTo>
                  <a:pt x="58160" y="11892"/>
                  <a:pt x="57886" y="12098"/>
                  <a:pt x="57932" y="12235"/>
                </a:cubicBezTo>
                <a:cubicBezTo>
                  <a:pt x="57749" y="12303"/>
                  <a:pt x="57566" y="12372"/>
                  <a:pt x="57384" y="12417"/>
                </a:cubicBezTo>
                <a:cubicBezTo>
                  <a:pt x="57384" y="12440"/>
                  <a:pt x="57407" y="12463"/>
                  <a:pt x="57407" y="12486"/>
                </a:cubicBezTo>
                <a:lnTo>
                  <a:pt x="58685" y="12486"/>
                </a:lnTo>
                <a:cubicBezTo>
                  <a:pt x="58708" y="12440"/>
                  <a:pt x="58753" y="12372"/>
                  <a:pt x="58845" y="12258"/>
                </a:cubicBezTo>
                <a:cubicBezTo>
                  <a:pt x="58890" y="12417"/>
                  <a:pt x="58936" y="12509"/>
                  <a:pt x="58982" y="12623"/>
                </a:cubicBezTo>
                <a:cubicBezTo>
                  <a:pt x="59073" y="12646"/>
                  <a:pt x="59187" y="12669"/>
                  <a:pt x="59324" y="12691"/>
                </a:cubicBezTo>
                <a:cubicBezTo>
                  <a:pt x="59370" y="12532"/>
                  <a:pt x="59438" y="12395"/>
                  <a:pt x="59507" y="12235"/>
                </a:cubicBezTo>
                <a:cubicBezTo>
                  <a:pt x="59689" y="12303"/>
                  <a:pt x="59849" y="12372"/>
                  <a:pt x="59986" y="12417"/>
                </a:cubicBezTo>
                <a:cubicBezTo>
                  <a:pt x="60077" y="12349"/>
                  <a:pt x="60146" y="12258"/>
                  <a:pt x="60237" y="12189"/>
                </a:cubicBezTo>
                <a:cubicBezTo>
                  <a:pt x="60260" y="12212"/>
                  <a:pt x="60283" y="12212"/>
                  <a:pt x="60305" y="12235"/>
                </a:cubicBezTo>
                <a:cubicBezTo>
                  <a:pt x="60328" y="12144"/>
                  <a:pt x="60351" y="12052"/>
                  <a:pt x="60397" y="11915"/>
                </a:cubicBezTo>
                <a:cubicBezTo>
                  <a:pt x="60808" y="12098"/>
                  <a:pt x="60420" y="12463"/>
                  <a:pt x="60693" y="12737"/>
                </a:cubicBezTo>
                <a:cubicBezTo>
                  <a:pt x="60693" y="12669"/>
                  <a:pt x="60716" y="12600"/>
                  <a:pt x="60739" y="12532"/>
                </a:cubicBezTo>
                <a:cubicBezTo>
                  <a:pt x="60830" y="12577"/>
                  <a:pt x="60899" y="12600"/>
                  <a:pt x="60990" y="12646"/>
                </a:cubicBezTo>
                <a:cubicBezTo>
                  <a:pt x="61059" y="12463"/>
                  <a:pt x="61104" y="12281"/>
                  <a:pt x="61150" y="12075"/>
                </a:cubicBezTo>
                <a:cubicBezTo>
                  <a:pt x="61173" y="12098"/>
                  <a:pt x="61173" y="12098"/>
                  <a:pt x="61196" y="12098"/>
                </a:cubicBezTo>
                <a:cubicBezTo>
                  <a:pt x="61241" y="12349"/>
                  <a:pt x="61287" y="12600"/>
                  <a:pt x="61310" y="12851"/>
                </a:cubicBezTo>
                <a:lnTo>
                  <a:pt x="61378" y="12851"/>
                </a:lnTo>
                <a:cubicBezTo>
                  <a:pt x="61355" y="12554"/>
                  <a:pt x="61333" y="12258"/>
                  <a:pt x="61287" y="11915"/>
                </a:cubicBezTo>
                <a:lnTo>
                  <a:pt x="61287" y="11915"/>
                </a:lnTo>
                <a:cubicBezTo>
                  <a:pt x="61538" y="11984"/>
                  <a:pt x="61721" y="12029"/>
                  <a:pt x="61903" y="12075"/>
                </a:cubicBezTo>
                <a:cubicBezTo>
                  <a:pt x="61903" y="12166"/>
                  <a:pt x="61926" y="12212"/>
                  <a:pt x="61949" y="12326"/>
                </a:cubicBezTo>
                <a:cubicBezTo>
                  <a:pt x="62040" y="12189"/>
                  <a:pt x="62154" y="12075"/>
                  <a:pt x="62246" y="11961"/>
                </a:cubicBezTo>
                <a:cubicBezTo>
                  <a:pt x="62405" y="12052"/>
                  <a:pt x="62565" y="12121"/>
                  <a:pt x="62748" y="12212"/>
                </a:cubicBezTo>
                <a:cubicBezTo>
                  <a:pt x="62816" y="12166"/>
                  <a:pt x="62862" y="12121"/>
                  <a:pt x="62907" y="12075"/>
                </a:cubicBezTo>
                <a:cubicBezTo>
                  <a:pt x="63067" y="12303"/>
                  <a:pt x="63227" y="12554"/>
                  <a:pt x="63410" y="12828"/>
                </a:cubicBezTo>
                <a:cubicBezTo>
                  <a:pt x="63501" y="12714"/>
                  <a:pt x="63569" y="12646"/>
                  <a:pt x="63615" y="12577"/>
                </a:cubicBezTo>
                <a:cubicBezTo>
                  <a:pt x="63843" y="12623"/>
                  <a:pt x="64049" y="12646"/>
                  <a:pt x="64254" y="12691"/>
                </a:cubicBezTo>
                <a:cubicBezTo>
                  <a:pt x="64277" y="12600"/>
                  <a:pt x="64323" y="12532"/>
                  <a:pt x="64368" y="12440"/>
                </a:cubicBezTo>
                <a:cubicBezTo>
                  <a:pt x="64551" y="12509"/>
                  <a:pt x="64733" y="12600"/>
                  <a:pt x="64916" y="12669"/>
                </a:cubicBezTo>
                <a:cubicBezTo>
                  <a:pt x="65122" y="12646"/>
                  <a:pt x="65327" y="12623"/>
                  <a:pt x="65532" y="12600"/>
                </a:cubicBezTo>
                <a:cubicBezTo>
                  <a:pt x="65555" y="12691"/>
                  <a:pt x="65578" y="12760"/>
                  <a:pt x="65601" y="12851"/>
                </a:cubicBezTo>
                <a:cubicBezTo>
                  <a:pt x="65783" y="12760"/>
                  <a:pt x="65943" y="12646"/>
                  <a:pt x="66126" y="12554"/>
                </a:cubicBezTo>
                <a:cubicBezTo>
                  <a:pt x="66194" y="12669"/>
                  <a:pt x="66263" y="12760"/>
                  <a:pt x="66286" y="12805"/>
                </a:cubicBezTo>
                <a:cubicBezTo>
                  <a:pt x="66445" y="12874"/>
                  <a:pt x="66560" y="12920"/>
                  <a:pt x="66651" y="12942"/>
                </a:cubicBezTo>
                <a:cubicBezTo>
                  <a:pt x="66742" y="12760"/>
                  <a:pt x="66833" y="12554"/>
                  <a:pt x="66948" y="12281"/>
                </a:cubicBezTo>
                <a:cubicBezTo>
                  <a:pt x="67107" y="12509"/>
                  <a:pt x="67221" y="12669"/>
                  <a:pt x="67381" y="12874"/>
                </a:cubicBezTo>
                <a:cubicBezTo>
                  <a:pt x="67450" y="12851"/>
                  <a:pt x="67541" y="12828"/>
                  <a:pt x="67678" y="12805"/>
                </a:cubicBezTo>
                <a:cubicBezTo>
                  <a:pt x="67701" y="12874"/>
                  <a:pt x="67724" y="12942"/>
                  <a:pt x="67746" y="13011"/>
                </a:cubicBezTo>
                <a:cubicBezTo>
                  <a:pt x="67919" y="12953"/>
                  <a:pt x="68087" y="12925"/>
                  <a:pt x="68252" y="12925"/>
                </a:cubicBezTo>
                <a:cubicBezTo>
                  <a:pt x="68609" y="12925"/>
                  <a:pt x="68948" y="13058"/>
                  <a:pt x="69276" y="13308"/>
                </a:cubicBezTo>
                <a:cubicBezTo>
                  <a:pt x="69276" y="13239"/>
                  <a:pt x="69299" y="13171"/>
                  <a:pt x="69299" y="13011"/>
                </a:cubicBezTo>
                <a:cubicBezTo>
                  <a:pt x="69413" y="13171"/>
                  <a:pt x="69458" y="13262"/>
                  <a:pt x="69550" y="13399"/>
                </a:cubicBezTo>
                <a:cubicBezTo>
                  <a:pt x="69732" y="13353"/>
                  <a:pt x="69938" y="13285"/>
                  <a:pt x="70166" y="13216"/>
                </a:cubicBezTo>
                <a:cubicBezTo>
                  <a:pt x="70257" y="13285"/>
                  <a:pt x="70394" y="13376"/>
                  <a:pt x="70600" y="13536"/>
                </a:cubicBezTo>
                <a:cubicBezTo>
                  <a:pt x="70600" y="13536"/>
                  <a:pt x="70622" y="13627"/>
                  <a:pt x="70691" y="13855"/>
                </a:cubicBezTo>
                <a:cubicBezTo>
                  <a:pt x="70737" y="13650"/>
                  <a:pt x="70782" y="13536"/>
                  <a:pt x="70805" y="13422"/>
                </a:cubicBezTo>
                <a:cubicBezTo>
                  <a:pt x="71193" y="13330"/>
                  <a:pt x="71330" y="13239"/>
                  <a:pt x="71513" y="12942"/>
                </a:cubicBezTo>
                <a:cubicBezTo>
                  <a:pt x="71604" y="13057"/>
                  <a:pt x="71672" y="13148"/>
                  <a:pt x="71764" y="13262"/>
                </a:cubicBezTo>
                <a:lnTo>
                  <a:pt x="71764" y="13787"/>
                </a:lnTo>
                <a:cubicBezTo>
                  <a:pt x="71581" y="13947"/>
                  <a:pt x="71398" y="14107"/>
                  <a:pt x="71193" y="14289"/>
                </a:cubicBezTo>
                <a:cubicBezTo>
                  <a:pt x="71056" y="14266"/>
                  <a:pt x="70896" y="14221"/>
                  <a:pt x="70759" y="14198"/>
                </a:cubicBezTo>
                <a:cubicBezTo>
                  <a:pt x="70737" y="14221"/>
                  <a:pt x="70714" y="14266"/>
                  <a:pt x="70714" y="14289"/>
                </a:cubicBezTo>
                <a:cubicBezTo>
                  <a:pt x="70828" y="14380"/>
                  <a:pt x="70965" y="14472"/>
                  <a:pt x="71079" y="14540"/>
                </a:cubicBezTo>
                <a:cubicBezTo>
                  <a:pt x="71764" y="14335"/>
                  <a:pt x="72380" y="14084"/>
                  <a:pt x="72859" y="13513"/>
                </a:cubicBezTo>
                <a:cubicBezTo>
                  <a:pt x="72905" y="13559"/>
                  <a:pt x="72973" y="13604"/>
                  <a:pt x="73042" y="13673"/>
                </a:cubicBezTo>
                <a:cubicBezTo>
                  <a:pt x="73202" y="13536"/>
                  <a:pt x="73361" y="13422"/>
                  <a:pt x="73544" y="13285"/>
                </a:cubicBezTo>
                <a:cubicBezTo>
                  <a:pt x="73772" y="13650"/>
                  <a:pt x="73978" y="13992"/>
                  <a:pt x="74183" y="14312"/>
                </a:cubicBezTo>
                <a:cubicBezTo>
                  <a:pt x="74434" y="14175"/>
                  <a:pt x="73955" y="13855"/>
                  <a:pt x="74343" y="13718"/>
                </a:cubicBezTo>
                <a:lnTo>
                  <a:pt x="74343" y="13718"/>
                </a:lnTo>
                <a:cubicBezTo>
                  <a:pt x="74366" y="13878"/>
                  <a:pt x="74411" y="14015"/>
                  <a:pt x="74434" y="14175"/>
                </a:cubicBezTo>
                <a:lnTo>
                  <a:pt x="74526" y="14175"/>
                </a:lnTo>
                <a:cubicBezTo>
                  <a:pt x="74526" y="14038"/>
                  <a:pt x="74548" y="13924"/>
                  <a:pt x="74594" y="13741"/>
                </a:cubicBezTo>
                <a:cubicBezTo>
                  <a:pt x="74754" y="13787"/>
                  <a:pt x="74891" y="13855"/>
                  <a:pt x="75051" y="13901"/>
                </a:cubicBezTo>
                <a:cubicBezTo>
                  <a:pt x="74868" y="14198"/>
                  <a:pt x="74708" y="14472"/>
                  <a:pt x="74548" y="14723"/>
                </a:cubicBezTo>
                <a:cubicBezTo>
                  <a:pt x="74343" y="14654"/>
                  <a:pt x="74160" y="14586"/>
                  <a:pt x="73932" y="14517"/>
                </a:cubicBezTo>
                <a:cubicBezTo>
                  <a:pt x="73909" y="14654"/>
                  <a:pt x="73909" y="14768"/>
                  <a:pt x="73886" y="14905"/>
                </a:cubicBezTo>
                <a:cubicBezTo>
                  <a:pt x="73818" y="14951"/>
                  <a:pt x="73727" y="14997"/>
                  <a:pt x="73613" y="15042"/>
                </a:cubicBezTo>
                <a:cubicBezTo>
                  <a:pt x="73567" y="14951"/>
                  <a:pt x="73521" y="14883"/>
                  <a:pt x="73476" y="14814"/>
                </a:cubicBezTo>
                <a:cubicBezTo>
                  <a:pt x="73590" y="14746"/>
                  <a:pt x="73681" y="14723"/>
                  <a:pt x="73795" y="14654"/>
                </a:cubicBezTo>
                <a:cubicBezTo>
                  <a:pt x="73613" y="14609"/>
                  <a:pt x="73453" y="14563"/>
                  <a:pt x="73247" y="14517"/>
                </a:cubicBezTo>
                <a:cubicBezTo>
                  <a:pt x="73225" y="14540"/>
                  <a:pt x="73179" y="14609"/>
                  <a:pt x="73088" y="14700"/>
                </a:cubicBezTo>
                <a:cubicBezTo>
                  <a:pt x="73225" y="14814"/>
                  <a:pt x="73316" y="14905"/>
                  <a:pt x="73430" y="15020"/>
                </a:cubicBezTo>
                <a:cubicBezTo>
                  <a:pt x="73361" y="15111"/>
                  <a:pt x="73293" y="15179"/>
                  <a:pt x="73202" y="15293"/>
                </a:cubicBezTo>
                <a:cubicBezTo>
                  <a:pt x="73133" y="15156"/>
                  <a:pt x="73065" y="15042"/>
                  <a:pt x="72973" y="14883"/>
                </a:cubicBezTo>
                <a:cubicBezTo>
                  <a:pt x="72859" y="15042"/>
                  <a:pt x="72791" y="15156"/>
                  <a:pt x="72722" y="15271"/>
                </a:cubicBezTo>
                <a:cubicBezTo>
                  <a:pt x="72836" y="15385"/>
                  <a:pt x="72905" y="15499"/>
                  <a:pt x="72973" y="15567"/>
                </a:cubicBezTo>
                <a:cubicBezTo>
                  <a:pt x="73384" y="15545"/>
                  <a:pt x="73818" y="15499"/>
                  <a:pt x="74252" y="15453"/>
                </a:cubicBezTo>
                <a:cubicBezTo>
                  <a:pt x="74274" y="15545"/>
                  <a:pt x="74274" y="15636"/>
                  <a:pt x="74297" y="15796"/>
                </a:cubicBezTo>
                <a:cubicBezTo>
                  <a:pt x="73635" y="16001"/>
                  <a:pt x="72996" y="16184"/>
                  <a:pt x="72266" y="16412"/>
                </a:cubicBezTo>
                <a:cubicBezTo>
                  <a:pt x="72403" y="16594"/>
                  <a:pt x="72540" y="16777"/>
                  <a:pt x="72677" y="16983"/>
                </a:cubicBezTo>
                <a:cubicBezTo>
                  <a:pt x="72563" y="17051"/>
                  <a:pt x="72426" y="17119"/>
                  <a:pt x="72266" y="17188"/>
                </a:cubicBezTo>
                <a:cubicBezTo>
                  <a:pt x="72289" y="17325"/>
                  <a:pt x="72312" y="17462"/>
                  <a:pt x="72334" y="17622"/>
                </a:cubicBezTo>
                <a:cubicBezTo>
                  <a:pt x="72220" y="17736"/>
                  <a:pt x="72106" y="17873"/>
                  <a:pt x="71923" y="18055"/>
                </a:cubicBezTo>
                <a:cubicBezTo>
                  <a:pt x="71992" y="18101"/>
                  <a:pt x="72060" y="18124"/>
                  <a:pt x="72129" y="18147"/>
                </a:cubicBezTo>
                <a:cubicBezTo>
                  <a:pt x="72060" y="18238"/>
                  <a:pt x="71992" y="18329"/>
                  <a:pt x="71901" y="18398"/>
                </a:cubicBezTo>
                <a:cubicBezTo>
                  <a:pt x="71787" y="18352"/>
                  <a:pt x="71672" y="18306"/>
                  <a:pt x="71581" y="18261"/>
                </a:cubicBezTo>
                <a:cubicBezTo>
                  <a:pt x="71444" y="18306"/>
                  <a:pt x="71444" y="18306"/>
                  <a:pt x="71513" y="19014"/>
                </a:cubicBezTo>
                <a:cubicBezTo>
                  <a:pt x="71718" y="19242"/>
                  <a:pt x="71923" y="19448"/>
                  <a:pt x="72106" y="19653"/>
                </a:cubicBezTo>
                <a:cubicBezTo>
                  <a:pt x="72015" y="19790"/>
                  <a:pt x="71969" y="19881"/>
                  <a:pt x="71901" y="19995"/>
                </a:cubicBezTo>
                <a:cubicBezTo>
                  <a:pt x="71741" y="19973"/>
                  <a:pt x="71581" y="19950"/>
                  <a:pt x="71376" y="19904"/>
                </a:cubicBezTo>
                <a:cubicBezTo>
                  <a:pt x="71193" y="20201"/>
                  <a:pt x="71010" y="20520"/>
                  <a:pt x="70782" y="20863"/>
                </a:cubicBezTo>
                <a:cubicBezTo>
                  <a:pt x="70531" y="20772"/>
                  <a:pt x="70280" y="20680"/>
                  <a:pt x="69960" y="20566"/>
                </a:cubicBezTo>
                <a:cubicBezTo>
                  <a:pt x="69892" y="20612"/>
                  <a:pt x="69778" y="20657"/>
                  <a:pt x="69709" y="20680"/>
                </a:cubicBezTo>
                <a:cubicBezTo>
                  <a:pt x="69641" y="20977"/>
                  <a:pt x="69595" y="21228"/>
                  <a:pt x="69527" y="21547"/>
                </a:cubicBezTo>
                <a:lnTo>
                  <a:pt x="69527" y="21547"/>
                </a:lnTo>
                <a:cubicBezTo>
                  <a:pt x="69523" y="21543"/>
                  <a:pt x="69521" y="21541"/>
                  <a:pt x="69521" y="21541"/>
                </a:cubicBezTo>
                <a:lnTo>
                  <a:pt x="69521" y="21541"/>
                </a:lnTo>
                <a:cubicBezTo>
                  <a:pt x="69521" y="21541"/>
                  <a:pt x="69523" y="21543"/>
                  <a:pt x="69527" y="21548"/>
                </a:cubicBezTo>
                <a:cubicBezTo>
                  <a:pt x="69527" y="21547"/>
                  <a:pt x="69527" y="21547"/>
                  <a:pt x="69527" y="21547"/>
                </a:cubicBezTo>
                <a:lnTo>
                  <a:pt x="69527" y="21547"/>
                </a:lnTo>
                <a:cubicBezTo>
                  <a:pt x="69540" y="21558"/>
                  <a:pt x="69575" y="21587"/>
                  <a:pt x="69618" y="21616"/>
                </a:cubicBezTo>
                <a:cubicBezTo>
                  <a:pt x="69732" y="21342"/>
                  <a:pt x="69824" y="21091"/>
                  <a:pt x="69938" y="20817"/>
                </a:cubicBezTo>
                <a:cubicBezTo>
                  <a:pt x="70052" y="20908"/>
                  <a:pt x="70120" y="20954"/>
                  <a:pt x="70189" y="21023"/>
                </a:cubicBezTo>
                <a:cubicBezTo>
                  <a:pt x="70120" y="21137"/>
                  <a:pt x="70075" y="21251"/>
                  <a:pt x="70006" y="21365"/>
                </a:cubicBezTo>
                <a:cubicBezTo>
                  <a:pt x="70029" y="21388"/>
                  <a:pt x="70029" y="21388"/>
                  <a:pt x="70052" y="21388"/>
                </a:cubicBezTo>
                <a:lnTo>
                  <a:pt x="70097" y="21388"/>
                </a:lnTo>
                <a:cubicBezTo>
                  <a:pt x="70216" y="21222"/>
                  <a:pt x="70273" y="21142"/>
                  <a:pt x="70348" y="21142"/>
                </a:cubicBezTo>
                <a:cubicBezTo>
                  <a:pt x="70418" y="21142"/>
                  <a:pt x="70503" y="21210"/>
                  <a:pt x="70668" y="21342"/>
                </a:cubicBezTo>
                <a:cubicBezTo>
                  <a:pt x="70691" y="21570"/>
                  <a:pt x="70691" y="21776"/>
                  <a:pt x="70714" y="21981"/>
                </a:cubicBezTo>
                <a:cubicBezTo>
                  <a:pt x="70782" y="22027"/>
                  <a:pt x="70896" y="22118"/>
                  <a:pt x="70896" y="22141"/>
                </a:cubicBezTo>
                <a:cubicBezTo>
                  <a:pt x="70805" y="22346"/>
                  <a:pt x="70714" y="22575"/>
                  <a:pt x="70577" y="22757"/>
                </a:cubicBezTo>
                <a:cubicBezTo>
                  <a:pt x="70508" y="22849"/>
                  <a:pt x="70349" y="22894"/>
                  <a:pt x="70143" y="23031"/>
                </a:cubicBezTo>
                <a:cubicBezTo>
                  <a:pt x="70166" y="22689"/>
                  <a:pt x="70166" y="22461"/>
                  <a:pt x="70189" y="22209"/>
                </a:cubicBezTo>
                <a:lnTo>
                  <a:pt x="70554" y="22209"/>
                </a:lnTo>
                <a:cubicBezTo>
                  <a:pt x="70600" y="22141"/>
                  <a:pt x="70645" y="22073"/>
                  <a:pt x="70668" y="22027"/>
                </a:cubicBezTo>
                <a:cubicBezTo>
                  <a:pt x="70417" y="22027"/>
                  <a:pt x="70417" y="21776"/>
                  <a:pt x="70326" y="21639"/>
                </a:cubicBezTo>
                <a:cubicBezTo>
                  <a:pt x="70326" y="21776"/>
                  <a:pt x="70303" y="21913"/>
                  <a:pt x="70303" y="21981"/>
                </a:cubicBezTo>
                <a:cubicBezTo>
                  <a:pt x="70052" y="22095"/>
                  <a:pt x="69824" y="22187"/>
                  <a:pt x="69527" y="22278"/>
                </a:cubicBezTo>
                <a:cubicBezTo>
                  <a:pt x="69504" y="22278"/>
                  <a:pt x="69413" y="22232"/>
                  <a:pt x="69390" y="22209"/>
                </a:cubicBezTo>
                <a:cubicBezTo>
                  <a:pt x="69116" y="22301"/>
                  <a:pt x="68911" y="22392"/>
                  <a:pt x="68705" y="22461"/>
                </a:cubicBezTo>
                <a:cubicBezTo>
                  <a:pt x="68614" y="22803"/>
                  <a:pt x="69093" y="22461"/>
                  <a:pt x="69025" y="22849"/>
                </a:cubicBezTo>
                <a:cubicBezTo>
                  <a:pt x="68888" y="22940"/>
                  <a:pt x="68682" y="23100"/>
                  <a:pt x="68408" y="23305"/>
                </a:cubicBezTo>
                <a:cubicBezTo>
                  <a:pt x="68408" y="23396"/>
                  <a:pt x="68386" y="23579"/>
                  <a:pt x="68386" y="23784"/>
                </a:cubicBezTo>
                <a:cubicBezTo>
                  <a:pt x="68317" y="23807"/>
                  <a:pt x="68226" y="23853"/>
                  <a:pt x="68112" y="23899"/>
                </a:cubicBezTo>
                <a:cubicBezTo>
                  <a:pt x="68112" y="24013"/>
                  <a:pt x="68089" y="24127"/>
                  <a:pt x="68089" y="24241"/>
                </a:cubicBezTo>
                <a:cubicBezTo>
                  <a:pt x="68089" y="24355"/>
                  <a:pt x="68112" y="24469"/>
                  <a:pt x="68112" y="24629"/>
                </a:cubicBezTo>
                <a:cubicBezTo>
                  <a:pt x="67998" y="24560"/>
                  <a:pt x="67929" y="24515"/>
                  <a:pt x="67861" y="24469"/>
                </a:cubicBezTo>
                <a:cubicBezTo>
                  <a:pt x="67746" y="24583"/>
                  <a:pt x="67609" y="24697"/>
                  <a:pt x="67450" y="24834"/>
                </a:cubicBezTo>
                <a:cubicBezTo>
                  <a:pt x="67404" y="24652"/>
                  <a:pt x="67381" y="24515"/>
                  <a:pt x="67358" y="24378"/>
                </a:cubicBezTo>
                <a:cubicBezTo>
                  <a:pt x="67221" y="24287"/>
                  <a:pt x="67085" y="24218"/>
                  <a:pt x="66925" y="24104"/>
                </a:cubicBezTo>
                <a:cubicBezTo>
                  <a:pt x="67016" y="24036"/>
                  <a:pt x="67085" y="23967"/>
                  <a:pt x="67153" y="23899"/>
                </a:cubicBezTo>
                <a:cubicBezTo>
                  <a:pt x="67085" y="23853"/>
                  <a:pt x="67016" y="23807"/>
                  <a:pt x="66925" y="23762"/>
                </a:cubicBezTo>
                <a:cubicBezTo>
                  <a:pt x="66833" y="23876"/>
                  <a:pt x="66742" y="24013"/>
                  <a:pt x="66674" y="24104"/>
                </a:cubicBezTo>
                <a:cubicBezTo>
                  <a:pt x="66902" y="24446"/>
                  <a:pt x="67130" y="24743"/>
                  <a:pt x="67427" y="25131"/>
                </a:cubicBezTo>
                <a:cubicBezTo>
                  <a:pt x="67153" y="25222"/>
                  <a:pt x="66970" y="25291"/>
                  <a:pt x="66788" y="25359"/>
                </a:cubicBezTo>
                <a:cubicBezTo>
                  <a:pt x="66491" y="25610"/>
                  <a:pt x="66217" y="25884"/>
                  <a:pt x="65875" y="26181"/>
                </a:cubicBezTo>
                <a:cubicBezTo>
                  <a:pt x="65898" y="26364"/>
                  <a:pt x="65898" y="26592"/>
                  <a:pt x="65920" y="26797"/>
                </a:cubicBezTo>
                <a:cubicBezTo>
                  <a:pt x="65761" y="26934"/>
                  <a:pt x="65624" y="27071"/>
                  <a:pt x="65441" y="27254"/>
                </a:cubicBezTo>
                <a:cubicBezTo>
                  <a:pt x="65213" y="27094"/>
                  <a:pt x="64962" y="26934"/>
                  <a:pt x="64665" y="26775"/>
                </a:cubicBezTo>
                <a:cubicBezTo>
                  <a:pt x="64802" y="26638"/>
                  <a:pt x="64916" y="26546"/>
                  <a:pt x="65053" y="26432"/>
                </a:cubicBezTo>
                <a:cubicBezTo>
                  <a:pt x="65167" y="26455"/>
                  <a:pt x="65281" y="26501"/>
                  <a:pt x="65395" y="26523"/>
                </a:cubicBezTo>
                <a:cubicBezTo>
                  <a:pt x="65286" y="26396"/>
                  <a:pt x="65192" y="26327"/>
                  <a:pt x="65043" y="26327"/>
                </a:cubicBezTo>
                <a:cubicBezTo>
                  <a:pt x="65005" y="26327"/>
                  <a:pt x="64963" y="26332"/>
                  <a:pt x="64916" y="26341"/>
                </a:cubicBezTo>
                <a:cubicBezTo>
                  <a:pt x="64391" y="26455"/>
                  <a:pt x="63957" y="26706"/>
                  <a:pt x="63501" y="27048"/>
                </a:cubicBezTo>
                <a:cubicBezTo>
                  <a:pt x="63638" y="27071"/>
                  <a:pt x="63775" y="27117"/>
                  <a:pt x="63889" y="27140"/>
                </a:cubicBezTo>
                <a:cubicBezTo>
                  <a:pt x="63889" y="27163"/>
                  <a:pt x="63866" y="27163"/>
                  <a:pt x="63843" y="27185"/>
                </a:cubicBezTo>
                <a:cubicBezTo>
                  <a:pt x="63935" y="27254"/>
                  <a:pt x="64026" y="27345"/>
                  <a:pt x="64117" y="27436"/>
                </a:cubicBezTo>
                <a:cubicBezTo>
                  <a:pt x="63912" y="27802"/>
                  <a:pt x="63684" y="28144"/>
                  <a:pt x="63455" y="28532"/>
                </a:cubicBezTo>
                <a:cubicBezTo>
                  <a:pt x="63455" y="28532"/>
                  <a:pt x="63387" y="28509"/>
                  <a:pt x="63273" y="28509"/>
                </a:cubicBezTo>
                <a:cubicBezTo>
                  <a:pt x="63569" y="29011"/>
                  <a:pt x="62953" y="29148"/>
                  <a:pt x="62907" y="29536"/>
                </a:cubicBezTo>
                <a:cubicBezTo>
                  <a:pt x="62953" y="29673"/>
                  <a:pt x="63022" y="29833"/>
                  <a:pt x="63090" y="29993"/>
                </a:cubicBezTo>
                <a:lnTo>
                  <a:pt x="62314" y="29993"/>
                </a:lnTo>
                <a:cubicBezTo>
                  <a:pt x="62291" y="29947"/>
                  <a:pt x="62223" y="29856"/>
                  <a:pt x="62131" y="29719"/>
                </a:cubicBezTo>
                <a:cubicBezTo>
                  <a:pt x="62017" y="29970"/>
                  <a:pt x="61903" y="30198"/>
                  <a:pt x="61789" y="30472"/>
                </a:cubicBezTo>
                <a:cubicBezTo>
                  <a:pt x="61994" y="30564"/>
                  <a:pt x="62177" y="30678"/>
                  <a:pt x="62382" y="30769"/>
                </a:cubicBezTo>
                <a:cubicBezTo>
                  <a:pt x="62360" y="30815"/>
                  <a:pt x="62337" y="30883"/>
                  <a:pt x="62314" y="30952"/>
                </a:cubicBezTo>
                <a:cubicBezTo>
                  <a:pt x="62300" y="30954"/>
                  <a:pt x="62287" y="30956"/>
                  <a:pt x="62274" y="30956"/>
                </a:cubicBezTo>
                <a:cubicBezTo>
                  <a:pt x="62122" y="30956"/>
                  <a:pt x="62031" y="30774"/>
                  <a:pt x="61901" y="30774"/>
                </a:cubicBezTo>
                <a:cubicBezTo>
                  <a:pt x="61861" y="30774"/>
                  <a:pt x="61817" y="30792"/>
                  <a:pt x="61766" y="30837"/>
                </a:cubicBezTo>
                <a:cubicBezTo>
                  <a:pt x="61698" y="31134"/>
                  <a:pt x="62017" y="30997"/>
                  <a:pt x="62131" y="31180"/>
                </a:cubicBezTo>
                <a:cubicBezTo>
                  <a:pt x="61949" y="31362"/>
                  <a:pt x="61789" y="31568"/>
                  <a:pt x="61606" y="31750"/>
                </a:cubicBezTo>
                <a:cubicBezTo>
                  <a:pt x="61447" y="31887"/>
                  <a:pt x="61424" y="32047"/>
                  <a:pt x="61447" y="32230"/>
                </a:cubicBezTo>
                <a:cubicBezTo>
                  <a:pt x="61561" y="32161"/>
                  <a:pt x="61675" y="32116"/>
                  <a:pt x="61766" y="32070"/>
                </a:cubicBezTo>
                <a:cubicBezTo>
                  <a:pt x="61903" y="32275"/>
                  <a:pt x="62040" y="32458"/>
                  <a:pt x="62200" y="32686"/>
                </a:cubicBezTo>
                <a:lnTo>
                  <a:pt x="61469" y="32686"/>
                </a:lnTo>
                <a:cubicBezTo>
                  <a:pt x="61447" y="32572"/>
                  <a:pt x="61196" y="32458"/>
                  <a:pt x="61401" y="32253"/>
                </a:cubicBezTo>
                <a:lnTo>
                  <a:pt x="61401" y="32253"/>
                </a:lnTo>
                <a:cubicBezTo>
                  <a:pt x="61264" y="32321"/>
                  <a:pt x="61127" y="32390"/>
                  <a:pt x="60922" y="32481"/>
                </a:cubicBezTo>
                <a:cubicBezTo>
                  <a:pt x="60967" y="32298"/>
                  <a:pt x="61013" y="32161"/>
                  <a:pt x="61059" y="32047"/>
                </a:cubicBezTo>
                <a:cubicBezTo>
                  <a:pt x="61029" y="32045"/>
                  <a:pt x="61001" y="32044"/>
                  <a:pt x="60976" y="32044"/>
                </a:cubicBezTo>
                <a:cubicBezTo>
                  <a:pt x="60713" y="32044"/>
                  <a:pt x="60705" y="32166"/>
                  <a:pt x="60830" y="32686"/>
                </a:cubicBezTo>
                <a:cubicBezTo>
                  <a:pt x="60764" y="32712"/>
                  <a:pt x="60707" y="32724"/>
                  <a:pt x="60660" y="32724"/>
                </a:cubicBezTo>
                <a:cubicBezTo>
                  <a:pt x="60497" y="32724"/>
                  <a:pt x="60442" y="32584"/>
                  <a:pt x="60442" y="32390"/>
                </a:cubicBezTo>
                <a:cubicBezTo>
                  <a:pt x="60351" y="32412"/>
                  <a:pt x="60283" y="32458"/>
                  <a:pt x="60168" y="32504"/>
                </a:cubicBezTo>
                <a:cubicBezTo>
                  <a:pt x="60214" y="32641"/>
                  <a:pt x="60260" y="32755"/>
                  <a:pt x="60328" y="32937"/>
                </a:cubicBezTo>
                <a:cubicBezTo>
                  <a:pt x="60214" y="33074"/>
                  <a:pt x="60031" y="33211"/>
                  <a:pt x="59917" y="33394"/>
                </a:cubicBezTo>
                <a:cubicBezTo>
                  <a:pt x="59780" y="33576"/>
                  <a:pt x="59575" y="33736"/>
                  <a:pt x="59575" y="34033"/>
                </a:cubicBezTo>
                <a:cubicBezTo>
                  <a:pt x="59552" y="34216"/>
                  <a:pt x="59324" y="34375"/>
                  <a:pt x="59187" y="34535"/>
                </a:cubicBezTo>
                <a:cubicBezTo>
                  <a:pt x="59004" y="34512"/>
                  <a:pt x="58822" y="34467"/>
                  <a:pt x="58662" y="34444"/>
                </a:cubicBezTo>
                <a:cubicBezTo>
                  <a:pt x="58388" y="34786"/>
                  <a:pt x="58137" y="35106"/>
                  <a:pt x="57863" y="35471"/>
                </a:cubicBezTo>
                <a:cubicBezTo>
                  <a:pt x="58000" y="35494"/>
                  <a:pt x="58114" y="35517"/>
                  <a:pt x="58228" y="35539"/>
                </a:cubicBezTo>
                <a:cubicBezTo>
                  <a:pt x="58205" y="36064"/>
                  <a:pt x="57703" y="36201"/>
                  <a:pt x="57521" y="36567"/>
                </a:cubicBezTo>
                <a:cubicBezTo>
                  <a:pt x="57315" y="36521"/>
                  <a:pt x="57384" y="36361"/>
                  <a:pt x="57452" y="36293"/>
                </a:cubicBezTo>
                <a:cubicBezTo>
                  <a:pt x="57612" y="36110"/>
                  <a:pt x="57726" y="35905"/>
                  <a:pt x="57795" y="35654"/>
                </a:cubicBezTo>
                <a:cubicBezTo>
                  <a:pt x="57782" y="35653"/>
                  <a:pt x="57770" y="35652"/>
                  <a:pt x="57757" y="35652"/>
                </a:cubicBezTo>
                <a:cubicBezTo>
                  <a:pt x="57437" y="35652"/>
                  <a:pt x="57243" y="35933"/>
                  <a:pt x="57155" y="36087"/>
                </a:cubicBezTo>
                <a:cubicBezTo>
                  <a:pt x="57041" y="36316"/>
                  <a:pt x="56676" y="36475"/>
                  <a:pt x="56836" y="36818"/>
                </a:cubicBezTo>
                <a:cubicBezTo>
                  <a:pt x="56973" y="36772"/>
                  <a:pt x="57087" y="36726"/>
                  <a:pt x="57270" y="36658"/>
                </a:cubicBezTo>
                <a:lnTo>
                  <a:pt x="57270" y="36658"/>
                </a:lnTo>
                <a:cubicBezTo>
                  <a:pt x="57224" y="37160"/>
                  <a:pt x="56585" y="37274"/>
                  <a:pt x="56722" y="37776"/>
                </a:cubicBezTo>
                <a:cubicBezTo>
                  <a:pt x="56790" y="37799"/>
                  <a:pt x="56859" y="37845"/>
                  <a:pt x="56950" y="37890"/>
                </a:cubicBezTo>
                <a:cubicBezTo>
                  <a:pt x="56859" y="37959"/>
                  <a:pt x="56767" y="38027"/>
                  <a:pt x="56653" y="38119"/>
                </a:cubicBezTo>
                <a:cubicBezTo>
                  <a:pt x="56882" y="38256"/>
                  <a:pt x="57133" y="38370"/>
                  <a:pt x="57361" y="38484"/>
                </a:cubicBezTo>
                <a:lnTo>
                  <a:pt x="57361" y="38712"/>
                </a:lnTo>
                <a:cubicBezTo>
                  <a:pt x="57247" y="38803"/>
                  <a:pt x="57133" y="38872"/>
                  <a:pt x="56996" y="38963"/>
                </a:cubicBezTo>
                <a:cubicBezTo>
                  <a:pt x="56836" y="38849"/>
                  <a:pt x="56631" y="38712"/>
                  <a:pt x="56425" y="38575"/>
                </a:cubicBezTo>
                <a:cubicBezTo>
                  <a:pt x="56448" y="38438"/>
                  <a:pt x="56471" y="38301"/>
                  <a:pt x="56471" y="38142"/>
                </a:cubicBezTo>
                <a:cubicBezTo>
                  <a:pt x="56379" y="38142"/>
                  <a:pt x="56288" y="38119"/>
                  <a:pt x="56197" y="38119"/>
                </a:cubicBezTo>
                <a:cubicBezTo>
                  <a:pt x="56151" y="38210"/>
                  <a:pt x="56106" y="38324"/>
                  <a:pt x="56083" y="38415"/>
                </a:cubicBezTo>
                <a:cubicBezTo>
                  <a:pt x="56014" y="38393"/>
                  <a:pt x="55969" y="38370"/>
                  <a:pt x="55900" y="38370"/>
                </a:cubicBezTo>
                <a:cubicBezTo>
                  <a:pt x="55649" y="38712"/>
                  <a:pt x="55398" y="39055"/>
                  <a:pt x="55147" y="39420"/>
                </a:cubicBezTo>
                <a:cubicBezTo>
                  <a:pt x="55421" y="39397"/>
                  <a:pt x="55649" y="39374"/>
                  <a:pt x="55946" y="39328"/>
                </a:cubicBezTo>
                <a:lnTo>
                  <a:pt x="55946" y="39328"/>
                </a:lnTo>
                <a:cubicBezTo>
                  <a:pt x="55877" y="39488"/>
                  <a:pt x="55809" y="39580"/>
                  <a:pt x="55740" y="39716"/>
                </a:cubicBezTo>
                <a:cubicBezTo>
                  <a:pt x="55832" y="39785"/>
                  <a:pt x="55923" y="39876"/>
                  <a:pt x="56014" y="39945"/>
                </a:cubicBezTo>
                <a:cubicBezTo>
                  <a:pt x="56044" y="40165"/>
                  <a:pt x="55941" y="40272"/>
                  <a:pt x="55719" y="40272"/>
                </a:cubicBezTo>
                <a:cubicBezTo>
                  <a:pt x="55595" y="40272"/>
                  <a:pt x="55434" y="40238"/>
                  <a:pt x="55238" y="40173"/>
                </a:cubicBezTo>
                <a:lnTo>
                  <a:pt x="55238" y="40173"/>
                </a:lnTo>
                <a:cubicBezTo>
                  <a:pt x="55238" y="40264"/>
                  <a:pt x="55261" y="40356"/>
                  <a:pt x="55284" y="40447"/>
                </a:cubicBezTo>
                <a:cubicBezTo>
                  <a:pt x="55170" y="40470"/>
                  <a:pt x="55056" y="40515"/>
                  <a:pt x="54896" y="40584"/>
                </a:cubicBezTo>
                <a:cubicBezTo>
                  <a:pt x="54896" y="40515"/>
                  <a:pt x="54873" y="40470"/>
                  <a:pt x="54896" y="40424"/>
                </a:cubicBezTo>
                <a:cubicBezTo>
                  <a:pt x="54964" y="40264"/>
                  <a:pt x="55033" y="40104"/>
                  <a:pt x="55078" y="39922"/>
                </a:cubicBezTo>
                <a:cubicBezTo>
                  <a:pt x="55101" y="39876"/>
                  <a:pt x="55033" y="39785"/>
                  <a:pt x="55010" y="39716"/>
                </a:cubicBezTo>
                <a:cubicBezTo>
                  <a:pt x="54690" y="39990"/>
                  <a:pt x="54416" y="40241"/>
                  <a:pt x="54120" y="40515"/>
                </a:cubicBezTo>
                <a:cubicBezTo>
                  <a:pt x="54097" y="40675"/>
                  <a:pt x="54097" y="40835"/>
                  <a:pt x="54074" y="40926"/>
                </a:cubicBezTo>
                <a:cubicBezTo>
                  <a:pt x="53526" y="41428"/>
                  <a:pt x="53024" y="41885"/>
                  <a:pt x="52499" y="42341"/>
                </a:cubicBezTo>
                <a:cubicBezTo>
                  <a:pt x="52339" y="42935"/>
                  <a:pt x="51837" y="43277"/>
                  <a:pt x="51426" y="43688"/>
                </a:cubicBezTo>
                <a:cubicBezTo>
                  <a:pt x="51381" y="43916"/>
                  <a:pt x="51335" y="44122"/>
                  <a:pt x="51312" y="44327"/>
                </a:cubicBezTo>
                <a:cubicBezTo>
                  <a:pt x="51426" y="44259"/>
                  <a:pt x="51586" y="44213"/>
                  <a:pt x="51769" y="44122"/>
                </a:cubicBezTo>
                <a:lnTo>
                  <a:pt x="51769" y="44122"/>
                </a:lnTo>
                <a:cubicBezTo>
                  <a:pt x="51677" y="44373"/>
                  <a:pt x="51609" y="44578"/>
                  <a:pt x="51540" y="44761"/>
                </a:cubicBezTo>
                <a:cubicBezTo>
                  <a:pt x="51404" y="44852"/>
                  <a:pt x="51267" y="44921"/>
                  <a:pt x="51107" y="45035"/>
                </a:cubicBezTo>
                <a:cubicBezTo>
                  <a:pt x="51107" y="44898"/>
                  <a:pt x="51107" y="44807"/>
                  <a:pt x="51130" y="44647"/>
                </a:cubicBezTo>
                <a:cubicBezTo>
                  <a:pt x="51054" y="44647"/>
                  <a:pt x="50957" y="44616"/>
                  <a:pt x="50881" y="44616"/>
                </a:cubicBezTo>
                <a:cubicBezTo>
                  <a:pt x="50843" y="44616"/>
                  <a:pt x="50810" y="44624"/>
                  <a:pt x="50787" y="44647"/>
                </a:cubicBezTo>
                <a:cubicBezTo>
                  <a:pt x="50582" y="44829"/>
                  <a:pt x="50308" y="44989"/>
                  <a:pt x="50194" y="45263"/>
                </a:cubicBezTo>
                <a:cubicBezTo>
                  <a:pt x="50148" y="45354"/>
                  <a:pt x="50102" y="45423"/>
                  <a:pt x="50034" y="45491"/>
                </a:cubicBezTo>
                <a:cubicBezTo>
                  <a:pt x="49806" y="45788"/>
                  <a:pt x="49555" y="46062"/>
                  <a:pt x="49349" y="46381"/>
                </a:cubicBezTo>
                <a:cubicBezTo>
                  <a:pt x="49235" y="46564"/>
                  <a:pt x="49075" y="46633"/>
                  <a:pt x="48916" y="46769"/>
                </a:cubicBezTo>
                <a:cubicBezTo>
                  <a:pt x="48779" y="46884"/>
                  <a:pt x="48642" y="47021"/>
                  <a:pt x="48528" y="47135"/>
                </a:cubicBezTo>
                <a:cubicBezTo>
                  <a:pt x="48459" y="47431"/>
                  <a:pt x="48413" y="47705"/>
                  <a:pt x="48368" y="47956"/>
                </a:cubicBezTo>
                <a:cubicBezTo>
                  <a:pt x="48299" y="47956"/>
                  <a:pt x="48231" y="47934"/>
                  <a:pt x="48162" y="47934"/>
                </a:cubicBezTo>
                <a:cubicBezTo>
                  <a:pt x="48139" y="48048"/>
                  <a:pt x="48117" y="48139"/>
                  <a:pt x="48117" y="48276"/>
                </a:cubicBezTo>
                <a:cubicBezTo>
                  <a:pt x="48003" y="48253"/>
                  <a:pt x="47911" y="48230"/>
                  <a:pt x="47820" y="48207"/>
                </a:cubicBezTo>
                <a:cubicBezTo>
                  <a:pt x="47774" y="48573"/>
                  <a:pt x="47546" y="48778"/>
                  <a:pt x="47204" y="48915"/>
                </a:cubicBezTo>
                <a:cubicBezTo>
                  <a:pt x="47226" y="49006"/>
                  <a:pt x="47249" y="49098"/>
                  <a:pt x="47295" y="49235"/>
                </a:cubicBezTo>
                <a:lnTo>
                  <a:pt x="46975" y="49235"/>
                </a:lnTo>
                <a:cubicBezTo>
                  <a:pt x="46816" y="49486"/>
                  <a:pt x="46656" y="49760"/>
                  <a:pt x="46473" y="50033"/>
                </a:cubicBezTo>
                <a:lnTo>
                  <a:pt x="47021" y="50033"/>
                </a:lnTo>
                <a:cubicBezTo>
                  <a:pt x="46816" y="50193"/>
                  <a:pt x="46656" y="50307"/>
                  <a:pt x="46450" y="50444"/>
                </a:cubicBezTo>
                <a:cubicBezTo>
                  <a:pt x="46405" y="50444"/>
                  <a:pt x="46313" y="50376"/>
                  <a:pt x="46199" y="50330"/>
                </a:cubicBezTo>
                <a:cubicBezTo>
                  <a:pt x="46131" y="50444"/>
                  <a:pt x="46085" y="50536"/>
                  <a:pt x="46017" y="50673"/>
                </a:cubicBezTo>
                <a:cubicBezTo>
                  <a:pt x="45984" y="50656"/>
                  <a:pt x="45939" y="50652"/>
                  <a:pt x="45925" y="50650"/>
                </a:cubicBezTo>
                <a:lnTo>
                  <a:pt x="45925" y="50650"/>
                </a:lnTo>
                <a:cubicBezTo>
                  <a:pt x="45628" y="50970"/>
                  <a:pt x="45377" y="51243"/>
                  <a:pt x="45104" y="51540"/>
                </a:cubicBezTo>
                <a:cubicBezTo>
                  <a:pt x="45076" y="51531"/>
                  <a:pt x="45050" y="51526"/>
                  <a:pt x="45026" y="51526"/>
                </a:cubicBezTo>
                <a:cubicBezTo>
                  <a:pt x="44873" y="51526"/>
                  <a:pt x="44792" y="51699"/>
                  <a:pt x="44693" y="51837"/>
                </a:cubicBezTo>
                <a:cubicBezTo>
                  <a:pt x="44602" y="51996"/>
                  <a:pt x="44510" y="52133"/>
                  <a:pt x="44373" y="52362"/>
                </a:cubicBezTo>
                <a:cubicBezTo>
                  <a:pt x="44373" y="52362"/>
                  <a:pt x="44396" y="52453"/>
                  <a:pt x="44419" y="52544"/>
                </a:cubicBezTo>
                <a:cubicBezTo>
                  <a:pt x="44328" y="52658"/>
                  <a:pt x="44236" y="52795"/>
                  <a:pt x="44145" y="52932"/>
                </a:cubicBezTo>
                <a:cubicBezTo>
                  <a:pt x="44077" y="52932"/>
                  <a:pt x="43985" y="52955"/>
                  <a:pt x="43940" y="52955"/>
                </a:cubicBezTo>
                <a:cubicBezTo>
                  <a:pt x="43725" y="53105"/>
                  <a:pt x="43732" y="53416"/>
                  <a:pt x="43451" y="53416"/>
                </a:cubicBezTo>
                <a:cubicBezTo>
                  <a:pt x="43433" y="53416"/>
                  <a:pt x="43413" y="53414"/>
                  <a:pt x="43392" y="53412"/>
                </a:cubicBezTo>
                <a:cubicBezTo>
                  <a:pt x="43369" y="53571"/>
                  <a:pt x="43346" y="53731"/>
                  <a:pt x="43346" y="53891"/>
                </a:cubicBezTo>
                <a:cubicBezTo>
                  <a:pt x="43118" y="54005"/>
                  <a:pt x="42890" y="54119"/>
                  <a:pt x="42661" y="54233"/>
                </a:cubicBezTo>
                <a:cubicBezTo>
                  <a:pt x="42730" y="54416"/>
                  <a:pt x="42798" y="54530"/>
                  <a:pt x="42844" y="54644"/>
                </a:cubicBezTo>
                <a:cubicBezTo>
                  <a:pt x="42798" y="54690"/>
                  <a:pt x="42753" y="54713"/>
                  <a:pt x="42730" y="54758"/>
                </a:cubicBezTo>
                <a:cubicBezTo>
                  <a:pt x="42661" y="54690"/>
                  <a:pt x="42616" y="54644"/>
                  <a:pt x="42616" y="54644"/>
                </a:cubicBezTo>
                <a:cubicBezTo>
                  <a:pt x="42182" y="55055"/>
                  <a:pt x="41771" y="55489"/>
                  <a:pt x="41315" y="55854"/>
                </a:cubicBezTo>
                <a:cubicBezTo>
                  <a:pt x="41086" y="56014"/>
                  <a:pt x="40904" y="56265"/>
                  <a:pt x="40813" y="56447"/>
                </a:cubicBezTo>
                <a:cubicBezTo>
                  <a:pt x="40744" y="56630"/>
                  <a:pt x="40584" y="56653"/>
                  <a:pt x="40470" y="56904"/>
                </a:cubicBezTo>
                <a:cubicBezTo>
                  <a:pt x="40402" y="56676"/>
                  <a:pt x="40333" y="56539"/>
                  <a:pt x="40356" y="56470"/>
                </a:cubicBezTo>
                <a:cubicBezTo>
                  <a:pt x="40447" y="56288"/>
                  <a:pt x="40561" y="56105"/>
                  <a:pt x="40698" y="55968"/>
                </a:cubicBezTo>
                <a:cubicBezTo>
                  <a:pt x="40972" y="55717"/>
                  <a:pt x="41201" y="55443"/>
                  <a:pt x="41269" y="55055"/>
                </a:cubicBezTo>
                <a:cubicBezTo>
                  <a:pt x="41269" y="55032"/>
                  <a:pt x="41338" y="55009"/>
                  <a:pt x="41383" y="54987"/>
                </a:cubicBezTo>
                <a:cubicBezTo>
                  <a:pt x="41269" y="54872"/>
                  <a:pt x="41178" y="54781"/>
                  <a:pt x="41041" y="54667"/>
                </a:cubicBezTo>
                <a:cubicBezTo>
                  <a:pt x="41201" y="54576"/>
                  <a:pt x="41315" y="54530"/>
                  <a:pt x="41429" y="54462"/>
                </a:cubicBezTo>
                <a:cubicBezTo>
                  <a:pt x="41350" y="54330"/>
                  <a:pt x="41263" y="54297"/>
                  <a:pt x="41183" y="54297"/>
                </a:cubicBezTo>
                <a:cubicBezTo>
                  <a:pt x="41123" y="54297"/>
                  <a:pt x="41066" y="54315"/>
                  <a:pt x="41018" y="54325"/>
                </a:cubicBezTo>
                <a:cubicBezTo>
                  <a:pt x="40790" y="54667"/>
                  <a:pt x="41018" y="55124"/>
                  <a:pt x="40653" y="55420"/>
                </a:cubicBezTo>
                <a:cubicBezTo>
                  <a:pt x="40630" y="55238"/>
                  <a:pt x="40607" y="55078"/>
                  <a:pt x="40607" y="54918"/>
                </a:cubicBezTo>
                <a:cubicBezTo>
                  <a:pt x="40470" y="54872"/>
                  <a:pt x="40356" y="54827"/>
                  <a:pt x="40196" y="54781"/>
                </a:cubicBezTo>
                <a:lnTo>
                  <a:pt x="40196" y="54781"/>
                </a:lnTo>
                <a:cubicBezTo>
                  <a:pt x="40265" y="55055"/>
                  <a:pt x="40333" y="55306"/>
                  <a:pt x="40379" y="55580"/>
                </a:cubicBezTo>
                <a:cubicBezTo>
                  <a:pt x="40265" y="55648"/>
                  <a:pt x="40173" y="55694"/>
                  <a:pt x="40037" y="55763"/>
                </a:cubicBezTo>
                <a:cubicBezTo>
                  <a:pt x="39991" y="55648"/>
                  <a:pt x="39922" y="55580"/>
                  <a:pt x="39877" y="55466"/>
                </a:cubicBezTo>
                <a:cubicBezTo>
                  <a:pt x="39580" y="55443"/>
                  <a:pt x="39260" y="55420"/>
                  <a:pt x="38941" y="55375"/>
                </a:cubicBezTo>
                <a:cubicBezTo>
                  <a:pt x="39009" y="55306"/>
                  <a:pt x="39078" y="55215"/>
                  <a:pt x="39215" y="55055"/>
                </a:cubicBezTo>
                <a:cubicBezTo>
                  <a:pt x="39009" y="55032"/>
                  <a:pt x="38850" y="54987"/>
                  <a:pt x="38644" y="54941"/>
                </a:cubicBezTo>
                <a:cubicBezTo>
                  <a:pt x="38599" y="55192"/>
                  <a:pt x="38530" y="55375"/>
                  <a:pt x="38530" y="55580"/>
                </a:cubicBezTo>
                <a:cubicBezTo>
                  <a:pt x="38576" y="56059"/>
                  <a:pt x="38667" y="56516"/>
                  <a:pt x="38667" y="56995"/>
                </a:cubicBezTo>
                <a:cubicBezTo>
                  <a:pt x="38667" y="57292"/>
                  <a:pt x="38644" y="57543"/>
                  <a:pt x="38895" y="57748"/>
                </a:cubicBezTo>
                <a:cubicBezTo>
                  <a:pt x="38941" y="57794"/>
                  <a:pt x="38895" y="57931"/>
                  <a:pt x="38895" y="58000"/>
                </a:cubicBezTo>
                <a:cubicBezTo>
                  <a:pt x="38644" y="58022"/>
                  <a:pt x="38393" y="58022"/>
                  <a:pt x="38142" y="58045"/>
                </a:cubicBezTo>
                <a:cubicBezTo>
                  <a:pt x="38165" y="58365"/>
                  <a:pt x="38165" y="58593"/>
                  <a:pt x="38188" y="58890"/>
                </a:cubicBezTo>
                <a:cubicBezTo>
                  <a:pt x="38188" y="58913"/>
                  <a:pt x="38119" y="58981"/>
                  <a:pt x="38051" y="59072"/>
                </a:cubicBezTo>
                <a:cubicBezTo>
                  <a:pt x="38074" y="59164"/>
                  <a:pt x="38119" y="59301"/>
                  <a:pt x="38142" y="59415"/>
                </a:cubicBezTo>
                <a:cubicBezTo>
                  <a:pt x="38142" y="59437"/>
                  <a:pt x="38119" y="59437"/>
                  <a:pt x="38096" y="59460"/>
                </a:cubicBezTo>
                <a:cubicBezTo>
                  <a:pt x="38028" y="59392"/>
                  <a:pt x="37959" y="59346"/>
                  <a:pt x="37914" y="59278"/>
                </a:cubicBezTo>
                <a:cubicBezTo>
                  <a:pt x="37868" y="59301"/>
                  <a:pt x="37845" y="59346"/>
                  <a:pt x="37754" y="59415"/>
                </a:cubicBezTo>
                <a:cubicBezTo>
                  <a:pt x="37480" y="58776"/>
                  <a:pt x="37229" y="58159"/>
                  <a:pt x="36955" y="57543"/>
                </a:cubicBezTo>
                <a:cubicBezTo>
                  <a:pt x="37046" y="57383"/>
                  <a:pt x="37138" y="57246"/>
                  <a:pt x="37252" y="57041"/>
                </a:cubicBezTo>
                <a:cubicBezTo>
                  <a:pt x="37092" y="56995"/>
                  <a:pt x="36932" y="56927"/>
                  <a:pt x="36772" y="56858"/>
                </a:cubicBezTo>
                <a:cubicBezTo>
                  <a:pt x="36453" y="56698"/>
                  <a:pt x="36065" y="56562"/>
                  <a:pt x="36133" y="56082"/>
                </a:cubicBezTo>
                <a:cubicBezTo>
                  <a:pt x="36133" y="55991"/>
                  <a:pt x="36019" y="55922"/>
                  <a:pt x="35996" y="55831"/>
                </a:cubicBezTo>
                <a:cubicBezTo>
                  <a:pt x="35905" y="55512"/>
                  <a:pt x="35814" y="55192"/>
                  <a:pt x="35700" y="54827"/>
                </a:cubicBezTo>
                <a:cubicBezTo>
                  <a:pt x="35586" y="54804"/>
                  <a:pt x="35426" y="54758"/>
                  <a:pt x="35266" y="54713"/>
                </a:cubicBezTo>
                <a:cubicBezTo>
                  <a:pt x="35198" y="54576"/>
                  <a:pt x="35106" y="54416"/>
                  <a:pt x="35015" y="54256"/>
                </a:cubicBezTo>
                <a:cubicBezTo>
                  <a:pt x="35152" y="53754"/>
                  <a:pt x="35015" y="53275"/>
                  <a:pt x="34810" y="52750"/>
                </a:cubicBezTo>
                <a:cubicBezTo>
                  <a:pt x="34695" y="52909"/>
                  <a:pt x="34581" y="53024"/>
                  <a:pt x="34490" y="53138"/>
                </a:cubicBezTo>
                <a:cubicBezTo>
                  <a:pt x="34307" y="52955"/>
                  <a:pt x="34125" y="52795"/>
                  <a:pt x="33942" y="52636"/>
                </a:cubicBezTo>
                <a:cubicBezTo>
                  <a:pt x="33782" y="52727"/>
                  <a:pt x="33668" y="52773"/>
                  <a:pt x="33531" y="52864"/>
                </a:cubicBezTo>
                <a:cubicBezTo>
                  <a:pt x="33486" y="52704"/>
                  <a:pt x="33463" y="52567"/>
                  <a:pt x="33417" y="52407"/>
                </a:cubicBezTo>
                <a:lnTo>
                  <a:pt x="33006" y="52407"/>
                </a:lnTo>
                <a:cubicBezTo>
                  <a:pt x="32801" y="52202"/>
                  <a:pt x="32824" y="51814"/>
                  <a:pt x="33029" y="51563"/>
                </a:cubicBezTo>
                <a:cubicBezTo>
                  <a:pt x="33143" y="51426"/>
                  <a:pt x="33280" y="51243"/>
                  <a:pt x="33394" y="51083"/>
                </a:cubicBezTo>
                <a:cubicBezTo>
                  <a:pt x="33280" y="50969"/>
                  <a:pt x="33189" y="50855"/>
                  <a:pt x="33098" y="50741"/>
                </a:cubicBezTo>
                <a:cubicBezTo>
                  <a:pt x="33212" y="50673"/>
                  <a:pt x="33349" y="50604"/>
                  <a:pt x="33463" y="50558"/>
                </a:cubicBezTo>
                <a:cubicBezTo>
                  <a:pt x="33463" y="50536"/>
                  <a:pt x="33463" y="50513"/>
                  <a:pt x="33463" y="50490"/>
                </a:cubicBezTo>
                <a:lnTo>
                  <a:pt x="33120" y="50490"/>
                </a:lnTo>
                <a:cubicBezTo>
                  <a:pt x="32915" y="49965"/>
                  <a:pt x="32504" y="49691"/>
                  <a:pt x="32048" y="49440"/>
                </a:cubicBezTo>
                <a:cubicBezTo>
                  <a:pt x="32002" y="49645"/>
                  <a:pt x="31979" y="49805"/>
                  <a:pt x="31956" y="50056"/>
                </a:cubicBezTo>
                <a:cubicBezTo>
                  <a:pt x="31819" y="49874"/>
                  <a:pt x="31728" y="49760"/>
                  <a:pt x="31637" y="49645"/>
                </a:cubicBezTo>
                <a:cubicBezTo>
                  <a:pt x="31682" y="49531"/>
                  <a:pt x="31728" y="49417"/>
                  <a:pt x="31797" y="49280"/>
                </a:cubicBezTo>
                <a:cubicBezTo>
                  <a:pt x="31249" y="48801"/>
                  <a:pt x="31180" y="47956"/>
                  <a:pt x="30473" y="47614"/>
                </a:cubicBezTo>
                <a:cubicBezTo>
                  <a:pt x="30518" y="47363"/>
                  <a:pt x="30518" y="47180"/>
                  <a:pt x="30564" y="46952"/>
                </a:cubicBezTo>
                <a:cubicBezTo>
                  <a:pt x="30587" y="46929"/>
                  <a:pt x="30655" y="46906"/>
                  <a:pt x="30747" y="46861"/>
                </a:cubicBezTo>
                <a:cubicBezTo>
                  <a:pt x="30724" y="46769"/>
                  <a:pt x="30701" y="46678"/>
                  <a:pt x="30678" y="46587"/>
                </a:cubicBezTo>
                <a:cubicBezTo>
                  <a:pt x="30861" y="46496"/>
                  <a:pt x="30998" y="46404"/>
                  <a:pt x="31180" y="46313"/>
                </a:cubicBezTo>
                <a:cubicBezTo>
                  <a:pt x="31043" y="46108"/>
                  <a:pt x="30975" y="45925"/>
                  <a:pt x="30838" y="45811"/>
                </a:cubicBezTo>
                <a:cubicBezTo>
                  <a:pt x="30427" y="45446"/>
                  <a:pt x="30130" y="45035"/>
                  <a:pt x="30039" y="44396"/>
                </a:cubicBezTo>
                <a:cubicBezTo>
                  <a:pt x="29879" y="44555"/>
                  <a:pt x="29811" y="44624"/>
                  <a:pt x="29719" y="44715"/>
                </a:cubicBezTo>
                <a:cubicBezTo>
                  <a:pt x="29583" y="44647"/>
                  <a:pt x="29446" y="44555"/>
                  <a:pt x="29309" y="44487"/>
                </a:cubicBezTo>
                <a:cubicBezTo>
                  <a:pt x="29194" y="44533"/>
                  <a:pt x="29103" y="44578"/>
                  <a:pt x="28966" y="44647"/>
                </a:cubicBezTo>
                <a:cubicBezTo>
                  <a:pt x="28943" y="44533"/>
                  <a:pt x="28943" y="44464"/>
                  <a:pt x="28921" y="44373"/>
                </a:cubicBezTo>
                <a:cubicBezTo>
                  <a:pt x="29012" y="44350"/>
                  <a:pt x="29080" y="44327"/>
                  <a:pt x="29103" y="44327"/>
                </a:cubicBezTo>
                <a:lnTo>
                  <a:pt x="29103" y="43688"/>
                </a:lnTo>
                <a:cubicBezTo>
                  <a:pt x="28852" y="43642"/>
                  <a:pt x="28578" y="43620"/>
                  <a:pt x="28281" y="43574"/>
                </a:cubicBezTo>
                <a:cubicBezTo>
                  <a:pt x="28259" y="43528"/>
                  <a:pt x="28213" y="43414"/>
                  <a:pt x="28145" y="43254"/>
                </a:cubicBezTo>
                <a:lnTo>
                  <a:pt x="28145" y="43254"/>
                </a:lnTo>
                <a:cubicBezTo>
                  <a:pt x="28373" y="43323"/>
                  <a:pt x="28555" y="43391"/>
                  <a:pt x="28761" y="43437"/>
                </a:cubicBezTo>
                <a:cubicBezTo>
                  <a:pt x="28806" y="43391"/>
                  <a:pt x="28875" y="43323"/>
                  <a:pt x="28989" y="43186"/>
                </a:cubicBezTo>
                <a:lnTo>
                  <a:pt x="28989" y="43186"/>
                </a:lnTo>
                <a:cubicBezTo>
                  <a:pt x="28761" y="43209"/>
                  <a:pt x="28624" y="43209"/>
                  <a:pt x="28487" y="43209"/>
                </a:cubicBezTo>
                <a:cubicBezTo>
                  <a:pt x="28350" y="42912"/>
                  <a:pt x="28167" y="42798"/>
                  <a:pt x="27574" y="42638"/>
                </a:cubicBezTo>
                <a:cubicBezTo>
                  <a:pt x="27642" y="42501"/>
                  <a:pt x="27711" y="42364"/>
                  <a:pt x="27802" y="42204"/>
                </a:cubicBezTo>
                <a:cubicBezTo>
                  <a:pt x="27665" y="42090"/>
                  <a:pt x="27551" y="41999"/>
                  <a:pt x="27437" y="41908"/>
                </a:cubicBezTo>
                <a:cubicBezTo>
                  <a:pt x="27346" y="41702"/>
                  <a:pt x="27277" y="41474"/>
                  <a:pt x="27209" y="41246"/>
                </a:cubicBezTo>
                <a:cubicBezTo>
                  <a:pt x="27232" y="41132"/>
                  <a:pt x="27277" y="40972"/>
                  <a:pt x="27323" y="40789"/>
                </a:cubicBezTo>
                <a:cubicBezTo>
                  <a:pt x="27277" y="40698"/>
                  <a:pt x="27209" y="40607"/>
                  <a:pt x="27140" y="40493"/>
                </a:cubicBezTo>
                <a:cubicBezTo>
                  <a:pt x="27049" y="40515"/>
                  <a:pt x="26958" y="40538"/>
                  <a:pt x="26843" y="40561"/>
                </a:cubicBezTo>
                <a:cubicBezTo>
                  <a:pt x="26821" y="40447"/>
                  <a:pt x="26798" y="40333"/>
                  <a:pt x="26775" y="40219"/>
                </a:cubicBezTo>
                <a:cubicBezTo>
                  <a:pt x="26638" y="40196"/>
                  <a:pt x="26524" y="40173"/>
                  <a:pt x="26387" y="40173"/>
                </a:cubicBezTo>
                <a:cubicBezTo>
                  <a:pt x="26341" y="40059"/>
                  <a:pt x="26319" y="39945"/>
                  <a:pt x="26273" y="39808"/>
                </a:cubicBezTo>
                <a:cubicBezTo>
                  <a:pt x="26319" y="39762"/>
                  <a:pt x="26387" y="39716"/>
                  <a:pt x="26478" y="39648"/>
                </a:cubicBezTo>
                <a:cubicBezTo>
                  <a:pt x="26410" y="39625"/>
                  <a:pt x="26341" y="39602"/>
                  <a:pt x="26296" y="39580"/>
                </a:cubicBezTo>
                <a:cubicBezTo>
                  <a:pt x="26341" y="39465"/>
                  <a:pt x="26387" y="39328"/>
                  <a:pt x="26478" y="39123"/>
                </a:cubicBezTo>
                <a:lnTo>
                  <a:pt x="26478" y="39123"/>
                </a:lnTo>
                <a:cubicBezTo>
                  <a:pt x="26182" y="39146"/>
                  <a:pt x="25999" y="39169"/>
                  <a:pt x="25794" y="39214"/>
                </a:cubicBezTo>
                <a:cubicBezTo>
                  <a:pt x="25816" y="38940"/>
                  <a:pt x="25839" y="38712"/>
                  <a:pt x="25862" y="38484"/>
                </a:cubicBezTo>
                <a:cubicBezTo>
                  <a:pt x="25953" y="38461"/>
                  <a:pt x="26022" y="38415"/>
                  <a:pt x="26159" y="38393"/>
                </a:cubicBezTo>
                <a:cubicBezTo>
                  <a:pt x="25816" y="38005"/>
                  <a:pt x="25953" y="37411"/>
                  <a:pt x="25428" y="37160"/>
                </a:cubicBezTo>
                <a:cubicBezTo>
                  <a:pt x="25565" y="37069"/>
                  <a:pt x="25657" y="37000"/>
                  <a:pt x="25748" y="36909"/>
                </a:cubicBezTo>
                <a:cubicBezTo>
                  <a:pt x="25702" y="36818"/>
                  <a:pt x="25657" y="36726"/>
                  <a:pt x="25611" y="36635"/>
                </a:cubicBezTo>
                <a:cubicBezTo>
                  <a:pt x="25291" y="36567"/>
                  <a:pt x="24926" y="36612"/>
                  <a:pt x="24675" y="36293"/>
                </a:cubicBezTo>
                <a:cubicBezTo>
                  <a:pt x="24743" y="36224"/>
                  <a:pt x="24799" y="36194"/>
                  <a:pt x="24848" y="36194"/>
                </a:cubicBezTo>
                <a:cubicBezTo>
                  <a:pt x="24929" y="36194"/>
                  <a:pt x="24992" y="36278"/>
                  <a:pt x="25063" y="36407"/>
                </a:cubicBezTo>
                <a:cubicBezTo>
                  <a:pt x="25269" y="36224"/>
                  <a:pt x="25451" y="36064"/>
                  <a:pt x="25657" y="35882"/>
                </a:cubicBezTo>
                <a:cubicBezTo>
                  <a:pt x="25679" y="35905"/>
                  <a:pt x="25702" y="35927"/>
                  <a:pt x="25702" y="35927"/>
                </a:cubicBezTo>
                <a:cubicBezTo>
                  <a:pt x="25725" y="35813"/>
                  <a:pt x="25748" y="35699"/>
                  <a:pt x="25771" y="35539"/>
                </a:cubicBezTo>
                <a:cubicBezTo>
                  <a:pt x="25520" y="35266"/>
                  <a:pt x="25154" y="35357"/>
                  <a:pt x="24835" y="35266"/>
                </a:cubicBezTo>
                <a:cubicBezTo>
                  <a:pt x="24801" y="35254"/>
                  <a:pt x="24766" y="35254"/>
                  <a:pt x="24735" y="35254"/>
                </a:cubicBezTo>
                <a:cubicBezTo>
                  <a:pt x="24704" y="35254"/>
                  <a:pt x="24675" y="35254"/>
                  <a:pt x="24652" y="35243"/>
                </a:cubicBezTo>
                <a:cubicBezTo>
                  <a:pt x="24059" y="35220"/>
                  <a:pt x="24082" y="35197"/>
                  <a:pt x="23990" y="34604"/>
                </a:cubicBezTo>
                <a:cubicBezTo>
                  <a:pt x="23922" y="34216"/>
                  <a:pt x="23785" y="33828"/>
                  <a:pt x="23694" y="33462"/>
                </a:cubicBezTo>
                <a:cubicBezTo>
                  <a:pt x="23648" y="33303"/>
                  <a:pt x="23625" y="33143"/>
                  <a:pt x="23579" y="32960"/>
                </a:cubicBezTo>
                <a:cubicBezTo>
                  <a:pt x="23488" y="32960"/>
                  <a:pt x="23374" y="32960"/>
                  <a:pt x="23237" y="32983"/>
                </a:cubicBezTo>
                <a:cubicBezTo>
                  <a:pt x="23214" y="32800"/>
                  <a:pt x="23191" y="32595"/>
                  <a:pt x="23169" y="32367"/>
                </a:cubicBezTo>
                <a:cubicBezTo>
                  <a:pt x="22963" y="32390"/>
                  <a:pt x="22735" y="32412"/>
                  <a:pt x="22530" y="32435"/>
                </a:cubicBezTo>
                <a:cubicBezTo>
                  <a:pt x="22301" y="32275"/>
                  <a:pt x="22666" y="32161"/>
                  <a:pt x="22507" y="31956"/>
                </a:cubicBezTo>
                <a:cubicBezTo>
                  <a:pt x="22438" y="31865"/>
                  <a:pt x="22598" y="31591"/>
                  <a:pt x="22689" y="31362"/>
                </a:cubicBezTo>
                <a:cubicBezTo>
                  <a:pt x="22575" y="31294"/>
                  <a:pt x="22461" y="31225"/>
                  <a:pt x="22324" y="31134"/>
                </a:cubicBezTo>
                <a:cubicBezTo>
                  <a:pt x="22347" y="31043"/>
                  <a:pt x="22370" y="30952"/>
                  <a:pt x="22438" y="30769"/>
                </a:cubicBezTo>
                <a:cubicBezTo>
                  <a:pt x="22187" y="30564"/>
                  <a:pt x="21913" y="30335"/>
                  <a:pt x="21639" y="30107"/>
                </a:cubicBezTo>
                <a:cubicBezTo>
                  <a:pt x="21685" y="30107"/>
                  <a:pt x="21708" y="30084"/>
                  <a:pt x="21731" y="30061"/>
                </a:cubicBezTo>
                <a:cubicBezTo>
                  <a:pt x="21685" y="29810"/>
                  <a:pt x="21616" y="29559"/>
                  <a:pt x="21548" y="29240"/>
                </a:cubicBezTo>
                <a:cubicBezTo>
                  <a:pt x="21594" y="29194"/>
                  <a:pt x="21639" y="29080"/>
                  <a:pt x="21731" y="28897"/>
                </a:cubicBezTo>
                <a:cubicBezTo>
                  <a:pt x="21525" y="28897"/>
                  <a:pt x="21388" y="28920"/>
                  <a:pt x="21183" y="28920"/>
                </a:cubicBezTo>
                <a:cubicBezTo>
                  <a:pt x="21274" y="28783"/>
                  <a:pt x="21320" y="28738"/>
                  <a:pt x="21365" y="28669"/>
                </a:cubicBezTo>
                <a:cubicBezTo>
                  <a:pt x="21251" y="28235"/>
                  <a:pt x="20726" y="28601"/>
                  <a:pt x="20589" y="28213"/>
                </a:cubicBezTo>
                <a:cubicBezTo>
                  <a:pt x="20452" y="27961"/>
                  <a:pt x="20315" y="27710"/>
                  <a:pt x="20156" y="27414"/>
                </a:cubicBezTo>
                <a:cubicBezTo>
                  <a:pt x="20178" y="27345"/>
                  <a:pt x="20201" y="27231"/>
                  <a:pt x="20224" y="27094"/>
                </a:cubicBezTo>
                <a:lnTo>
                  <a:pt x="20224" y="27094"/>
                </a:lnTo>
                <a:cubicBezTo>
                  <a:pt x="19927" y="27163"/>
                  <a:pt x="19676" y="27231"/>
                  <a:pt x="19402" y="27300"/>
                </a:cubicBezTo>
                <a:cubicBezTo>
                  <a:pt x="19380" y="27254"/>
                  <a:pt x="19357" y="27208"/>
                  <a:pt x="19357" y="27185"/>
                </a:cubicBezTo>
                <a:cubicBezTo>
                  <a:pt x="19494" y="27094"/>
                  <a:pt x="19654" y="27026"/>
                  <a:pt x="19813" y="26957"/>
                </a:cubicBezTo>
                <a:cubicBezTo>
                  <a:pt x="19722" y="26911"/>
                  <a:pt x="19665" y="26889"/>
                  <a:pt x="19596" y="26889"/>
                </a:cubicBezTo>
                <a:cubicBezTo>
                  <a:pt x="19528" y="26889"/>
                  <a:pt x="19448" y="26911"/>
                  <a:pt x="19311" y="26957"/>
                </a:cubicBezTo>
                <a:cubicBezTo>
                  <a:pt x="19243" y="26866"/>
                  <a:pt x="19151" y="26752"/>
                  <a:pt x="19060" y="26660"/>
                </a:cubicBezTo>
                <a:cubicBezTo>
                  <a:pt x="19243" y="26523"/>
                  <a:pt x="19380" y="26387"/>
                  <a:pt x="19539" y="26272"/>
                </a:cubicBezTo>
                <a:cubicBezTo>
                  <a:pt x="19471" y="26113"/>
                  <a:pt x="19425" y="25976"/>
                  <a:pt x="19357" y="25862"/>
                </a:cubicBezTo>
                <a:cubicBezTo>
                  <a:pt x="19402" y="25770"/>
                  <a:pt x="19448" y="25702"/>
                  <a:pt x="19517" y="25610"/>
                </a:cubicBezTo>
                <a:cubicBezTo>
                  <a:pt x="19288" y="25519"/>
                  <a:pt x="19083" y="25405"/>
                  <a:pt x="18877" y="25314"/>
                </a:cubicBezTo>
                <a:cubicBezTo>
                  <a:pt x="18855" y="25302"/>
                  <a:pt x="18838" y="25302"/>
                  <a:pt x="18820" y="25302"/>
                </a:cubicBezTo>
                <a:cubicBezTo>
                  <a:pt x="18803" y="25302"/>
                  <a:pt x="18786" y="25302"/>
                  <a:pt x="18763" y="25291"/>
                </a:cubicBezTo>
                <a:cubicBezTo>
                  <a:pt x="17964" y="25177"/>
                  <a:pt x="17759" y="24857"/>
                  <a:pt x="17942" y="24058"/>
                </a:cubicBezTo>
                <a:cubicBezTo>
                  <a:pt x="17987" y="23876"/>
                  <a:pt x="17987" y="23693"/>
                  <a:pt x="17942" y="23488"/>
                </a:cubicBezTo>
                <a:cubicBezTo>
                  <a:pt x="18010" y="23396"/>
                  <a:pt x="18079" y="23305"/>
                  <a:pt x="18124" y="23237"/>
                </a:cubicBezTo>
                <a:cubicBezTo>
                  <a:pt x="18079" y="23031"/>
                  <a:pt x="18010" y="22849"/>
                  <a:pt x="17942" y="22620"/>
                </a:cubicBezTo>
                <a:cubicBezTo>
                  <a:pt x="17873" y="22598"/>
                  <a:pt x="17759" y="22575"/>
                  <a:pt x="17668" y="22552"/>
                </a:cubicBezTo>
                <a:cubicBezTo>
                  <a:pt x="17645" y="22415"/>
                  <a:pt x="17622" y="22278"/>
                  <a:pt x="17622" y="22095"/>
                </a:cubicBezTo>
                <a:cubicBezTo>
                  <a:pt x="17554" y="22187"/>
                  <a:pt x="17508" y="22255"/>
                  <a:pt x="17439" y="22346"/>
                </a:cubicBezTo>
                <a:cubicBezTo>
                  <a:pt x="17234" y="22141"/>
                  <a:pt x="17029" y="21936"/>
                  <a:pt x="16778" y="21707"/>
                </a:cubicBezTo>
                <a:lnTo>
                  <a:pt x="16778" y="22187"/>
                </a:lnTo>
                <a:cubicBezTo>
                  <a:pt x="16595" y="22050"/>
                  <a:pt x="16435" y="21958"/>
                  <a:pt x="16298" y="21867"/>
                </a:cubicBezTo>
                <a:cubicBezTo>
                  <a:pt x="16275" y="21867"/>
                  <a:pt x="16275" y="21821"/>
                  <a:pt x="16275" y="21799"/>
                </a:cubicBezTo>
                <a:cubicBezTo>
                  <a:pt x="15933" y="21913"/>
                  <a:pt x="15591" y="22050"/>
                  <a:pt x="15157" y="22187"/>
                </a:cubicBezTo>
                <a:cubicBezTo>
                  <a:pt x="14997" y="22027"/>
                  <a:pt x="14837" y="21799"/>
                  <a:pt x="14609" y="21548"/>
                </a:cubicBezTo>
                <a:cubicBezTo>
                  <a:pt x="14769" y="21388"/>
                  <a:pt x="14906" y="21228"/>
                  <a:pt x="15088" y="21023"/>
                </a:cubicBezTo>
                <a:cubicBezTo>
                  <a:pt x="15088" y="21000"/>
                  <a:pt x="15088" y="20886"/>
                  <a:pt x="15066" y="20703"/>
                </a:cubicBezTo>
                <a:cubicBezTo>
                  <a:pt x="14906" y="20863"/>
                  <a:pt x="14792" y="20977"/>
                  <a:pt x="14632" y="21114"/>
                </a:cubicBezTo>
                <a:cubicBezTo>
                  <a:pt x="14563" y="20931"/>
                  <a:pt x="14518" y="20794"/>
                  <a:pt x="14472" y="20680"/>
                </a:cubicBezTo>
                <a:cubicBezTo>
                  <a:pt x="14586" y="20635"/>
                  <a:pt x="14700" y="20612"/>
                  <a:pt x="14792" y="20566"/>
                </a:cubicBezTo>
                <a:cubicBezTo>
                  <a:pt x="14792" y="20543"/>
                  <a:pt x="14792" y="20520"/>
                  <a:pt x="14792" y="20498"/>
                </a:cubicBezTo>
                <a:cubicBezTo>
                  <a:pt x="14655" y="20475"/>
                  <a:pt x="14541" y="20452"/>
                  <a:pt x="14358" y="20429"/>
                </a:cubicBezTo>
                <a:cubicBezTo>
                  <a:pt x="14404" y="20361"/>
                  <a:pt x="14449" y="20292"/>
                  <a:pt x="14472" y="20247"/>
                </a:cubicBezTo>
                <a:cubicBezTo>
                  <a:pt x="14358" y="20018"/>
                  <a:pt x="14198" y="19813"/>
                  <a:pt x="14175" y="19562"/>
                </a:cubicBezTo>
                <a:cubicBezTo>
                  <a:pt x="14130" y="19356"/>
                  <a:pt x="14221" y="19105"/>
                  <a:pt x="14267" y="18877"/>
                </a:cubicBezTo>
                <a:cubicBezTo>
                  <a:pt x="14084" y="18763"/>
                  <a:pt x="13924" y="18672"/>
                  <a:pt x="13787" y="18580"/>
                </a:cubicBezTo>
                <a:cubicBezTo>
                  <a:pt x="13879" y="18147"/>
                  <a:pt x="13947" y="17690"/>
                  <a:pt x="14038" y="17211"/>
                </a:cubicBezTo>
                <a:lnTo>
                  <a:pt x="14038" y="17211"/>
                </a:lnTo>
                <a:cubicBezTo>
                  <a:pt x="13833" y="17234"/>
                  <a:pt x="13719" y="17234"/>
                  <a:pt x="13582" y="17256"/>
                </a:cubicBezTo>
                <a:cubicBezTo>
                  <a:pt x="13582" y="17211"/>
                  <a:pt x="13559" y="17188"/>
                  <a:pt x="13559" y="17165"/>
                </a:cubicBezTo>
                <a:cubicBezTo>
                  <a:pt x="13650" y="17119"/>
                  <a:pt x="13742" y="17051"/>
                  <a:pt x="13833" y="16983"/>
                </a:cubicBezTo>
                <a:cubicBezTo>
                  <a:pt x="13810" y="16914"/>
                  <a:pt x="13787" y="16846"/>
                  <a:pt x="13765" y="16777"/>
                </a:cubicBezTo>
                <a:lnTo>
                  <a:pt x="13194" y="15727"/>
                </a:lnTo>
                <a:cubicBezTo>
                  <a:pt x="13125" y="15567"/>
                  <a:pt x="12874" y="15476"/>
                  <a:pt x="13148" y="15111"/>
                </a:cubicBezTo>
                <a:lnTo>
                  <a:pt x="13148" y="15111"/>
                </a:lnTo>
                <a:cubicBezTo>
                  <a:pt x="13194" y="15202"/>
                  <a:pt x="13217" y="15271"/>
                  <a:pt x="13285" y="15385"/>
                </a:cubicBezTo>
                <a:cubicBezTo>
                  <a:pt x="13377" y="15248"/>
                  <a:pt x="13491" y="15088"/>
                  <a:pt x="13605" y="14928"/>
                </a:cubicBezTo>
                <a:cubicBezTo>
                  <a:pt x="13491" y="14791"/>
                  <a:pt x="13399" y="14723"/>
                  <a:pt x="13285" y="14609"/>
                </a:cubicBezTo>
                <a:cubicBezTo>
                  <a:pt x="13399" y="14517"/>
                  <a:pt x="13491" y="14426"/>
                  <a:pt x="13628" y="14312"/>
                </a:cubicBezTo>
                <a:cubicBezTo>
                  <a:pt x="13468" y="14289"/>
                  <a:pt x="13331" y="14266"/>
                  <a:pt x="13217" y="14266"/>
                </a:cubicBezTo>
                <a:cubicBezTo>
                  <a:pt x="13171" y="14175"/>
                  <a:pt x="13125" y="14084"/>
                  <a:pt x="13125" y="14038"/>
                </a:cubicBezTo>
                <a:cubicBezTo>
                  <a:pt x="13194" y="13810"/>
                  <a:pt x="13240" y="13604"/>
                  <a:pt x="13331" y="13353"/>
                </a:cubicBezTo>
                <a:cubicBezTo>
                  <a:pt x="13080" y="13330"/>
                  <a:pt x="12874" y="13353"/>
                  <a:pt x="12692" y="13308"/>
                </a:cubicBezTo>
                <a:cubicBezTo>
                  <a:pt x="12532" y="13262"/>
                  <a:pt x="12395" y="13148"/>
                  <a:pt x="12258" y="13057"/>
                </a:cubicBezTo>
                <a:cubicBezTo>
                  <a:pt x="12076" y="13079"/>
                  <a:pt x="11893" y="13102"/>
                  <a:pt x="11756" y="13102"/>
                </a:cubicBezTo>
                <a:cubicBezTo>
                  <a:pt x="11619" y="12988"/>
                  <a:pt x="11505" y="12897"/>
                  <a:pt x="11391" y="12783"/>
                </a:cubicBezTo>
                <a:cubicBezTo>
                  <a:pt x="11414" y="12646"/>
                  <a:pt x="11414" y="12509"/>
                  <a:pt x="11436" y="12463"/>
                </a:cubicBezTo>
                <a:cubicBezTo>
                  <a:pt x="11208" y="12258"/>
                  <a:pt x="11048" y="12098"/>
                  <a:pt x="10866" y="11938"/>
                </a:cubicBezTo>
                <a:lnTo>
                  <a:pt x="10866" y="11938"/>
                </a:lnTo>
                <a:cubicBezTo>
                  <a:pt x="10615" y="12212"/>
                  <a:pt x="11231" y="12303"/>
                  <a:pt x="11026" y="12623"/>
                </a:cubicBezTo>
                <a:cubicBezTo>
                  <a:pt x="10866" y="12417"/>
                  <a:pt x="10706" y="12212"/>
                  <a:pt x="10569" y="12029"/>
                </a:cubicBezTo>
                <a:cubicBezTo>
                  <a:pt x="10546" y="12052"/>
                  <a:pt x="10501" y="12075"/>
                  <a:pt x="10478" y="12098"/>
                </a:cubicBezTo>
                <a:cubicBezTo>
                  <a:pt x="10501" y="11984"/>
                  <a:pt x="10523" y="11892"/>
                  <a:pt x="10546" y="11756"/>
                </a:cubicBezTo>
                <a:cubicBezTo>
                  <a:pt x="10615" y="11733"/>
                  <a:pt x="10729" y="11733"/>
                  <a:pt x="10843" y="11710"/>
                </a:cubicBezTo>
                <a:cubicBezTo>
                  <a:pt x="10783" y="11412"/>
                  <a:pt x="10654" y="11217"/>
                  <a:pt x="10336" y="11217"/>
                </a:cubicBezTo>
                <a:cubicBezTo>
                  <a:pt x="10288" y="11217"/>
                  <a:pt x="10237" y="11222"/>
                  <a:pt x="10181" y="11231"/>
                </a:cubicBezTo>
                <a:cubicBezTo>
                  <a:pt x="10295" y="11071"/>
                  <a:pt x="10364" y="10957"/>
                  <a:pt x="10478" y="10797"/>
                </a:cubicBezTo>
                <a:cubicBezTo>
                  <a:pt x="10113" y="10569"/>
                  <a:pt x="9770" y="10363"/>
                  <a:pt x="9428" y="10135"/>
                </a:cubicBezTo>
                <a:cubicBezTo>
                  <a:pt x="9405" y="9861"/>
                  <a:pt x="9382" y="9656"/>
                  <a:pt x="9359" y="9405"/>
                </a:cubicBezTo>
                <a:cubicBezTo>
                  <a:pt x="9359" y="9405"/>
                  <a:pt x="9291" y="9427"/>
                  <a:pt x="9245" y="9427"/>
                </a:cubicBezTo>
                <a:cubicBezTo>
                  <a:pt x="9085" y="9268"/>
                  <a:pt x="8926" y="9108"/>
                  <a:pt x="8789" y="8948"/>
                </a:cubicBezTo>
                <a:cubicBezTo>
                  <a:pt x="8606" y="9039"/>
                  <a:pt x="8469" y="9108"/>
                  <a:pt x="8355" y="9176"/>
                </a:cubicBezTo>
                <a:cubicBezTo>
                  <a:pt x="8264" y="9062"/>
                  <a:pt x="8172" y="8971"/>
                  <a:pt x="8081" y="8857"/>
                </a:cubicBezTo>
                <a:cubicBezTo>
                  <a:pt x="7921" y="8925"/>
                  <a:pt x="7784" y="8994"/>
                  <a:pt x="7602" y="9085"/>
                </a:cubicBezTo>
                <a:cubicBezTo>
                  <a:pt x="7191" y="8811"/>
                  <a:pt x="7351" y="8286"/>
                  <a:pt x="7100" y="7944"/>
                </a:cubicBezTo>
                <a:cubicBezTo>
                  <a:pt x="7259" y="7693"/>
                  <a:pt x="7396" y="7442"/>
                  <a:pt x="7533" y="7190"/>
                </a:cubicBezTo>
                <a:cubicBezTo>
                  <a:pt x="7488" y="6962"/>
                  <a:pt x="7419" y="6688"/>
                  <a:pt x="7373" y="6437"/>
                </a:cubicBezTo>
                <a:cubicBezTo>
                  <a:pt x="7214" y="6506"/>
                  <a:pt x="7077" y="6574"/>
                  <a:pt x="6894" y="6643"/>
                </a:cubicBezTo>
                <a:cubicBezTo>
                  <a:pt x="6826" y="6460"/>
                  <a:pt x="6780" y="6323"/>
                  <a:pt x="6734" y="6186"/>
                </a:cubicBezTo>
                <a:cubicBezTo>
                  <a:pt x="6803" y="6141"/>
                  <a:pt x="6871" y="6118"/>
                  <a:pt x="6963" y="6049"/>
                </a:cubicBezTo>
                <a:cubicBezTo>
                  <a:pt x="7008" y="6118"/>
                  <a:pt x="7031" y="6186"/>
                  <a:pt x="7077" y="6255"/>
                </a:cubicBezTo>
                <a:cubicBezTo>
                  <a:pt x="7168" y="6232"/>
                  <a:pt x="7259" y="6186"/>
                  <a:pt x="7351" y="6141"/>
                </a:cubicBezTo>
                <a:cubicBezTo>
                  <a:pt x="7328" y="5958"/>
                  <a:pt x="7328" y="5821"/>
                  <a:pt x="7328" y="5616"/>
                </a:cubicBezTo>
                <a:cubicBezTo>
                  <a:pt x="7259" y="5593"/>
                  <a:pt x="7168" y="5524"/>
                  <a:pt x="7054" y="5479"/>
                </a:cubicBezTo>
                <a:cubicBezTo>
                  <a:pt x="7077" y="5433"/>
                  <a:pt x="7100" y="5364"/>
                  <a:pt x="7122" y="5319"/>
                </a:cubicBezTo>
                <a:cubicBezTo>
                  <a:pt x="7259" y="5319"/>
                  <a:pt x="7419" y="5296"/>
                  <a:pt x="7556" y="5296"/>
                </a:cubicBezTo>
                <a:cubicBezTo>
                  <a:pt x="7670" y="5273"/>
                  <a:pt x="7762" y="5273"/>
                  <a:pt x="7853" y="5250"/>
                </a:cubicBezTo>
                <a:cubicBezTo>
                  <a:pt x="7921" y="4976"/>
                  <a:pt x="7990" y="4703"/>
                  <a:pt x="8035" y="4429"/>
                </a:cubicBezTo>
                <a:close/>
                <a:moveTo>
                  <a:pt x="31431" y="59506"/>
                </a:moveTo>
                <a:lnTo>
                  <a:pt x="31431" y="59506"/>
                </a:lnTo>
                <a:cubicBezTo>
                  <a:pt x="31421" y="59522"/>
                  <a:pt x="31409" y="59536"/>
                  <a:pt x="31397" y="59550"/>
                </a:cubicBezTo>
                <a:lnTo>
                  <a:pt x="31397" y="59550"/>
                </a:lnTo>
                <a:cubicBezTo>
                  <a:pt x="31409" y="59536"/>
                  <a:pt x="31420" y="59521"/>
                  <a:pt x="31431" y="59506"/>
                </a:cubicBezTo>
                <a:close/>
                <a:moveTo>
                  <a:pt x="39101" y="63386"/>
                </a:moveTo>
                <a:cubicBezTo>
                  <a:pt x="39283" y="63523"/>
                  <a:pt x="39466" y="63637"/>
                  <a:pt x="39694" y="63774"/>
                </a:cubicBezTo>
                <a:cubicBezTo>
                  <a:pt x="39671" y="63911"/>
                  <a:pt x="39648" y="64048"/>
                  <a:pt x="39626" y="64208"/>
                </a:cubicBezTo>
                <a:lnTo>
                  <a:pt x="39512" y="64208"/>
                </a:lnTo>
                <a:cubicBezTo>
                  <a:pt x="39306" y="64003"/>
                  <a:pt x="39123" y="63797"/>
                  <a:pt x="38918" y="63592"/>
                </a:cubicBezTo>
                <a:cubicBezTo>
                  <a:pt x="38964" y="63523"/>
                  <a:pt x="39032" y="63455"/>
                  <a:pt x="39101" y="63386"/>
                </a:cubicBezTo>
                <a:close/>
                <a:moveTo>
                  <a:pt x="36772" y="64619"/>
                </a:moveTo>
                <a:cubicBezTo>
                  <a:pt x="36864" y="64801"/>
                  <a:pt x="36932" y="64961"/>
                  <a:pt x="37024" y="65167"/>
                </a:cubicBezTo>
                <a:cubicBezTo>
                  <a:pt x="36841" y="65144"/>
                  <a:pt x="36750" y="65121"/>
                  <a:pt x="36567" y="65075"/>
                </a:cubicBezTo>
                <a:lnTo>
                  <a:pt x="36567" y="65075"/>
                </a:lnTo>
                <a:cubicBezTo>
                  <a:pt x="36658" y="65189"/>
                  <a:pt x="36704" y="65258"/>
                  <a:pt x="36772" y="65349"/>
                </a:cubicBezTo>
                <a:cubicBezTo>
                  <a:pt x="36681" y="65486"/>
                  <a:pt x="36590" y="65623"/>
                  <a:pt x="36476" y="65783"/>
                </a:cubicBezTo>
                <a:cubicBezTo>
                  <a:pt x="36453" y="65760"/>
                  <a:pt x="36407" y="65760"/>
                  <a:pt x="36384" y="65737"/>
                </a:cubicBezTo>
                <a:cubicBezTo>
                  <a:pt x="36407" y="65418"/>
                  <a:pt x="36453" y="65075"/>
                  <a:pt x="36476" y="64756"/>
                </a:cubicBezTo>
                <a:cubicBezTo>
                  <a:pt x="36567" y="64710"/>
                  <a:pt x="36658" y="64687"/>
                  <a:pt x="36772" y="64619"/>
                </a:cubicBezTo>
                <a:close/>
                <a:moveTo>
                  <a:pt x="11733" y="1"/>
                </a:moveTo>
                <a:cubicBezTo>
                  <a:pt x="11436" y="160"/>
                  <a:pt x="11185" y="274"/>
                  <a:pt x="10957" y="434"/>
                </a:cubicBezTo>
                <a:cubicBezTo>
                  <a:pt x="10774" y="594"/>
                  <a:pt x="10409" y="640"/>
                  <a:pt x="10432" y="1005"/>
                </a:cubicBezTo>
                <a:cubicBezTo>
                  <a:pt x="10569" y="868"/>
                  <a:pt x="10683" y="754"/>
                  <a:pt x="10843" y="617"/>
                </a:cubicBezTo>
                <a:cubicBezTo>
                  <a:pt x="10957" y="822"/>
                  <a:pt x="11048" y="1028"/>
                  <a:pt x="11185" y="1256"/>
                </a:cubicBezTo>
                <a:cubicBezTo>
                  <a:pt x="11322" y="1142"/>
                  <a:pt x="11414" y="1050"/>
                  <a:pt x="11505" y="959"/>
                </a:cubicBezTo>
                <a:cubicBezTo>
                  <a:pt x="11596" y="1005"/>
                  <a:pt x="11665" y="1050"/>
                  <a:pt x="11802" y="1119"/>
                </a:cubicBezTo>
                <a:cubicBezTo>
                  <a:pt x="11665" y="1210"/>
                  <a:pt x="11573" y="1279"/>
                  <a:pt x="11482" y="1347"/>
                </a:cubicBezTo>
                <a:cubicBezTo>
                  <a:pt x="11551" y="1393"/>
                  <a:pt x="11596" y="1439"/>
                  <a:pt x="11619" y="1461"/>
                </a:cubicBezTo>
                <a:cubicBezTo>
                  <a:pt x="11619" y="1484"/>
                  <a:pt x="11596" y="1507"/>
                  <a:pt x="11596" y="1530"/>
                </a:cubicBezTo>
                <a:cubicBezTo>
                  <a:pt x="11071" y="1461"/>
                  <a:pt x="10546" y="1393"/>
                  <a:pt x="9953" y="1324"/>
                </a:cubicBezTo>
                <a:cubicBezTo>
                  <a:pt x="10067" y="1256"/>
                  <a:pt x="10158" y="1210"/>
                  <a:pt x="10227" y="1142"/>
                </a:cubicBezTo>
                <a:lnTo>
                  <a:pt x="10227" y="685"/>
                </a:lnTo>
                <a:lnTo>
                  <a:pt x="9610" y="685"/>
                </a:lnTo>
                <a:cubicBezTo>
                  <a:pt x="9565" y="617"/>
                  <a:pt x="9496" y="525"/>
                  <a:pt x="9428" y="411"/>
                </a:cubicBezTo>
                <a:cubicBezTo>
                  <a:pt x="9359" y="571"/>
                  <a:pt x="9314" y="662"/>
                  <a:pt x="9268" y="754"/>
                </a:cubicBezTo>
                <a:cubicBezTo>
                  <a:pt x="9154" y="731"/>
                  <a:pt x="9063" y="731"/>
                  <a:pt x="8971" y="731"/>
                </a:cubicBezTo>
                <a:cubicBezTo>
                  <a:pt x="8926" y="571"/>
                  <a:pt x="8903" y="480"/>
                  <a:pt x="8880" y="366"/>
                </a:cubicBezTo>
                <a:cubicBezTo>
                  <a:pt x="8720" y="548"/>
                  <a:pt x="8583" y="708"/>
                  <a:pt x="8446" y="868"/>
                </a:cubicBezTo>
                <a:cubicBezTo>
                  <a:pt x="8287" y="731"/>
                  <a:pt x="8218" y="662"/>
                  <a:pt x="8127" y="594"/>
                </a:cubicBezTo>
                <a:cubicBezTo>
                  <a:pt x="8035" y="640"/>
                  <a:pt x="7967" y="685"/>
                  <a:pt x="7876" y="708"/>
                </a:cubicBezTo>
                <a:cubicBezTo>
                  <a:pt x="7876" y="822"/>
                  <a:pt x="7853" y="936"/>
                  <a:pt x="7853" y="1119"/>
                </a:cubicBezTo>
                <a:cubicBezTo>
                  <a:pt x="7510" y="936"/>
                  <a:pt x="7259" y="777"/>
                  <a:pt x="6963" y="617"/>
                </a:cubicBezTo>
                <a:cubicBezTo>
                  <a:pt x="7008" y="457"/>
                  <a:pt x="7054" y="320"/>
                  <a:pt x="7100" y="206"/>
                </a:cubicBezTo>
                <a:cubicBezTo>
                  <a:pt x="6840" y="177"/>
                  <a:pt x="6571" y="94"/>
                  <a:pt x="6305" y="94"/>
                </a:cubicBezTo>
                <a:cubicBezTo>
                  <a:pt x="6150" y="94"/>
                  <a:pt x="5995" y="122"/>
                  <a:pt x="5844" y="206"/>
                </a:cubicBezTo>
                <a:cubicBezTo>
                  <a:pt x="5794" y="244"/>
                  <a:pt x="5723" y="261"/>
                  <a:pt x="5650" y="261"/>
                </a:cubicBezTo>
                <a:cubicBezTo>
                  <a:pt x="5591" y="261"/>
                  <a:pt x="5530" y="249"/>
                  <a:pt x="5479" y="229"/>
                </a:cubicBezTo>
                <a:cubicBezTo>
                  <a:pt x="5330" y="168"/>
                  <a:pt x="5191" y="137"/>
                  <a:pt x="5062" y="137"/>
                </a:cubicBezTo>
                <a:cubicBezTo>
                  <a:pt x="4758" y="137"/>
                  <a:pt x="4514" y="309"/>
                  <a:pt x="4338" y="662"/>
                </a:cubicBezTo>
                <a:cubicBezTo>
                  <a:pt x="3973" y="640"/>
                  <a:pt x="3653" y="617"/>
                  <a:pt x="3356" y="594"/>
                </a:cubicBezTo>
                <a:cubicBezTo>
                  <a:pt x="3265" y="914"/>
                  <a:pt x="3196" y="1142"/>
                  <a:pt x="3105" y="1393"/>
                </a:cubicBezTo>
                <a:cubicBezTo>
                  <a:pt x="3082" y="1393"/>
                  <a:pt x="3060" y="1393"/>
                  <a:pt x="3037" y="1370"/>
                </a:cubicBezTo>
                <a:lnTo>
                  <a:pt x="3037" y="1370"/>
                </a:lnTo>
                <a:cubicBezTo>
                  <a:pt x="3060" y="1507"/>
                  <a:pt x="3082" y="1644"/>
                  <a:pt x="3128" y="1827"/>
                </a:cubicBezTo>
                <a:cubicBezTo>
                  <a:pt x="2991" y="1895"/>
                  <a:pt x="2854" y="1963"/>
                  <a:pt x="2717" y="2032"/>
                </a:cubicBezTo>
                <a:cubicBezTo>
                  <a:pt x="2626" y="1918"/>
                  <a:pt x="2557" y="1827"/>
                  <a:pt x="2489" y="1758"/>
                </a:cubicBezTo>
                <a:cubicBezTo>
                  <a:pt x="2466" y="1827"/>
                  <a:pt x="2466" y="1872"/>
                  <a:pt x="2466" y="1963"/>
                </a:cubicBezTo>
                <a:cubicBezTo>
                  <a:pt x="2147" y="1918"/>
                  <a:pt x="1850" y="1872"/>
                  <a:pt x="1599" y="1849"/>
                </a:cubicBezTo>
                <a:cubicBezTo>
                  <a:pt x="1485" y="1963"/>
                  <a:pt x="1393" y="2032"/>
                  <a:pt x="1279" y="2123"/>
                </a:cubicBezTo>
                <a:cubicBezTo>
                  <a:pt x="1211" y="2009"/>
                  <a:pt x="1142" y="1895"/>
                  <a:pt x="1074" y="1827"/>
                </a:cubicBezTo>
                <a:cubicBezTo>
                  <a:pt x="960" y="1918"/>
                  <a:pt x="868" y="2009"/>
                  <a:pt x="754" y="2078"/>
                </a:cubicBezTo>
                <a:cubicBezTo>
                  <a:pt x="754" y="2078"/>
                  <a:pt x="731" y="2055"/>
                  <a:pt x="709" y="2032"/>
                </a:cubicBezTo>
                <a:cubicBezTo>
                  <a:pt x="731" y="1963"/>
                  <a:pt x="754" y="1895"/>
                  <a:pt x="800" y="1735"/>
                </a:cubicBezTo>
                <a:lnTo>
                  <a:pt x="800" y="1735"/>
                </a:lnTo>
                <a:cubicBezTo>
                  <a:pt x="480" y="1895"/>
                  <a:pt x="229" y="2032"/>
                  <a:pt x="1" y="2146"/>
                </a:cubicBezTo>
                <a:lnTo>
                  <a:pt x="1" y="2717"/>
                </a:lnTo>
                <a:cubicBezTo>
                  <a:pt x="252" y="2922"/>
                  <a:pt x="526" y="3150"/>
                  <a:pt x="777" y="3333"/>
                </a:cubicBezTo>
                <a:cubicBezTo>
                  <a:pt x="754" y="3584"/>
                  <a:pt x="754" y="3767"/>
                  <a:pt x="754" y="3949"/>
                </a:cubicBezTo>
                <a:cubicBezTo>
                  <a:pt x="845" y="3995"/>
                  <a:pt x="914" y="4041"/>
                  <a:pt x="1005" y="4063"/>
                </a:cubicBezTo>
                <a:cubicBezTo>
                  <a:pt x="937" y="4155"/>
                  <a:pt x="891" y="4223"/>
                  <a:pt x="845" y="4292"/>
                </a:cubicBezTo>
                <a:cubicBezTo>
                  <a:pt x="1074" y="4748"/>
                  <a:pt x="1439" y="5136"/>
                  <a:pt x="1370" y="5752"/>
                </a:cubicBezTo>
                <a:cubicBezTo>
                  <a:pt x="1576" y="5798"/>
                  <a:pt x="1827" y="5844"/>
                  <a:pt x="2078" y="5889"/>
                </a:cubicBezTo>
                <a:cubicBezTo>
                  <a:pt x="2055" y="5935"/>
                  <a:pt x="2010" y="5958"/>
                  <a:pt x="2010" y="5981"/>
                </a:cubicBezTo>
                <a:cubicBezTo>
                  <a:pt x="2010" y="6004"/>
                  <a:pt x="2032" y="6026"/>
                  <a:pt x="2055" y="6049"/>
                </a:cubicBezTo>
                <a:lnTo>
                  <a:pt x="2147" y="6049"/>
                </a:lnTo>
                <a:cubicBezTo>
                  <a:pt x="2169" y="6004"/>
                  <a:pt x="2169" y="5935"/>
                  <a:pt x="2192" y="5867"/>
                </a:cubicBezTo>
                <a:cubicBezTo>
                  <a:pt x="2329" y="5981"/>
                  <a:pt x="2443" y="6072"/>
                  <a:pt x="2512" y="6141"/>
                </a:cubicBezTo>
                <a:cubicBezTo>
                  <a:pt x="2398" y="6346"/>
                  <a:pt x="2306" y="6529"/>
                  <a:pt x="2192" y="6734"/>
                </a:cubicBezTo>
                <a:cubicBezTo>
                  <a:pt x="2182" y="6733"/>
                  <a:pt x="2172" y="6733"/>
                  <a:pt x="2163" y="6733"/>
                </a:cubicBezTo>
                <a:cubicBezTo>
                  <a:pt x="1892" y="6733"/>
                  <a:pt x="1844" y="7036"/>
                  <a:pt x="1667" y="7190"/>
                </a:cubicBezTo>
                <a:cubicBezTo>
                  <a:pt x="1804" y="7419"/>
                  <a:pt x="1941" y="7624"/>
                  <a:pt x="2078" y="7807"/>
                </a:cubicBezTo>
                <a:cubicBezTo>
                  <a:pt x="2010" y="7921"/>
                  <a:pt x="1918" y="8012"/>
                  <a:pt x="1873" y="8081"/>
                </a:cubicBezTo>
                <a:cubicBezTo>
                  <a:pt x="1964" y="8218"/>
                  <a:pt x="2010" y="8332"/>
                  <a:pt x="2078" y="8446"/>
                </a:cubicBezTo>
                <a:cubicBezTo>
                  <a:pt x="2192" y="8423"/>
                  <a:pt x="2283" y="8423"/>
                  <a:pt x="2420" y="8400"/>
                </a:cubicBezTo>
                <a:lnTo>
                  <a:pt x="2420" y="8400"/>
                </a:lnTo>
                <a:cubicBezTo>
                  <a:pt x="2352" y="8514"/>
                  <a:pt x="2306" y="8583"/>
                  <a:pt x="2238" y="8674"/>
                </a:cubicBezTo>
                <a:cubicBezTo>
                  <a:pt x="2306" y="8697"/>
                  <a:pt x="2375" y="8720"/>
                  <a:pt x="2420" y="8720"/>
                </a:cubicBezTo>
                <a:cubicBezTo>
                  <a:pt x="2443" y="8628"/>
                  <a:pt x="2466" y="8560"/>
                  <a:pt x="2489" y="8469"/>
                </a:cubicBezTo>
                <a:cubicBezTo>
                  <a:pt x="2603" y="8514"/>
                  <a:pt x="2694" y="8560"/>
                  <a:pt x="2740" y="8606"/>
                </a:cubicBezTo>
                <a:cubicBezTo>
                  <a:pt x="2802" y="8832"/>
                  <a:pt x="2696" y="8929"/>
                  <a:pt x="2524" y="8929"/>
                </a:cubicBezTo>
                <a:cubicBezTo>
                  <a:pt x="2506" y="8929"/>
                  <a:pt x="2486" y="8927"/>
                  <a:pt x="2466" y="8925"/>
                </a:cubicBezTo>
                <a:lnTo>
                  <a:pt x="2466" y="8925"/>
                </a:lnTo>
                <a:cubicBezTo>
                  <a:pt x="2489" y="9039"/>
                  <a:pt x="2512" y="9131"/>
                  <a:pt x="2535" y="9245"/>
                </a:cubicBezTo>
                <a:cubicBezTo>
                  <a:pt x="2619" y="9140"/>
                  <a:pt x="2698" y="9107"/>
                  <a:pt x="2777" y="9107"/>
                </a:cubicBezTo>
                <a:cubicBezTo>
                  <a:pt x="2869" y="9107"/>
                  <a:pt x="2961" y="9152"/>
                  <a:pt x="3060" y="9176"/>
                </a:cubicBezTo>
                <a:cubicBezTo>
                  <a:pt x="3082" y="9313"/>
                  <a:pt x="3082" y="9450"/>
                  <a:pt x="3082" y="9473"/>
                </a:cubicBezTo>
                <a:cubicBezTo>
                  <a:pt x="3242" y="9770"/>
                  <a:pt x="3333" y="9998"/>
                  <a:pt x="3448" y="10181"/>
                </a:cubicBezTo>
                <a:cubicBezTo>
                  <a:pt x="3562" y="10340"/>
                  <a:pt x="3721" y="10454"/>
                  <a:pt x="3836" y="10569"/>
                </a:cubicBezTo>
                <a:cubicBezTo>
                  <a:pt x="3881" y="10432"/>
                  <a:pt x="3904" y="10318"/>
                  <a:pt x="3950" y="10158"/>
                </a:cubicBezTo>
                <a:cubicBezTo>
                  <a:pt x="4155" y="10272"/>
                  <a:pt x="4315" y="10340"/>
                  <a:pt x="4498" y="10432"/>
                </a:cubicBezTo>
                <a:cubicBezTo>
                  <a:pt x="4406" y="10500"/>
                  <a:pt x="4338" y="10523"/>
                  <a:pt x="4246" y="10591"/>
                </a:cubicBezTo>
                <a:cubicBezTo>
                  <a:pt x="4383" y="10637"/>
                  <a:pt x="4475" y="10683"/>
                  <a:pt x="4657" y="10774"/>
                </a:cubicBezTo>
                <a:cubicBezTo>
                  <a:pt x="4429" y="10888"/>
                  <a:pt x="4246" y="10979"/>
                  <a:pt x="4041" y="11094"/>
                </a:cubicBezTo>
                <a:cubicBezTo>
                  <a:pt x="4041" y="11116"/>
                  <a:pt x="4064" y="11185"/>
                  <a:pt x="4087" y="11253"/>
                </a:cubicBezTo>
                <a:cubicBezTo>
                  <a:pt x="4269" y="11162"/>
                  <a:pt x="4406" y="11094"/>
                  <a:pt x="4612" y="10979"/>
                </a:cubicBezTo>
                <a:cubicBezTo>
                  <a:pt x="4817" y="11345"/>
                  <a:pt x="5022" y="11687"/>
                  <a:pt x="5182" y="11961"/>
                </a:cubicBezTo>
                <a:cubicBezTo>
                  <a:pt x="5045" y="12440"/>
                  <a:pt x="4931" y="12805"/>
                  <a:pt x="4840" y="13148"/>
                </a:cubicBezTo>
                <a:cubicBezTo>
                  <a:pt x="5045" y="13330"/>
                  <a:pt x="5205" y="13467"/>
                  <a:pt x="5365" y="13604"/>
                </a:cubicBezTo>
                <a:cubicBezTo>
                  <a:pt x="5319" y="13696"/>
                  <a:pt x="5296" y="13741"/>
                  <a:pt x="5228" y="13833"/>
                </a:cubicBezTo>
                <a:cubicBezTo>
                  <a:pt x="5479" y="13764"/>
                  <a:pt x="5639" y="13718"/>
                  <a:pt x="5821" y="13673"/>
                </a:cubicBezTo>
                <a:cubicBezTo>
                  <a:pt x="5821" y="13878"/>
                  <a:pt x="5844" y="14061"/>
                  <a:pt x="5844" y="14266"/>
                </a:cubicBezTo>
                <a:cubicBezTo>
                  <a:pt x="5753" y="14221"/>
                  <a:pt x="5684" y="14175"/>
                  <a:pt x="5570" y="14129"/>
                </a:cubicBezTo>
                <a:lnTo>
                  <a:pt x="5570" y="14129"/>
                </a:lnTo>
                <a:cubicBezTo>
                  <a:pt x="5479" y="14586"/>
                  <a:pt x="6118" y="14883"/>
                  <a:pt x="5799" y="15339"/>
                </a:cubicBezTo>
                <a:cubicBezTo>
                  <a:pt x="5684" y="15316"/>
                  <a:pt x="5570" y="15293"/>
                  <a:pt x="5456" y="15293"/>
                </a:cubicBezTo>
                <a:cubicBezTo>
                  <a:pt x="5365" y="15156"/>
                  <a:pt x="5274" y="15042"/>
                  <a:pt x="5205" y="14928"/>
                </a:cubicBezTo>
                <a:cubicBezTo>
                  <a:pt x="5182" y="14928"/>
                  <a:pt x="5182" y="14951"/>
                  <a:pt x="5159" y="14951"/>
                </a:cubicBezTo>
                <a:cubicBezTo>
                  <a:pt x="5205" y="15065"/>
                  <a:pt x="5228" y="15179"/>
                  <a:pt x="5274" y="15385"/>
                </a:cubicBezTo>
                <a:cubicBezTo>
                  <a:pt x="4977" y="15225"/>
                  <a:pt x="4908" y="15020"/>
                  <a:pt x="4794" y="14791"/>
                </a:cubicBezTo>
                <a:lnTo>
                  <a:pt x="4794" y="15590"/>
                </a:lnTo>
                <a:cubicBezTo>
                  <a:pt x="5251" y="15636"/>
                  <a:pt x="5616" y="15681"/>
                  <a:pt x="6027" y="15727"/>
                </a:cubicBezTo>
                <a:cubicBezTo>
                  <a:pt x="6027" y="15727"/>
                  <a:pt x="6050" y="15681"/>
                  <a:pt x="6118" y="15590"/>
                </a:cubicBezTo>
                <a:cubicBezTo>
                  <a:pt x="6232" y="15727"/>
                  <a:pt x="6324" y="15818"/>
                  <a:pt x="6415" y="15933"/>
                </a:cubicBezTo>
                <a:cubicBezTo>
                  <a:pt x="6506" y="16024"/>
                  <a:pt x="6620" y="16115"/>
                  <a:pt x="6712" y="16206"/>
                </a:cubicBezTo>
                <a:cubicBezTo>
                  <a:pt x="6666" y="16321"/>
                  <a:pt x="6620" y="16435"/>
                  <a:pt x="6575" y="16594"/>
                </a:cubicBezTo>
                <a:cubicBezTo>
                  <a:pt x="6483" y="16503"/>
                  <a:pt x="6392" y="16435"/>
                  <a:pt x="6301" y="16366"/>
                </a:cubicBezTo>
                <a:cubicBezTo>
                  <a:pt x="6255" y="16412"/>
                  <a:pt x="6209" y="16458"/>
                  <a:pt x="6164" y="16480"/>
                </a:cubicBezTo>
                <a:cubicBezTo>
                  <a:pt x="6072" y="16366"/>
                  <a:pt x="6004" y="16298"/>
                  <a:pt x="5936" y="16206"/>
                </a:cubicBezTo>
                <a:cubicBezTo>
                  <a:pt x="5867" y="16298"/>
                  <a:pt x="5844" y="16389"/>
                  <a:pt x="5799" y="16435"/>
                </a:cubicBezTo>
                <a:cubicBezTo>
                  <a:pt x="6004" y="16686"/>
                  <a:pt x="6209" y="16937"/>
                  <a:pt x="6392" y="17188"/>
                </a:cubicBezTo>
                <a:cubicBezTo>
                  <a:pt x="6369" y="17325"/>
                  <a:pt x="6369" y="17462"/>
                  <a:pt x="6369" y="17507"/>
                </a:cubicBezTo>
                <a:cubicBezTo>
                  <a:pt x="6712" y="17941"/>
                  <a:pt x="6985" y="18306"/>
                  <a:pt x="7259" y="18649"/>
                </a:cubicBezTo>
                <a:cubicBezTo>
                  <a:pt x="7351" y="18672"/>
                  <a:pt x="7488" y="18649"/>
                  <a:pt x="7510" y="18694"/>
                </a:cubicBezTo>
                <a:cubicBezTo>
                  <a:pt x="7693" y="18923"/>
                  <a:pt x="7830" y="19174"/>
                  <a:pt x="7967" y="19425"/>
                </a:cubicBezTo>
                <a:cubicBezTo>
                  <a:pt x="7967" y="19425"/>
                  <a:pt x="7921" y="19470"/>
                  <a:pt x="7876" y="19516"/>
                </a:cubicBezTo>
                <a:cubicBezTo>
                  <a:pt x="7784" y="19402"/>
                  <a:pt x="7693" y="19311"/>
                  <a:pt x="7602" y="19197"/>
                </a:cubicBezTo>
                <a:cubicBezTo>
                  <a:pt x="7488" y="19265"/>
                  <a:pt x="7396" y="19334"/>
                  <a:pt x="7282" y="19402"/>
                </a:cubicBezTo>
                <a:cubicBezTo>
                  <a:pt x="7442" y="19585"/>
                  <a:pt x="7579" y="19767"/>
                  <a:pt x="7716" y="19927"/>
                </a:cubicBezTo>
                <a:cubicBezTo>
                  <a:pt x="8058" y="19653"/>
                  <a:pt x="8446" y="19630"/>
                  <a:pt x="8834" y="19607"/>
                </a:cubicBezTo>
                <a:cubicBezTo>
                  <a:pt x="8926" y="19767"/>
                  <a:pt x="9017" y="19950"/>
                  <a:pt x="9131" y="20132"/>
                </a:cubicBezTo>
                <a:cubicBezTo>
                  <a:pt x="9108" y="20132"/>
                  <a:pt x="9085" y="20155"/>
                  <a:pt x="9063" y="20155"/>
                </a:cubicBezTo>
                <a:cubicBezTo>
                  <a:pt x="8948" y="20110"/>
                  <a:pt x="8834" y="20041"/>
                  <a:pt x="8652" y="19950"/>
                </a:cubicBezTo>
                <a:lnTo>
                  <a:pt x="8652" y="19950"/>
                </a:lnTo>
                <a:cubicBezTo>
                  <a:pt x="8789" y="20247"/>
                  <a:pt x="8880" y="20452"/>
                  <a:pt x="8971" y="20657"/>
                </a:cubicBezTo>
                <a:cubicBezTo>
                  <a:pt x="8880" y="20772"/>
                  <a:pt x="8811" y="20863"/>
                  <a:pt x="8720" y="20977"/>
                </a:cubicBezTo>
                <a:cubicBezTo>
                  <a:pt x="8880" y="21000"/>
                  <a:pt x="9017" y="21023"/>
                  <a:pt x="9154" y="21068"/>
                </a:cubicBezTo>
                <a:cubicBezTo>
                  <a:pt x="9359" y="21388"/>
                  <a:pt x="9542" y="21730"/>
                  <a:pt x="9725" y="22073"/>
                </a:cubicBezTo>
                <a:cubicBezTo>
                  <a:pt x="9930" y="22073"/>
                  <a:pt x="10135" y="21981"/>
                  <a:pt x="10523" y="21707"/>
                </a:cubicBezTo>
                <a:cubicBezTo>
                  <a:pt x="10683" y="21981"/>
                  <a:pt x="10820" y="22255"/>
                  <a:pt x="10980" y="22506"/>
                </a:cubicBezTo>
                <a:cubicBezTo>
                  <a:pt x="10866" y="22849"/>
                  <a:pt x="10774" y="23191"/>
                  <a:pt x="10660" y="23602"/>
                </a:cubicBezTo>
                <a:cubicBezTo>
                  <a:pt x="11003" y="24195"/>
                  <a:pt x="11414" y="24880"/>
                  <a:pt x="11824" y="25565"/>
                </a:cubicBezTo>
                <a:cubicBezTo>
                  <a:pt x="11916" y="25428"/>
                  <a:pt x="11984" y="25359"/>
                  <a:pt x="12076" y="25222"/>
                </a:cubicBezTo>
                <a:cubicBezTo>
                  <a:pt x="12144" y="25428"/>
                  <a:pt x="12212" y="25588"/>
                  <a:pt x="12258" y="25747"/>
                </a:cubicBezTo>
                <a:cubicBezTo>
                  <a:pt x="12190" y="25907"/>
                  <a:pt x="12098" y="26067"/>
                  <a:pt x="12030" y="26250"/>
                </a:cubicBezTo>
                <a:cubicBezTo>
                  <a:pt x="12098" y="26295"/>
                  <a:pt x="12144" y="26341"/>
                  <a:pt x="12190" y="26364"/>
                </a:cubicBezTo>
                <a:cubicBezTo>
                  <a:pt x="12190" y="26501"/>
                  <a:pt x="12167" y="26592"/>
                  <a:pt x="12167" y="26706"/>
                </a:cubicBezTo>
                <a:cubicBezTo>
                  <a:pt x="12327" y="26843"/>
                  <a:pt x="12464" y="26957"/>
                  <a:pt x="12600" y="27094"/>
                </a:cubicBezTo>
                <a:cubicBezTo>
                  <a:pt x="12578" y="27094"/>
                  <a:pt x="12555" y="27094"/>
                  <a:pt x="12532" y="27117"/>
                </a:cubicBezTo>
                <a:cubicBezTo>
                  <a:pt x="12555" y="27254"/>
                  <a:pt x="12600" y="27414"/>
                  <a:pt x="12623" y="27573"/>
                </a:cubicBezTo>
                <a:cubicBezTo>
                  <a:pt x="12737" y="27573"/>
                  <a:pt x="12874" y="27596"/>
                  <a:pt x="13034" y="27619"/>
                </a:cubicBezTo>
                <a:cubicBezTo>
                  <a:pt x="12874" y="28258"/>
                  <a:pt x="13491" y="28372"/>
                  <a:pt x="13719" y="28715"/>
                </a:cubicBezTo>
                <a:cubicBezTo>
                  <a:pt x="13833" y="28715"/>
                  <a:pt x="13924" y="28715"/>
                  <a:pt x="14038" y="28692"/>
                </a:cubicBezTo>
                <a:lnTo>
                  <a:pt x="14038" y="28692"/>
                </a:lnTo>
                <a:cubicBezTo>
                  <a:pt x="14153" y="29422"/>
                  <a:pt x="13605" y="29993"/>
                  <a:pt x="13628" y="30700"/>
                </a:cubicBezTo>
                <a:cubicBezTo>
                  <a:pt x="13787" y="30700"/>
                  <a:pt x="13924" y="30678"/>
                  <a:pt x="14107" y="30678"/>
                </a:cubicBezTo>
                <a:cubicBezTo>
                  <a:pt x="13993" y="30541"/>
                  <a:pt x="13924" y="30472"/>
                  <a:pt x="13833" y="30358"/>
                </a:cubicBezTo>
                <a:lnTo>
                  <a:pt x="13833" y="30358"/>
                </a:lnTo>
                <a:cubicBezTo>
                  <a:pt x="14769" y="30381"/>
                  <a:pt x="14929" y="30427"/>
                  <a:pt x="15203" y="30769"/>
                </a:cubicBezTo>
                <a:cubicBezTo>
                  <a:pt x="15088" y="30860"/>
                  <a:pt x="14997" y="30974"/>
                  <a:pt x="14860" y="31111"/>
                </a:cubicBezTo>
                <a:cubicBezTo>
                  <a:pt x="15066" y="31157"/>
                  <a:pt x="15180" y="31180"/>
                  <a:pt x="15317" y="31203"/>
                </a:cubicBezTo>
                <a:cubicBezTo>
                  <a:pt x="15499" y="31591"/>
                  <a:pt x="15659" y="31956"/>
                  <a:pt x="15842" y="32367"/>
                </a:cubicBezTo>
                <a:cubicBezTo>
                  <a:pt x="15887" y="32390"/>
                  <a:pt x="15979" y="32481"/>
                  <a:pt x="16093" y="32549"/>
                </a:cubicBezTo>
                <a:cubicBezTo>
                  <a:pt x="16207" y="32892"/>
                  <a:pt x="16321" y="33257"/>
                  <a:pt x="16549" y="33531"/>
                </a:cubicBezTo>
                <a:cubicBezTo>
                  <a:pt x="17188" y="34330"/>
                  <a:pt x="17850" y="35129"/>
                  <a:pt x="18147" y="36156"/>
                </a:cubicBezTo>
                <a:cubicBezTo>
                  <a:pt x="18216" y="36452"/>
                  <a:pt x="18375" y="36681"/>
                  <a:pt x="18695" y="36704"/>
                </a:cubicBezTo>
                <a:cubicBezTo>
                  <a:pt x="18763" y="36886"/>
                  <a:pt x="18832" y="37023"/>
                  <a:pt x="18877" y="37137"/>
                </a:cubicBezTo>
                <a:cubicBezTo>
                  <a:pt x="19106" y="37114"/>
                  <a:pt x="19265" y="37092"/>
                  <a:pt x="19539" y="37046"/>
                </a:cubicBezTo>
                <a:lnTo>
                  <a:pt x="19539" y="37046"/>
                </a:lnTo>
                <a:cubicBezTo>
                  <a:pt x="19471" y="37274"/>
                  <a:pt x="19402" y="37411"/>
                  <a:pt x="19380" y="37525"/>
                </a:cubicBezTo>
                <a:cubicBezTo>
                  <a:pt x="19197" y="37617"/>
                  <a:pt x="18946" y="37502"/>
                  <a:pt x="18946" y="37799"/>
                </a:cubicBezTo>
                <a:cubicBezTo>
                  <a:pt x="19060" y="37822"/>
                  <a:pt x="19151" y="37845"/>
                  <a:pt x="19288" y="37868"/>
                </a:cubicBezTo>
                <a:cubicBezTo>
                  <a:pt x="19288" y="38050"/>
                  <a:pt x="19311" y="38233"/>
                  <a:pt x="19334" y="38393"/>
                </a:cubicBezTo>
                <a:cubicBezTo>
                  <a:pt x="19272" y="38434"/>
                  <a:pt x="19205" y="38449"/>
                  <a:pt x="19137" y="38449"/>
                </a:cubicBezTo>
                <a:cubicBezTo>
                  <a:pt x="18959" y="38449"/>
                  <a:pt x="18767" y="38345"/>
                  <a:pt x="18598" y="38345"/>
                </a:cubicBezTo>
                <a:cubicBezTo>
                  <a:pt x="18478" y="38345"/>
                  <a:pt x="18369" y="38397"/>
                  <a:pt x="18284" y="38575"/>
                </a:cubicBezTo>
                <a:cubicBezTo>
                  <a:pt x="18558" y="38918"/>
                  <a:pt x="18855" y="39237"/>
                  <a:pt x="19083" y="39488"/>
                </a:cubicBezTo>
                <a:cubicBezTo>
                  <a:pt x="19037" y="39853"/>
                  <a:pt x="19014" y="40173"/>
                  <a:pt x="18969" y="40561"/>
                </a:cubicBezTo>
                <a:lnTo>
                  <a:pt x="20544" y="40561"/>
                </a:lnTo>
                <a:cubicBezTo>
                  <a:pt x="20612" y="40766"/>
                  <a:pt x="20658" y="40903"/>
                  <a:pt x="20658" y="40949"/>
                </a:cubicBezTo>
                <a:cubicBezTo>
                  <a:pt x="20955" y="41154"/>
                  <a:pt x="21160" y="41314"/>
                  <a:pt x="21365" y="41497"/>
                </a:cubicBezTo>
                <a:cubicBezTo>
                  <a:pt x="21251" y="41634"/>
                  <a:pt x="21183" y="41748"/>
                  <a:pt x="21092" y="41839"/>
                </a:cubicBezTo>
                <a:cubicBezTo>
                  <a:pt x="21114" y="41976"/>
                  <a:pt x="21160" y="42113"/>
                  <a:pt x="21206" y="42319"/>
                </a:cubicBezTo>
                <a:cubicBezTo>
                  <a:pt x="21333" y="42106"/>
                  <a:pt x="21243" y="41835"/>
                  <a:pt x="21543" y="41835"/>
                </a:cubicBezTo>
                <a:cubicBezTo>
                  <a:pt x="21565" y="41835"/>
                  <a:pt x="21589" y="41836"/>
                  <a:pt x="21616" y="41839"/>
                </a:cubicBezTo>
                <a:cubicBezTo>
                  <a:pt x="21571" y="42022"/>
                  <a:pt x="21525" y="42227"/>
                  <a:pt x="21502" y="42364"/>
                </a:cubicBezTo>
                <a:cubicBezTo>
                  <a:pt x="21251" y="42547"/>
                  <a:pt x="21046" y="42707"/>
                  <a:pt x="20863" y="42844"/>
                </a:cubicBezTo>
                <a:lnTo>
                  <a:pt x="20521" y="42844"/>
                </a:lnTo>
                <a:cubicBezTo>
                  <a:pt x="20955" y="43528"/>
                  <a:pt x="21343" y="44190"/>
                  <a:pt x="21753" y="44852"/>
                </a:cubicBezTo>
                <a:cubicBezTo>
                  <a:pt x="21571" y="44898"/>
                  <a:pt x="21457" y="44943"/>
                  <a:pt x="21343" y="44989"/>
                </a:cubicBezTo>
                <a:cubicBezTo>
                  <a:pt x="21480" y="45126"/>
                  <a:pt x="21594" y="45240"/>
                  <a:pt x="21731" y="45331"/>
                </a:cubicBezTo>
                <a:cubicBezTo>
                  <a:pt x="22096" y="45560"/>
                  <a:pt x="22347" y="45971"/>
                  <a:pt x="22781" y="46130"/>
                </a:cubicBezTo>
                <a:cubicBezTo>
                  <a:pt x="22857" y="46158"/>
                  <a:pt x="22924" y="46173"/>
                  <a:pt x="22986" y="46173"/>
                </a:cubicBezTo>
                <a:cubicBezTo>
                  <a:pt x="23128" y="46173"/>
                  <a:pt x="23240" y="46093"/>
                  <a:pt x="23351" y="45902"/>
                </a:cubicBezTo>
                <a:lnTo>
                  <a:pt x="23351" y="45902"/>
                </a:lnTo>
                <a:cubicBezTo>
                  <a:pt x="23169" y="45925"/>
                  <a:pt x="23032" y="45948"/>
                  <a:pt x="22872" y="45971"/>
                </a:cubicBezTo>
                <a:cubicBezTo>
                  <a:pt x="22826" y="45834"/>
                  <a:pt x="22781" y="45697"/>
                  <a:pt x="22735" y="45583"/>
                </a:cubicBezTo>
                <a:cubicBezTo>
                  <a:pt x="22918" y="45423"/>
                  <a:pt x="23077" y="45286"/>
                  <a:pt x="23260" y="45126"/>
                </a:cubicBezTo>
                <a:cubicBezTo>
                  <a:pt x="23283" y="45263"/>
                  <a:pt x="23306" y="45423"/>
                  <a:pt x="23328" y="45605"/>
                </a:cubicBezTo>
                <a:cubicBezTo>
                  <a:pt x="23488" y="45788"/>
                  <a:pt x="23648" y="45993"/>
                  <a:pt x="23831" y="46222"/>
                </a:cubicBezTo>
                <a:cubicBezTo>
                  <a:pt x="23739" y="46290"/>
                  <a:pt x="23671" y="46336"/>
                  <a:pt x="23625" y="46381"/>
                </a:cubicBezTo>
                <a:cubicBezTo>
                  <a:pt x="23557" y="46290"/>
                  <a:pt x="23488" y="46222"/>
                  <a:pt x="23443" y="46153"/>
                </a:cubicBezTo>
                <a:cubicBezTo>
                  <a:pt x="23420" y="46176"/>
                  <a:pt x="23397" y="46176"/>
                  <a:pt x="23374" y="46199"/>
                </a:cubicBezTo>
                <a:cubicBezTo>
                  <a:pt x="23420" y="46313"/>
                  <a:pt x="23443" y="46427"/>
                  <a:pt x="23488" y="46518"/>
                </a:cubicBezTo>
                <a:cubicBezTo>
                  <a:pt x="23671" y="46473"/>
                  <a:pt x="23831" y="46450"/>
                  <a:pt x="24059" y="46427"/>
                </a:cubicBezTo>
                <a:lnTo>
                  <a:pt x="24059" y="46427"/>
                </a:lnTo>
                <a:cubicBezTo>
                  <a:pt x="23967" y="46633"/>
                  <a:pt x="24264" y="46884"/>
                  <a:pt x="23876" y="46952"/>
                </a:cubicBezTo>
                <a:cubicBezTo>
                  <a:pt x="23853" y="46861"/>
                  <a:pt x="23831" y="46792"/>
                  <a:pt x="23808" y="46610"/>
                </a:cubicBezTo>
                <a:cubicBezTo>
                  <a:pt x="23739" y="46815"/>
                  <a:pt x="23694" y="46906"/>
                  <a:pt x="23625" y="47043"/>
                </a:cubicBezTo>
                <a:cubicBezTo>
                  <a:pt x="23853" y="47089"/>
                  <a:pt x="24013" y="47112"/>
                  <a:pt x="24173" y="47158"/>
                </a:cubicBezTo>
                <a:cubicBezTo>
                  <a:pt x="24150" y="47203"/>
                  <a:pt x="24150" y="47272"/>
                  <a:pt x="24127" y="47340"/>
                </a:cubicBezTo>
                <a:cubicBezTo>
                  <a:pt x="24196" y="47340"/>
                  <a:pt x="24264" y="47363"/>
                  <a:pt x="24356" y="47363"/>
                </a:cubicBezTo>
                <a:cubicBezTo>
                  <a:pt x="24287" y="47568"/>
                  <a:pt x="24241" y="47705"/>
                  <a:pt x="24196" y="47888"/>
                </a:cubicBezTo>
                <a:cubicBezTo>
                  <a:pt x="24104" y="47842"/>
                  <a:pt x="24036" y="47797"/>
                  <a:pt x="23922" y="47751"/>
                </a:cubicBezTo>
                <a:cubicBezTo>
                  <a:pt x="23899" y="47865"/>
                  <a:pt x="23876" y="47956"/>
                  <a:pt x="23853" y="48071"/>
                </a:cubicBezTo>
                <a:cubicBezTo>
                  <a:pt x="24036" y="48048"/>
                  <a:pt x="24173" y="48048"/>
                  <a:pt x="24378" y="48025"/>
                </a:cubicBezTo>
                <a:lnTo>
                  <a:pt x="24378" y="48025"/>
                </a:lnTo>
                <a:cubicBezTo>
                  <a:pt x="24196" y="48230"/>
                  <a:pt x="24082" y="48390"/>
                  <a:pt x="23945" y="48550"/>
                </a:cubicBezTo>
                <a:cubicBezTo>
                  <a:pt x="23922" y="48413"/>
                  <a:pt x="23876" y="48322"/>
                  <a:pt x="23831" y="48116"/>
                </a:cubicBezTo>
                <a:cubicBezTo>
                  <a:pt x="23648" y="48344"/>
                  <a:pt x="23511" y="48504"/>
                  <a:pt x="23306" y="48732"/>
                </a:cubicBezTo>
                <a:cubicBezTo>
                  <a:pt x="24036" y="49052"/>
                  <a:pt x="24652" y="49326"/>
                  <a:pt x="25291" y="49623"/>
                </a:cubicBezTo>
                <a:cubicBezTo>
                  <a:pt x="25428" y="49691"/>
                  <a:pt x="25634" y="49851"/>
                  <a:pt x="25611" y="49897"/>
                </a:cubicBezTo>
                <a:cubicBezTo>
                  <a:pt x="25520" y="50193"/>
                  <a:pt x="25816" y="50307"/>
                  <a:pt x="25885" y="50536"/>
                </a:cubicBezTo>
                <a:cubicBezTo>
                  <a:pt x="25816" y="50718"/>
                  <a:pt x="25725" y="50924"/>
                  <a:pt x="25976" y="51061"/>
                </a:cubicBezTo>
                <a:cubicBezTo>
                  <a:pt x="26136" y="51015"/>
                  <a:pt x="26296" y="50969"/>
                  <a:pt x="26501" y="50901"/>
                </a:cubicBezTo>
                <a:lnTo>
                  <a:pt x="26501" y="50901"/>
                </a:lnTo>
                <a:cubicBezTo>
                  <a:pt x="26433" y="51106"/>
                  <a:pt x="26364" y="51220"/>
                  <a:pt x="26364" y="51335"/>
                </a:cubicBezTo>
                <a:cubicBezTo>
                  <a:pt x="26387" y="51471"/>
                  <a:pt x="26478" y="51608"/>
                  <a:pt x="26547" y="51723"/>
                </a:cubicBezTo>
                <a:cubicBezTo>
                  <a:pt x="26524" y="51745"/>
                  <a:pt x="26501" y="51768"/>
                  <a:pt x="26478" y="51791"/>
                </a:cubicBezTo>
                <a:cubicBezTo>
                  <a:pt x="26364" y="51723"/>
                  <a:pt x="26227" y="51654"/>
                  <a:pt x="26045" y="51563"/>
                </a:cubicBezTo>
                <a:cubicBezTo>
                  <a:pt x="26022" y="51723"/>
                  <a:pt x="25999" y="51860"/>
                  <a:pt x="25953" y="52019"/>
                </a:cubicBezTo>
                <a:lnTo>
                  <a:pt x="27232" y="52019"/>
                </a:lnTo>
                <a:cubicBezTo>
                  <a:pt x="27437" y="52430"/>
                  <a:pt x="27597" y="52773"/>
                  <a:pt x="27779" y="53161"/>
                </a:cubicBezTo>
                <a:cubicBezTo>
                  <a:pt x="27871" y="53183"/>
                  <a:pt x="28008" y="53229"/>
                  <a:pt x="28145" y="53297"/>
                </a:cubicBezTo>
                <a:cubicBezTo>
                  <a:pt x="28099" y="53412"/>
                  <a:pt x="28076" y="53503"/>
                  <a:pt x="28053" y="53594"/>
                </a:cubicBezTo>
                <a:cubicBezTo>
                  <a:pt x="28030" y="53686"/>
                  <a:pt x="28053" y="53777"/>
                  <a:pt x="28053" y="53868"/>
                </a:cubicBezTo>
                <a:cubicBezTo>
                  <a:pt x="28076" y="53891"/>
                  <a:pt x="28122" y="53891"/>
                  <a:pt x="28190" y="53937"/>
                </a:cubicBezTo>
                <a:cubicBezTo>
                  <a:pt x="28099" y="54051"/>
                  <a:pt x="28008" y="54165"/>
                  <a:pt x="27939" y="54256"/>
                </a:cubicBezTo>
                <a:cubicBezTo>
                  <a:pt x="27985" y="54302"/>
                  <a:pt x="28076" y="54370"/>
                  <a:pt x="28190" y="54439"/>
                </a:cubicBezTo>
                <a:cubicBezTo>
                  <a:pt x="28030" y="54758"/>
                  <a:pt x="28167" y="55032"/>
                  <a:pt x="28373" y="55260"/>
                </a:cubicBezTo>
                <a:cubicBezTo>
                  <a:pt x="28533" y="55443"/>
                  <a:pt x="28692" y="55603"/>
                  <a:pt x="28875" y="55785"/>
                </a:cubicBezTo>
                <a:cubicBezTo>
                  <a:pt x="28943" y="55740"/>
                  <a:pt x="29058" y="55671"/>
                  <a:pt x="29126" y="55626"/>
                </a:cubicBezTo>
                <a:cubicBezTo>
                  <a:pt x="29309" y="55717"/>
                  <a:pt x="29468" y="55808"/>
                  <a:pt x="29628" y="55877"/>
                </a:cubicBezTo>
                <a:cubicBezTo>
                  <a:pt x="29697" y="56402"/>
                  <a:pt x="29719" y="56950"/>
                  <a:pt x="29856" y="57452"/>
                </a:cubicBezTo>
                <a:cubicBezTo>
                  <a:pt x="29948" y="57771"/>
                  <a:pt x="29902" y="58000"/>
                  <a:pt x="29651" y="58205"/>
                </a:cubicBezTo>
                <a:cubicBezTo>
                  <a:pt x="29697" y="58205"/>
                  <a:pt x="29719" y="58228"/>
                  <a:pt x="29765" y="58228"/>
                </a:cubicBezTo>
                <a:cubicBezTo>
                  <a:pt x="29719" y="58388"/>
                  <a:pt x="29697" y="58547"/>
                  <a:pt x="29651" y="58730"/>
                </a:cubicBezTo>
                <a:cubicBezTo>
                  <a:pt x="29834" y="58890"/>
                  <a:pt x="30039" y="59049"/>
                  <a:pt x="30244" y="59164"/>
                </a:cubicBezTo>
                <a:cubicBezTo>
                  <a:pt x="30473" y="59301"/>
                  <a:pt x="30724" y="59369"/>
                  <a:pt x="30952" y="59483"/>
                </a:cubicBezTo>
                <a:cubicBezTo>
                  <a:pt x="30952" y="59460"/>
                  <a:pt x="30975" y="59437"/>
                  <a:pt x="30975" y="59415"/>
                </a:cubicBezTo>
                <a:cubicBezTo>
                  <a:pt x="31043" y="59529"/>
                  <a:pt x="31112" y="59620"/>
                  <a:pt x="31203" y="59757"/>
                </a:cubicBezTo>
                <a:cubicBezTo>
                  <a:pt x="31228" y="59732"/>
                  <a:pt x="31251" y="59709"/>
                  <a:pt x="31273" y="59687"/>
                </a:cubicBezTo>
                <a:lnTo>
                  <a:pt x="31273" y="59687"/>
                </a:lnTo>
                <a:cubicBezTo>
                  <a:pt x="31272" y="59688"/>
                  <a:pt x="31272" y="59688"/>
                  <a:pt x="31272" y="59689"/>
                </a:cubicBezTo>
                <a:cubicBezTo>
                  <a:pt x="31386" y="59689"/>
                  <a:pt x="31500" y="59711"/>
                  <a:pt x="31614" y="59734"/>
                </a:cubicBezTo>
                <a:cubicBezTo>
                  <a:pt x="31591" y="59871"/>
                  <a:pt x="31591" y="60031"/>
                  <a:pt x="31568" y="60145"/>
                </a:cubicBezTo>
                <a:cubicBezTo>
                  <a:pt x="31682" y="60214"/>
                  <a:pt x="31774" y="60236"/>
                  <a:pt x="31819" y="60259"/>
                </a:cubicBezTo>
                <a:cubicBezTo>
                  <a:pt x="31705" y="60442"/>
                  <a:pt x="31591" y="60579"/>
                  <a:pt x="31500" y="60716"/>
                </a:cubicBezTo>
                <a:cubicBezTo>
                  <a:pt x="31728" y="60944"/>
                  <a:pt x="31888" y="61127"/>
                  <a:pt x="32048" y="61286"/>
                </a:cubicBezTo>
                <a:cubicBezTo>
                  <a:pt x="32048" y="61583"/>
                  <a:pt x="32070" y="61857"/>
                  <a:pt x="32093" y="62108"/>
                </a:cubicBezTo>
                <a:cubicBezTo>
                  <a:pt x="32344" y="62199"/>
                  <a:pt x="32527" y="62245"/>
                  <a:pt x="32710" y="62336"/>
                </a:cubicBezTo>
                <a:cubicBezTo>
                  <a:pt x="32915" y="62405"/>
                  <a:pt x="33098" y="62496"/>
                  <a:pt x="33280" y="62587"/>
                </a:cubicBezTo>
                <a:cubicBezTo>
                  <a:pt x="33257" y="62702"/>
                  <a:pt x="33212" y="62838"/>
                  <a:pt x="33143" y="63090"/>
                </a:cubicBezTo>
                <a:cubicBezTo>
                  <a:pt x="33349" y="62953"/>
                  <a:pt x="33440" y="62861"/>
                  <a:pt x="33577" y="62770"/>
                </a:cubicBezTo>
                <a:cubicBezTo>
                  <a:pt x="33623" y="62861"/>
                  <a:pt x="33668" y="62930"/>
                  <a:pt x="33714" y="63021"/>
                </a:cubicBezTo>
                <a:cubicBezTo>
                  <a:pt x="33600" y="63067"/>
                  <a:pt x="33508" y="63112"/>
                  <a:pt x="33394" y="63181"/>
                </a:cubicBezTo>
                <a:cubicBezTo>
                  <a:pt x="33440" y="63295"/>
                  <a:pt x="33463" y="63386"/>
                  <a:pt x="33486" y="63523"/>
                </a:cubicBezTo>
                <a:cubicBezTo>
                  <a:pt x="33714" y="63523"/>
                  <a:pt x="33919" y="63546"/>
                  <a:pt x="34216" y="63569"/>
                </a:cubicBezTo>
                <a:cubicBezTo>
                  <a:pt x="34262" y="63751"/>
                  <a:pt x="34353" y="63957"/>
                  <a:pt x="34399" y="64139"/>
                </a:cubicBezTo>
                <a:cubicBezTo>
                  <a:pt x="34262" y="64254"/>
                  <a:pt x="34193" y="64322"/>
                  <a:pt x="34102" y="64391"/>
                </a:cubicBezTo>
                <a:cubicBezTo>
                  <a:pt x="34125" y="64505"/>
                  <a:pt x="34170" y="64596"/>
                  <a:pt x="34193" y="64687"/>
                </a:cubicBezTo>
                <a:cubicBezTo>
                  <a:pt x="33874" y="65075"/>
                  <a:pt x="33805" y="65235"/>
                  <a:pt x="33942" y="65509"/>
                </a:cubicBezTo>
                <a:cubicBezTo>
                  <a:pt x="33874" y="65030"/>
                  <a:pt x="34193" y="64916"/>
                  <a:pt x="34536" y="64870"/>
                </a:cubicBezTo>
                <a:cubicBezTo>
                  <a:pt x="34513" y="64756"/>
                  <a:pt x="34490" y="64687"/>
                  <a:pt x="34490" y="64642"/>
                </a:cubicBezTo>
                <a:cubicBezTo>
                  <a:pt x="34513" y="64619"/>
                  <a:pt x="34536" y="64596"/>
                  <a:pt x="34581" y="64573"/>
                </a:cubicBezTo>
                <a:cubicBezTo>
                  <a:pt x="34673" y="64687"/>
                  <a:pt x="34764" y="64779"/>
                  <a:pt x="34855" y="64893"/>
                </a:cubicBezTo>
                <a:cubicBezTo>
                  <a:pt x="34924" y="64961"/>
                  <a:pt x="34946" y="65098"/>
                  <a:pt x="35015" y="65121"/>
                </a:cubicBezTo>
                <a:cubicBezTo>
                  <a:pt x="35380" y="65258"/>
                  <a:pt x="35357" y="65623"/>
                  <a:pt x="35517" y="65874"/>
                </a:cubicBezTo>
                <a:cubicBezTo>
                  <a:pt x="35517" y="65897"/>
                  <a:pt x="35540" y="65920"/>
                  <a:pt x="35563" y="65920"/>
                </a:cubicBezTo>
                <a:cubicBezTo>
                  <a:pt x="35631" y="65874"/>
                  <a:pt x="35700" y="65829"/>
                  <a:pt x="35768" y="65783"/>
                </a:cubicBezTo>
                <a:cubicBezTo>
                  <a:pt x="36019" y="66011"/>
                  <a:pt x="36270" y="66217"/>
                  <a:pt x="36111" y="66605"/>
                </a:cubicBezTo>
                <a:lnTo>
                  <a:pt x="36704" y="66605"/>
                </a:lnTo>
                <a:cubicBezTo>
                  <a:pt x="36750" y="66490"/>
                  <a:pt x="36772" y="66376"/>
                  <a:pt x="36795" y="66262"/>
                </a:cubicBezTo>
                <a:cubicBezTo>
                  <a:pt x="36932" y="66285"/>
                  <a:pt x="37024" y="66285"/>
                  <a:pt x="37138" y="66285"/>
                </a:cubicBezTo>
                <a:cubicBezTo>
                  <a:pt x="37138" y="66262"/>
                  <a:pt x="37138" y="66239"/>
                  <a:pt x="37138" y="66194"/>
                </a:cubicBezTo>
                <a:cubicBezTo>
                  <a:pt x="37046" y="66171"/>
                  <a:pt x="36955" y="66148"/>
                  <a:pt x="36864" y="66125"/>
                </a:cubicBezTo>
                <a:cubicBezTo>
                  <a:pt x="37297" y="65258"/>
                  <a:pt x="37297" y="65258"/>
                  <a:pt x="37686" y="65098"/>
                </a:cubicBezTo>
                <a:cubicBezTo>
                  <a:pt x="37891" y="65144"/>
                  <a:pt x="38096" y="65189"/>
                  <a:pt x="38279" y="65235"/>
                </a:cubicBezTo>
                <a:cubicBezTo>
                  <a:pt x="38302" y="65304"/>
                  <a:pt x="38325" y="65372"/>
                  <a:pt x="38347" y="65463"/>
                </a:cubicBezTo>
                <a:cubicBezTo>
                  <a:pt x="38599" y="65349"/>
                  <a:pt x="38850" y="65235"/>
                  <a:pt x="39146" y="65098"/>
                </a:cubicBezTo>
                <a:cubicBezTo>
                  <a:pt x="39221" y="65128"/>
                  <a:pt x="39315" y="65206"/>
                  <a:pt x="39428" y="65206"/>
                </a:cubicBezTo>
                <a:cubicBezTo>
                  <a:pt x="39489" y="65206"/>
                  <a:pt x="39554" y="65184"/>
                  <a:pt x="39626" y="65121"/>
                </a:cubicBezTo>
                <a:cubicBezTo>
                  <a:pt x="39763" y="64984"/>
                  <a:pt x="39945" y="64893"/>
                  <a:pt x="40082" y="64824"/>
                </a:cubicBezTo>
                <a:cubicBezTo>
                  <a:pt x="40265" y="64893"/>
                  <a:pt x="40379" y="64938"/>
                  <a:pt x="40539" y="65007"/>
                </a:cubicBezTo>
                <a:lnTo>
                  <a:pt x="40539" y="64528"/>
                </a:lnTo>
                <a:cubicBezTo>
                  <a:pt x="40693" y="64612"/>
                  <a:pt x="40838" y="64730"/>
                  <a:pt x="40991" y="64730"/>
                </a:cubicBezTo>
                <a:cubicBezTo>
                  <a:pt x="41087" y="64730"/>
                  <a:pt x="41186" y="64683"/>
                  <a:pt x="41292" y="64550"/>
                </a:cubicBezTo>
                <a:cubicBezTo>
                  <a:pt x="41292" y="64413"/>
                  <a:pt x="41269" y="64254"/>
                  <a:pt x="41269" y="64071"/>
                </a:cubicBezTo>
                <a:lnTo>
                  <a:pt x="41269" y="64071"/>
                </a:lnTo>
                <a:cubicBezTo>
                  <a:pt x="41269" y="64071"/>
                  <a:pt x="41292" y="64094"/>
                  <a:pt x="41315" y="64094"/>
                </a:cubicBezTo>
                <a:cubicBezTo>
                  <a:pt x="41383" y="63797"/>
                  <a:pt x="41452" y="63500"/>
                  <a:pt x="41520" y="63204"/>
                </a:cubicBezTo>
                <a:cubicBezTo>
                  <a:pt x="41657" y="63158"/>
                  <a:pt x="41771" y="63112"/>
                  <a:pt x="41863" y="63090"/>
                </a:cubicBezTo>
                <a:cubicBezTo>
                  <a:pt x="41885" y="62884"/>
                  <a:pt x="41885" y="62702"/>
                  <a:pt x="41885" y="62542"/>
                </a:cubicBezTo>
                <a:cubicBezTo>
                  <a:pt x="42022" y="62450"/>
                  <a:pt x="42136" y="62405"/>
                  <a:pt x="42228" y="62336"/>
                </a:cubicBezTo>
                <a:cubicBezTo>
                  <a:pt x="42273" y="62313"/>
                  <a:pt x="42251" y="62222"/>
                  <a:pt x="42251" y="62108"/>
                </a:cubicBezTo>
                <a:lnTo>
                  <a:pt x="42251" y="62108"/>
                </a:lnTo>
                <a:cubicBezTo>
                  <a:pt x="42136" y="62199"/>
                  <a:pt x="42045" y="62268"/>
                  <a:pt x="41908" y="62382"/>
                </a:cubicBezTo>
                <a:cubicBezTo>
                  <a:pt x="41840" y="62131"/>
                  <a:pt x="41794" y="61948"/>
                  <a:pt x="41748" y="61743"/>
                </a:cubicBezTo>
                <a:cubicBezTo>
                  <a:pt x="41908" y="61652"/>
                  <a:pt x="42022" y="61606"/>
                  <a:pt x="42136" y="61537"/>
                </a:cubicBezTo>
                <a:cubicBezTo>
                  <a:pt x="42296" y="61677"/>
                  <a:pt x="42299" y="61992"/>
                  <a:pt x="42511" y="61992"/>
                </a:cubicBezTo>
                <a:cubicBezTo>
                  <a:pt x="42541" y="61992"/>
                  <a:pt x="42576" y="61985"/>
                  <a:pt x="42616" y="61971"/>
                </a:cubicBezTo>
                <a:cubicBezTo>
                  <a:pt x="42502" y="61766"/>
                  <a:pt x="42410" y="61560"/>
                  <a:pt x="42296" y="61355"/>
                </a:cubicBezTo>
                <a:cubicBezTo>
                  <a:pt x="42365" y="61264"/>
                  <a:pt x="42410" y="61195"/>
                  <a:pt x="42479" y="61127"/>
                </a:cubicBezTo>
                <a:cubicBezTo>
                  <a:pt x="42616" y="61264"/>
                  <a:pt x="42730" y="61378"/>
                  <a:pt x="42821" y="61492"/>
                </a:cubicBezTo>
                <a:cubicBezTo>
                  <a:pt x="42730" y="61537"/>
                  <a:pt x="42661" y="61583"/>
                  <a:pt x="42570" y="61652"/>
                </a:cubicBezTo>
                <a:cubicBezTo>
                  <a:pt x="42753" y="61697"/>
                  <a:pt x="42867" y="61743"/>
                  <a:pt x="43004" y="61788"/>
                </a:cubicBezTo>
                <a:cubicBezTo>
                  <a:pt x="43072" y="61720"/>
                  <a:pt x="43141" y="61652"/>
                  <a:pt x="43232" y="61560"/>
                </a:cubicBezTo>
                <a:cubicBezTo>
                  <a:pt x="43141" y="61515"/>
                  <a:pt x="43095" y="61492"/>
                  <a:pt x="43004" y="61446"/>
                </a:cubicBezTo>
                <a:cubicBezTo>
                  <a:pt x="43141" y="61286"/>
                  <a:pt x="43232" y="61172"/>
                  <a:pt x="43301" y="61081"/>
                </a:cubicBezTo>
                <a:cubicBezTo>
                  <a:pt x="43392" y="60396"/>
                  <a:pt x="43460" y="59780"/>
                  <a:pt x="43734" y="59278"/>
                </a:cubicBezTo>
                <a:cubicBezTo>
                  <a:pt x="44077" y="59141"/>
                  <a:pt x="44350" y="59049"/>
                  <a:pt x="44624" y="58935"/>
                </a:cubicBezTo>
                <a:cubicBezTo>
                  <a:pt x="44670" y="58798"/>
                  <a:pt x="44693" y="58684"/>
                  <a:pt x="44716" y="58547"/>
                </a:cubicBezTo>
                <a:cubicBezTo>
                  <a:pt x="44967" y="58410"/>
                  <a:pt x="45218" y="58251"/>
                  <a:pt x="45469" y="58114"/>
                </a:cubicBezTo>
                <a:cubicBezTo>
                  <a:pt x="45606" y="58205"/>
                  <a:pt x="45720" y="58296"/>
                  <a:pt x="45811" y="58365"/>
                </a:cubicBezTo>
                <a:cubicBezTo>
                  <a:pt x="46017" y="58205"/>
                  <a:pt x="46154" y="58068"/>
                  <a:pt x="46313" y="57931"/>
                </a:cubicBezTo>
                <a:cubicBezTo>
                  <a:pt x="46313" y="57954"/>
                  <a:pt x="46336" y="57977"/>
                  <a:pt x="46336" y="58022"/>
                </a:cubicBezTo>
                <a:cubicBezTo>
                  <a:pt x="46633" y="57977"/>
                  <a:pt x="46953" y="57954"/>
                  <a:pt x="47249" y="57908"/>
                </a:cubicBezTo>
                <a:cubicBezTo>
                  <a:pt x="47249" y="57885"/>
                  <a:pt x="47249" y="57863"/>
                  <a:pt x="47249" y="57840"/>
                </a:cubicBezTo>
                <a:lnTo>
                  <a:pt x="46450" y="57840"/>
                </a:lnTo>
                <a:cubicBezTo>
                  <a:pt x="46428" y="57794"/>
                  <a:pt x="46405" y="57771"/>
                  <a:pt x="46405" y="57726"/>
                </a:cubicBezTo>
                <a:cubicBezTo>
                  <a:pt x="46519" y="57634"/>
                  <a:pt x="46633" y="57543"/>
                  <a:pt x="46747" y="57452"/>
                </a:cubicBezTo>
                <a:cubicBezTo>
                  <a:pt x="46953" y="57269"/>
                  <a:pt x="47135" y="57132"/>
                  <a:pt x="47341" y="56950"/>
                </a:cubicBezTo>
                <a:cubicBezTo>
                  <a:pt x="47341" y="56950"/>
                  <a:pt x="47318" y="56904"/>
                  <a:pt x="47295" y="56835"/>
                </a:cubicBezTo>
                <a:cubicBezTo>
                  <a:pt x="47181" y="56858"/>
                  <a:pt x="47067" y="56858"/>
                  <a:pt x="46907" y="56881"/>
                </a:cubicBezTo>
                <a:cubicBezTo>
                  <a:pt x="46975" y="56767"/>
                  <a:pt x="46998" y="56698"/>
                  <a:pt x="47044" y="56607"/>
                </a:cubicBezTo>
                <a:cubicBezTo>
                  <a:pt x="47114" y="56645"/>
                  <a:pt x="47171" y="56661"/>
                  <a:pt x="47217" y="56661"/>
                </a:cubicBezTo>
                <a:cubicBezTo>
                  <a:pt x="47366" y="56661"/>
                  <a:pt x="47413" y="56495"/>
                  <a:pt x="47500" y="56356"/>
                </a:cubicBezTo>
                <a:cubicBezTo>
                  <a:pt x="47432" y="56242"/>
                  <a:pt x="47386" y="56128"/>
                  <a:pt x="47318" y="56014"/>
                </a:cubicBezTo>
                <a:lnTo>
                  <a:pt x="47615" y="56014"/>
                </a:lnTo>
                <a:cubicBezTo>
                  <a:pt x="47729" y="55580"/>
                  <a:pt x="47843" y="55124"/>
                  <a:pt x="47957" y="54667"/>
                </a:cubicBezTo>
                <a:cubicBezTo>
                  <a:pt x="47820" y="54530"/>
                  <a:pt x="47706" y="54393"/>
                  <a:pt x="47523" y="54211"/>
                </a:cubicBezTo>
                <a:lnTo>
                  <a:pt x="47523" y="54211"/>
                </a:lnTo>
                <a:cubicBezTo>
                  <a:pt x="47585" y="54219"/>
                  <a:pt x="47642" y="54223"/>
                  <a:pt x="47693" y="54223"/>
                </a:cubicBezTo>
                <a:cubicBezTo>
                  <a:pt x="47926" y="54223"/>
                  <a:pt x="48048" y="54130"/>
                  <a:pt x="48048" y="53868"/>
                </a:cubicBezTo>
                <a:cubicBezTo>
                  <a:pt x="47957" y="53822"/>
                  <a:pt x="47888" y="53777"/>
                  <a:pt x="47820" y="53754"/>
                </a:cubicBezTo>
                <a:cubicBezTo>
                  <a:pt x="48117" y="53731"/>
                  <a:pt x="48276" y="53594"/>
                  <a:pt x="48322" y="53252"/>
                </a:cubicBezTo>
                <a:cubicBezTo>
                  <a:pt x="48459" y="53480"/>
                  <a:pt x="48573" y="53640"/>
                  <a:pt x="48664" y="53777"/>
                </a:cubicBezTo>
                <a:cubicBezTo>
                  <a:pt x="48779" y="53686"/>
                  <a:pt x="48870" y="53617"/>
                  <a:pt x="48961" y="53549"/>
                </a:cubicBezTo>
                <a:cubicBezTo>
                  <a:pt x="48528" y="53183"/>
                  <a:pt x="48528" y="53138"/>
                  <a:pt x="48779" y="52795"/>
                </a:cubicBezTo>
                <a:lnTo>
                  <a:pt x="48779" y="52795"/>
                </a:lnTo>
                <a:cubicBezTo>
                  <a:pt x="48961" y="52955"/>
                  <a:pt x="49121" y="53092"/>
                  <a:pt x="49326" y="53297"/>
                </a:cubicBezTo>
                <a:cubicBezTo>
                  <a:pt x="49395" y="53252"/>
                  <a:pt x="49486" y="53161"/>
                  <a:pt x="49600" y="53092"/>
                </a:cubicBezTo>
                <a:cubicBezTo>
                  <a:pt x="49714" y="53024"/>
                  <a:pt x="49829" y="52955"/>
                  <a:pt x="49943" y="52909"/>
                </a:cubicBezTo>
                <a:cubicBezTo>
                  <a:pt x="49999" y="52985"/>
                  <a:pt x="50040" y="53029"/>
                  <a:pt x="50053" y="53029"/>
                </a:cubicBezTo>
                <a:cubicBezTo>
                  <a:pt x="50055" y="53029"/>
                  <a:pt x="50057" y="53028"/>
                  <a:pt x="50057" y="53024"/>
                </a:cubicBezTo>
                <a:cubicBezTo>
                  <a:pt x="50331" y="52841"/>
                  <a:pt x="50559" y="52681"/>
                  <a:pt x="50787" y="52521"/>
                </a:cubicBezTo>
                <a:cubicBezTo>
                  <a:pt x="50605" y="52521"/>
                  <a:pt x="50422" y="52544"/>
                  <a:pt x="50171" y="52544"/>
                </a:cubicBezTo>
                <a:cubicBezTo>
                  <a:pt x="50376" y="51951"/>
                  <a:pt x="50856" y="51837"/>
                  <a:pt x="51358" y="51654"/>
                </a:cubicBezTo>
                <a:cubicBezTo>
                  <a:pt x="50810" y="51540"/>
                  <a:pt x="50582" y="51289"/>
                  <a:pt x="50719" y="51038"/>
                </a:cubicBezTo>
                <a:cubicBezTo>
                  <a:pt x="50810" y="51038"/>
                  <a:pt x="50924" y="51061"/>
                  <a:pt x="50970" y="51061"/>
                </a:cubicBezTo>
                <a:cubicBezTo>
                  <a:pt x="51472" y="50422"/>
                  <a:pt x="51951" y="49828"/>
                  <a:pt x="52476" y="49166"/>
                </a:cubicBezTo>
                <a:cubicBezTo>
                  <a:pt x="52568" y="49303"/>
                  <a:pt x="52636" y="49394"/>
                  <a:pt x="52659" y="49417"/>
                </a:cubicBezTo>
                <a:cubicBezTo>
                  <a:pt x="52408" y="49737"/>
                  <a:pt x="52202" y="50011"/>
                  <a:pt x="51997" y="50285"/>
                </a:cubicBezTo>
                <a:cubicBezTo>
                  <a:pt x="52043" y="50353"/>
                  <a:pt x="52088" y="50422"/>
                  <a:pt x="52157" y="50490"/>
                </a:cubicBezTo>
                <a:cubicBezTo>
                  <a:pt x="52271" y="50285"/>
                  <a:pt x="52385" y="50102"/>
                  <a:pt x="52499" y="49919"/>
                </a:cubicBezTo>
                <a:cubicBezTo>
                  <a:pt x="52613" y="49919"/>
                  <a:pt x="52727" y="49919"/>
                  <a:pt x="52819" y="49942"/>
                </a:cubicBezTo>
                <a:cubicBezTo>
                  <a:pt x="52910" y="49805"/>
                  <a:pt x="52978" y="49691"/>
                  <a:pt x="53070" y="49577"/>
                </a:cubicBezTo>
                <a:cubicBezTo>
                  <a:pt x="52978" y="49509"/>
                  <a:pt x="52910" y="49440"/>
                  <a:pt x="52819" y="49394"/>
                </a:cubicBezTo>
                <a:cubicBezTo>
                  <a:pt x="52864" y="49349"/>
                  <a:pt x="52910" y="49303"/>
                  <a:pt x="52956" y="49257"/>
                </a:cubicBezTo>
                <a:cubicBezTo>
                  <a:pt x="53047" y="49303"/>
                  <a:pt x="53115" y="49349"/>
                  <a:pt x="53161" y="49394"/>
                </a:cubicBezTo>
                <a:cubicBezTo>
                  <a:pt x="53549" y="48938"/>
                  <a:pt x="53755" y="48390"/>
                  <a:pt x="54257" y="48048"/>
                </a:cubicBezTo>
                <a:cubicBezTo>
                  <a:pt x="54120" y="47934"/>
                  <a:pt x="54006" y="47842"/>
                  <a:pt x="53823" y="47705"/>
                </a:cubicBezTo>
                <a:cubicBezTo>
                  <a:pt x="53960" y="47363"/>
                  <a:pt x="54074" y="46998"/>
                  <a:pt x="54211" y="46655"/>
                </a:cubicBezTo>
                <a:cubicBezTo>
                  <a:pt x="54416" y="46633"/>
                  <a:pt x="54553" y="46610"/>
                  <a:pt x="54576" y="46610"/>
                </a:cubicBezTo>
                <a:cubicBezTo>
                  <a:pt x="54850" y="46381"/>
                  <a:pt x="55056" y="46222"/>
                  <a:pt x="55238" y="46062"/>
                </a:cubicBezTo>
                <a:lnTo>
                  <a:pt x="55215" y="46062"/>
                </a:lnTo>
                <a:cubicBezTo>
                  <a:pt x="55329" y="45811"/>
                  <a:pt x="55444" y="45537"/>
                  <a:pt x="55581" y="45240"/>
                </a:cubicBezTo>
                <a:cubicBezTo>
                  <a:pt x="55581" y="45217"/>
                  <a:pt x="55535" y="45126"/>
                  <a:pt x="55489" y="45012"/>
                </a:cubicBezTo>
                <a:cubicBezTo>
                  <a:pt x="55649" y="44989"/>
                  <a:pt x="55763" y="44966"/>
                  <a:pt x="55809" y="44966"/>
                </a:cubicBezTo>
                <a:cubicBezTo>
                  <a:pt x="55854" y="44761"/>
                  <a:pt x="55900" y="44578"/>
                  <a:pt x="55923" y="44441"/>
                </a:cubicBezTo>
                <a:cubicBezTo>
                  <a:pt x="56516" y="44122"/>
                  <a:pt x="56699" y="43505"/>
                  <a:pt x="57110" y="43095"/>
                </a:cubicBezTo>
                <a:cubicBezTo>
                  <a:pt x="57178" y="43026"/>
                  <a:pt x="57133" y="42889"/>
                  <a:pt x="57133" y="42775"/>
                </a:cubicBezTo>
                <a:cubicBezTo>
                  <a:pt x="57064" y="42752"/>
                  <a:pt x="56996" y="42752"/>
                  <a:pt x="56950" y="42729"/>
                </a:cubicBezTo>
                <a:cubicBezTo>
                  <a:pt x="56927" y="42707"/>
                  <a:pt x="56904" y="42638"/>
                  <a:pt x="56836" y="42570"/>
                </a:cubicBezTo>
                <a:cubicBezTo>
                  <a:pt x="57041" y="42364"/>
                  <a:pt x="57247" y="42159"/>
                  <a:pt x="57475" y="41931"/>
                </a:cubicBezTo>
                <a:cubicBezTo>
                  <a:pt x="57589" y="42090"/>
                  <a:pt x="57658" y="42204"/>
                  <a:pt x="57726" y="42296"/>
                </a:cubicBezTo>
                <a:cubicBezTo>
                  <a:pt x="57772" y="42296"/>
                  <a:pt x="57795" y="42296"/>
                  <a:pt x="57817" y="42273"/>
                </a:cubicBezTo>
                <a:cubicBezTo>
                  <a:pt x="57795" y="42136"/>
                  <a:pt x="57749" y="41999"/>
                  <a:pt x="57749" y="41908"/>
                </a:cubicBezTo>
                <a:cubicBezTo>
                  <a:pt x="57932" y="41794"/>
                  <a:pt x="58069" y="41702"/>
                  <a:pt x="58251" y="41588"/>
                </a:cubicBezTo>
                <a:cubicBezTo>
                  <a:pt x="58457" y="41611"/>
                  <a:pt x="58685" y="41634"/>
                  <a:pt x="58845" y="41657"/>
                </a:cubicBezTo>
                <a:cubicBezTo>
                  <a:pt x="58890" y="41383"/>
                  <a:pt x="58913" y="41109"/>
                  <a:pt x="58936" y="40789"/>
                </a:cubicBezTo>
                <a:cubicBezTo>
                  <a:pt x="59096" y="40881"/>
                  <a:pt x="59210" y="40949"/>
                  <a:pt x="59324" y="41018"/>
                </a:cubicBezTo>
                <a:cubicBezTo>
                  <a:pt x="59529" y="40584"/>
                  <a:pt x="59735" y="40150"/>
                  <a:pt x="59963" y="39671"/>
                </a:cubicBezTo>
                <a:cubicBezTo>
                  <a:pt x="59940" y="39443"/>
                  <a:pt x="59940" y="39443"/>
                  <a:pt x="60123" y="39306"/>
                </a:cubicBezTo>
                <a:cubicBezTo>
                  <a:pt x="60123" y="39397"/>
                  <a:pt x="60123" y="39465"/>
                  <a:pt x="60123" y="39511"/>
                </a:cubicBezTo>
                <a:cubicBezTo>
                  <a:pt x="60488" y="39237"/>
                  <a:pt x="60830" y="38986"/>
                  <a:pt x="61150" y="38758"/>
                </a:cubicBezTo>
                <a:cubicBezTo>
                  <a:pt x="61424" y="38119"/>
                  <a:pt x="61903" y="37685"/>
                  <a:pt x="62314" y="37274"/>
                </a:cubicBezTo>
                <a:cubicBezTo>
                  <a:pt x="62748" y="37434"/>
                  <a:pt x="63113" y="37571"/>
                  <a:pt x="63501" y="37708"/>
                </a:cubicBezTo>
                <a:cubicBezTo>
                  <a:pt x="63455" y="37274"/>
                  <a:pt x="63478" y="37251"/>
                  <a:pt x="63889" y="36863"/>
                </a:cubicBezTo>
                <a:cubicBezTo>
                  <a:pt x="64026" y="36909"/>
                  <a:pt x="64163" y="36955"/>
                  <a:pt x="64323" y="37000"/>
                </a:cubicBezTo>
                <a:cubicBezTo>
                  <a:pt x="64323" y="37137"/>
                  <a:pt x="64323" y="37274"/>
                  <a:pt x="64345" y="37388"/>
                </a:cubicBezTo>
                <a:lnTo>
                  <a:pt x="64414" y="37388"/>
                </a:lnTo>
                <a:cubicBezTo>
                  <a:pt x="64642" y="37000"/>
                  <a:pt x="64870" y="36612"/>
                  <a:pt x="65144" y="36156"/>
                </a:cubicBezTo>
                <a:lnTo>
                  <a:pt x="65144" y="36156"/>
                </a:lnTo>
                <a:cubicBezTo>
                  <a:pt x="64781" y="36309"/>
                  <a:pt x="64738" y="36813"/>
                  <a:pt x="64359" y="36813"/>
                </a:cubicBezTo>
                <a:cubicBezTo>
                  <a:pt x="64285" y="36813"/>
                  <a:pt x="64199" y="36794"/>
                  <a:pt x="64094" y="36749"/>
                </a:cubicBezTo>
                <a:cubicBezTo>
                  <a:pt x="64254" y="36544"/>
                  <a:pt x="64368" y="36384"/>
                  <a:pt x="64482" y="36201"/>
                </a:cubicBezTo>
                <a:cubicBezTo>
                  <a:pt x="64505" y="35927"/>
                  <a:pt x="64437" y="35631"/>
                  <a:pt x="64733" y="35494"/>
                </a:cubicBezTo>
                <a:cubicBezTo>
                  <a:pt x="64574" y="35334"/>
                  <a:pt x="64711" y="35197"/>
                  <a:pt x="64733" y="35083"/>
                </a:cubicBezTo>
                <a:cubicBezTo>
                  <a:pt x="64848" y="35037"/>
                  <a:pt x="64939" y="34992"/>
                  <a:pt x="65030" y="34946"/>
                </a:cubicBezTo>
                <a:cubicBezTo>
                  <a:pt x="64893" y="34809"/>
                  <a:pt x="64779" y="34695"/>
                  <a:pt x="64688" y="34604"/>
                </a:cubicBezTo>
                <a:cubicBezTo>
                  <a:pt x="64848" y="34398"/>
                  <a:pt x="64962" y="34238"/>
                  <a:pt x="65099" y="34056"/>
                </a:cubicBezTo>
                <a:cubicBezTo>
                  <a:pt x="65190" y="34170"/>
                  <a:pt x="65258" y="34261"/>
                  <a:pt x="65395" y="34421"/>
                </a:cubicBezTo>
                <a:cubicBezTo>
                  <a:pt x="65441" y="33987"/>
                  <a:pt x="65487" y="33668"/>
                  <a:pt x="65532" y="33303"/>
                </a:cubicBezTo>
                <a:cubicBezTo>
                  <a:pt x="65783" y="33371"/>
                  <a:pt x="65966" y="33417"/>
                  <a:pt x="66149" y="33462"/>
                </a:cubicBezTo>
                <a:cubicBezTo>
                  <a:pt x="66149" y="33462"/>
                  <a:pt x="66171" y="33440"/>
                  <a:pt x="66171" y="33417"/>
                </a:cubicBezTo>
                <a:cubicBezTo>
                  <a:pt x="66057" y="33348"/>
                  <a:pt x="65943" y="33280"/>
                  <a:pt x="65852" y="33211"/>
                </a:cubicBezTo>
                <a:cubicBezTo>
                  <a:pt x="65875" y="33166"/>
                  <a:pt x="65898" y="33120"/>
                  <a:pt x="65920" y="33074"/>
                </a:cubicBezTo>
                <a:cubicBezTo>
                  <a:pt x="66149" y="33188"/>
                  <a:pt x="66400" y="33280"/>
                  <a:pt x="66651" y="33394"/>
                </a:cubicBezTo>
                <a:cubicBezTo>
                  <a:pt x="66582" y="33257"/>
                  <a:pt x="66491" y="33097"/>
                  <a:pt x="66423" y="32937"/>
                </a:cubicBezTo>
                <a:cubicBezTo>
                  <a:pt x="66468" y="32846"/>
                  <a:pt x="66537" y="32732"/>
                  <a:pt x="66605" y="32641"/>
                </a:cubicBezTo>
                <a:lnTo>
                  <a:pt x="67450" y="32641"/>
                </a:lnTo>
                <a:cubicBezTo>
                  <a:pt x="67221" y="32527"/>
                  <a:pt x="67062" y="32458"/>
                  <a:pt x="66902" y="32390"/>
                </a:cubicBezTo>
                <a:cubicBezTo>
                  <a:pt x="67016" y="32230"/>
                  <a:pt x="67085" y="32093"/>
                  <a:pt x="67176" y="31956"/>
                </a:cubicBezTo>
                <a:cubicBezTo>
                  <a:pt x="67290" y="31933"/>
                  <a:pt x="67450" y="31933"/>
                  <a:pt x="67587" y="31910"/>
                </a:cubicBezTo>
                <a:cubicBezTo>
                  <a:pt x="67716" y="31609"/>
                  <a:pt x="67906" y="31429"/>
                  <a:pt x="68177" y="31429"/>
                </a:cubicBezTo>
                <a:cubicBezTo>
                  <a:pt x="68193" y="31429"/>
                  <a:pt x="68209" y="31430"/>
                  <a:pt x="68226" y="31431"/>
                </a:cubicBezTo>
                <a:cubicBezTo>
                  <a:pt x="68340" y="31225"/>
                  <a:pt x="68431" y="31066"/>
                  <a:pt x="68523" y="30860"/>
                </a:cubicBezTo>
                <a:cubicBezTo>
                  <a:pt x="68591" y="30974"/>
                  <a:pt x="68614" y="31043"/>
                  <a:pt x="68614" y="31066"/>
                </a:cubicBezTo>
                <a:cubicBezTo>
                  <a:pt x="68682" y="30837"/>
                  <a:pt x="68751" y="30609"/>
                  <a:pt x="68819" y="30381"/>
                </a:cubicBezTo>
                <a:cubicBezTo>
                  <a:pt x="68728" y="30335"/>
                  <a:pt x="68637" y="30267"/>
                  <a:pt x="68477" y="30153"/>
                </a:cubicBezTo>
                <a:cubicBezTo>
                  <a:pt x="68728" y="30107"/>
                  <a:pt x="68888" y="30084"/>
                  <a:pt x="69093" y="30039"/>
                </a:cubicBezTo>
                <a:lnTo>
                  <a:pt x="69093" y="30039"/>
                </a:lnTo>
                <a:cubicBezTo>
                  <a:pt x="69047" y="30198"/>
                  <a:pt x="69025" y="30312"/>
                  <a:pt x="69002" y="30358"/>
                </a:cubicBezTo>
                <a:cubicBezTo>
                  <a:pt x="69139" y="30564"/>
                  <a:pt x="69230" y="30746"/>
                  <a:pt x="69344" y="30906"/>
                </a:cubicBezTo>
                <a:cubicBezTo>
                  <a:pt x="69299" y="30997"/>
                  <a:pt x="69253" y="31089"/>
                  <a:pt x="69230" y="31134"/>
                </a:cubicBezTo>
                <a:cubicBezTo>
                  <a:pt x="69116" y="31111"/>
                  <a:pt x="69025" y="31089"/>
                  <a:pt x="68842" y="31066"/>
                </a:cubicBezTo>
                <a:lnTo>
                  <a:pt x="68842" y="31066"/>
                </a:lnTo>
                <a:cubicBezTo>
                  <a:pt x="68969" y="31205"/>
                  <a:pt x="69082" y="31267"/>
                  <a:pt x="69177" y="31267"/>
                </a:cubicBezTo>
                <a:cubicBezTo>
                  <a:pt x="69252" y="31267"/>
                  <a:pt x="69316" y="31228"/>
                  <a:pt x="69367" y="31157"/>
                </a:cubicBezTo>
                <a:cubicBezTo>
                  <a:pt x="69687" y="30815"/>
                  <a:pt x="69983" y="30427"/>
                  <a:pt x="70280" y="30061"/>
                </a:cubicBezTo>
                <a:cubicBezTo>
                  <a:pt x="70280" y="30039"/>
                  <a:pt x="70257" y="29993"/>
                  <a:pt x="70234" y="29970"/>
                </a:cubicBezTo>
                <a:cubicBezTo>
                  <a:pt x="70143" y="29993"/>
                  <a:pt x="70052" y="30016"/>
                  <a:pt x="69983" y="30039"/>
                </a:cubicBezTo>
                <a:cubicBezTo>
                  <a:pt x="69892" y="29924"/>
                  <a:pt x="69801" y="29810"/>
                  <a:pt x="69687" y="29696"/>
                </a:cubicBezTo>
                <a:cubicBezTo>
                  <a:pt x="69824" y="29628"/>
                  <a:pt x="69915" y="29582"/>
                  <a:pt x="70120" y="29491"/>
                </a:cubicBezTo>
                <a:cubicBezTo>
                  <a:pt x="69892" y="29354"/>
                  <a:pt x="69732" y="29285"/>
                  <a:pt x="69550" y="29194"/>
                </a:cubicBezTo>
                <a:cubicBezTo>
                  <a:pt x="69595" y="29148"/>
                  <a:pt x="69618" y="29103"/>
                  <a:pt x="69664" y="29057"/>
                </a:cubicBezTo>
                <a:lnTo>
                  <a:pt x="70668" y="29057"/>
                </a:lnTo>
                <a:cubicBezTo>
                  <a:pt x="70691" y="28852"/>
                  <a:pt x="70691" y="28669"/>
                  <a:pt x="70714" y="28509"/>
                </a:cubicBezTo>
                <a:cubicBezTo>
                  <a:pt x="70851" y="28418"/>
                  <a:pt x="70965" y="28349"/>
                  <a:pt x="71102" y="28258"/>
                </a:cubicBezTo>
                <a:cubicBezTo>
                  <a:pt x="71182" y="28330"/>
                  <a:pt x="71256" y="28357"/>
                  <a:pt x="71329" y="28357"/>
                </a:cubicBezTo>
                <a:cubicBezTo>
                  <a:pt x="71464" y="28357"/>
                  <a:pt x="71593" y="28264"/>
                  <a:pt x="71741" y="28190"/>
                </a:cubicBezTo>
                <a:lnTo>
                  <a:pt x="71741" y="28190"/>
                </a:lnTo>
                <a:cubicBezTo>
                  <a:pt x="71741" y="28327"/>
                  <a:pt x="71695" y="28418"/>
                  <a:pt x="71650" y="28509"/>
                </a:cubicBezTo>
                <a:cubicBezTo>
                  <a:pt x="71627" y="28532"/>
                  <a:pt x="71627" y="28578"/>
                  <a:pt x="71604" y="28669"/>
                </a:cubicBezTo>
                <a:cubicBezTo>
                  <a:pt x="71764" y="28623"/>
                  <a:pt x="71878" y="28578"/>
                  <a:pt x="71992" y="28532"/>
                </a:cubicBezTo>
                <a:cubicBezTo>
                  <a:pt x="71969" y="28167"/>
                  <a:pt x="71946" y="27802"/>
                  <a:pt x="71923" y="27482"/>
                </a:cubicBezTo>
                <a:cubicBezTo>
                  <a:pt x="72083" y="27368"/>
                  <a:pt x="72197" y="27277"/>
                  <a:pt x="72289" y="27208"/>
                </a:cubicBezTo>
                <a:cubicBezTo>
                  <a:pt x="72334" y="26957"/>
                  <a:pt x="72357" y="26752"/>
                  <a:pt x="72380" y="26546"/>
                </a:cubicBezTo>
                <a:cubicBezTo>
                  <a:pt x="72461" y="26528"/>
                  <a:pt x="72543" y="26521"/>
                  <a:pt x="72626" y="26521"/>
                </a:cubicBezTo>
                <a:cubicBezTo>
                  <a:pt x="72827" y="26521"/>
                  <a:pt x="73030" y="26560"/>
                  <a:pt x="73228" y="26560"/>
                </a:cubicBezTo>
                <a:cubicBezTo>
                  <a:pt x="73453" y="26560"/>
                  <a:pt x="73670" y="26510"/>
                  <a:pt x="73864" y="26295"/>
                </a:cubicBezTo>
                <a:lnTo>
                  <a:pt x="73864" y="25725"/>
                </a:lnTo>
                <a:lnTo>
                  <a:pt x="73818" y="25725"/>
                </a:lnTo>
                <a:cubicBezTo>
                  <a:pt x="73818" y="25862"/>
                  <a:pt x="73795" y="26021"/>
                  <a:pt x="73772" y="26135"/>
                </a:cubicBezTo>
                <a:cubicBezTo>
                  <a:pt x="73658" y="26181"/>
                  <a:pt x="73567" y="26227"/>
                  <a:pt x="73521" y="26250"/>
                </a:cubicBezTo>
                <a:cubicBezTo>
                  <a:pt x="73293" y="26113"/>
                  <a:pt x="73088" y="25998"/>
                  <a:pt x="72905" y="25884"/>
                </a:cubicBezTo>
                <a:cubicBezTo>
                  <a:pt x="72905" y="25839"/>
                  <a:pt x="72928" y="25816"/>
                  <a:pt x="72951" y="25793"/>
                </a:cubicBezTo>
                <a:cubicBezTo>
                  <a:pt x="73110" y="25839"/>
                  <a:pt x="73270" y="25907"/>
                  <a:pt x="73430" y="25953"/>
                </a:cubicBezTo>
                <a:lnTo>
                  <a:pt x="73430" y="25177"/>
                </a:lnTo>
                <a:cubicBezTo>
                  <a:pt x="73567" y="25177"/>
                  <a:pt x="73704" y="25154"/>
                  <a:pt x="73864" y="25154"/>
                </a:cubicBezTo>
                <a:cubicBezTo>
                  <a:pt x="73886" y="25108"/>
                  <a:pt x="73932" y="25040"/>
                  <a:pt x="73978" y="24971"/>
                </a:cubicBezTo>
                <a:cubicBezTo>
                  <a:pt x="73864" y="24926"/>
                  <a:pt x="73795" y="24903"/>
                  <a:pt x="73704" y="24857"/>
                </a:cubicBezTo>
                <a:cubicBezTo>
                  <a:pt x="73795" y="24789"/>
                  <a:pt x="73886" y="24743"/>
                  <a:pt x="74001" y="24697"/>
                </a:cubicBezTo>
                <a:cubicBezTo>
                  <a:pt x="73932" y="24606"/>
                  <a:pt x="73886" y="24538"/>
                  <a:pt x="73841" y="24492"/>
                </a:cubicBezTo>
                <a:cubicBezTo>
                  <a:pt x="74023" y="24287"/>
                  <a:pt x="74183" y="24081"/>
                  <a:pt x="74389" y="23853"/>
                </a:cubicBezTo>
                <a:cubicBezTo>
                  <a:pt x="74252" y="23784"/>
                  <a:pt x="74160" y="23739"/>
                  <a:pt x="74001" y="23647"/>
                </a:cubicBezTo>
                <a:cubicBezTo>
                  <a:pt x="74160" y="23533"/>
                  <a:pt x="74252" y="23442"/>
                  <a:pt x="74389" y="23351"/>
                </a:cubicBezTo>
                <a:cubicBezTo>
                  <a:pt x="74457" y="23396"/>
                  <a:pt x="74571" y="23419"/>
                  <a:pt x="74731" y="23488"/>
                </a:cubicBezTo>
                <a:cubicBezTo>
                  <a:pt x="74640" y="23305"/>
                  <a:pt x="74594" y="23214"/>
                  <a:pt x="74526" y="23123"/>
                </a:cubicBezTo>
                <a:cubicBezTo>
                  <a:pt x="74617" y="23054"/>
                  <a:pt x="74685" y="22986"/>
                  <a:pt x="74777" y="22940"/>
                </a:cubicBezTo>
                <a:cubicBezTo>
                  <a:pt x="74822" y="23054"/>
                  <a:pt x="74845" y="23145"/>
                  <a:pt x="74914" y="23259"/>
                </a:cubicBezTo>
                <a:cubicBezTo>
                  <a:pt x="75096" y="23100"/>
                  <a:pt x="75256" y="22963"/>
                  <a:pt x="75416" y="22803"/>
                </a:cubicBezTo>
                <a:cubicBezTo>
                  <a:pt x="75484" y="22849"/>
                  <a:pt x="75576" y="22894"/>
                  <a:pt x="75690" y="22940"/>
                </a:cubicBezTo>
                <a:cubicBezTo>
                  <a:pt x="75735" y="22734"/>
                  <a:pt x="75781" y="22575"/>
                  <a:pt x="75827" y="22392"/>
                </a:cubicBezTo>
                <a:cubicBezTo>
                  <a:pt x="75849" y="22415"/>
                  <a:pt x="75872" y="22438"/>
                  <a:pt x="75895" y="22461"/>
                </a:cubicBezTo>
                <a:cubicBezTo>
                  <a:pt x="76055" y="22392"/>
                  <a:pt x="76192" y="22301"/>
                  <a:pt x="76306" y="22232"/>
                </a:cubicBezTo>
                <a:cubicBezTo>
                  <a:pt x="76306" y="22073"/>
                  <a:pt x="76306" y="21958"/>
                  <a:pt x="76306" y="21821"/>
                </a:cubicBezTo>
                <a:cubicBezTo>
                  <a:pt x="76557" y="21776"/>
                  <a:pt x="76831" y="21707"/>
                  <a:pt x="77082" y="21662"/>
                </a:cubicBezTo>
                <a:cubicBezTo>
                  <a:pt x="77082" y="21639"/>
                  <a:pt x="77059" y="21639"/>
                  <a:pt x="77059" y="21616"/>
                </a:cubicBezTo>
                <a:cubicBezTo>
                  <a:pt x="77173" y="21548"/>
                  <a:pt x="77265" y="21479"/>
                  <a:pt x="77379" y="21411"/>
                </a:cubicBezTo>
                <a:cubicBezTo>
                  <a:pt x="77402" y="21137"/>
                  <a:pt x="77447" y="20863"/>
                  <a:pt x="77470" y="20566"/>
                </a:cubicBezTo>
                <a:cubicBezTo>
                  <a:pt x="77630" y="20657"/>
                  <a:pt x="77767" y="20749"/>
                  <a:pt x="77927" y="20840"/>
                </a:cubicBezTo>
                <a:cubicBezTo>
                  <a:pt x="77835" y="20543"/>
                  <a:pt x="77767" y="20269"/>
                  <a:pt x="77721" y="20087"/>
                </a:cubicBezTo>
                <a:cubicBezTo>
                  <a:pt x="77827" y="19876"/>
                  <a:pt x="77947" y="19779"/>
                  <a:pt x="78088" y="19779"/>
                </a:cubicBezTo>
                <a:cubicBezTo>
                  <a:pt x="78190" y="19779"/>
                  <a:pt x="78303" y="19831"/>
                  <a:pt x="78429" y="19927"/>
                </a:cubicBezTo>
                <a:cubicBezTo>
                  <a:pt x="78383" y="19722"/>
                  <a:pt x="78360" y="19630"/>
                  <a:pt x="78315" y="19470"/>
                </a:cubicBezTo>
                <a:cubicBezTo>
                  <a:pt x="78543" y="19470"/>
                  <a:pt x="78748" y="19493"/>
                  <a:pt x="78840" y="19493"/>
                </a:cubicBezTo>
                <a:cubicBezTo>
                  <a:pt x="79045" y="19265"/>
                  <a:pt x="79182" y="19128"/>
                  <a:pt x="79365" y="18945"/>
                </a:cubicBezTo>
                <a:cubicBezTo>
                  <a:pt x="79365" y="18923"/>
                  <a:pt x="79342" y="18831"/>
                  <a:pt x="79319" y="18694"/>
                </a:cubicBezTo>
                <a:cubicBezTo>
                  <a:pt x="79753" y="18398"/>
                  <a:pt x="80209" y="18078"/>
                  <a:pt x="80688" y="17736"/>
                </a:cubicBezTo>
                <a:cubicBezTo>
                  <a:pt x="80551" y="17667"/>
                  <a:pt x="80414" y="17576"/>
                  <a:pt x="80163" y="17462"/>
                </a:cubicBezTo>
                <a:cubicBezTo>
                  <a:pt x="80414" y="17393"/>
                  <a:pt x="80574" y="17348"/>
                  <a:pt x="80757" y="17302"/>
                </a:cubicBezTo>
                <a:cubicBezTo>
                  <a:pt x="80666" y="17188"/>
                  <a:pt x="80620" y="17097"/>
                  <a:pt x="80574" y="17028"/>
                </a:cubicBezTo>
                <a:cubicBezTo>
                  <a:pt x="80688" y="16914"/>
                  <a:pt x="80780" y="16800"/>
                  <a:pt x="80871" y="16686"/>
                </a:cubicBezTo>
                <a:cubicBezTo>
                  <a:pt x="80939" y="16754"/>
                  <a:pt x="80985" y="16800"/>
                  <a:pt x="81008" y="16823"/>
                </a:cubicBezTo>
                <a:lnTo>
                  <a:pt x="81738" y="16823"/>
                </a:lnTo>
                <a:cubicBezTo>
                  <a:pt x="81830" y="16663"/>
                  <a:pt x="81944" y="16503"/>
                  <a:pt x="82035" y="16343"/>
                </a:cubicBezTo>
                <a:cubicBezTo>
                  <a:pt x="82126" y="16435"/>
                  <a:pt x="82195" y="16503"/>
                  <a:pt x="82332" y="16640"/>
                </a:cubicBezTo>
                <a:cubicBezTo>
                  <a:pt x="82263" y="15978"/>
                  <a:pt x="82263" y="15978"/>
                  <a:pt x="81852" y="15933"/>
                </a:cubicBezTo>
                <a:cubicBezTo>
                  <a:pt x="81830" y="16024"/>
                  <a:pt x="81807" y="16115"/>
                  <a:pt x="81738" y="16275"/>
                </a:cubicBezTo>
                <a:cubicBezTo>
                  <a:pt x="81579" y="16069"/>
                  <a:pt x="81487" y="15933"/>
                  <a:pt x="81350" y="15750"/>
                </a:cubicBezTo>
                <a:cubicBezTo>
                  <a:pt x="81533" y="15704"/>
                  <a:pt x="81624" y="15681"/>
                  <a:pt x="81693" y="15681"/>
                </a:cubicBezTo>
                <a:cubicBezTo>
                  <a:pt x="81738" y="15545"/>
                  <a:pt x="81784" y="15453"/>
                  <a:pt x="81830" y="15362"/>
                </a:cubicBezTo>
                <a:lnTo>
                  <a:pt x="82172" y="15362"/>
                </a:lnTo>
                <a:cubicBezTo>
                  <a:pt x="82081" y="15248"/>
                  <a:pt x="82012" y="15134"/>
                  <a:pt x="81944" y="15065"/>
                </a:cubicBezTo>
                <a:lnTo>
                  <a:pt x="81944" y="14654"/>
                </a:lnTo>
                <a:cubicBezTo>
                  <a:pt x="82104" y="14563"/>
                  <a:pt x="82241" y="14472"/>
                  <a:pt x="82309" y="14426"/>
                </a:cubicBezTo>
                <a:cubicBezTo>
                  <a:pt x="82400" y="14038"/>
                  <a:pt x="82469" y="13718"/>
                  <a:pt x="82537" y="13376"/>
                </a:cubicBezTo>
                <a:cubicBezTo>
                  <a:pt x="82674" y="13467"/>
                  <a:pt x="82743" y="13513"/>
                  <a:pt x="82857" y="13582"/>
                </a:cubicBezTo>
                <a:cubicBezTo>
                  <a:pt x="82834" y="13376"/>
                  <a:pt x="82834" y="13239"/>
                  <a:pt x="82811" y="13057"/>
                </a:cubicBezTo>
                <a:cubicBezTo>
                  <a:pt x="82971" y="13034"/>
                  <a:pt x="83108" y="12988"/>
                  <a:pt x="83245" y="12965"/>
                </a:cubicBezTo>
                <a:cubicBezTo>
                  <a:pt x="83245" y="12920"/>
                  <a:pt x="83245" y="12897"/>
                  <a:pt x="83245" y="12851"/>
                </a:cubicBezTo>
                <a:cubicBezTo>
                  <a:pt x="83039" y="12805"/>
                  <a:pt x="82811" y="12760"/>
                  <a:pt x="82583" y="12714"/>
                </a:cubicBezTo>
                <a:cubicBezTo>
                  <a:pt x="82583" y="12623"/>
                  <a:pt x="82560" y="12486"/>
                  <a:pt x="82537" y="12349"/>
                </a:cubicBezTo>
                <a:cubicBezTo>
                  <a:pt x="82400" y="12281"/>
                  <a:pt x="82309" y="12235"/>
                  <a:pt x="82172" y="12189"/>
                </a:cubicBezTo>
                <a:cubicBezTo>
                  <a:pt x="82195" y="12007"/>
                  <a:pt x="82218" y="11847"/>
                  <a:pt x="82241" y="11596"/>
                </a:cubicBezTo>
                <a:lnTo>
                  <a:pt x="82241" y="11596"/>
                </a:lnTo>
                <a:cubicBezTo>
                  <a:pt x="82126" y="11778"/>
                  <a:pt x="82081" y="11870"/>
                  <a:pt x="82035" y="11961"/>
                </a:cubicBezTo>
                <a:cubicBezTo>
                  <a:pt x="82263" y="12258"/>
                  <a:pt x="81967" y="12509"/>
                  <a:pt x="82012" y="12783"/>
                </a:cubicBezTo>
                <a:cubicBezTo>
                  <a:pt x="81967" y="12783"/>
                  <a:pt x="81944" y="12783"/>
                  <a:pt x="81898" y="12805"/>
                </a:cubicBezTo>
                <a:cubicBezTo>
                  <a:pt x="81852" y="12600"/>
                  <a:pt x="81784" y="12417"/>
                  <a:pt x="81716" y="12212"/>
                </a:cubicBezTo>
                <a:lnTo>
                  <a:pt x="81647" y="12212"/>
                </a:lnTo>
                <a:lnTo>
                  <a:pt x="81647" y="12965"/>
                </a:lnTo>
                <a:cubicBezTo>
                  <a:pt x="81520" y="12951"/>
                  <a:pt x="81446" y="12815"/>
                  <a:pt x="81348" y="12815"/>
                </a:cubicBezTo>
                <a:cubicBezTo>
                  <a:pt x="81288" y="12815"/>
                  <a:pt x="81218" y="12868"/>
                  <a:pt x="81122" y="13034"/>
                </a:cubicBezTo>
                <a:cubicBezTo>
                  <a:pt x="81076" y="12600"/>
                  <a:pt x="81054" y="12303"/>
                  <a:pt x="81031" y="12007"/>
                </a:cubicBezTo>
                <a:lnTo>
                  <a:pt x="80962" y="12007"/>
                </a:lnTo>
                <a:cubicBezTo>
                  <a:pt x="81054" y="11870"/>
                  <a:pt x="81145" y="11710"/>
                  <a:pt x="81259" y="11550"/>
                </a:cubicBezTo>
                <a:cubicBezTo>
                  <a:pt x="81327" y="11619"/>
                  <a:pt x="81373" y="11664"/>
                  <a:pt x="81442" y="11710"/>
                </a:cubicBezTo>
                <a:cubicBezTo>
                  <a:pt x="81373" y="11824"/>
                  <a:pt x="81305" y="11938"/>
                  <a:pt x="81236" y="12075"/>
                </a:cubicBezTo>
                <a:lnTo>
                  <a:pt x="81305" y="12098"/>
                </a:lnTo>
                <a:cubicBezTo>
                  <a:pt x="81419" y="11984"/>
                  <a:pt x="81533" y="11870"/>
                  <a:pt x="81670" y="11710"/>
                </a:cubicBezTo>
                <a:cubicBezTo>
                  <a:pt x="81784" y="11801"/>
                  <a:pt x="81898" y="11847"/>
                  <a:pt x="81989" y="11915"/>
                </a:cubicBezTo>
                <a:cubicBezTo>
                  <a:pt x="82012" y="11596"/>
                  <a:pt x="82035" y="11276"/>
                  <a:pt x="82081" y="10911"/>
                </a:cubicBezTo>
                <a:cubicBezTo>
                  <a:pt x="81475" y="10646"/>
                  <a:pt x="80853" y="10585"/>
                  <a:pt x="80242" y="10585"/>
                </a:cubicBezTo>
                <a:cubicBezTo>
                  <a:pt x="80116" y="10585"/>
                  <a:pt x="79991" y="10588"/>
                  <a:pt x="79867" y="10591"/>
                </a:cubicBezTo>
                <a:cubicBezTo>
                  <a:pt x="79730" y="10477"/>
                  <a:pt x="79593" y="10386"/>
                  <a:pt x="79456" y="10272"/>
                </a:cubicBezTo>
                <a:cubicBezTo>
                  <a:pt x="79410" y="10386"/>
                  <a:pt x="79410" y="10477"/>
                  <a:pt x="79365" y="10591"/>
                </a:cubicBezTo>
                <a:cubicBezTo>
                  <a:pt x="79273" y="10546"/>
                  <a:pt x="79205" y="10500"/>
                  <a:pt x="79159" y="10477"/>
                </a:cubicBezTo>
                <a:cubicBezTo>
                  <a:pt x="79182" y="10340"/>
                  <a:pt x="79182" y="10226"/>
                  <a:pt x="79182" y="10112"/>
                </a:cubicBezTo>
                <a:lnTo>
                  <a:pt x="78703" y="10112"/>
                </a:lnTo>
                <a:cubicBezTo>
                  <a:pt x="78703" y="10021"/>
                  <a:pt x="78725" y="9884"/>
                  <a:pt x="78725" y="9724"/>
                </a:cubicBezTo>
                <a:cubicBezTo>
                  <a:pt x="78908" y="9724"/>
                  <a:pt x="79068" y="9747"/>
                  <a:pt x="79273" y="9747"/>
                </a:cubicBezTo>
                <a:cubicBezTo>
                  <a:pt x="79187" y="9560"/>
                  <a:pt x="79082" y="9464"/>
                  <a:pt x="78937" y="9464"/>
                </a:cubicBezTo>
                <a:cubicBezTo>
                  <a:pt x="78852" y="9464"/>
                  <a:pt x="78752" y="9497"/>
                  <a:pt x="78634" y="9564"/>
                </a:cubicBezTo>
                <a:cubicBezTo>
                  <a:pt x="78725" y="9336"/>
                  <a:pt x="78771" y="9222"/>
                  <a:pt x="78817" y="9153"/>
                </a:cubicBezTo>
                <a:cubicBezTo>
                  <a:pt x="78976" y="9153"/>
                  <a:pt x="79113" y="9176"/>
                  <a:pt x="79228" y="9176"/>
                </a:cubicBezTo>
                <a:cubicBezTo>
                  <a:pt x="79250" y="9153"/>
                  <a:pt x="79250" y="9108"/>
                  <a:pt x="79273" y="9085"/>
                </a:cubicBezTo>
                <a:cubicBezTo>
                  <a:pt x="79159" y="8971"/>
                  <a:pt x="79068" y="8857"/>
                  <a:pt x="78954" y="8743"/>
                </a:cubicBezTo>
                <a:cubicBezTo>
                  <a:pt x="78725" y="8902"/>
                  <a:pt x="78543" y="9016"/>
                  <a:pt x="78315" y="9176"/>
                </a:cubicBezTo>
                <a:cubicBezTo>
                  <a:pt x="78178" y="9131"/>
                  <a:pt x="78018" y="9085"/>
                  <a:pt x="77858" y="9039"/>
                </a:cubicBezTo>
                <a:cubicBezTo>
                  <a:pt x="77790" y="9108"/>
                  <a:pt x="77675" y="9176"/>
                  <a:pt x="77561" y="9268"/>
                </a:cubicBezTo>
                <a:lnTo>
                  <a:pt x="77561" y="8948"/>
                </a:lnTo>
                <a:cubicBezTo>
                  <a:pt x="77470" y="8994"/>
                  <a:pt x="77402" y="9016"/>
                  <a:pt x="77379" y="9039"/>
                </a:cubicBezTo>
                <a:cubicBezTo>
                  <a:pt x="77287" y="8857"/>
                  <a:pt x="77219" y="8720"/>
                  <a:pt x="77150" y="8606"/>
                </a:cubicBezTo>
                <a:cubicBezTo>
                  <a:pt x="76945" y="8765"/>
                  <a:pt x="76785" y="8902"/>
                  <a:pt x="76671" y="9016"/>
                </a:cubicBezTo>
                <a:cubicBezTo>
                  <a:pt x="76329" y="8811"/>
                  <a:pt x="76032" y="8606"/>
                  <a:pt x="75621" y="8355"/>
                </a:cubicBezTo>
                <a:cubicBezTo>
                  <a:pt x="75849" y="8309"/>
                  <a:pt x="75964" y="8286"/>
                  <a:pt x="76078" y="8240"/>
                </a:cubicBezTo>
                <a:cubicBezTo>
                  <a:pt x="76101" y="8240"/>
                  <a:pt x="76101" y="8195"/>
                  <a:pt x="76101" y="8149"/>
                </a:cubicBezTo>
                <a:cubicBezTo>
                  <a:pt x="76009" y="8103"/>
                  <a:pt x="75895" y="8058"/>
                  <a:pt x="75781" y="7989"/>
                </a:cubicBezTo>
                <a:cubicBezTo>
                  <a:pt x="75461" y="8492"/>
                  <a:pt x="75187" y="8971"/>
                  <a:pt x="74868" y="9496"/>
                </a:cubicBezTo>
                <a:cubicBezTo>
                  <a:pt x="74777" y="9405"/>
                  <a:pt x="74731" y="9359"/>
                  <a:pt x="74663" y="9290"/>
                </a:cubicBezTo>
                <a:cubicBezTo>
                  <a:pt x="74731" y="9222"/>
                  <a:pt x="74777" y="9176"/>
                  <a:pt x="74822" y="9131"/>
                </a:cubicBezTo>
                <a:cubicBezTo>
                  <a:pt x="74640" y="8834"/>
                  <a:pt x="74503" y="8492"/>
                  <a:pt x="74069" y="8492"/>
                </a:cubicBezTo>
                <a:cubicBezTo>
                  <a:pt x="74092" y="8583"/>
                  <a:pt x="74138" y="8674"/>
                  <a:pt x="74183" y="8788"/>
                </a:cubicBezTo>
                <a:lnTo>
                  <a:pt x="73841" y="8788"/>
                </a:lnTo>
                <a:cubicBezTo>
                  <a:pt x="73818" y="8902"/>
                  <a:pt x="73795" y="9039"/>
                  <a:pt x="73772" y="9131"/>
                </a:cubicBezTo>
                <a:cubicBezTo>
                  <a:pt x="73613" y="9176"/>
                  <a:pt x="73498" y="9222"/>
                  <a:pt x="73361" y="9268"/>
                </a:cubicBezTo>
                <a:cubicBezTo>
                  <a:pt x="73110" y="8925"/>
                  <a:pt x="72745" y="8697"/>
                  <a:pt x="72517" y="8355"/>
                </a:cubicBezTo>
                <a:cubicBezTo>
                  <a:pt x="72456" y="8273"/>
                  <a:pt x="72285" y="8191"/>
                  <a:pt x="72233" y="8191"/>
                </a:cubicBezTo>
                <a:cubicBezTo>
                  <a:pt x="72227" y="8191"/>
                  <a:pt x="72223" y="8192"/>
                  <a:pt x="72220" y="8195"/>
                </a:cubicBezTo>
                <a:cubicBezTo>
                  <a:pt x="72176" y="8239"/>
                  <a:pt x="72139" y="8255"/>
                  <a:pt x="72106" y="8255"/>
                </a:cubicBezTo>
                <a:cubicBezTo>
                  <a:pt x="72010" y="8255"/>
                  <a:pt x="71944" y="8121"/>
                  <a:pt x="71843" y="8121"/>
                </a:cubicBezTo>
                <a:cubicBezTo>
                  <a:pt x="71832" y="8121"/>
                  <a:pt x="71821" y="8123"/>
                  <a:pt x="71809" y="8126"/>
                </a:cubicBezTo>
                <a:cubicBezTo>
                  <a:pt x="71787" y="8195"/>
                  <a:pt x="71764" y="8286"/>
                  <a:pt x="71741" y="8355"/>
                </a:cubicBezTo>
                <a:cubicBezTo>
                  <a:pt x="71543" y="8355"/>
                  <a:pt x="71355" y="8324"/>
                  <a:pt x="71178" y="8324"/>
                </a:cubicBezTo>
                <a:cubicBezTo>
                  <a:pt x="71089" y="8324"/>
                  <a:pt x="71003" y="8332"/>
                  <a:pt x="70919" y="8355"/>
                </a:cubicBezTo>
                <a:cubicBezTo>
                  <a:pt x="70771" y="8393"/>
                  <a:pt x="70632" y="8414"/>
                  <a:pt x="70497" y="8414"/>
                </a:cubicBezTo>
                <a:cubicBezTo>
                  <a:pt x="70237" y="8414"/>
                  <a:pt x="69996" y="8338"/>
                  <a:pt x="69755" y="8172"/>
                </a:cubicBezTo>
                <a:cubicBezTo>
                  <a:pt x="69504" y="8012"/>
                  <a:pt x="69230" y="7852"/>
                  <a:pt x="68933" y="7715"/>
                </a:cubicBezTo>
                <a:cubicBezTo>
                  <a:pt x="68842" y="7670"/>
                  <a:pt x="68728" y="7670"/>
                  <a:pt x="68591" y="7647"/>
                </a:cubicBezTo>
                <a:lnTo>
                  <a:pt x="68591" y="7647"/>
                </a:lnTo>
                <a:cubicBezTo>
                  <a:pt x="68842" y="8081"/>
                  <a:pt x="68842" y="8149"/>
                  <a:pt x="68614" y="8446"/>
                </a:cubicBezTo>
                <a:cubicBezTo>
                  <a:pt x="68568" y="8355"/>
                  <a:pt x="68523" y="8286"/>
                  <a:pt x="68477" y="8218"/>
                </a:cubicBezTo>
                <a:cubicBezTo>
                  <a:pt x="68454" y="8218"/>
                  <a:pt x="68431" y="8218"/>
                  <a:pt x="68408" y="8240"/>
                </a:cubicBezTo>
                <a:cubicBezTo>
                  <a:pt x="68454" y="8400"/>
                  <a:pt x="68477" y="8583"/>
                  <a:pt x="68523" y="8765"/>
                </a:cubicBezTo>
                <a:cubicBezTo>
                  <a:pt x="68443" y="8805"/>
                  <a:pt x="68361" y="8826"/>
                  <a:pt x="68281" y="8826"/>
                </a:cubicBezTo>
                <a:cubicBezTo>
                  <a:pt x="68133" y="8826"/>
                  <a:pt x="67995" y="8754"/>
                  <a:pt x="67906" y="8606"/>
                </a:cubicBezTo>
                <a:cubicBezTo>
                  <a:pt x="67883" y="8492"/>
                  <a:pt x="67861" y="8355"/>
                  <a:pt x="67861" y="8218"/>
                </a:cubicBezTo>
                <a:cubicBezTo>
                  <a:pt x="67572" y="8012"/>
                  <a:pt x="67414" y="7657"/>
                  <a:pt x="67050" y="7657"/>
                </a:cubicBezTo>
                <a:cubicBezTo>
                  <a:pt x="67011" y="7657"/>
                  <a:pt x="66969" y="7661"/>
                  <a:pt x="66925" y="7670"/>
                </a:cubicBezTo>
                <a:cubicBezTo>
                  <a:pt x="66948" y="7533"/>
                  <a:pt x="66970" y="7442"/>
                  <a:pt x="66970" y="7305"/>
                </a:cubicBezTo>
                <a:lnTo>
                  <a:pt x="66970" y="7305"/>
                </a:lnTo>
                <a:cubicBezTo>
                  <a:pt x="66788" y="7350"/>
                  <a:pt x="66651" y="7396"/>
                  <a:pt x="66537" y="7419"/>
                </a:cubicBezTo>
                <a:cubicBezTo>
                  <a:pt x="66445" y="7350"/>
                  <a:pt x="66354" y="7282"/>
                  <a:pt x="66240" y="7190"/>
                </a:cubicBezTo>
                <a:cubicBezTo>
                  <a:pt x="66012" y="7305"/>
                  <a:pt x="65783" y="7419"/>
                  <a:pt x="65578" y="7533"/>
                </a:cubicBezTo>
                <a:cubicBezTo>
                  <a:pt x="65510" y="7419"/>
                  <a:pt x="65418" y="7259"/>
                  <a:pt x="65327" y="7122"/>
                </a:cubicBezTo>
                <a:cubicBezTo>
                  <a:pt x="65076" y="7190"/>
                  <a:pt x="64848" y="7236"/>
                  <a:pt x="64642" y="7282"/>
                </a:cubicBezTo>
                <a:cubicBezTo>
                  <a:pt x="64642" y="7601"/>
                  <a:pt x="64345" y="7670"/>
                  <a:pt x="64163" y="7830"/>
                </a:cubicBezTo>
                <a:cubicBezTo>
                  <a:pt x="64117" y="7944"/>
                  <a:pt x="64460" y="8035"/>
                  <a:pt x="64140" y="8172"/>
                </a:cubicBezTo>
                <a:cubicBezTo>
                  <a:pt x="63980" y="7967"/>
                  <a:pt x="63820" y="7738"/>
                  <a:pt x="63684" y="7510"/>
                </a:cubicBezTo>
                <a:cubicBezTo>
                  <a:pt x="63524" y="7259"/>
                  <a:pt x="63432" y="6962"/>
                  <a:pt x="63090" y="6825"/>
                </a:cubicBezTo>
                <a:cubicBezTo>
                  <a:pt x="63022" y="6894"/>
                  <a:pt x="62930" y="6962"/>
                  <a:pt x="62862" y="7031"/>
                </a:cubicBezTo>
                <a:cubicBezTo>
                  <a:pt x="62725" y="6848"/>
                  <a:pt x="62611" y="6688"/>
                  <a:pt x="62497" y="6506"/>
                </a:cubicBezTo>
                <a:cubicBezTo>
                  <a:pt x="62200" y="6917"/>
                  <a:pt x="61561" y="6871"/>
                  <a:pt x="61401" y="7487"/>
                </a:cubicBezTo>
                <a:cubicBezTo>
                  <a:pt x="61561" y="7442"/>
                  <a:pt x="61698" y="7419"/>
                  <a:pt x="61812" y="7396"/>
                </a:cubicBezTo>
                <a:cubicBezTo>
                  <a:pt x="61949" y="7533"/>
                  <a:pt x="62063" y="7670"/>
                  <a:pt x="62200" y="7807"/>
                </a:cubicBezTo>
                <a:cubicBezTo>
                  <a:pt x="62291" y="7693"/>
                  <a:pt x="62360" y="7601"/>
                  <a:pt x="62428" y="7510"/>
                </a:cubicBezTo>
                <a:cubicBezTo>
                  <a:pt x="62839" y="7670"/>
                  <a:pt x="63227" y="7830"/>
                  <a:pt x="63684" y="7989"/>
                </a:cubicBezTo>
                <a:cubicBezTo>
                  <a:pt x="63615" y="8149"/>
                  <a:pt x="63569" y="8332"/>
                  <a:pt x="63501" y="8514"/>
                </a:cubicBezTo>
                <a:cubicBezTo>
                  <a:pt x="64144" y="8551"/>
                  <a:pt x="64757" y="8677"/>
                  <a:pt x="65389" y="8677"/>
                </a:cubicBezTo>
                <a:cubicBezTo>
                  <a:pt x="65542" y="8677"/>
                  <a:pt x="65696" y="8669"/>
                  <a:pt x="65852" y="8651"/>
                </a:cubicBezTo>
                <a:cubicBezTo>
                  <a:pt x="65715" y="8537"/>
                  <a:pt x="65578" y="8446"/>
                  <a:pt x="65441" y="8355"/>
                </a:cubicBezTo>
                <a:cubicBezTo>
                  <a:pt x="65373" y="8400"/>
                  <a:pt x="65327" y="8446"/>
                  <a:pt x="65281" y="8492"/>
                </a:cubicBezTo>
                <a:cubicBezTo>
                  <a:pt x="65258" y="8469"/>
                  <a:pt x="65236" y="8446"/>
                  <a:pt x="65213" y="8446"/>
                </a:cubicBezTo>
                <a:cubicBezTo>
                  <a:pt x="65258" y="8309"/>
                  <a:pt x="65327" y="8195"/>
                  <a:pt x="65373" y="8081"/>
                </a:cubicBezTo>
                <a:cubicBezTo>
                  <a:pt x="65532" y="8081"/>
                  <a:pt x="65624" y="8103"/>
                  <a:pt x="65783" y="8103"/>
                </a:cubicBezTo>
                <a:cubicBezTo>
                  <a:pt x="65852" y="8195"/>
                  <a:pt x="65966" y="8286"/>
                  <a:pt x="66126" y="8423"/>
                </a:cubicBezTo>
                <a:cubicBezTo>
                  <a:pt x="66012" y="8537"/>
                  <a:pt x="65943" y="8606"/>
                  <a:pt x="65875" y="8674"/>
                </a:cubicBezTo>
                <a:cubicBezTo>
                  <a:pt x="65943" y="8948"/>
                  <a:pt x="66217" y="8857"/>
                  <a:pt x="66377" y="8925"/>
                </a:cubicBezTo>
                <a:cubicBezTo>
                  <a:pt x="66418" y="8941"/>
                  <a:pt x="66463" y="8947"/>
                  <a:pt x="66510" y="8947"/>
                </a:cubicBezTo>
                <a:cubicBezTo>
                  <a:pt x="66673" y="8947"/>
                  <a:pt x="66867" y="8874"/>
                  <a:pt x="67062" y="8857"/>
                </a:cubicBezTo>
                <a:cubicBezTo>
                  <a:pt x="67176" y="8925"/>
                  <a:pt x="67358" y="9062"/>
                  <a:pt x="67473" y="9131"/>
                </a:cubicBezTo>
                <a:cubicBezTo>
                  <a:pt x="67975" y="9108"/>
                  <a:pt x="68454" y="9085"/>
                  <a:pt x="69002" y="9062"/>
                </a:cubicBezTo>
                <a:cubicBezTo>
                  <a:pt x="68842" y="8994"/>
                  <a:pt x="68751" y="8948"/>
                  <a:pt x="68659" y="8902"/>
                </a:cubicBezTo>
                <a:cubicBezTo>
                  <a:pt x="68659" y="8811"/>
                  <a:pt x="68682" y="8743"/>
                  <a:pt x="68728" y="8583"/>
                </a:cubicBezTo>
                <a:cubicBezTo>
                  <a:pt x="68819" y="8697"/>
                  <a:pt x="68865" y="8765"/>
                  <a:pt x="68911" y="8811"/>
                </a:cubicBezTo>
                <a:cubicBezTo>
                  <a:pt x="69070" y="8788"/>
                  <a:pt x="69253" y="8765"/>
                  <a:pt x="69436" y="8743"/>
                </a:cubicBezTo>
                <a:cubicBezTo>
                  <a:pt x="69436" y="8857"/>
                  <a:pt x="69436" y="8925"/>
                  <a:pt x="69458" y="9016"/>
                </a:cubicBezTo>
                <a:lnTo>
                  <a:pt x="69025" y="9016"/>
                </a:lnTo>
                <a:cubicBezTo>
                  <a:pt x="69381" y="9234"/>
                  <a:pt x="69717" y="9324"/>
                  <a:pt x="70067" y="9324"/>
                </a:cubicBezTo>
                <a:cubicBezTo>
                  <a:pt x="70233" y="9324"/>
                  <a:pt x="70401" y="9304"/>
                  <a:pt x="70577" y="9268"/>
                </a:cubicBezTo>
                <a:cubicBezTo>
                  <a:pt x="70988" y="9633"/>
                  <a:pt x="71604" y="9405"/>
                  <a:pt x="72106" y="9656"/>
                </a:cubicBezTo>
                <a:cubicBezTo>
                  <a:pt x="72106" y="9656"/>
                  <a:pt x="72129" y="9633"/>
                  <a:pt x="72152" y="9633"/>
                </a:cubicBezTo>
                <a:cubicBezTo>
                  <a:pt x="72197" y="9587"/>
                  <a:pt x="72243" y="9519"/>
                  <a:pt x="72243" y="9519"/>
                </a:cubicBezTo>
                <a:cubicBezTo>
                  <a:pt x="72540" y="9587"/>
                  <a:pt x="72814" y="9656"/>
                  <a:pt x="73110" y="9701"/>
                </a:cubicBezTo>
                <a:cubicBezTo>
                  <a:pt x="73430" y="9747"/>
                  <a:pt x="73772" y="9770"/>
                  <a:pt x="74092" y="9793"/>
                </a:cubicBezTo>
                <a:cubicBezTo>
                  <a:pt x="74389" y="9815"/>
                  <a:pt x="74708" y="9838"/>
                  <a:pt x="74982" y="9861"/>
                </a:cubicBezTo>
                <a:cubicBezTo>
                  <a:pt x="75028" y="9952"/>
                  <a:pt x="75073" y="10066"/>
                  <a:pt x="75096" y="10181"/>
                </a:cubicBezTo>
                <a:cubicBezTo>
                  <a:pt x="74905" y="10410"/>
                  <a:pt x="74666" y="10511"/>
                  <a:pt x="74378" y="10511"/>
                </a:cubicBezTo>
                <a:cubicBezTo>
                  <a:pt x="74323" y="10511"/>
                  <a:pt x="74265" y="10508"/>
                  <a:pt x="74206" y="10500"/>
                </a:cubicBezTo>
                <a:cubicBezTo>
                  <a:pt x="74160" y="10386"/>
                  <a:pt x="74138" y="10295"/>
                  <a:pt x="74115" y="10181"/>
                </a:cubicBezTo>
                <a:cubicBezTo>
                  <a:pt x="74023" y="10272"/>
                  <a:pt x="73978" y="10340"/>
                  <a:pt x="73886" y="10432"/>
                </a:cubicBezTo>
                <a:cubicBezTo>
                  <a:pt x="73795" y="10363"/>
                  <a:pt x="73727" y="10295"/>
                  <a:pt x="73658" y="10226"/>
                </a:cubicBezTo>
                <a:cubicBezTo>
                  <a:pt x="73544" y="10295"/>
                  <a:pt x="73430" y="10340"/>
                  <a:pt x="73316" y="10409"/>
                </a:cubicBezTo>
                <a:cubicBezTo>
                  <a:pt x="73225" y="10226"/>
                  <a:pt x="73133" y="10089"/>
                  <a:pt x="73042" y="9907"/>
                </a:cubicBezTo>
                <a:cubicBezTo>
                  <a:pt x="72836" y="10044"/>
                  <a:pt x="72631" y="10181"/>
                  <a:pt x="72380" y="10340"/>
                </a:cubicBezTo>
                <a:cubicBezTo>
                  <a:pt x="72289" y="10249"/>
                  <a:pt x="72152" y="10135"/>
                  <a:pt x="72015" y="10021"/>
                </a:cubicBezTo>
                <a:cubicBezTo>
                  <a:pt x="71969" y="10044"/>
                  <a:pt x="71923" y="10089"/>
                  <a:pt x="71855" y="10112"/>
                </a:cubicBezTo>
                <a:cubicBezTo>
                  <a:pt x="71672" y="10021"/>
                  <a:pt x="71490" y="9907"/>
                  <a:pt x="71284" y="9815"/>
                </a:cubicBezTo>
                <a:cubicBezTo>
                  <a:pt x="71193" y="9907"/>
                  <a:pt x="71125" y="10021"/>
                  <a:pt x="70988" y="10181"/>
                </a:cubicBezTo>
                <a:cubicBezTo>
                  <a:pt x="70828" y="10066"/>
                  <a:pt x="70691" y="9952"/>
                  <a:pt x="70577" y="9861"/>
                </a:cubicBezTo>
                <a:cubicBezTo>
                  <a:pt x="69709" y="9770"/>
                  <a:pt x="68888" y="9678"/>
                  <a:pt x="68043" y="9587"/>
                </a:cubicBezTo>
                <a:cubicBezTo>
                  <a:pt x="68020" y="9678"/>
                  <a:pt x="67998" y="9747"/>
                  <a:pt x="67975" y="9770"/>
                </a:cubicBezTo>
                <a:cubicBezTo>
                  <a:pt x="67838" y="9656"/>
                  <a:pt x="67746" y="9473"/>
                  <a:pt x="67632" y="9473"/>
                </a:cubicBezTo>
                <a:cubicBezTo>
                  <a:pt x="67238" y="9455"/>
                  <a:pt x="66844" y="9325"/>
                  <a:pt x="66438" y="9325"/>
                </a:cubicBezTo>
                <a:cubicBezTo>
                  <a:pt x="66328" y="9325"/>
                  <a:pt x="66216" y="9334"/>
                  <a:pt x="66103" y="9359"/>
                </a:cubicBezTo>
                <a:cubicBezTo>
                  <a:pt x="66083" y="9366"/>
                  <a:pt x="66061" y="9368"/>
                  <a:pt x="66038" y="9368"/>
                </a:cubicBezTo>
                <a:cubicBezTo>
                  <a:pt x="65981" y="9368"/>
                  <a:pt x="65916" y="9352"/>
                  <a:pt x="65852" y="9336"/>
                </a:cubicBezTo>
                <a:cubicBezTo>
                  <a:pt x="65806" y="9405"/>
                  <a:pt x="65761" y="9450"/>
                  <a:pt x="65692" y="9541"/>
                </a:cubicBezTo>
                <a:cubicBezTo>
                  <a:pt x="65669" y="9427"/>
                  <a:pt x="65647" y="9359"/>
                  <a:pt x="65624" y="9290"/>
                </a:cubicBezTo>
                <a:cubicBezTo>
                  <a:pt x="65562" y="9319"/>
                  <a:pt x="65504" y="9331"/>
                  <a:pt x="65450" y="9331"/>
                </a:cubicBezTo>
                <a:cubicBezTo>
                  <a:pt x="65199" y="9331"/>
                  <a:pt x="65012" y="9085"/>
                  <a:pt x="64825" y="9085"/>
                </a:cubicBezTo>
                <a:cubicBezTo>
                  <a:pt x="64528" y="9199"/>
                  <a:pt x="64300" y="9268"/>
                  <a:pt x="64026" y="9359"/>
                </a:cubicBezTo>
                <a:cubicBezTo>
                  <a:pt x="63957" y="9176"/>
                  <a:pt x="63912" y="9039"/>
                  <a:pt x="63843" y="8880"/>
                </a:cubicBezTo>
                <a:cubicBezTo>
                  <a:pt x="63820" y="8880"/>
                  <a:pt x="63820" y="8902"/>
                  <a:pt x="63798" y="8902"/>
                </a:cubicBezTo>
                <a:cubicBezTo>
                  <a:pt x="63798" y="8971"/>
                  <a:pt x="63775" y="9062"/>
                  <a:pt x="63775" y="9131"/>
                </a:cubicBezTo>
                <a:cubicBezTo>
                  <a:pt x="63569" y="9108"/>
                  <a:pt x="63364" y="9062"/>
                  <a:pt x="63159" y="9016"/>
                </a:cubicBezTo>
                <a:cubicBezTo>
                  <a:pt x="63159" y="8925"/>
                  <a:pt x="63181" y="8857"/>
                  <a:pt x="63181" y="8765"/>
                </a:cubicBezTo>
                <a:cubicBezTo>
                  <a:pt x="63181" y="8765"/>
                  <a:pt x="63159" y="8765"/>
                  <a:pt x="63159" y="8743"/>
                </a:cubicBezTo>
                <a:cubicBezTo>
                  <a:pt x="63113" y="8857"/>
                  <a:pt x="63044" y="8971"/>
                  <a:pt x="62999" y="9085"/>
                </a:cubicBezTo>
                <a:cubicBezTo>
                  <a:pt x="62907" y="9039"/>
                  <a:pt x="62839" y="9039"/>
                  <a:pt x="62771" y="9016"/>
                </a:cubicBezTo>
                <a:cubicBezTo>
                  <a:pt x="62839" y="8788"/>
                  <a:pt x="62930" y="8606"/>
                  <a:pt x="62999" y="8400"/>
                </a:cubicBezTo>
                <a:lnTo>
                  <a:pt x="62999" y="8400"/>
                </a:lnTo>
                <a:cubicBezTo>
                  <a:pt x="62954" y="8411"/>
                  <a:pt x="62914" y="8415"/>
                  <a:pt x="62878" y="8415"/>
                </a:cubicBezTo>
                <a:cubicBezTo>
                  <a:pt x="62598" y="8415"/>
                  <a:pt x="62544" y="8133"/>
                  <a:pt x="62382" y="8012"/>
                </a:cubicBezTo>
                <a:cubicBezTo>
                  <a:pt x="62084" y="8036"/>
                  <a:pt x="61891" y="8052"/>
                  <a:pt x="61758" y="8052"/>
                </a:cubicBezTo>
                <a:cubicBezTo>
                  <a:pt x="61515" y="8052"/>
                  <a:pt x="61473" y="8000"/>
                  <a:pt x="61355" y="7852"/>
                </a:cubicBezTo>
                <a:cubicBezTo>
                  <a:pt x="61333" y="7921"/>
                  <a:pt x="61333" y="7989"/>
                  <a:pt x="61310" y="8103"/>
                </a:cubicBezTo>
                <a:cubicBezTo>
                  <a:pt x="61218" y="7989"/>
                  <a:pt x="61150" y="7898"/>
                  <a:pt x="61059" y="7784"/>
                </a:cubicBezTo>
                <a:cubicBezTo>
                  <a:pt x="61013" y="7898"/>
                  <a:pt x="60990" y="7989"/>
                  <a:pt x="60922" y="8126"/>
                </a:cubicBezTo>
                <a:cubicBezTo>
                  <a:pt x="61173" y="8195"/>
                  <a:pt x="61355" y="8240"/>
                  <a:pt x="61584" y="8309"/>
                </a:cubicBezTo>
                <a:cubicBezTo>
                  <a:pt x="61515" y="8400"/>
                  <a:pt x="61447" y="8469"/>
                  <a:pt x="61401" y="8514"/>
                </a:cubicBezTo>
                <a:cubicBezTo>
                  <a:pt x="61196" y="8469"/>
                  <a:pt x="60990" y="8423"/>
                  <a:pt x="60785" y="8377"/>
                </a:cubicBezTo>
                <a:lnTo>
                  <a:pt x="60785" y="8811"/>
                </a:lnTo>
                <a:cubicBezTo>
                  <a:pt x="60899" y="8811"/>
                  <a:pt x="60967" y="8834"/>
                  <a:pt x="61036" y="8834"/>
                </a:cubicBezTo>
                <a:cubicBezTo>
                  <a:pt x="61036" y="8880"/>
                  <a:pt x="61036" y="8902"/>
                  <a:pt x="61036" y="8925"/>
                </a:cubicBezTo>
                <a:cubicBezTo>
                  <a:pt x="60876" y="8948"/>
                  <a:pt x="60739" y="8948"/>
                  <a:pt x="60648" y="8971"/>
                </a:cubicBezTo>
                <a:cubicBezTo>
                  <a:pt x="60602" y="8720"/>
                  <a:pt x="60556" y="8537"/>
                  <a:pt x="60534" y="8423"/>
                </a:cubicBezTo>
                <a:cubicBezTo>
                  <a:pt x="60394" y="8326"/>
                  <a:pt x="60268" y="8290"/>
                  <a:pt x="60149" y="8290"/>
                </a:cubicBezTo>
                <a:cubicBezTo>
                  <a:pt x="59819" y="8290"/>
                  <a:pt x="59545" y="8566"/>
                  <a:pt x="59210" y="8583"/>
                </a:cubicBezTo>
                <a:cubicBezTo>
                  <a:pt x="59187" y="8423"/>
                  <a:pt x="59164" y="8309"/>
                  <a:pt x="59141" y="8218"/>
                </a:cubicBezTo>
                <a:cubicBezTo>
                  <a:pt x="58776" y="8126"/>
                  <a:pt x="58457" y="8035"/>
                  <a:pt x="58091" y="7944"/>
                </a:cubicBezTo>
                <a:cubicBezTo>
                  <a:pt x="58137" y="7761"/>
                  <a:pt x="58183" y="7624"/>
                  <a:pt x="58228" y="7510"/>
                </a:cubicBezTo>
                <a:cubicBezTo>
                  <a:pt x="58571" y="7533"/>
                  <a:pt x="58867" y="7510"/>
                  <a:pt x="58959" y="7921"/>
                </a:cubicBezTo>
                <a:cubicBezTo>
                  <a:pt x="59096" y="7373"/>
                  <a:pt x="58411" y="7510"/>
                  <a:pt x="58342" y="7145"/>
                </a:cubicBezTo>
                <a:lnTo>
                  <a:pt x="58342" y="7145"/>
                </a:lnTo>
                <a:cubicBezTo>
                  <a:pt x="58563" y="7168"/>
                  <a:pt x="58743" y="7180"/>
                  <a:pt x="58895" y="7180"/>
                </a:cubicBezTo>
                <a:cubicBezTo>
                  <a:pt x="59200" y="7180"/>
                  <a:pt x="59392" y="7130"/>
                  <a:pt x="59575" y="7008"/>
                </a:cubicBezTo>
                <a:cubicBezTo>
                  <a:pt x="59210" y="6917"/>
                  <a:pt x="58867" y="6848"/>
                  <a:pt x="58548" y="6734"/>
                </a:cubicBezTo>
                <a:cubicBezTo>
                  <a:pt x="58365" y="6688"/>
                  <a:pt x="58183" y="6620"/>
                  <a:pt x="58023" y="6551"/>
                </a:cubicBezTo>
                <a:cubicBezTo>
                  <a:pt x="57909" y="6483"/>
                  <a:pt x="57840" y="6369"/>
                  <a:pt x="57726" y="6277"/>
                </a:cubicBezTo>
                <a:cubicBezTo>
                  <a:pt x="57589" y="6392"/>
                  <a:pt x="57475" y="6483"/>
                  <a:pt x="57407" y="6551"/>
                </a:cubicBezTo>
                <a:cubicBezTo>
                  <a:pt x="56797" y="6481"/>
                  <a:pt x="56429" y="6447"/>
                  <a:pt x="56170" y="6447"/>
                </a:cubicBezTo>
                <a:cubicBezTo>
                  <a:pt x="55838" y="6447"/>
                  <a:pt x="55688" y="6504"/>
                  <a:pt x="55444" y="6620"/>
                </a:cubicBezTo>
                <a:cubicBezTo>
                  <a:pt x="55740" y="6643"/>
                  <a:pt x="56037" y="6597"/>
                  <a:pt x="56128" y="6939"/>
                </a:cubicBezTo>
                <a:cubicBezTo>
                  <a:pt x="56215" y="6918"/>
                  <a:pt x="56299" y="6903"/>
                  <a:pt x="56377" y="6903"/>
                </a:cubicBezTo>
                <a:cubicBezTo>
                  <a:pt x="56545" y="6903"/>
                  <a:pt x="56682" y="6972"/>
                  <a:pt x="56745" y="7190"/>
                </a:cubicBezTo>
                <a:cubicBezTo>
                  <a:pt x="56836" y="7122"/>
                  <a:pt x="56882" y="7076"/>
                  <a:pt x="56973" y="7031"/>
                </a:cubicBezTo>
                <a:cubicBezTo>
                  <a:pt x="56996" y="7190"/>
                  <a:pt x="56996" y="7305"/>
                  <a:pt x="57019" y="7419"/>
                </a:cubicBezTo>
                <a:cubicBezTo>
                  <a:pt x="57178" y="7350"/>
                  <a:pt x="57292" y="7282"/>
                  <a:pt x="57429" y="7213"/>
                </a:cubicBezTo>
                <a:cubicBezTo>
                  <a:pt x="57475" y="7373"/>
                  <a:pt x="57521" y="7510"/>
                  <a:pt x="57566" y="7647"/>
                </a:cubicBezTo>
                <a:cubicBezTo>
                  <a:pt x="57407" y="7738"/>
                  <a:pt x="57292" y="7830"/>
                  <a:pt x="57133" y="7921"/>
                </a:cubicBezTo>
                <a:cubicBezTo>
                  <a:pt x="57041" y="7807"/>
                  <a:pt x="56950" y="7715"/>
                  <a:pt x="56882" y="7624"/>
                </a:cubicBezTo>
                <a:cubicBezTo>
                  <a:pt x="56767" y="7693"/>
                  <a:pt x="56653" y="7761"/>
                  <a:pt x="56539" y="7830"/>
                </a:cubicBezTo>
                <a:cubicBezTo>
                  <a:pt x="56448" y="7693"/>
                  <a:pt x="56357" y="7579"/>
                  <a:pt x="56265" y="7464"/>
                </a:cubicBezTo>
                <a:cubicBezTo>
                  <a:pt x="56220" y="7556"/>
                  <a:pt x="56197" y="7624"/>
                  <a:pt x="56151" y="7715"/>
                </a:cubicBezTo>
                <a:cubicBezTo>
                  <a:pt x="56028" y="7620"/>
                  <a:pt x="55905" y="7587"/>
                  <a:pt x="55782" y="7587"/>
                </a:cubicBezTo>
                <a:cubicBezTo>
                  <a:pt x="55530" y="7587"/>
                  <a:pt x="55281" y="7724"/>
                  <a:pt x="55040" y="7724"/>
                </a:cubicBezTo>
                <a:cubicBezTo>
                  <a:pt x="55007" y="7724"/>
                  <a:pt x="54974" y="7721"/>
                  <a:pt x="54941" y="7715"/>
                </a:cubicBezTo>
                <a:cubicBezTo>
                  <a:pt x="54873" y="7784"/>
                  <a:pt x="54804" y="7830"/>
                  <a:pt x="54690" y="7921"/>
                </a:cubicBezTo>
                <a:cubicBezTo>
                  <a:pt x="54645" y="7761"/>
                  <a:pt x="54622" y="7647"/>
                  <a:pt x="54576" y="7533"/>
                </a:cubicBezTo>
                <a:cubicBezTo>
                  <a:pt x="54463" y="7583"/>
                  <a:pt x="54355" y="7604"/>
                  <a:pt x="54250" y="7604"/>
                </a:cubicBezTo>
                <a:cubicBezTo>
                  <a:pt x="53975" y="7604"/>
                  <a:pt x="53722" y="7460"/>
                  <a:pt x="53458" y="7327"/>
                </a:cubicBezTo>
                <a:cubicBezTo>
                  <a:pt x="53435" y="7373"/>
                  <a:pt x="53389" y="7419"/>
                  <a:pt x="53389" y="7442"/>
                </a:cubicBezTo>
                <a:cubicBezTo>
                  <a:pt x="53184" y="7396"/>
                  <a:pt x="53001" y="7350"/>
                  <a:pt x="52842" y="7327"/>
                </a:cubicBezTo>
                <a:cubicBezTo>
                  <a:pt x="52682" y="7305"/>
                  <a:pt x="52499" y="7327"/>
                  <a:pt x="52362" y="7282"/>
                </a:cubicBezTo>
                <a:cubicBezTo>
                  <a:pt x="51792" y="7190"/>
                  <a:pt x="51221" y="7076"/>
                  <a:pt x="50650" y="6985"/>
                </a:cubicBezTo>
                <a:cubicBezTo>
                  <a:pt x="50559" y="6977"/>
                  <a:pt x="50465" y="6975"/>
                  <a:pt x="50372" y="6975"/>
                </a:cubicBezTo>
                <a:cubicBezTo>
                  <a:pt x="50186" y="6975"/>
                  <a:pt x="50004" y="6985"/>
                  <a:pt x="49851" y="6985"/>
                </a:cubicBezTo>
                <a:cubicBezTo>
                  <a:pt x="49623" y="6939"/>
                  <a:pt x="49441" y="6848"/>
                  <a:pt x="49258" y="6848"/>
                </a:cubicBezTo>
                <a:cubicBezTo>
                  <a:pt x="48322" y="6848"/>
                  <a:pt x="47386" y="6734"/>
                  <a:pt x="46473" y="6551"/>
                </a:cubicBezTo>
                <a:cubicBezTo>
                  <a:pt x="46305" y="6509"/>
                  <a:pt x="46116" y="6389"/>
                  <a:pt x="45963" y="6389"/>
                </a:cubicBezTo>
                <a:cubicBezTo>
                  <a:pt x="45950" y="6389"/>
                  <a:pt x="45938" y="6390"/>
                  <a:pt x="45925" y="6392"/>
                </a:cubicBezTo>
                <a:cubicBezTo>
                  <a:pt x="45895" y="6398"/>
                  <a:pt x="45868" y="6400"/>
                  <a:pt x="45845" y="6400"/>
                </a:cubicBezTo>
                <a:cubicBezTo>
                  <a:pt x="45689" y="6400"/>
                  <a:pt x="45656" y="6279"/>
                  <a:pt x="45537" y="6141"/>
                </a:cubicBezTo>
                <a:cubicBezTo>
                  <a:pt x="45788" y="6072"/>
                  <a:pt x="45994" y="6026"/>
                  <a:pt x="46222" y="5981"/>
                </a:cubicBezTo>
                <a:cubicBezTo>
                  <a:pt x="46359" y="6026"/>
                  <a:pt x="46496" y="6095"/>
                  <a:pt x="46633" y="6141"/>
                </a:cubicBezTo>
                <a:cubicBezTo>
                  <a:pt x="46838" y="6011"/>
                  <a:pt x="46951" y="5943"/>
                  <a:pt x="47049" y="5943"/>
                </a:cubicBezTo>
                <a:cubicBezTo>
                  <a:pt x="47159" y="5943"/>
                  <a:pt x="47251" y="6028"/>
                  <a:pt x="47432" y="6209"/>
                </a:cubicBezTo>
                <a:cubicBezTo>
                  <a:pt x="47491" y="6228"/>
                  <a:pt x="47549" y="6235"/>
                  <a:pt x="47607" y="6235"/>
                </a:cubicBezTo>
                <a:cubicBezTo>
                  <a:pt x="47882" y="6235"/>
                  <a:pt x="48151" y="6064"/>
                  <a:pt x="48433" y="6064"/>
                </a:cubicBezTo>
                <a:cubicBezTo>
                  <a:pt x="48531" y="6064"/>
                  <a:pt x="48631" y="6084"/>
                  <a:pt x="48733" y="6141"/>
                </a:cubicBezTo>
                <a:cubicBezTo>
                  <a:pt x="48733" y="6232"/>
                  <a:pt x="48710" y="6300"/>
                  <a:pt x="48710" y="6369"/>
                </a:cubicBezTo>
                <a:cubicBezTo>
                  <a:pt x="48824" y="6414"/>
                  <a:pt x="48961" y="6460"/>
                  <a:pt x="49030" y="6483"/>
                </a:cubicBezTo>
                <a:cubicBezTo>
                  <a:pt x="49281" y="6392"/>
                  <a:pt x="49486" y="6323"/>
                  <a:pt x="49714" y="6232"/>
                </a:cubicBezTo>
                <a:cubicBezTo>
                  <a:pt x="49760" y="6392"/>
                  <a:pt x="49806" y="6506"/>
                  <a:pt x="49874" y="6665"/>
                </a:cubicBezTo>
                <a:cubicBezTo>
                  <a:pt x="49958" y="6597"/>
                  <a:pt x="50043" y="6574"/>
                  <a:pt x="50129" y="6574"/>
                </a:cubicBezTo>
                <a:cubicBezTo>
                  <a:pt x="50321" y="6574"/>
                  <a:pt x="50516" y="6691"/>
                  <a:pt x="50708" y="6691"/>
                </a:cubicBezTo>
                <a:cubicBezTo>
                  <a:pt x="50804" y="6691"/>
                  <a:pt x="50899" y="6662"/>
                  <a:pt x="50993" y="6574"/>
                </a:cubicBezTo>
                <a:cubicBezTo>
                  <a:pt x="51472" y="6665"/>
                  <a:pt x="51951" y="6734"/>
                  <a:pt x="52545" y="6825"/>
                </a:cubicBezTo>
                <a:cubicBezTo>
                  <a:pt x="52773" y="6871"/>
                  <a:pt x="53115" y="6917"/>
                  <a:pt x="53458" y="6939"/>
                </a:cubicBezTo>
                <a:cubicBezTo>
                  <a:pt x="53481" y="6734"/>
                  <a:pt x="53389" y="6688"/>
                  <a:pt x="53230" y="6643"/>
                </a:cubicBezTo>
                <a:cubicBezTo>
                  <a:pt x="53024" y="6597"/>
                  <a:pt x="52956" y="6483"/>
                  <a:pt x="53024" y="6300"/>
                </a:cubicBezTo>
                <a:cubicBezTo>
                  <a:pt x="53093" y="6255"/>
                  <a:pt x="53161" y="6232"/>
                  <a:pt x="53252" y="6209"/>
                </a:cubicBezTo>
                <a:cubicBezTo>
                  <a:pt x="53156" y="6049"/>
                  <a:pt x="53060" y="5988"/>
                  <a:pt x="52966" y="5988"/>
                </a:cubicBezTo>
                <a:cubicBezTo>
                  <a:pt x="52860" y="5988"/>
                  <a:pt x="52756" y="6066"/>
                  <a:pt x="52659" y="6163"/>
                </a:cubicBezTo>
                <a:cubicBezTo>
                  <a:pt x="52613" y="6072"/>
                  <a:pt x="52590" y="6026"/>
                  <a:pt x="52568" y="5958"/>
                </a:cubicBezTo>
                <a:cubicBezTo>
                  <a:pt x="52453" y="5958"/>
                  <a:pt x="52339" y="5981"/>
                  <a:pt x="52225" y="5981"/>
                </a:cubicBezTo>
                <a:cubicBezTo>
                  <a:pt x="52180" y="6072"/>
                  <a:pt x="52134" y="6141"/>
                  <a:pt x="52088" y="6232"/>
                </a:cubicBezTo>
                <a:cubicBezTo>
                  <a:pt x="51814" y="6049"/>
                  <a:pt x="51563" y="5889"/>
                  <a:pt x="51335" y="5730"/>
                </a:cubicBezTo>
                <a:lnTo>
                  <a:pt x="49943" y="5730"/>
                </a:lnTo>
                <a:cubicBezTo>
                  <a:pt x="49874" y="5775"/>
                  <a:pt x="49737" y="5867"/>
                  <a:pt x="49577" y="5958"/>
                </a:cubicBezTo>
                <a:cubicBezTo>
                  <a:pt x="49532" y="5867"/>
                  <a:pt x="49486" y="5798"/>
                  <a:pt x="49441" y="5752"/>
                </a:cubicBezTo>
                <a:cubicBezTo>
                  <a:pt x="49349" y="5798"/>
                  <a:pt x="49281" y="5844"/>
                  <a:pt x="49189" y="5889"/>
                </a:cubicBezTo>
                <a:cubicBezTo>
                  <a:pt x="49144" y="5775"/>
                  <a:pt x="49098" y="5684"/>
                  <a:pt x="49030" y="5547"/>
                </a:cubicBezTo>
                <a:cubicBezTo>
                  <a:pt x="48984" y="5752"/>
                  <a:pt x="48938" y="5889"/>
                  <a:pt x="48893" y="6026"/>
                </a:cubicBezTo>
                <a:cubicBezTo>
                  <a:pt x="48459" y="5889"/>
                  <a:pt x="47980" y="5981"/>
                  <a:pt x="47660" y="5638"/>
                </a:cubicBezTo>
                <a:cubicBezTo>
                  <a:pt x="47523" y="5707"/>
                  <a:pt x="47386" y="5775"/>
                  <a:pt x="47249" y="5867"/>
                </a:cubicBezTo>
                <a:cubicBezTo>
                  <a:pt x="47112" y="5775"/>
                  <a:pt x="46998" y="5707"/>
                  <a:pt x="46907" y="5638"/>
                </a:cubicBezTo>
                <a:cubicBezTo>
                  <a:pt x="46930" y="5479"/>
                  <a:pt x="46953" y="5387"/>
                  <a:pt x="46975" y="5296"/>
                </a:cubicBezTo>
                <a:cubicBezTo>
                  <a:pt x="46702" y="5273"/>
                  <a:pt x="46450" y="5250"/>
                  <a:pt x="46199" y="5227"/>
                </a:cubicBezTo>
                <a:cubicBezTo>
                  <a:pt x="46177" y="5319"/>
                  <a:pt x="46131" y="5387"/>
                  <a:pt x="46108" y="5479"/>
                </a:cubicBezTo>
                <a:lnTo>
                  <a:pt x="45880" y="5479"/>
                </a:lnTo>
                <a:lnTo>
                  <a:pt x="45880" y="5159"/>
                </a:lnTo>
                <a:cubicBezTo>
                  <a:pt x="45788" y="5319"/>
                  <a:pt x="45743" y="5410"/>
                  <a:pt x="45606" y="5593"/>
                </a:cubicBezTo>
                <a:cubicBezTo>
                  <a:pt x="45583" y="5364"/>
                  <a:pt x="45560" y="5273"/>
                  <a:pt x="45537" y="5113"/>
                </a:cubicBezTo>
                <a:cubicBezTo>
                  <a:pt x="45423" y="5227"/>
                  <a:pt x="45355" y="5319"/>
                  <a:pt x="45241" y="5456"/>
                </a:cubicBezTo>
                <a:cubicBezTo>
                  <a:pt x="45195" y="5250"/>
                  <a:pt x="45172" y="5136"/>
                  <a:pt x="45127" y="4976"/>
                </a:cubicBezTo>
                <a:lnTo>
                  <a:pt x="43803" y="4976"/>
                </a:lnTo>
                <a:cubicBezTo>
                  <a:pt x="43757" y="5045"/>
                  <a:pt x="43689" y="5136"/>
                  <a:pt x="43620" y="5250"/>
                </a:cubicBezTo>
                <a:cubicBezTo>
                  <a:pt x="43574" y="5113"/>
                  <a:pt x="43552" y="5045"/>
                  <a:pt x="43529" y="4976"/>
                </a:cubicBezTo>
                <a:cubicBezTo>
                  <a:pt x="43460" y="5068"/>
                  <a:pt x="43392" y="5136"/>
                  <a:pt x="43323" y="5250"/>
                </a:cubicBezTo>
                <a:cubicBezTo>
                  <a:pt x="43255" y="5091"/>
                  <a:pt x="43209" y="4999"/>
                  <a:pt x="43209" y="4976"/>
                </a:cubicBezTo>
                <a:cubicBezTo>
                  <a:pt x="42981" y="5045"/>
                  <a:pt x="42798" y="5068"/>
                  <a:pt x="42639" y="5113"/>
                </a:cubicBezTo>
                <a:cubicBezTo>
                  <a:pt x="42588" y="5029"/>
                  <a:pt x="42538" y="4970"/>
                  <a:pt x="42524" y="4954"/>
                </a:cubicBezTo>
                <a:lnTo>
                  <a:pt x="42524" y="4954"/>
                </a:lnTo>
                <a:cubicBezTo>
                  <a:pt x="42182" y="5022"/>
                  <a:pt x="41885" y="5091"/>
                  <a:pt x="41611" y="5159"/>
                </a:cubicBezTo>
                <a:cubicBezTo>
                  <a:pt x="41611" y="5182"/>
                  <a:pt x="41611" y="5205"/>
                  <a:pt x="41611" y="5250"/>
                </a:cubicBezTo>
                <a:cubicBezTo>
                  <a:pt x="41726" y="5296"/>
                  <a:pt x="41840" y="5342"/>
                  <a:pt x="41931" y="5387"/>
                </a:cubicBezTo>
                <a:cubicBezTo>
                  <a:pt x="41999" y="5342"/>
                  <a:pt x="42045" y="5296"/>
                  <a:pt x="42114" y="5250"/>
                </a:cubicBezTo>
                <a:cubicBezTo>
                  <a:pt x="42159" y="5364"/>
                  <a:pt x="42205" y="5456"/>
                  <a:pt x="42251" y="5570"/>
                </a:cubicBezTo>
                <a:cubicBezTo>
                  <a:pt x="42365" y="5501"/>
                  <a:pt x="42456" y="5433"/>
                  <a:pt x="42524" y="5387"/>
                </a:cubicBezTo>
                <a:cubicBezTo>
                  <a:pt x="43027" y="5661"/>
                  <a:pt x="43027" y="5684"/>
                  <a:pt x="42821" y="6072"/>
                </a:cubicBezTo>
                <a:cubicBezTo>
                  <a:pt x="41794" y="6026"/>
                  <a:pt x="40744" y="5912"/>
                  <a:pt x="39740" y="5616"/>
                </a:cubicBezTo>
                <a:cubicBezTo>
                  <a:pt x="39694" y="5707"/>
                  <a:pt x="39671" y="5775"/>
                  <a:pt x="39626" y="5844"/>
                </a:cubicBezTo>
                <a:cubicBezTo>
                  <a:pt x="39557" y="5752"/>
                  <a:pt x="39512" y="5684"/>
                  <a:pt x="39443" y="5616"/>
                </a:cubicBezTo>
                <a:cubicBezTo>
                  <a:pt x="39260" y="5661"/>
                  <a:pt x="39101" y="5707"/>
                  <a:pt x="38918" y="5752"/>
                </a:cubicBezTo>
                <a:cubicBezTo>
                  <a:pt x="38872" y="5684"/>
                  <a:pt x="38804" y="5616"/>
                  <a:pt x="38758" y="5547"/>
                </a:cubicBezTo>
                <a:cubicBezTo>
                  <a:pt x="38690" y="5570"/>
                  <a:pt x="38621" y="5616"/>
                  <a:pt x="38553" y="5638"/>
                </a:cubicBezTo>
                <a:cubicBezTo>
                  <a:pt x="38553" y="5616"/>
                  <a:pt x="38553" y="5593"/>
                  <a:pt x="38553" y="5570"/>
                </a:cubicBezTo>
                <a:lnTo>
                  <a:pt x="37594" y="5570"/>
                </a:lnTo>
                <a:cubicBezTo>
                  <a:pt x="37526" y="5479"/>
                  <a:pt x="37480" y="5410"/>
                  <a:pt x="37412" y="5342"/>
                </a:cubicBezTo>
                <a:cubicBezTo>
                  <a:pt x="37366" y="5433"/>
                  <a:pt x="37343" y="5501"/>
                  <a:pt x="37275" y="5661"/>
                </a:cubicBezTo>
                <a:cubicBezTo>
                  <a:pt x="37183" y="5410"/>
                  <a:pt x="37115" y="5250"/>
                  <a:pt x="37069" y="5091"/>
                </a:cubicBezTo>
                <a:lnTo>
                  <a:pt x="37069" y="5113"/>
                </a:lnTo>
                <a:cubicBezTo>
                  <a:pt x="37001" y="5227"/>
                  <a:pt x="36932" y="5342"/>
                  <a:pt x="36887" y="5456"/>
                </a:cubicBezTo>
                <a:cubicBezTo>
                  <a:pt x="36801" y="5443"/>
                  <a:pt x="36714" y="5438"/>
                  <a:pt x="36626" y="5438"/>
                </a:cubicBezTo>
                <a:cubicBezTo>
                  <a:pt x="36427" y="5438"/>
                  <a:pt x="36226" y="5462"/>
                  <a:pt x="36031" y="5462"/>
                </a:cubicBezTo>
                <a:cubicBezTo>
                  <a:pt x="35721" y="5462"/>
                  <a:pt x="35426" y="5402"/>
                  <a:pt x="35175" y="5091"/>
                </a:cubicBezTo>
                <a:cubicBezTo>
                  <a:pt x="35083" y="5319"/>
                  <a:pt x="35061" y="5593"/>
                  <a:pt x="34901" y="5730"/>
                </a:cubicBezTo>
                <a:cubicBezTo>
                  <a:pt x="34764" y="5889"/>
                  <a:pt x="34513" y="5889"/>
                  <a:pt x="34330" y="5958"/>
                </a:cubicBezTo>
                <a:cubicBezTo>
                  <a:pt x="34330" y="5684"/>
                  <a:pt x="34307" y="5456"/>
                  <a:pt x="34285" y="5182"/>
                </a:cubicBezTo>
                <a:cubicBezTo>
                  <a:pt x="34182" y="5203"/>
                  <a:pt x="34084" y="5213"/>
                  <a:pt x="33991" y="5213"/>
                </a:cubicBezTo>
                <a:cubicBezTo>
                  <a:pt x="33482" y="5213"/>
                  <a:pt x="33102" y="4923"/>
                  <a:pt x="32755" y="4634"/>
                </a:cubicBezTo>
                <a:cubicBezTo>
                  <a:pt x="32637" y="4634"/>
                  <a:pt x="32606" y="4846"/>
                  <a:pt x="32488" y="4846"/>
                </a:cubicBezTo>
                <a:cubicBezTo>
                  <a:pt x="32446" y="4846"/>
                  <a:pt x="32393" y="4820"/>
                  <a:pt x="32322" y="4748"/>
                </a:cubicBezTo>
                <a:cubicBezTo>
                  <a:pt x="32421" y="4657"/>
                  <a:pt x="32477" y="4562"/>
                  <a:pt x="32501" y="4466"/>
                </a:cubicBezTo>
                <a:lnTo>
                  <a:pt x="32501" y="4466"/>
                </a:lnTo>
                <a:cubicBezTo>
                  <a:pt x="32265" y="4595"/>
                  <a:pt x="32112" y="4681"/>
                  <a:pt x="32002" y="4725"/>
                </a:cubicBezTo>
                <a:cubicBezTo>
                  <a:pt x="31819" y="4611"/>
                  <a:pt x="31682" y="4520"/>
                  <a:pt x="31545" y="4451"/>
                </a:cubicBezTo>
                <a:cubicBezTo>
                  <a:pt x="31523" y="4474"/>
                  <a:pt x="31500" y="4474"/>
                  <a:pt x="31477" y="4497"/>
                </a:cubicBezTo>
                <a:cubicBezTo>
                  <a:pt x="31431" y="4383"/>
                  <a:pt x="31386" y="4292"/>
                  <a:pt x="31340" y="4155"/>
                </a:cubicBezTo>
                <a:lnTo>
                  <a:pt x="31340" y="4155"/>
                </a:lnTo>
                <a:cubicBezTo>
                  <a:pt x="31477" y="4178"/>
                  <a:pt x="31591" y="4200"/>
                  <a:pt x="31682" y="4223"/>
                </a:cubicBezTo>
                <a:cubicBezTo>
                  <a:pt x="31705" y="4200"/>
                  <a:pt x="31705" y="4200"/>
                  <a:pt x="31705" y="4178"/>
                </a:cubicBezTo>
                <a:cubicBezTo>
                  <a:pt x="31523" y="4063"/>
                  <a:pt x="31317" y="3972"/>
                  <a:pt x="31021" y="3790"/>
                </a:cubicBezTo>
                <a:lnTo>
                  <a:pt x="31021" y="3790"/>
                </a:lnTo>
                <a:cubicBezTo>
                  <a:pt x="31112" y="4086"/>
                  <a:pt x="31180" y="4269"/>
                  <a:pt x="31249" y="4474"/>
                </a:cubicBezTo>
                <a:cubicBezTo>
                  <a:pt x="31226" y="4520"/>
                  <a:pt x="31157" y="4611"/>
                  <a:pt x="31135" y="4680"/>
                </a:cubicBezTo>
                <a:cubicBezTo>
                  <a:pt x="30610" y="4611"/>
                  <a:pt x="30130" y="4543"/>
                  <a:pt x="29628" y="4451"/>
                </a:cubicBezTo>
                <a:cubicBezTo>
                  <a:pt x="29674" y="4269"/>
                  <a:pt x="29719" y="4132"/>
                  <a:pt x="29765" y="3995"/>
                </a:cubicBezTo>
                <a:cubicBezTo>
                  <a:pt x="29856" y="4018"/>
                  <a:pt x="29925" y="4018"/>
                  <a:pt x="29993" y="4041"/>
                </a:cubicBezTo>
                <a:cubicBezTo>
                  <a:pt x="30016" y="4132"/>
                  <a:pt x="30016" y="4200"/>
                  <a:pt x="30039" y="4292"/>
                </a:cubicBezTo>
                <a:cubicBezTo>
                  <a:pt x="30108" y="4155"/>
                  <a:pt x="30153" y="4041"/>
                  <a:pt x="30199" y="3949"/>
                </a:cubicBezTo>
                <a:cubicBezTo>
                  <a:pt x="30039" y="3835"/>
                  <a:pt x="29902" y="3721"/>
                  <a:pt x="29765" y="3607"/>
                </a:cubicBezTo>
                <a:cubicBezTo>
                  <a:pt x="29608" y="3699"/>
                  <a:pt x="29449" y="3730"/>
                  <a:pt x="29288" y="3730"/>
                </a:cubicBezTo>
                <a:cubicBezTo>
                  <a:pt x="28933" y="3730"/>
                  <a:pt x="28568" y="3576"/>
                  <a:pt x="28194" y="3576"/>
                </a:cubicBezTo>
                <a:cubicBezTo>
                  <a:pt x="28147" y="3576"/>
                  <a:pt x="28100" y="3579"/>
                  <a:pt x="28053" y="3584"/>
                </a:cubicBezTo>
                <a:cubicBezTo>
                  <a:pt x="27942" y="3484"/>
                  <a:pt x="27847" y="3433"/>
                  <a:pt x="27740" y="3433"/>
                </a:cubicBezTo>
                <a:cubicBezTo>
                  <a:pt x="27626" y="3433"/>
                  <a:pt x="27499" y="3490"/>
                  <a:pt x="27323" y="3607"/>
                </a:cubicBezTo>
                <a:cubicBezTo>
                  <a:pt x="27186" y="3538"/>
                  <a:pt x="27049" y="3470"/>
                  <a:pt x="26958" y="3424"/>
                </a:cubicBezTo>
                <a:cubicBezTo>
                  <a:pt x="26866" y="3242"/>
                  <a:pt x="26798" y="3105"/>
                  <a:pt x="26729" y="2945"/>
                </a:cubicBezTo>
                <a:cubicBezTo>
                  <a:pt x="26661" y="3059"/>
                  <a:pt x="26638" y="3105"/>
                  <a:pt x="26592" y="3150"/>
                </a:cubicBezTo>
                <a:cubicBezTo>
                  <a:pt x="26570" y="3219"/>
                  <a:pt x="26547" y="3265"/>
                  <a:pt x="26501" y="3333"/>
                </a:cubicBezTo>
                <a:cubicBezTo>
                  <a:pt x="26433" y="3310"/>
                  <a:pt x="26387" y="3287"/>
                  <a:pt x="26319" y="3287"/>
                </a:cubicBezTo>
                <a:cubicBezTo>
                  <a:pt x="26273" y="3287"/>
                  <a:pt x="26227" y="3310"/>
                  <a:pt x="26159" y="3333"/>
                </a:cubicBezTo>
                <a:cubicBezTo>
                  <a:pt x="26136" y="3196"/>
                  <a:pt x="26136" y="3082"/>
                  <a:pt x="26113" y="2945"/>
                </a:cubicBezTo>
                <a:cubicBezTo>
                  <a:pt x="25957" y="3018"/>
                  <a:pt x="25872" y="3057"/>
                  <a:pt x="25807" y="3057"/>
                </a:cubicBezTo>
                <a:cubicBezTo>
                  <a:pt x="25728" y="3057"/>
                  <a:pt x="25677" y="3001"/>
                  <a:pt x="25565" y="2876"/>
                </a:cubicBezTo>
                <a:cubicBezTo>
                  <a:pt x="25337" y="2876"/>
                  <a:pt x="25109" y="2876"/>
                  <a:pt x="24881" y="2899"/>
                </a:cubicBezTo>
                <a:cubicBezTo>
                  <a:pt x="24858" y="2899"/>
                  <a:pt x="24858" y="2899"/>
                  <a:pt x="24835" y="2922"/>
                </a:cubicBezTo>
                <a:cubicBezTo>
                  <a:pt x="24903" y="2991"/>
                  <a:pt x="24995" y="3036"/>
                  <a:pt x="25063" y="3105"/>
                </a:cubicBezTo>
                <a:cubicBezTo>
                  <a:pt x="25017" y="3150"/>
                  <a:pt x="24972" y="3196"/>
                  <a:pt x="24903" y="3265"/>
                </a:cubicBezTo>
                <a:cubicBezTo>
                  <a:pt x="25017" y="3424"/>
                  <a:pt x="25132" y="3561"/>
                  <a:pt x="25246" y="3698"/>
                </a:cubicBezTo>
                <a:cubicBezTo>
                  <a:pt x="25117" y="3788"/>
                  <a:pt x="24975" y="3829"/>
                  <a:pt x="24833" y="3829"/>
                </a:cubicBezTo>
                <a:cubicBezTo>
                  <a:pt x="24649" y="3829"/>
                  <a:pt x="24465" y="3759"/>
                  <a:pt x="24310" y="3630"/>
                </a:cubicBezTo>
                <a:cubicBezTo>
                  <a:pt x="24264" y="3653"/>
                  <a:pt x="24196" y="3675"/>
                  <a:pt x="24082" y="3721"/>
                </a:cubicBezTo>
                <a:cubicBezTo>
                  <a:pt x="24127" y="3493"/>
                  <a:pt x="24150" y="3333"/>
                  <a:pt x="24173" y="3128"/>
                </a:cubicBezTo>
                <a:cubicBezTo>
                  <a:pt x="23990" y="3128"/>
                  <a:pt x="23853" y="3150"/>
                  <a:pt x="23671" y="3173"/>
                </a:cubicBezTo>
                <a:cubicBezTo>
                  <a:pt x="23557" y="3013"/>
                  <a:pt x="23420" y="2876"/>
                  <a:pt x="23306" y="2717"/>
                </a:cubicBezTo>
                <a:cubicBezTo>
                  <a:pt x="22712" y="2671"/>
                  <a:pt x="22141" y="2625"/>
                  <a:pt x="21548" y="2557"/>
                </a:cubicBezTo>
                <a:cubicBezTo>
                  <a:pt x="21513" y="2628"/>
                  <a:pt x="21465" y="2674"/>
                  <a:pt x="21409" y="2674"/>
                </a:cubicBezTo>
                <a:cubicBezTo>
                  <a:pt x="21356" y="2674"/>
                  <a:pt x="21295" y="2633"/>
                  <a:pt x="21228" y="2534"/>
                </a:cubicBezTo>
                <a:cubicBezTo>
                  <a:pt x="21274" y="2443"/>
                  <a:pt x="21343" y="2352"/>
                  <a:pt x="21411" y="2192"/>
                </a:cubicBezTo>
                <a:lnTo>
                  <a:pt x="21411" y="2192"/>
                </a:lnTo>
                <a:cubicBezTo>
                  <a:pt x="21069" y="2283"/>
                  <a:pt x="20795" y="2352"/>
                  <a:pt x="20498" y="2443"/>
                </a:cubicBezTo>
                <a:cubicBezTo>
                  <a:pt x="19768" y="2329"/>
                  <a:pt x="18992" y="2215"/>
                  <a:pt x="18216" y="2100"/>
                </a:cubicBezTo>
                <a:cubicBezTo>
                  <a:pt x="18216" y="1918"/>
                  <a:pt x="18193" y="1804"/>
                  <a:pt x="18170" y="1621"/>
                </a:cubicBezTo>
                <a:cubicBezTo>
                  <a:pt x="18067" y="1890"/>
                  <a:pt x="17836" y="2022"/>
                  <a:pt x="17563" y="2022"/>
                </a:cubicBezTo>
                <a:cubicBezTo>
                  <a:pt x="17350" y="2022"/>
                  <a:pt x="17112" y="1941"/>
                  <a:pt x="16892" y="1781"/>
                </a:cubicBezTo>
                <a:cubicBezTo>
                  <a:pt x="17029" y="1735"/>
                  <a:pt x="17188" y="1667"/>
                  <a:pt x="17348" y="1575"/>
                </a:cubicBezTo>
                <a:cubicBezTo>
                  <a:pt x="17295" y="1461"/>
                  <a:pt x="17239" y="1426"/>
                  <a:pt x="17182" y="1426"/>
                </a:cubicBezTo>
                <a:cubicBezTo>
                  <a:pt x="17089" y="1426"/>
                  <a:pt x="16994" y="1522"/>
                  <a:pt x="16903" y="1522"/>
                </a:cubicBezTo>
                <a:cubicBezTo>
                  <a:pt x="16884" y="1522"/>
                  <a:pt x="16865" y="1518"/>
                  <a:pt x="16846" y="1507"/>
                </a:cubicBezTo>
                <a:cubicBezTo>
                  <a:pt x="16709" y="1187"/>
                  <a:pt x="16412" y="1233"/>
                  <a:pt x="16161" y="1142"/>
                </a:cubicBezTo>
                <a:cubicBezTo>
                  <a:pt x="16070" y="1104"/>
                  <a:pt x="15975" y="1091"/>
                  <a:pt x="15879" y="1091"/>
                </a:cubicBezTo>
                <a:cubicBezTo>
                  <a:pt x="15709" y="1091"/>
                  <a:pt x="15534" y="1129"/>
                  <a:pt x="15366" y="1129"/>
                </a:cubicBezTo>
                <a:cubicBezTo>
                  <a:pt x="15174" y="1129"/>
                  <a:pt x="14991" y="1080"/>
                  <a:pt x="14837" y="868"/>
                </a:cubicBezTo>
                <a:cubicBezTo>
                  <a:pt x="14792" y="1028"/>
                  <a:pt x="14769" y="1119"/>
                  <a:pt x="14746" y="1210"/>
                </a:cubicBezTo>
                <a:cubicBezTo>
                  <a:pt x="14586" y="1165"/>
                  <a:pt x="14449" y="1096"/>
                  <a:pt x="14335" y="1050"/>
                </a:cubicBezTo>
                <a:cubicBezTo>
                  <a:pt x="14130" y="1119"/>
                  <a:pt x="13947" y="1187"/>
                  <a:pt x="13742" y="1279"/>
                </a:cubicBezTo>
                <a:cubicBezTo>
                  <a:pt x="13719" y="1187"/>
                  <a:pt x="13673" y="1096"/>
                  <a:pt x="13628" y="982"/>
                </a:cubicBezTo>
                <a:cubicBezTo>
                  <a:pt x="13559" y="1096"/>
                  <a:pt x="13514" y="1187"/>
                  <a:pt x="13422" y="1324"/>
                </a:cubicBezTo>
                <a:cubicBezTo>
                  <a:pt x="13377" y="1165"/>
                  <a:pt x="13331" y="1050"/>
                  <a:pt x="13285" y="914"/>
                </a:cubicBezTo>
                <a:cubicBezTo>
                  <a:pt x="13034" y="1028"/>
                  <a:pt x="12806" y="1142"/>
                  <a:pt x="12623" y="1210"/>
                </a:cubicBezTo>
                <a:cubicBezTo>
                  <a:pt x="12418" y="1005"/>
                  <a:pt x="12258" y="822"/>
                  <a:pt x="12098" y="662"/>
                </a:cubicBezTo>
                <a:cubicBezTo>
                  <a:pt x="12144" y="617"/>
                  <a:pt x="12190" y="571"/>
                  <a:pt x="12327" y="434"/>
                </a:cubicBezTo>
                <a:lnTo>
                  <a:pt x="12327" y="434"/>
                </a:lnTo>
                <a:cubicBezTo>
                  <a:pt x="12257" y="453"/>
                  <a:pt x="12197" y="462"/>
                  <a:pt x="12144" y="462"/>
                </a:cubicBezTo>
                <a:cubicBezTo>
                  <a:pt x="11885" y="462"/>
                  <a:pt x="11809" y="247"/>
                  <a:pt x="11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2"/>
          <p:cNvSpPr/>
          <p:nvPr/>
        </p:nvSpPr>
        <p:spPr>
          <a:xfrm rot="-1609375">
            <a:off x="-1217495" y="428912"/>
            <a:ext cx="2058255" cy="2075824"/>
          </a:xfrm>
          <a:custGeom>
            <a:avLst/>
            <a:gdLst/>
            <a:ahLst/>
            <a:cxnLst/>
            <a:rect l="l" t="t" r="r" b="b"/>
            <a:pathLst>
              <a:path w="60922" h="61442" extrusionOk="0">
                <a:moveTo>
                  <a:pt x="54279" y="3602"/>
                </a:moveTo>
                <a:cubicBezTo>
                  <a:pt x="54256" y="3716"/>
                  <a:pt x="54233" y="3830"/>
                  <a:pt x="54211" y="3967"/>
                </a:cubicBezTo>
                <a:cubicBezTo>
                  <a:pt x="54553" y="4196"/>
                  <a:pt x="54644" y="4515"/>
                  <a:pt x="54553" y="4926"/>
                </a:cubicBezTo>
                <a:cubicBezTo>
                  <a:pt x="54416" y="4698"/>
                  <a:pt x="54302" y="4470"/>
                  <a:pt x="54165" y="4241"/>
                </a:cubicBezTo>
                <a:cubicBezTo>
                  <a:pt x="54074" y="4287"/>
                  <a:pt x="54005" y="4310"/>
                  <a:pt x="53868" y="4378"/>
                </a:cubicBezTo>
                <a:cubicBezTo>
                  <a:pt x="53914" y="4104"/>
                  <a:pt x="53959" y="3876"/>
                  <a:pt x="54005" y="3602"/>
                </a:cubicBezTo>
                <a:close/>
                <a:moveTo>
                  <a:pt x="34604" y="9446"/>
                </a:moveTo>
                <a:cubicBezTo>
                  <a:pt x="34741" y="9491"/>
                  <a:pt x="34832" y="9537"/>
                  <a:pt x="34900" y="9560"/>
                </a:cubicBezTo>
                <a:cubicBezTo>
                  <a:pt x="34923" y="9605"/>
                  <a:pt x="34923" y="9651"/>
                  <a:pt x="34923" y="9674"/>
                </a:cubicBezTo>
                <a:cubicBezTo>
                  <a:pt x="34626" y="10359"/>
                  <a:pt x="33691" y="11545"/>
                  <a:pt x="33234" y="11751"/>
                </a:cubicBezTo>
                <a:cubicBezTo>
                  <a:pt x="33280" y="11591"/>
                  <a:pt x="33097" y="11431"/>
                  <a:pt x="33394" y="11386"/>
                </a:cubicBezTo>
                <a:cubicBezTo>
                  <a:pt x="33645" y="10861"/>
                  <a:pt x="34033" y="10404"/>
                  <a:pt x="34421" y="9970"/>
                </a:cubicBezTo>
                <a:cubicBezTo>
                  <a:pt x="34512" y="9856"/>
                  <a:pt x="34535" y="9651"/>
                  <a:pt x="34604" y="9446"/>
                </a:cubicBezTo>
                <a:close/>
                <a:moveTo>
                  <a:pt x="24948" y="14764"/>
                </a:moveTo>
                <a:cubicBezTo>
                  <a:pt x="24971" y="14878"/>
                  <a:pt x="24994" y="14992"/>
                  <a:pt x="25017" y="15083"/>
                </a:cubicBezTo>
                <a:cubicBezTo>
                  <a:pt x="24880" y="15197"/>
                  <a:pt x="24766" y="15266"/>
                  <a:pt x="24629" y="15380"/>
                </a:cubicBezTo>
                <a:cubicBezTo>
                  <a:pt x="24560" y="15289"/>
                  <a:pt x="24492" y="15243"/>
                  <a:pt x="24401" y="15152"/>
                </a:cubicBezTo>
                <a:cubicBezTo>
                  <a:pt x="24446" y="15038"/>
                  <a:pt x="24469" y="14924"/>
                  <a:pt x="24515" y="14809"/>
                </a:cubicBezTo>
                <a:cubicBezTo>
                  <a:pt x="24652" y="14787"/>
                  <a:pt x="24789" y="14787"/>
                  <a:pt x="24948" y="14764"/>
                </a:cubicBezTo>
                <a:close/>
                <a:moveTo>
                  <a:pt x="23305" y="15038"/>
                </a:moveTo>
                <a:cubicBezTo>
                  <a:pt x="23374" y="15220"/>
                  <a:pt x="23442" y="15403"/>
                  <a:pt x="23533" y="15631"/>
                </a:cubicBezTo>
                <a:cubicBezTo>
                  <a:pt x="23533" y="15654"/>
                  <a:pt x="23465" y="15745"/>
                  <a:pt x="23419" y="15882"/>
                </a:cubicBezTo>
                <a:cubicBezTo>
                  <a:pt x="23374" y="15814"/>
                  <a:pt x="23328" y="15768"/>
                  <a:pt x="23305" y="15745"/>
                </a:cubicBezTo>
                <a:cubicBezTo>
                  <a:pt x="23282" y="15837"/>
                  <a:pt x="23237" y="15974"/>
                  <a:pt x="23214" y="16088"/>
                </a:cubicBezTo>
                <a:cubicBezTo>
                  <a:pt x="23168" y="16065"/>
                  <a:pt x="23145" y="16065"/>
                  <a:pt x="23100" y="16042"/>
                </a:cubicBezTo>
                <a:cubicBezTo>
                  <a:pt x="23100" y="15700"/>
                  <a:pt x="22985" y="15334"/>
                  <a:pt x="23305" y="15038"/>
                </a:cubicBezTo>
                <a:close/>
                <a:moveTo>
                  <a:pt x="23670" y="15791"/>
                </a:moveTo>
                <a:cubicBezTo>
                  <a:pt x="23625" y="16065"/>
                  <a:pt x="23739" y="16225"/>
                  <a:pt x="23602" y="16430"/>
                </a:cubicBezTo>
                <a:cubicBezTo>
                  <a:pt x="23510" y="16544"/>
                  <a:pt x="23579" y="16750"/>
                  <a:pt x="23556" y="16909"/>
                </a:cubicBezTo>
                <a:lnTo>
                  <a:pt x="23488" y="16909"/>
                </a:lnTo>
                <a:cubicBezTo>
                  <a:pt x="23442" y="16818"/>
                  <a:pt x="23396" y="16727"/>
                  <a:pt x="23351" y="16635"/>
                </a:cubicBezTo>
                <a:cubicBezTo>
                  <a:pt x="23328" y="16635"/>
                  <a:pt x="23305" y="16658"/>
                  <a:pt x="23282" y="16658"/>
                </a:cubicBezTo>
                <a:lnTo>
                  <a:pt x="23282" y="17183"/>
                </a:lnTo>
                <a:cubicBezTo>
                  <a:pt x="23212" y="17195"/>
                  <a:pt x="23160" y="17204"/>
                  <a:pt x="23120" y="17204"/>
                </a:cubicBezTo>
                <a:cubicBezTo>
                  <a:pt x="23002" y="17204"/>
                  <a:pt x="22985" y="17130"/>
                  <a:pt x="22917" y="16841"/>
                </a:cubicBezTo>
                <a:cubicBezTo>
                  <a:pt x="23168" y="16499"/>
                  <a:pt x="23374" y="16202"/>
                  <a:pt x="23670" y="15791"/>
                </a:cubicBezTo>
                <a:close/>
                <a:moveTo>
                  <a:pt x="21045" y="17777"/>
                </a:moveTo>
                <a:cubicBezTo>
                  <a:pt x="21114" y="17868"/>
                  <a:pt x="21205" y="17959"/>
                  <a:pt x="21319" y="18073"/>
                </a:cubicBezTo>
                <a:cubicBezTo>
                  <a:pt x="21479" y="18005"/>
                  <a:pt x="21616" y="17959"/>
                  <a:pt x="21844" y="17845"/>
                </a:cubicBezTo>
                <a:lnTo>
                  <a:pt x="21844" y="17845"/>
                </a:lnTo>
                <a:cubicBezTo>
                  <a:pt x="21684" y="18096"/>
                  <a:pt x="21570" y="18256"/>
                  <a:pt x="21411" y="18461"/>
                </a:cubicBezTo>
                <a:cubicBezTo>
                  <a:pt x="21319" y="18461"/>
                  <a:pt x="21159" y="18439"/>
                  <a:pt x="21000" y="18439"/>
                </a:cubicBezTo>
                <a:cubicBezTo>
                  <a:pt x="21000" y="18233"/>
                  <a:pt x="20589" y="18028"/>
                  <a:pt x="21045" y="17777"/>
                </a:cubicBezTo>
                <a:close/>
                <a:moveTo>
                  <a:pt x="22643" y="17115"/>
                </a:moveTo>
                <a:cubicBezTo>
                  <a:pt x="22689" y="17297"/>
                  <a:pt x="22689" y="17412"/>
                  <a:pt x="22734" y="17594"/>
                </a:cubicBezTo>
                <a:lnTo>
                  <a:pt x="23008" y="17594"/>
                </a:lnTo>
                <a:lnTo>
                  <a:pt x="23008" y="18439"/>
                </a:lnTo>
                <a:cubicBezTo>
                  <a:pt x="22963" y="18461"/>
                  <a:pt x="22940" y="18484"/>
                  <a:pt x="22894" y="18507"/>
                </a:cubicBezTo>
                <a:cubicBezTo>
                  <a:pt x="22876" y="18273"/>
                  <a:pt x="22773" y="18195"/>
                  <a:pt x="22618" y="18195"/>
                </a:cubicBezTo>
                <a:cubicBezTo>
                  <a:pt x="22577" y="18195"/>
                  <a:pt x="22532" y="18201"/>
                  <a:pt x="22483" y="18210"/>
                </a:cubicBezTo>
                <a:cubicBezTo>
                  <a:pt x="22483" y="17822"/>
                  <a:pt x="22346" y="17457"/>
                  <a:pt x="22643" y="17115"/>
                </a:cubicBezTo>
                <a:close/>
                <a:moveTo>
                  <a:pt x="20543" y="18439"/>
                </a:moveTo>
                <a:cubicBezTo>
                  <a:pt x="20886" y="18621"/>
                  <a:pt x="20794" y="18986"/>
                  <a:pt x="20977" y="19238"/>
                </a:cubicBezTo>
                <a:cubicBezTo>
                  <a:pt x="20908" y="19352"/>
                  <a:pt x="20840" y="19466"/>
                  <a:pt x="20771" y="19580"/>
                </a:cubicBezTo>
                <a:cubicBezTo>
                  <a:pt x="20657" y="19397"/>
                  <a:pt x="20589" y="19283"/>
                  <a:pt x="20498" y="19169"/>
                </a:cubicBezTo>
                <a:cubicBezTo>
                  <a:pt x="20475" y="19192"/>
                  <a:pt x="20429" y="19192"/>
                  <a:pt x="20406" y="19215"/>
                </a:cubicBezTo>
                <a:cubicBezTo>
                  <a:pt x="20429" y="19420"/>
                  <a:pt x="20452" y="19626"/>
                  <a:pt x="20498" y="19854"/>
                </a:cubicBezTo>
                <a:cubicBezTo>
                  <a:pt x="20087" y="19740"/>
                  <a:pt x="20155" y="19397"/>
                  <a:pt x="20064" y="19101"/>
                </a:cubicBezTo>
                <a:cubicBezTo>
                  <a:pt x="20178" y="19055"/>
                  <a:pt x="20292" y="19009"/>
                  <a:pt x="20475" y="18941"/>
                </a:cubicBezTo>
                <a:cubicBezTo>
                  <a:pt x="20361" y="18827"/>
                  <a:pt x="20269" y="18735"/>
                  <a:pt x="20155" y="18621"/>
                </a:cubicBezTo>
                <a:cubicBezTo>
                  <a:pt x="20292" y="18553"/>
                  <a:pt x="20429" y="18484"/>
                  <a:pt x="20543" y="18439"/>
                </a:cubicBezTo>
                <a:close/>
                <a:moveTo>
                  <a:pt x="17348" y="23300"/>
                </a:moveTo>
                <a:cubicBezTo>
                  <a:pt x="17507" y="23460"/>
                  <a:pt x="17507" y="23620"/>
                  <a:pt x="17416" y="23803"/>
                </a:cubicBezTo>
                <a:cubicBezTo>
                  <a:pt x="17348" y="23940"/>
                  <a:pt x="17279" y="24099"/>
                  <a:pt x="17188" y="24282"/>
                </a:cubicBezTo>
                <a:lnTo>
                  <a:pt x="16960" y="24282"/>
                </a:lnTo>
                <a:cubicBezTo>
                  <a:pt x="16937" y="24122"/>
                  <a:pt x="16960" y="23962"/>
                  <a:pt x="16914" y="23825"/>
                </a:cubicBezTo>
                <a:cubicBezTo>
                  <a:pt x="16891" y="23666"/>
                  <a:pt x="16823" y="23529"/>
                  <a:pt x="16754" y="23323"/>
                </a:cubicBezTo>
                <a:lnTo>
                  <a:pt x="16754" y="23323"/>
                </a:lnTo>
                <a:cubicBezTo>
                  <a:pt x="16914" y="23392"/>
                  <a:pt x="17051" y="23437"/>
                  <a:pt x="17211" y="23506"/>
                </a:cubicBezTo>
                <a:cubicBezTo>
                  <a:pt x="17256" y="23437"/>
                  <a:pt x="17279" y="23369"/>
                  <a:pt x="17348" y="23300"/>
                </a:cubicBezTo>
                <a:close/>
                <a:moveTo>
                  <a:pt x="16298" y="25195"/>
                </a:moveTo>
                <a:cubicBezTo>
                  <a:pt x="16389" y="25355"/>
                  <a:pt x="16503" y="25514"/>
                  <a:pt x="16640" y="25766"/>
                </a:cubicBezTo>
                <a:lnTo>
                  <a:pt x="16275" y="25766"/>
                </a:lnTo>
                <a:cubicBezTo>
                  <a:pt x="16252" y="25788"/>
                  <a:pt x="16206" y="25834"/>
                  <a:pt x="16161" y="25903"/>
                </a:cubicBezTo>
                <a:cubicBezTo>
                  <a:pt x="16069" y="25720"/>
                  <a:pt x="15955" y="25537"/>
                  <a:pt x="15864" y="25332"/>
                </a:cubicBezTo>
                <a:cubicBezTo>
                  <a:pt x="15978" y="25286"/>
                  <a:pt x="16115" y="25263"/>
                  <a:pt x="16298" y="25195"/>
                </a:cubicBezTo>
                <a:close/>
                <a:moveTo>
                  <a:pt x="15248" y="25446"/>
                </a:moveTo>
                <a:cubicBezTo>
                  <a:pt x="15476" y="25537"/>
                  <a:pt x="15476" y="25537"/>
                  <a:pt x="15659" y="25903"/>
                </a:cubicBezTo>
                <a:cubicBezTo>
                  <a:pt x="15773" y="25925"/>
                  <a:pt x="15864" y="25948"/>
                  <a:pt x="15978" y="25971"/>
                </a:cubicBezTo>
                <a:cubicBezTo>
                  <a:pt x="15910" y="26291"/>
                  <a:pt x="15841" y="26542"/>
                  <a:pt x="15773" y="26884"/>
                </a:cubicBezTo>
                <a:cubicBezTo>
                  <a:pt x="15681" y="26724"/>
                  <a:pt x="15613" y="26587"/>
                  <a:pt x="15522" y="26428"/>
                </a:cubicBezTo>
                <a:cubicBezTo>
                  <a:pt x="15499" y="26679"/>
                  <a:pt x="15453" y="26930"/>
                  <a:pt x="15430" y="27181"/>
                </a:cubicBezTo>
                <a:cubicBezTo>
                  <a:pt x="15407" y="27181"/>
                  <a:pt x="15362" y="27181"/>
                  <a:pt x="15339" y="27204"/>
                </a:cubicBezTo>
                <a:cubicBezTo>
                  <a:pt x="15293" y="27112"/>
                  <a:pt x="15225" y="27021"/>
                  <a:pt x="15156" y="26884"/>
                </a:cubicBezTo>
                <a:cubicBezTo>
                  <a:pt x="15111" y="26998"/>
                  <a:pt x="15042" y="27089"/>
                  <a:pt x="14974" y="27204"/>
                </a:cubicBezTo>
                <a:lnTo>
                  <a:pt x="14654" y="27204"/>
                </a:lnTo>
                <a:cubicBezTo>
                  <a:pt x="14654" y="27226"/>
                  <a:pt x="14654" y="27249"/>
                  <a:pt x="14654" y="27272"/>
                </a:cubicBezTo>
                <a:cubicBezTo>
                  <a:pt x="14768" y="27455"/>
                  <a:pt x="14883" y="27660"/>
                  <a:pt x="14997" y="27865"/>
                </a:cubicBezTo>
                <a:cubicBezTo>
                  <a:pt x="14928" y="27888"/>
                  <a:pt x="14860" y="27911"/>
                  <a:pt x="14677" y="27934"/>
                </a:cubicBezTo>
                <a:cubicBezTo>
                  <a:pt x="14586" y="28117"/>
                  <a:pt x="14449" y="28368"/>
                  <a:pt x="14289" y="28664"/>
                </a:cubicBezTo>
                <a:cubicBezTo>
                  <a:pt x="14106" y="28345"/>
                  <a:pt x="14038" y="27957"/>
                  <a:pt x="13947" y="27546"/>
                </a:cubicBezTo>
                <a:cubicBezTo>
                  <a:pt x="13924" y="27614"/>
                  <a:pt x="13878" y="27683"/>
                  <a:pt x="13855" y="27751"/>
                </a:cubicBezTo>
                <a:cubicBezTo>
                  <a:pt x="13787" y="27683"/>
                  <a:pt x="13741" y="27637"/>
                  <a:pt x="13673" y="27592"/>
                </a:cubicBezTo>
                <a:cubicBezTo>
                  <a:pt x="13650" y="27614"/>
                  <a:pt x="13627" y="27614"/>
                  <a:pt x="13604" y="27637"/>
                </a:cubicBezTo>
                <a:cubicBezTo>
                  <a:pt x="13673" y="27797"/>
                  <a:pt x="13741" y="27934"/>
                  <a:pt x="13810" y="28139"/>
                </a:cubicBezTo>
                <a:lnTo>
                  <a:pt x="13262" y="28139"/>
                </a:lnTo>
                <a:cubicBezTo>
                  <a:pt x="13148" y="28025"/>
                  <a:pt x="13011" y="27888"/>
                  <a:pt x="12805" y="27706"/>
                </a:cubicBezTo>
                <a:cubicBezTo>
                  <a:pt x="13011" y="27683"/>
                  <a:pt x="13125" y="27683"/>
                  <a:pt x="13308" y="27660"/>
                </a:cubicBezTo>
                <a:cubicBezTo>
                  <a:pt x="13376" y="27455"/>
                  <a:pt x="13467" y="27226"/>
                  <a:pt x="13536" y="26998"/>
                </a:cubicBezTo>
                <a:cubicBezTo>
                  <a:pt x="13696" y="26952"/>
                  <a:pt x="13878" y="26907"/>
                  <a:pt x="14106" y="26861"/>
                </a:cubicBezTo>
                <a:cubicBezTo>
                  <a:pt x="14015" y="26656"/>
                  <a:pt x="13947" y="26496"/>
                  <a:pt x="13855" y="26291"/>
                </a:cubicBezTo>
                <a:cubicBezTo>
                  <a:pt x="13924" y="26108"/>
                  <a:pt x="14038" y="25857"/>
                  <a:pt x="14152" y="25606"/>
                </a:cubicBezTo>
                <a:lnTo>
                  <a:pt x="14266" y="25651"/>
                </a:lnTo>
                <a:cubicBezTo>
                  <a:pt x="14221" y="25880"/>
                  <a:pt x="14175" y="26108"/>
                  <a:pt x="14129" y="26336"/>
                </a:cubicBezTo>
                <a:cubicBezTo>
                  <a:pt x="14175" y="26359"/>
                  <a:pt x="14221" y="26359"/>
                  <a:pt x="14266" y="26382"/>
                </a:cubicBezTo>
                <a:cubicBezTo>
                  <a:pt x="14312" y="26176"/>
                  <a:pt x="14335" y="25971"/>
                  <a:pt x="14358" y="25766"/>
                </a:cubicBezTo>
                <a:cubicBezTo>
                  <a:pt x="14540" y="25788"/>
                  <a:pt x="14700" y="25834"/>
                  <a:pt x="14883" y="25857"/>
                </a:cubicBezTo>
                <a:cubicBezTo>
                  <a:pt x="14951" y="26039"/>
                  <a:pt x="15042" y="26199"/>
                  <a:pt x="15111" y="26382"/>
                </a:cubicBezTo>
                <a:lnTo>
                  <a:pt x="15202" y="26382"/>
                </a:lnTo>
                <a:cubicBezTo>
                  <a:pt x="15225" y="26062"/>
                  <a:pt x="15225" y="25766"/>
                  <a:pt x="15248" y="25446"/>
                </a:cubicBezTo>
                <a:close/>
                <a:moveTo>
                  <a:pt x="11462" y="28931"/>
                </a:moveTo>
                <a:cubicBezTo>
                  <a:pt x="11530" y="28931"/>
                  <a:pt x="11606" y="28942"/>
                  <a:pt x="11687" y="28961"/>
                </a:cubicBezTo>
                <a:cubicBezTo>
                  <a:pt x="11755" y="29052"/>
                  <a:pt x="11801" y="29167"/>
                  <a:pt x="11870" y="29303"/>
                </a:cubicBezTo>
                <a:cubicBezTo>
                  <a:pt x="11824" y="29395"/>
                  <a:pt x="11755" y="29509"/>
                  <a:pt x="11641" y="29714"/>
                </a:cubicBezTo>
                <a:cubicBezTo>
                  <a:pt x="11596" y="29532"/>
                  <a:pt x="11596" y="29440"/>
                  <a:pt x="11573" y="29326"/>
                </a:cubicBezTo>
                <a:cubicBezTo>
                  <a:pt x="11527" y="29326"/>
                  <a:pt x="11436" y="29326"/>
                  <a:pt x="11345" y="29349"/>
                </a:cubicBezTo>
                <a:lnTo>
                  <a:pt x="11345" y="29646"/>
                </a:lnTo>
                <a:cubicBezTo>
                  <a:pt x="11162" y="29669"/>
                  <a:pt x="10979" y="29692"/>
                  <a:pt x="10797" y="29714"/>
                </a:cubicBezTo>
                <a:cubicBezTo>
                  <a:pt x="10774" y="29555"/>
                  <a:pt x="10774" y="29418"/>
                  <a:pt x="10774" y="29281"/>
                </a:cubicBezTo>
                <a:lnTo>
                  <a:pt x="11116" y="29281"/>
                </a:lnTo>
                <a:cubicBezTo>
                  <a:pt x="11150" y="29015"/>
                  <a:pt x="11279" y="28931"/>
                  <a:pt x="11462" y="28931"/>
                </a:cubicBezTo>
                <a:close/>
                <a:moveTo>
                  <a:pt x="11824" y="30650"/>
                </a:moveTo>
                <a:cubicBezTo>
                  <a:pt x="11847" y="30833"/>
                  <a:pt x="11870" y="31015"/>
                  <a:pt x="11892" y="31198"/>
                </a:cubicBezTo>
                <a:cubicBezTo>
                  <a:pt x="12007" y="31130"/>
                  <a:pt x="12143" y="31084"/>
                  <a:pt x="12280" y="31015"/>
                </a:cubicBezTo>
                <a:lnTo>
                  <a:pt x="12280" y="31015"/>
                </a:lnTo>
                <a:cubicBezTo>
                  <a:pt x="12486" y="31403"/>
                  <a:pt x="12075" y="31403"/>
                  <a:pt x="12007" y="31609"/>
                </a:cubicBezTo>
                <a:cubicBezTo>
                  <a:pt x="11870" y="31472"/>
                  <a:pt x="11710" y="31358"/>
                  <a:pt x="11573" y="31221"/>
                </a:cubicBezTo>
                <a:cubicBezTo>
                  <a:pt x="11778" y="31084"/>
                  <a:pt x="11436" y="30741"/>
                  <a:pt x="11824" y="30650"/>
                </a:cubicBezTo>
                <a:close/>
                <a:moveTo>
                  <a:pt x="10820" y="31974"/>
                </a:moveTo>
                <a:cubicBezTo>
                  <a:pt x="10979" y="32157"/>
                  <a:pt x="11094" y="32294"/>
                  <a:pt x="11230" y="32453"/>
                </a:cubicBezTo>
                <a:lnTo>
                  <a:pt x="11230" y="32773"/>
                </a:lnTo>
                <a:cubicBezTo>
                  <a:pt x="11139" y="32796"/>
                  <a:pt x="11048" y="32819"/>
                  <a:pt x="10934" y="32841"/>
                </a:cubicBezTo>
                <a:cubicBezTo>
                  <a:pt x="10865" y="32956"/>
                  <a:pt x="10774" y="33070"/>
                  <a:pt x="10683" y="33184"/>
                </a:cubicBezTo>
                <a:cubicBezTo>
                  <a:pt x="10660" y="33184"/>
                  <a:pt x="10637" y="33161"/>
                  <a:pt x="10614" y="33161"/>
                </a:cubicBezTo>
                <a:cubicBezTo>
                  <a:pt x="10660" y="32910"/>
                  <a:pt x="10728" y="32659"/>
                  <a:pt x="10797" y="32408"/>
                </a:cubicBezTo>
                <a:cubicBezTo>
                  <a:pt x="10683" y="32316"/>
                  <a:pt x="10591" y="32248"/>
                  <a:pt x="10432" y="32111"/>
                </a:cubicBezTo>
                <a:cubicBezTo>
                  <a:pt x="10614" y="32043"/>
                  <a:pt x="10728" y="32020"/>
                  <a:pt x="10820" y="31974"/>
                </a:cubicBezTo>
                <a:close/>
                <a:moveTo>
                  <a:pt x="10066" y="33138"/>
                </a:moveTo>
                <a:cubicBezTo>
                  <a:pt x="10226" y="33184"/>
                  <a:pt x="10363" y="33229"/>
                  <a:pt x="10477" y="33275"/>
                </a:cubicBezTo>
                <a:cubicBezTo>
                  <a:pt x="10523" y="33503"/>
                  <a:pt x="10546" y="33709"/>
                  <a:pt x="10591" y="33891"/>
                </a:cubicBezTo>
                <a:cubicBezTo>
                  <a:pt x="10454" y="33960"/>
                  <a:pt x="10317" y="34005"/>
                  <a:pt x="10158" y="34051"/>
                </a:cubicBezTo>
                <a:cubicBezTo>
                  <a:pt x="10066" y="33937"/>
                  <a:pt x="9998" y="33823"/>
                  <a:pt x="9929" y="33686"/>
                </a:cubicBezTo>
                <a:cubicBezTo>
                  <a:pt x="9975" y="33526"/>
                  <a:pt x="10021" y="33344"/>
                  <a:pt x="10066" y="33138"/>
                </a:cubicBezTo>
                <a:close/>
                <a:moveTo>
                  <a:pt x="44989" y="39232"/>
                </a:moveTo>
                <a:lnTo>
                  <a:pt x="44989" y="39232"/>
                </a:lnTo>
                <a:cubicBezTo>
                  <a:pt x="45400" y="39301"/>
                  <a:pt x="45765" y="39278"/>
                  <a:pt x="46062" y="39621"/>
                </a:cubicBezTo>
                <a:cubicBezTo>
                  <a:pt x="45856" y="39712"/>
                  <a:pt x="45697" y="39780"/>
                  <a:pt x="45560" y="39849"/>
                </a:cubicBezTo>
                <a:cubicBezTo>
                  <a:pt x="45377" y="39666"/>
                  <a:pt x="45217" y="39484"/>
                  <a:pt x="44989" y="39232"/>
                </a:cubicBezTo>
                <a:close/>
                <a:moveTo>
                  <a:pt x="9473" y="38502"/>
                </a:moveTo>
                <a:lnTo>
                  <a:pt x="9473" y="38502"/>
                </a:lnTo>
                <a:cubicBezTo>
                  <a:pt x="9610" y="38959"/>
                  <a:pt x="9153" y="39004"/>
                  <a:pt x="9085" y="39301"/>
                </a:cubicBezTo>
                <a:cubicBezTo>
                  <a:pt x="9016" y="39575"/>
                  <a:pt x="8811" y="39826"/>
                  <a:pt x="8651" y="40123"/>
                </a:cubicBezTo>
                <a:cubicBezTo>
                  <a:pt x="8469" y="39872"/>
                  <a:pt x="8606" y="39643"/>
                  <a:pt x="8583" y="39392"/>
                </a:cubicBezTo>
                <a:cubicBezTo>
                  <a:pt x="8697" y="39324"/>
                  <a:pt x="8788" y="39255"/>
                  <a:pt x="8879" y="39210"/>
                </a:cubicBezTo>
                <a:cubicBezTo>
                  <a:pt x="8925" y="38844"/>
                  <a:pt x="9290" y="38799"/>
                  <a:pt x="9473" y="38502"/>
                </a:cubicBezTo>
                <a:close/>
                <a:moveTo>
                  <a:pt x="5364" y="39757"/>
                </a:moveTo>
                <a:cubicBezTo>
                  <a:pt x="5433" y="39940"/>
                  <a:pt x="5501" y="40077"/>
                  <a:pt x="5547" y="40191"/>
                </a:cubicBezTo>
                <a:cubicBezTo>
                  <a:pt x="5456" y="40305"/>
                  <a:pt x="5364" y="40419"/>
                  <a:pt x="5250" y="40534"/>
                </a:cubicBezTo>
                <a:cubicBezTo>
                  <a:pt x="5364" y="40693"/>
                  <a:pt x="5433" y="40853"/>
                  <a:pt x="5524" y="41013"/>
                </a:cubicBezTo>
                <a:cubicBezTo>
                  <a:pt x="5501" y="41036"/>
                  <a:pt x="5478" y="41058"/>
                  <a:pt x="5433" y="41081"/>
                </a:cubicBezTo>
                <a:cubicBezTo>
                  <a:pt x="5364" y="41013"/>
                  <a:pt x="5296" y="40967"/>
                  <a:pt x="5205" y="40899"/>
                </a:cubicBezTo>
                <a:cubicBezTo>
                  <a:pt x="5159" y="40944"/>
                  <a:pt x="5113" y="41013"/>
                  <a:pt x="5045" y="41081"/>
                </a:cubicBezTo>
                <a:cubicBezTo>
                  <a:pt x="4976" y="41058"/>
                  <a:pt x="4908" y="41013"/>
                  <a:pt x="4817" y="40967"/>
                </a:cubicBezTo>
                <a:cubicBezTo>
                  <a:pt x="4999" y="40602"/>
                  <a:pt x="5159" y="40214"/>
                  <a:pt x="5364" y="39757"/>
                </a:cubicBezTo>
                <a:close/>
                <a:moveTo>
                  <a:pt x="8354" y="40237"/>
                </a:moveTo>
                <a:cubicBezTo>
                  <a:pt x="8423" y="40305"/>
                  <a:pt x="8491" y="40351"/>
                  <a:pt x="8560" y="40397"/>
                </a:cubicBezTo>
                <a:cubicBezTo>
                  <a:pt x="8354" y="40602"/>
                  <a:pt x="8195" y="40785"/>
                  <a:pt x="7989" y="40990"/>
                </a:cubicBezTo>
                <a:cubicBezTo>
                  <a:pt x="7921" y="40967"/>
                  <a:pt x="7829" y="40922"/>
                  <a:pt x="7715" y="40876"/>
                </a:cubicBezTo>
                <a:lnTo>
                  <a:pt x="7715" y="41469"/>
                </a:lnTo>
                <a:cubicBezTo>
                  <a:pt x="7533" y="41447"/>
                  <a:pt x="7396" y="41424"/>
                  <a:pt x="7259" y="41378"/>
                </a:cubicBezTo>
                <a:cubicBezTo>
                  <a:pt x="7259" y="41401"/>
                  <a:pt x="7236" y="41424"/>
                  <a:pt x="7236" y="41447"/>
                </a:cubicBezTo>
                <a:cubicBezTo>
                  <a:pt x="7305" y="41469"/>
                  <a:pt x="7350" y="41492"/>
                  <a:pt x="7464" y="41538"/>
                </a:cubicBezTo>
                <a:cubicBezTo>
                  <a:pt x="7373" y="41606"/>
                  <a:pt x="7305" y="41629"/>
                  <a:pt x="7259" y="41675"/>
                </a:cubicBezTo>
                <a:cubicBezTo>
                  <a:pt x="7190" y="41789"/>
                  <a:pt x="7145" y="41926"/>
                  <a:pt x="7076" y="42040"/>
                </a:cubicBezTo>
                <a:cubicBezTo>
                  <a:pt x="7031" y="42017"/>
                  <a:pt x="6985" y="41994"/>
                  <a:pt x="6985" y="41994"/>
                </a:cubicBezTo>
                <a:cubicBezTo>
                  <a:pt x="6916" y="42108"/>
                  <a:pt x="6802" y="42268"/>
                  <a:pt x="6665" y="42496"/>
                </a:cubicBezTo>
                <a:cubicBezTo>
                  <a:pt x="6688" y="42542"/>
                  <a:pt x="6757" y="42679"/>
                  <a:pt x="6802" y="42816"/>
                </a:cubicBezTo>
                <a:cubicBezTo>
                  <a:pt x="6711" y="42862"/>
                  <a:pt x="6597" y="42907"/>
                  <a:pt x="6483" y="42953"/>
                </a:cubicBezTo>
                <a:cubicBezTo>
                  <a:pt x="6528" y="43021"/>
                  <a:pt x="6574" y="43113"/>
                  <a:pt x="6620" y="43158"/>
                </a:cubicBezTo>
                <a:cubicBezTo>
                  <a:pt x="6597" y="43250"/>
                  <a:pt x="6369" y="43204"/>
                  <a:pt x="6528" y="43364"/>
                </a:cubicBezTo>
                <a:cubicBezTo>
                  <a:pt x="6460" y="43409"/>
                  <a:pt x="6391" y="43455"/>
                  <a:pt x="6255" y="43546"/>
                </a:cubicBezTo>
                <a:cubicBezTo>
                  <a:pt x="6255" y="43544"/>
                  <a:pt x="6255" y="43543"/>
                  <a:pt x="6255" y="43543"/>
                </a:cubicBezTo>
                <a:cubicBezTo>
                  <a:pt x="6254" y="43543"/>
                  <a:pt x="6252" y="43622"/>
                  <a:pt x="6232" y="43683"/>
                </a:cubicBezTo>
                <a:cubicBezTo>
                  <a:pt x="6095" y="43729"/>
                  <a:pt x="5958" y="43775"/>
                  <a:pt x="5844" y="43798"/>
                </a:cubicBezTo>
                <a:cubicBezTo>
                  <a:pt x="5752" y="43706"/>
                  <a:pt x="5661" y="43615"/>
                  <a:pt x="5547" y="43524"/>
                </a:cubicBezTo>
                <a:cubicBezTo>
                  <a:pt x="5775" y="43250"/>
                  <a:pt x="6003" y="42976"/>
                  <a:pt x="6232" y="42702"/>
                </a:cubicBezTo>
                <a:cubicBezTo>
                  <a:pt x="6346" y="42451"/>
                  <a:pt x="6391" y="42154"/>
                  <a:pt x="6620" y="41949"/>
                </a:cubicBezTo>
                <a:cubicBezTo>
                  <a:pt x="6711" y="41835"/>
                  <a:pt x="6802" y="41720"/>
                  <a:pt x="6916" y="41583"/>
                </a:cubicBezTo>
                <a:cubicBezTo>
                  <a:pt x="6780" y="41150"/>
                  <a:pt x="7213" y="41013"/>
                  <a:pt x="7419" y="40716"/>
                </a:cubicBezTo>
                <a:cubicBezTo>
                  <a:pt x="7670" y="40328"/>
                  <a:pt x="8035" y="40397"/>
                  <a:pt x="8354" y="40237"/>
                </a:cubicBezTo>
                <a:close/>
                <a:moveTo>
                  <a:pt x="4177" y="42245"/>
                </a:moveTo>
                <a:cubicBezTo>
                  <a:pt x="4177" y="42245"/>
                  <a:pt x="4246" y="42245"/>
                  <a:pt x="4314" y="42268"/>
                </a:cubicBezTo>
                <a:cubicBezTo>
                  <a:pt x="4314" y="42337"/>
                  <a:pt x="4337" y="42382"/>
                  <a:pt x="4314" y="42382"/>
                </a:cubicBezTo>
                <a:cubicBezTo>
                  <a:pt x="3858" y="42885"/>
                  <a:pt x="3835" y="43569"/>
                  <a:pt x="3561" y="44140"/>
                </a:cubicBezTo>
                <a:cubicBezTo>
                  <a:pt x="3516" y="44208"/>
                  <a:pt x="3470" y="44300"/>
                  <a:pt x="3424" y="44368"/>
                </a:cubicBezTo>
                <a:cubicBezTo>
                  <a:pt x="3105" y="44231"/>
                  <a:pt x="3333" y="44026"/>
                  <a:pt x="3379" y="43889"/>
                </a:cubicBezTo>
                <a:cubicBezTo>
                  <a:pt x="3493" y="43478"/>
                  <a:pt x="3652" y="43067"/>
                  <a:pt x="3812" y="42611"/>
                </a:cubicBezTo>
                <a:cubicBezTo>
                  <a:pt x="3904" y="42542"/>
                  <a:pt x="4018" y="42405"/>
                  <a:pt x="4177" y="42245"/>
                </a:cubicBezTo>
                <a:close/>
                <a:moveTo>
                  <a:pt x="2945" y="44619"/>
                </a:moveTo>
                <a:cubicBezTo>
                  <a:pt x="3150" y="44825"/>
                  <a:pt x="3310" y="45007"/>
                  <a:pt x="3447" y="45167"/>
                </a:cubicBezTo>
                <a:cubicBezTo>
                  <a:pt x="3287" y="45350"/>
                  <a:pt x="3173" y="45487"/>
                  <a:pt x="3059" y="45601"/>
                </a:cubicBezTo>
                <a:cubicBezTo>
                  <a:pt x="2876" y="45578"/>
                  <a:pt x="2739" y="45555"/>
                  <a:pt x="2557" y="45509"/>
                </a:cubicBezTo>
                <a:cubicBezTo>
                  <a:pt x="2671" y="45213"/>
                  <a:pt x="2808" y="44939"/>
                  <a:pt x="2945" y="44619"/>
                </a:cubicBezTo>
                <a:close/>
                <a:moveTo>
                  <a:pt x="2922" y="48728"/>
                </a:moveTo>
                <a:cubicBezTo>
                  <a:pt x="3196" y="48979"/>
                  <a:pt x="2922" y="49116"/>
                  <a:pt x="2922" y="49344"/>
                </a:cubicBezTo>
                <a:cubicBezTo>
                  <a:pt x="2580" y="49184"/>
                  <a:pt x="2306" y="49047"/>
                  <a:pt x="1986" y="48910"/>
                </a:cubicBezTo>
                <a:cubicBezTo>
                  <a:pt x="2054" y="48847"/>
                  <a:pt x="2125" y="48825"/>
                  <a:pt x="2197" y="48825"/>
                </a:cubicBezTo>
                <a:cubicBezTo>
                  <a:pt x="2358" y="48825"/>
                  <a:pt x="2522" y="48933"/>
                  <a:pt x="2667" y="48933"/>
                </a:cubicBezTo>
                <a:cubicBezTo>
                  <a:pt x="2763" y="48933"/>
                  <a:pt x="2850" y="48885"/>
                  <a:pt x="2922" y="48728"/>
                </a:cubicBezTo>
                <a:close/>
                <a:moveTo>
                  <a:pt x="2483" y="49284"/>
                </a:moveTo>
                <a:cubicBezTo>
                  <a:pt x="2612" y="49284"/>
                  <a:pt x="2740" y="49363"/>
                  <a:pt x="2876" y="49458"/>
                </a:cubicBezTo>
                <a:cubicBezTo>
                  <a:pt x="2922" y="49892"/>
                  <a:pt x="2397" y="49892"/>
                  <a:pt x="2260" y="50303"/>
                </a:cubicBezTo>
                <a:cubicBezTo>
                  <a:pt x="2260" y="50326"/>
                  <a:pt x="2283" y="50463"/>
                  <a:pt x="2283" y="50599"/>
                </a:cubicBezTo>
                <a:cubicBezTo>
                  <a:pt x="2214" y="50645"/>
                  <a:pt x="2146" y="50691"/>
                  <a:pt x="2055" y="50714"/>
                </a:cubicBezTo>
                <a:cubicBezTo>
                  <a:pt x="1941" y="50622"/>
                  <a:pt x="1826" y="50508"/>
                  <a:pt x="1689" y="50394"/>
                </a:cubicBezTo>
                <a:cubicBezTo>
                  <a:pt x="1708" y="50153"/>
                  <a:pt x="1802" y="50032"/>
                  <a:pt x="2032" y="50032"/>
                </a:cubicBezTo>
                <a:cubicBezTo>
                  <a:pt x="2086" y="50032"/>
                  <a:pt x="2146" y="50039"/>
                  <a:pt x="2214" y="50052"/>
                </a:cubicBezTo>
                <a:lnTo>
                  <a:pt x="2214" y="49413"/>
                </a:lnTo>
                <a:cubicBezTo>
                  <a:pt x="2307" y="49320"/>
                  <a:pt x="2395" y="49284"/>
                  <a:pt x="2483" y="49284"/>
                </a:cubicBezTo>
                <a:close/>
                <a:moveTo>
                  <a:pt x="33188" y="51558"/>
                </a:moveTo>
                <a:cubicBezTo>
                  <a:pt x="33280" y="51786"/>
                  <a:pt x="33325" y="51923"/>
                  <a:pt x="33394" y="52129"/>
                </a:cubicBezTo>
                <a:cubicBezTo>
                  <a:pt x="33554" y="52174"/>
                  <a:pt x="33759" y="52266"/>
                  <a:pt x="34010" y="52357"/>
                </a:cubicBezTo>
                <a:cubicBezTo>
                  <a:pt x="33919" y="52517"/>
                  <a:pt x="33828" y="52699"/>
                  <a:pt x="33691" y="52973"/>
                </a:cubicBezTo>
                <a:cubicBezTo>
                  <a:pt x="33622" y="52745"/>
                  <a:pt x="33599" y="52585"/>
                  <a:pt x="33554" y="52425"/>
                </a:cubicBezTo>
                <a:cubicBezTo>
                  <a:pt x="33531" y="52425"/>
                  <a:pt x="33462" y="52425"/>
                  <a:pt x="33394" y="52403"/>
                </a:cubicBezTo>
                <a:cubicBezTo>
                  <a:pt x="33371" y="52494"/>
                  <a:pt x="33348" y="52585"/>
                  <a:pt x="33325" y="52677"/>
                </a:cubicBezTo>
                <a:cubicBezTo>
                  <a:pt x="32823" y="52608"/>
                  <a:pt x="33029" y="52129"/>
                  <a:pt x="32846" y="51855"/>
                </a:cubicBezTo>
                <a:cubicBezTo>
                  <a:pt x="32914" y="51855"/>
                  <a:pt x="32983" y="51878"/>
                  <a:pt x="33051" y="51878"/>
                </a:cubicBezTo>
                <a:cubicBezTo>
                  <a:pt x="33097" y="51809"/>
                  <a:pt x="33120" y="51718"/>
                  <a:pt x="33188" y="51558"/>
                </a:cubicBezTo>
                <a:close/>
                <a:moveTo>
                  <a:pt x="26455" y="55050"/>
                </a:moveTo>
                <a:cubicBezTo>
                  <a:pt x="26683" y="55187"/>
                  <a:pt x="26866" y="55324"/>
                  <a:pt x="27026" y="55416"/>
                </a:cubicBezTo>
                <a:cubicBezTo>
                  <a:pt x="26889" y="55689"/>
                  <a:pt x="26797" y="55918"/>
                  <a:pt x="26660" y="56192"/>
                </a:cubicBezTo>
                <a:cubicBezTo>
                  <a:pt x="26569" y="56169"/>
                  <a:pt x="26455" y="56123"/>
                  <a:pt x="26295" y="56055"/>
                </a:cubicBezTo>
                <a:cubicBezTo>
                  <a:pt x="26386" y="55918"/>
                  <a:pt x="26432" y="55826"/>
                  <a:pt x="26501" y="55689"/>
                </a:cubicBezTo>
                <a:cubicBezTo>
                  <a:pt x="26455" y="55598"/>
                  <a:pt x="26386" y="55484"/>
                  <a:pt x="26295" y="55301"/>
                </a:cubicBezTo>
                <a:cubicBezTo>
                  <a:pt x="26318" y="55256"/>
                  <a:pt x="26364" y="55165"/>
                  <a:pt x="26455" y="55050"/>
                </a:cubicBezTo>
                <a:close/>
                <a:moveTo>
                  <a:pt x="25861" y="55804"/>
                </a:moveTo>
                <a:lnTo>
                  <a:pt x="25861" y="55804"/>
                </a:lnTo>
                <a:cubicBezTo>
                  <a:pt x="25839" y="55895"/>
                  <a:pt x="25839" y="55986"/>
                  <a:pt x="25816" y="56100"/>
                </a:cubicBezTo>
                <a:cubicBezTo>
                  <a:pt x="25884" y="56146"/>
                  <a:pt x="25930" y="56192"/>
                  <a:pt x="25998" y="56237"/>
                </a:cubicBezTo>
                <a:cubicBezTo>
                  <a:pt x="26135" y="56222"/>
                  <a:pt x="26214" y="56204"/>
                  <a:pt x="26261" y="56204"/>
                </a:cubicBezTo>
                <a:cubicBezTo>
                  <a:pt x="26356" y="56204"/>
                  <a:pt x="26326" y="56275"/>
                  <a:pt x="26386" y="56580"/>
                </a:cubicBezTo>
                <a:cubicBezTo>
                  <a:pt x="26592" y="56717"/>
                  <a:pt x="26866" y="56854"/>
                  <a:pt x="26706" y="57219"/>
                </a:cubicBezTo>
                <a:cubicBezTo>
                  <a:pt x="26523" y="57150"/>
                  <a:pt x="26318" y="57082"/>
                  <a:pt x="26090" y="56991"/>
                </a:cubicBezTo>
                <a:cubicBezTo>
                  <a:pt x="26067" y="56945"/>
                  <a:pt x="26021" y="56854"/>
                  <a:pt x="25953" y="56762"/>
                </a:cubicBezTo>
                <a:cubicBezTo>
                  <a:pt x="25747" y="56808"/>
                  <a:pt x="25542" y="56854"/>
                  <a:pt x="25382" y="56876"/>
                </a:cubicBezTo>
                <a:cubicBezTo>
                  <a:pt x="25336" y="57036"/>
                  <a:pt x="25291" y="57150"/>
                  <a:pt x="25245" y="57264"/>
                </a:cubicBezTo>
                <a:cubicBezTo>
                  <a:pt x="24766" y="57036"/>
                  <a:pt x="25291" y="56602"/>
                  <a:pt x="25063" y="56466"/>
                </a:cubicBezTo>
                <a:cubicBezTo>
                  <a:pt x="25131" y="56306"/>
                  <a:pt x="25222" y="56169"/>
                  <a:pt x="25291" y="56032"/>
                </a:cubicBezTo>
                <a:cubicBezTo>
                  <a:pt x="25314" y="56055"/>
                  <a:pt x="25314" y="56055"/>
                  <a:pt x="25336" y="56078"/>
                </a:cubicBezTo>
                <a:lnTo>
                  <a:pt x="25336" y="56260"/>
                </a:lnTo>
                <a:cubicBezTo>
                  <a:pt x="25359" y="56283"/>
                  <a:pt x="25382" y="56283"/>
                  <a:pt x="25405" y="56283"/>
                </a:cubicBezTo>
                <a:cubicBezTo>
                  <a:pt x="25451" y="56146"/>
                  <a:pt x="25473" y="56032"/>
                  <a:pt x="25519" y="55895"/>
                </a:cubicBezTo>
                <a:cubicBezTo>
                  <a:pt x="25610" y="55872"/>
                  <a:pt x="25702" y="55849"/>
                  <a:pt x="25861" y="55804"/>
                </a:cubicBezTo>
                <a:close/>
                <a:moveTo>
                  <a:pt x="20931" y="54115"/>
                </a:moveTo>
                <a:cubicBezTo>
                  <a:pt x="20931" y="54251"/>
                  <a:pt x="20954" y="54388"/>
                  <a:pt x="20886" y="54434"/>
                </a:cubicBezTo>
                <a:cubicBezTo>
                  <a:pt x="20703" y="54617"/>
                  <a:pt x="20634" y="54891"/>
                  <a:pt x="20383" y="55050"/>
                </a:cubicBezTo>
                <a:cubicBezTo>
                  <a:pt x="20246" y="55119"/>
                  <a:pt x="20201" y="55301"/>
                  <a:pt x="20132" y="55416"/>
                </a:cubicBezTo>
                <a:cubicBezTo>
                  <a:pt x="20041" y="55324"/>
                  <a:pt x="19927" y="55233"/>
                  <a:pt x="19790" y="55119"/>
                </a:cubicBezTo>
                <a:lnTo>
                  <a:pt x="19790" y="55119"/>
                </a:lnTo>
                <a:cubicBezTo>
                  <a:pt x="19858" y="55233"/>
                  <a:pt x="19927" y="55347"/>
                  <a:pt x="20018" y="55507"/>
                </a:cubicBezTo>
                <a:cubicBezTo>
                  <a:pt x="19790" y="55689"/>
                  <a:pt x="19539" y="55872"/>
                  <a:pt x="19311" y="56032"/>
                </a:cubicBezTo>
                <a:cubicBezTo>
                  <a:pt x="19470" y="56100"/>
                  <a:pt x="19607" y="56146"/>
                  <a:pt x="19790" y="56214"/>
                </a:cubicBezTo>
                <a:cubicBezTo>
                  <a:pt x="19721" y="56580"/>
                  <a:pt x="20155" y="56968"/>
                  <a:pt x="19744" y="57447"/>
                </a:cubicBezTo>
                <a:cubicBezTo>
                  <a:pt x="19699" y="57082"/>
                  <a:pt x="19653" y="56785"/>
                  <a:pt x="19607" y="56511"/>
                </a:cubicBezTo>
                <a:cubicBezTo>
                  <a:pt x="19356" y="56466"/>
                  <a:pt x="19151" y="56443"/>
                  <a:pt x="19196" y="56169"/>
                </a:cubicBezTo>
                <a:cubicBezTo>
                  <a:pt x="19151" y="55941"/>
                  <a:pt x="19242" y="55781"/>
                  <a:pt x="19470" y="55712"/>
                </a:cubicBezTo>
                <a:lnTo>
                  <a:pt x="19470" y="55370"/>
                </a:lnTo>
                <a:cubicBezTo>
                  <a:pt x="19562" y="55279"/>
                  <a:pt x="19676" y="55187"/>
                  <a:pt x="19767" y="55096"/>
                </a:cubicBezTo>
                <a:cubicBezTo>
                  <a:pt x="20087" y="54776"/>
                  <a:pt x="20612" y="54685"/>
                  <a:pt x="20749" y="54183"/>
                </a:cubicBezTo>
                <a:cubicBezTo>
                  <a:pt x="20749" y="54160"/>
                  <a:pt x="20840" y="54137"/>
                  <a:pt x="20931" y="54115"/>
                </a:cubicBezTo>
                <a:close/>
                <a:moveTo>
                  <a:pt x="14106" y="55553"/>
                </a:moveTo>
                <a:cubicBezTo>
                  <a:pt x="14243" y="55621"/>
                  <a:pt x="14335" y="55667"/>
                  <a:pt x="14449" y="55712"/>
                </a:cubicBezTo>
                <a:cubicBezTo>
                  <a:pt x="14426" y="55735"/>
                  <a:pt x="14426" y="55781"/>
                  <a:pt x="14426" y="55804"/>
                </a:cubicBezTo>
                <a:cubicBezTo>
                  <a:pt x="14106" y="56100"/>
                  <a:pt x="14175" y="56602"/>
                  <a:pt x="13924" y="56922"/>
                </a:cubicBezTo>
                <a:cubicBezTo>
                  <a:pt x="13901" y="56922"/>
                  <a:pt x="13855" y="56899"/>
                  <a:pt x="13787" y="56876"/>
                </a:cubicBezTo>
                <a:lnTo>
                  <a:pt x="13787" y="56876"/>
                </a:lnTo>
                <a:cubicBezTo>
                  <a:pt x="13924" y="57219"/>
                  <a:pt x="13581" y="57538"/>
                  <a:pt x="13878" y="57904"/>
                </a:cubicBezTo>
                <a:cubicBezTo>
                  <a:pt x="13718" y="57949"/>
                  <a:pt x="13559" y="57995"/>
                  <a:pt x="13399" y="58040"/>
                </a:cubicBezTo>
                <a:cubicBezTo>
                  <a:pt x="13353" y="57858"/>
                  <a:pt x="13308" y="57698"/>
                  <a:pt x="13239" y="57470"/>
                </a:cubicBezTo>
                <a:cubicBezTo>
                  <a:pt x="13125" y="57698"/>
                  <a:pt x="13056" y="57835"/>
                  <a:pt x="12988" y="57972"/>
                </a:cubicBezTo>
                <a:lnTo>
                  <a:pt x="12737" y="57972"/>
                </a:lnTo>
                <a:cubicBezTo>
                  <a:pt x="12668" y="57767"/>
                  <a:pt x="12600" y="57538"/>
                  <a:pt x="12509" y="57287"/>
                </a:cubicBezTo>
                <a:cubicBezTo>
                  <a:pt x="12760" y="57059"/>
                  <a:pt x="12988" y="56808"/>
                  <a:pt x="13216" y="56557"/>
                </a:cubicBezTo>
                <a:cubicBezTo>
                  <a:pt x="13193" y="56488"/>
                  <a:pt x="13148" y="56443"/>
                  <a:pt x="13102" y="56351"/>
                </a:cubicBezTo>
                <a:cubicBezTo>
                  <a:pt x="13399" y="56169"/>
                  <a:pt x="13718" y="55963"/>
                  <a:pt x="14061" y="55758"/>
                </a:cubicBezTo>
                <a:cubicBezTo>
                  <a:pt x="14061" y="55758"/>
                  <a:pt x="14084" y="55667"/>
                  <a:pt x="14106" y="55553"/>
                </a:cubicBezTo>
                <a:close/>
                <a:moveTo>
                  <a:pt x="52856" y="1"/>
                </a:moveTo>
                <a:cubicBezTo>
                  <a:pt x="52552" y="1"/>
                  <a:pt x="52284" y="125"/>
                  <a:pt x="52042" y="315"/>
                </a:cubicBezTo>
                <a:cubicBezTo>
                  <a:pt x="51745" y="544"/>
                  <a:pt x="51471" y="772"/>
                  <a:pt x="51198" y="1000"/>
                </a:cubicBezTo>
                <a:cubicBezTo>
                  <a:pt x="50832" y="1320"/>
                  <a:pt x="50490" y="1639"/>
                  <a:pt x="50148" y="1959"/>
                </a:cubicBezTo>
                <a:cubicBezTo>
                  <a:pt x="49828" y="2233"/>
                  <a:pt x="49554" y="2552"/>
                  <a:pt x="49257" y="2826"/>
                </a:cubicBezTo>
                <a:cubicBezTo>
                  <a:pt x="49075" y="2986"/>
                  <a:pt x="48892" y="3123"/>
                  <a:pt x="48687" y="3260"/>
                </a:cubicBezTo>
                <a:cubicBezTo>
                  <a:pt x="48550" y="3351"/>
                  <a:pt x="48390" y="3420"/>
                  <a:pt x="48230" y="3511"/>
                </a:cubicBezTo>
                <a:cubicBezTo>
                  <a:pt x="48071" y="3579"/>
                  <a:pt x="47888" y="3671"/>
                  <a:pt x="47728" y="3762"/>
                </a:cubicBezTo>
                <a:cubicBezTo>
                  <a:pt x="47568" y="3830"/>
                  <a:pt x="47409" y="3922"/>
                  <a:pt x="47249" y="4013"/>
                </a:cubicBezTo>
                <a:cubicBezTo>
                  <a:pt x="47226" y="3990"/>
                  <a:pt x="47203" y="3967"/>
                  <a:pt x="47203" y="3945"/>
                </a:cubicBezTo>
                <a:cubicBezTo>
                  <a:pt x="47226" y="3853"/>
                  <a:pt x="47272" y="3785"/>
                  <a:pt x="47317" y="3694"/>
                </a:cubicBezTo>
                <a:cubicBezTo>
                  <a:pt x="47180" y="3648"/>
                  <a:pt x="47043" y="3579"/>
                  <a:pt x="46929" y="3534"/>
                </a:cubicBezTo>
                <a:cubicBezTo>
                  <a:pt x="46861" y="2917"/>
                  <a:pt x="46633" y="2689"/>
                  <a:pt x="45719" y="2461"/>
                </a:cubicBezTo>
                <a:lnTo>
                  <a:pt x="45719" y="3123"/>
                </a:lnTo>
                <a:lnTo>
                  <a:pt x="45651" y="3123"/>
                </a:lnTo>
                <a:cubicBezTo>
                  <a:pt x="45583" y="3009"/>
                  <a:pt x="45537" y="2895"/>
                  <a:pt x="45468" y="2781"/>
                </a:cubicBezTo>
                <a:cubicBezTo>
                  <a:pt x="45354" y="2849"/>
                  <a:pt x="45240" y="2917"/>
                  <a:pt x="45126" y="3009"/>
                </a:cubicBezTo>
                <a:cubicBezTo>
                  <a:pt x="45103" y="2917"/>
                  <a:pt x="45103" y="2826"/>
                  <a:pt x="45080" y="2735"/>
                </a:cubicBezTo>
                <a:cubicBezTo>
                  <a:pt x="45012" y="2758"/>
                  <a:pt x="44943" y="2758"/>
                  <a:pt x="44875" y="2758"/>
                </a:cubicBezTo>
                <a:cubicBezTo>
                  <a:pt x="44692" y="3100"/>
                  <a:pt x="45035" y="3146"/>
                  <a:pt x="45126" y="3306"/>
                </a:cubicBezTo>
                <a:cubicBezTo>
                  <a:pt x="45058" y="3488"/>
                  <a:pt x="45012" y="3648"/>
                  <a:pt x="44966" y="3762"/>
                </a:cubicBezTo>
                <a:lnTo>
                  <a:pt x="44396" y="3762"/>
                </a:lnTo>
                <a:cubicBezTo>
                  <a:pt x="44350" y="3625"/>
                  <a:pt x="44282" y="3511"/>
                  <a:pt x="44236" y="3374"/>
                </a:cubicBezTo>
                <a:cubicBezTo>
                  <a:pt x="44167" y="3397"/>
                  <a:pt x="44122" y="3420"/>
                  <a:pt x="44099" y="3442"/>
                </a:cubicBezTo>
                <a:cubicBezTo>
                  <a:pt x="44145" y="3488"/>
                  <a:pt x="44190" y="3511"/>
                  <a:pt x="44282" y="3602"/>
                </a:cubicBezTo>
                <a:lnTo>
                  <a:pt x="43300" y="3602"/>
                </a:lnTo>
                <a:cubicBezTo>
                  <a:pt x="43300" y="3625"/>
                  <a:pt x="43277" y="3694"/>
                  <a:pt x="43254" y="3762"/>
                </a:cubicBezTo>
                <a:cubicBezTo>
                  <a:pt x="43078" y="3841"/>
                  <a:pt x="42905" y="3898"/>
                  <a:pt x="42739" y="3898"/>
                </a:cubicBezTo>
                <a:cubicBezTo>
                  <a:pt x="42518" y="3898"/>
                  <a:pt x="42308" y="3797"/>
                  <a:pt x="42113" y="3511"/>
                </a:cubicBezTo>
                <a:lnTo>
                  <a:pt x="42113" y="3511"/>
                </a:lnTo>
                <a:cubicBezTo>
                  <a:pt x="42136" y="3716"/>
                  <a:pt x="42159" y="3808"/>
                  <a:pt x="42159" y="3922"/>
                </a:cubicBezTo>
                <a:cubicBezTo>
                  <a:pt x="41976" y="3990"/>
                  <a:pt x="41816" y="4036"/>
                  <a:pt x="41611" y="4104"/>
                </a:cubicBezTo>
                <a:cubicBezTo>
                  <a:pt x="41634" y="3945"/>
                  <a:pt x="41634" y="3808"/>
                  <a:pt x="41657" y="3694"/>
                </a:cubicBezTo>
                <a:cubicBezTo>
                  <a:pt x="41474" y="3511"/>
                  <a:pt x="41063" y="3762"/>
                  <a:pt x="41040" y="3328"/>
                </a:cubicBezTo>
                <a:cubicBezTo>
                  <a:pt x="41177" y="3283"/>
                  <a:pt x="41314" y="3237"/>
                  <a:pt x="41451" y="3191"/>
                </a:cubicBezTo>
                <a:cubicBezTo>
                  <a:pt x="41565" y="3260"/>
                  <a:pt x="41679" y="3351"/>
                  <a:pt x="41748" y="3374"/>
                </a:cubicBezTo>
                <a:cubicBezTo>
                  <a:pt x="41816" y="3191"/>
                  <a:pt x="41908" y="2963"/>
                  <a:pt x="42022" y="2644"/>
                </a:cubicBezTo>
                <a:cubicBezTo>
                  <a:pt x="42136" y="2849"/>
                  <a:pt x="42204" y="2963"/>
                  <a:pt x="42273" y="3054"/>
                </a:cubicBezTo>
                <a:cubicBezTo>
                  <a:pt x="42455" y="2917"/>
                  <a:pt x="42638" y="2781"/>
                  <a:pt x="42752" y="2712"/>
                </a:cubicBezTo>
                <a:cubicBezTo>
                  <a:pt x="42729" y="2393"/>
                  <a:pt x="42729" y="2096"/>
                  <a:pt x="42729" y="1822"/>
                </a:cubicBezTo>
                <a:cubicBezTo>
                  <a:pt x="42729" y="1525"/>
                  <a:pt x="42729" y="1228"/>
                  <a:pt x="42570" y="977"/>
                </a:cubicBezTo>
                <a:cubicBezTo>
                  <a:pt x="42547" y="932"/>
                  <a:pt x="42478" y="932"/>
                  <a:pt x="42433" y="909"/>
                </a:cubicBezTo>
                <a:cubicBezTo>
                  <a:pt x="42364" y="1023"/>
                  <a:pt x="42319" y="1137"/>
                  <a:pt x="42273" y="1251"/>
                </a:cubicBezTo>
                <a:lnTo>
                  <a:pt x="41976" y="1251"/>
                </a:lnTo>
                <a:cubicBezTo>
                  <a:pt x="41862" y="1046"/>
                  <a:pt x="41748" y="863"/>
                  <a:pt x="41634" y="658"/>
                </a:cubicBezTo>
                <a:cubicBezTo>
                  <a:pt x="41497" y="749"/>
                  <a:pt x="41314" y="840"/>
                  <a:pt x="41200" y="932"/>
                </a:cubicBezTo>
                <a:cubicBezTo>
                  <a:pt x="41109" y="1160"/>
                  <a:pt x="41040" y="1365"/>
                  <a:pt x="40949" y="1594"/>
                </a:cubicBezTo>
                <a:cubicBezTo>
                  <a:pt x="40858" y="1502"/>
                  <a:pt x="40812" y="1457"/>
                  <a:pt x="40744" y="1411"/>
                </a:cubicBezTo>
                <a:cubicBezTo>
                  <a:pt x="40699" y="1654"/>
                  <a:pt x="40442" y="1960"/>
                  <a:pt x="40260" y="1960"/>
                </a:cubicBezTo>
                <a:cubicBezTo>
                  <a:pt x="40254" y="1960"/>
                  <a:pt x="40248" y="1960"/>
                  <a:pt x="40241" y="1959"/>
                </a:cubicBezTo>
                <a:cubicBezTo>
                  <a:pt x="40219" y="1890"/>
                  <a:pt x="40173" y="1822"/>
                  <a:pt x="40150" y="1708"/>
                </a:cubicBezTo>
                <a:cubicBezTo>
                  <a:pt x="40059" y="1708"/>
                  <a:pt x="39945" y="1685"/>
                  <a:pt x="39831" y="1685"/>
                </a:cubicBezTo>
                <a:cubicBezTo>
                  <a:pt x="39831" y="1708"/>
                  <a:pt x="39831" y="1731"/>
                  <a:pt x="39831" y="1753"/>
                </a:cubicBezTo>
                <a:cubicBezTo>
                  <a:pt x="39899" y="1753"/>
                  <a:pt x="39968" y="1753"/>
                  <a:pt x="40082" y="1776"/>
                </a:cubicBezTo>
                <a:cubicBezTo>
                  <a:pt x="40104" y="1982"/>
                  <a:pt x="40127" y="2210"/>
                  <a:pt x="40150" y="2461"/>
                </a:cubicBezTo>
                <a:cubicBezTo>
                  <a:pt x="39831" y="2393"/>
                  <a:pt x="39785" y="2164"/>
                  <a:pt x="39648" y="1959"/>
                </a:cubicBezTo>
                <a:cubicBezTo>
                  <a:pt x="39625" y="2073"/>
                  <a:pt x="39579" y="2210"/>
                  <a:pt x="39534" y="2347"/>
                </a:cubicBezTo>
                <a:cubicBezTo>
                  <a:pt x="39465" y="2347"/>
                  <a:pt x="39397" y="2347"/>
                  <a:pt x="39283" y="2324"/>
                </a:cubicBezTo>
                <a:cubicBezTo>
                  <a:pt x="39306" y="2233"/>
                  <a:pt x="39328" y="2141"/>
                  <a:pt x="39328" y="2073"/>
                </a:cubicBezTo>
                <a:cubicBezTo>
                  <a:pt x="39237" y="2050"/>
                  <a:pt x="39146" y="2050"/>
                  <a:pt x="39055" y="2050"/>
                </a:cubicBezTo>
                <a:cubicBezTo>
                  <a:pt x="39032" y="2141"/>
                  <a:pt x="38986" y="2256"/>
                  <a:pt x="38963" y="2370"/>
                </a:cubicBezTo>
                <a:cubicBezTo>
                  <a:pt x="39032" y="2415"/>
                  <a:pt x="39123" y="2438"/>
                  <a:pt x="39191" y="2461"/>
                </a:cubicBezTo>
                <a:cubicBezTo>
                  <a:pt x="39214" y="2598"/>
                  <a:pt x="39191" y="2758"/>
                  <a:pt x="39260" y="2872"/>
                </a:cubicBezTo>
                <a:cubicBezTo>
                  <a:pt x="39306" y="3009"/>
                  <a:pt x="39374" y="3123"/>
                  <a:pt x="39191" y="3237"/>
                </a:cubicBezTo>
                <a:cubicBezTo>
                  <a:pt x="39077" y="3009"/>
                  <a:pt x="38986" y="2803"/>
                  <a:pt x="38918" y="2598"/>
                </a:cubicBezTo>
                <a:cubicBezTo>
                  <a:pt x="38758" y="2529"/>
                  <a:pt x="38644" y="2461"/>
                  <a:pt x="38507" y="2370"/>
                </a:cubicBezTo>
                <a:lnTo>
                  <a:pt x="38507" y="1571"/>
                </a:lnTo>
                <a:cubicBezTo>
                  <a:pt x="38415" y="1799"/>
                  <a:pt x="38347" y="1959"/>
                  <a:pt x="38278" y="2096"/>
                </a:cubicBezTo>
                <a:cubicBezTo>
                  <a:pt x="38210" y="1913"/>
                  <a:pt x="38164" y="1731"/>
                  <a:pt x="38096" y="1571"/>
                </a:cubicBezTo>
                <a:lnTo>
                  <a:pt x="38050" y="1571"/>
                </a:lnTo>
                <a:lnTo>
                  <a:pt x="38050" y="1845"/>
                </a:lnTo>
                <a:cubicBezTo>
                  <a:pt x="37457" y="2004"/>
                  <a:pt x="37046" y="2415"/>
                  <a:pt x="36681" y="2895"/>
                </a:cubicBezTo>
                <a:cubicBezTo>
                  <a:pt x="36658" y="2940"/>
                  <a:pt x="36589" y="2963"/>
                  <a:pt x="36521" y="2986"/>
                </a:cubicBezTo>
                <a:cubicBezTo>
                  <a:pt x="35585" y="3465"/>
                  <a:pt x="34786" y="4104"/>
                  <a:pt x="34079" y="4903"/>
                </a:cubicBezTo>
                <a:cubicBezTo>
                  <a:pt x="33919" y="5086"/>
                  <a:pt x="33736" y="5268"/>
                  <a:pt x="33531" y="5451"/>
                </a:cubicBezTo>
                <a:cubicBezTo>
                  <a:pt x="33211" y="5771"/>
                  <a:pt x="32869" y="6045"/>
                  <a:pt x="32572" y="6387"/>
                </a:cubicBezTo>
                <a:cubicBezTo>
                  <a:pt x="31956" y="7049"/>
                  <a:pt x="31385" y="7756"/>
                  <a:pt x="30792" y="8441"/>
                </a:cubicBezTo>
                <a:cubicBezTo>
                  <a:pt x="30335" y="8966"/>
                  <a:pt x="29856" y="9468"/>
                  <a:pt x="29399" y="9993"/>
                </a:cubicBezTo>
                <a:cubicBezTo>
                  <a:pt x="29240" y="10199"/>
                  <a:pt x="29125" y="10450"/>
                  <a:pt x="28943" y="10724"/>
                </a:cubicBezTo>
                <a:cubicBezTo>
                  <a:pt x="28715" y="10747"/>
                  <a:pt x="28715" y="10747"/>
                  <a:pt x="28509" y="11135"/>
                </a:cubicBezTo>
                <a:cubicBezTo>
                  <a:pt x="28555" y="11249"/>
                  <a:pt x="28623" y="11363"/>
                  <a:pt x="28669" y="11500"/>
                </a:cubicBezTo>
                <a:cubicBezTo>
                  <a:pt x="28555" y="11614"/>
                  <a:pt x="28441" y="11728"/>
                  <a:pt x="28327" y="11819"/>
                </a:cubicBezTo>
                <a:cubicBezTo>
                  <a:pt x="27665" y="11888"/>
                  <a:pt x="27596" y="11979"/>
                  <a:pt x="27619" y="12687"/>
                </a:cubicBezTo>
                <a:cubicBezTo>
                  <a:pt x="27619" y="12778"/>
                  <a:pt x="27573" y="12892"/>
                  <a:pt x="27551" y="13006"/>
                </a:cubicBezTo>
                <a:cubicBezTo>
                  <a:pt x="27414" y="12938"/>
                  <a:pt x="27322" y="12892"/>
                  <a:pt x="27231" y="12846"/>
                </a:cubicBezTo>
                <a:cubicBezTo>
                  <a:pt x="27254" y="12755"/>
                  <a:pt x="27277" y="12710"/>
                  <a:pt x="27277" y="12618"/>
                </a:cubicBezTo>
                <a:lnTo>
                  <a:pt x="27277" y="12618"/>
                </a:lnTo>
                <a:cubicBezTo>
                  <a:pt x="27140" y="12687"/>
                  <a:pt x="27048" y="12710"/>
                  <a:pt x="26957" y="12755"/>
                </a:cubicBezTo>
                <a:cubicBezTo>
                  <a:pt x="26911" y="12595"/>
                  <a:pt x="26866" y="12458"/>
                  <a:pt x="26843" y="12344"/>
                </a:cubicBezTo>
                <a:cubicBezTo>
                  <a:pt x="26781" y="12319"/>
                  <a:pt x="26726" y="12309"/>
                  <a:pt x="26677" y="12309"/>
                </a:cubicBezTo>
                <a:cubicBezTo>
                  <a:pt x="26455" y="12309"/>
                  <a:pt x="26345" y="12525"/>
                  <a:pt x="26158" y="12618"/>
                </a:cubicBezTo>
                <a:cubicBezTo>
                  <a:pt x="26041" y="12525"/>
                  <a:pt x="25935" y="12490"/>
                  <a:pt x="25835" y="12490"/>
                </a:cubicBezTo>
                <a:cubicBezTo>
                  <a:pt x="25642" y="12490"/>
                  <a:pt x="25471" y="12619"/>
                  <a:pt x="25291" y="12710"/>
                </a:cubicBezTo>
                <a:cubicBezTo>
                  <a:pt x="25017" y="12801"/>
                  <a:pt x="24720" y="12915"/>
                  <a:pt x="24469" y="13006"/>
                </a:cubicBezTo>
                <a:cubicBezTo>
                  <a:pt x="24355" y="13166"/>
                  <a:pt x="24241" y="13303"/>
                  <a:pt x="24172" y="13417"/>
                </a:cubicBezTo>
                <a:cubicBezTo>
                  <a:pt x="24158" y="13416"/>
                  <a:pt x="24144" y="13416"/>
                  <a:pt x="24130" y="13416"/>
                </a:cubicBezTo>
                <a:cubicBezTo>
                  <a:pt x="23646" y="13416"/>
                  <a:pt x="23233" y="13796"/>
                  <a:pt x="23122" y="14284"/>
                </a:cubicBezTo>
                <a:cubicBezTo>
                  <a:pt x="23045" y="14262"/>
                  <a:pt x="22975" y="14250"/>
                  <a:pt x="22909" y="14250"/>
                </a:cubicBezTo>
                <a:cubicBezTo>
                  <a:pt x="22643" y="14250"/>
                  <a:pt x="22456" y="14443"/>
                  <a:pt x="22255" y="14901"/>
                </a:cubicBezTo>
                <a:cubicBezTo>
                  <a:pt x="22213" y="14890"/>
                  <a:pt x="22177" y="14886"/>
                  <a:pt x="22145" y="14886"/>
                </a:cubicBezTo>
                <a:cubicBezTo>
                  <a:pt x="21898" y="14886"/>
                  <a:pt x="21922" y="15173"/>
                  <a:pt x="21821" y="15334"/>
                </a:cubicBezTo>
                <a:cubicBezTo>
                  <a:pt x="21707" y="15403"/>
                  <a:pt x="21570" y="15471"/>
                  <a:pt x="21456" y="15540"/>
                </a:cubicBezTo>
                <a:lnTo>
                  <a:pt x="21456" y="16088"/>
                </a:lnTo>
                <a:cubicBezTo>
                  <a:pt x="21547" y="16110"/>
                  <a:pt x="21593" y="16133"/>
                  <a:pt x="21707" y="16179"/>
                </a:cubicBezTo>
                <a:cubicBezTo>
                  <a:pt x="21570" y="16293"/>
                  <a:pt x="21799" y="16521"/>
                  <a:pt x="21547" y="16613"/>
                </a:cubicBezTo>
                <a:cubicBezTo>
                  <a:pt x="21593" y="16635"/>
                  <a:pt x="21662" y="16658"/>
                  <a:pt x="21730" y="16681"/>
                </a:cubicBezTo>
                <a:cubicBezTo>
                  <a:pt x="21570" y="17023"/>
                  <a:pt x="21411" y="17343"/>
                  <a:pt x="21228" y="17663"/>
                </a:cubicBezTo>
                <a:cubicBezTo>
                  <a:pt x="21228" y="17685"/>
                  <a:pt x="21159" y="17685"/>
                  <a:pt x="21114" y="17708"/>
                </a:cubicBezTo>
                <a:cubicBezTo>
                  <a:pt x="20863" y="17434"/>
                  <a:pt x="21274" y="17366"/>
                  <a:pt x="21274" y="17183"/>
                </a:cubicBezTo>
                <a:cubicBezTo>
                  <a:pt x="21251" y="16955"/>
                  <a:pt x="21296" y="16772"/>
                  <a:pt x="21479" y="16658"/>
                </a:cubicBezTo>
                <a:cubicBezTo>
                  <a:pt x="21365" y="16613"/>
                  <a:pt x="21228" y="16567"/>
                  <a:pt x="21091" y="16521"/>
                </a:cubicBezTo>
                <a:cubicBezTo>
                  <a:pt x="21068" y="16704"/>
                  <a:pt x="21045" y="16841"/>
                  <a:pt x="21000" y="17069"/>
                </a:cubicBezTo>
                <a:cubicBezTo>
                  <a:pt x="20863" y="16772"/>
                  <a:pt x="20771" y="16521"/>
                  <a:pt x="20680" y="16293"/>
                </a:cubicBezTo>
                <a:cubicBezTo>
                  <a:pt x="20657" y="16293"/>
                  <a:pt x="20634" y="16293"/>
                  <a:pt x="20612" y="16316"/>
                </a:cubicBezTo>
                <a:cubicBezTo>
                  <a:pt x="20634" y="16430"/>
                  <a:pt x="20657" y="16567"/>
                  <a:pt x="20680" y="16727"/>
                </a:cubicBezTo>
                <a:cubicBezTo>
                  <a:pt x="20585" y="16679"/>
                  <a:pt x="20496" y="16656"/>
                  <a:pt x="20416" y="16656"/>
                </a:cubicBezTo>
                <a:cubicBezTo>
                  <a:pt x="20267" y="16656"/>
                  <a:pt x="20154" y="16737"/>
                  <a:pt x="20110" y="16887"/>
                </a:cubicBezTo>
                <a:cubicBezTo>
                  <a:pt x="20041" y="17183"/>
                  <a:pt x="19813" y="17297"/>
                  <a:pt x="19630" y="17457"/>
                </a:cubicBezTo>
                <a:cubicBezTo>
                  <a:pt x="19585" y="17480"/>
                  <a:pt x="19562" y="17526"/>
                  <a:pt x="19539" y="17548"/>
                </a:cubicBezTo>
                <a:cubicBezTo>
                  <a:pt x="19630" y="17571"/>
                  <a:pt x="19676" y="17594"/>
                  <a:pt x="19767" y="17617"/>
                </a:cubicBezTo>
                <a:cubicBezTo>
                  <a:pt x="19790" y="17731"/>
                  <a:pt x="19836" y="17868"/>
                  <a:pt x="19858" y="18005"/>
                </a:cubicBezTo>
                <a:cubicBezTo>
                  <a:pt x="19653" y="18051"/>
                  <a:pt x="19448" y="18096"/>
                  <a:pt x="19196" y="18142"/>
                </a:cubicBezTo>
                <a:cubicBezTo>
                  <a:pt x="19151" y="18119"/>
                  <a:pt x="19060" y="18051"/>
                  <a:pt x="18877" y="17937"/>
                </a:cubicBezTo>
                <a:lnTo>
                  <a:pt x="18877" y="18827"/>
                </a:lnTo>
                <a:cubicBezTo>
                  <a:pt x="18763" y="18644"/>
                  <a:pt x="18694" y="18553"/>
                  <a:pt x="18626" y="18461"/>
                </a:cubicBezTo>
                <a:cubicBezTo>
                  <a:pt x="18512" y="18621"/>
                  <a:pt x="18420" y="18758"/>
                  <a:pt x="18306" y="18895"/>
                </a:cubicBezTo>
                <a:cubicBezTo>
                  <a:pt x="18010" y="19238"/>
                  <a:pt x="17690" y="19580"/>
                  <a:pt x="17393" y="19922"/>
                </a:cubicBezTo>
                <a:cubicBezTo>
                  <a:pt x="17234" y="20128"/>
                  <a:pt x="17142" y="20424"/>
                  <a:pt x="16937" y="20584"/>
                </a:cubicBezTo>
                <a:cubicBezTo>
                  <a:pt x="16389" y="20995"/>
                  <a:pt x="16001" y="21543"/>
                  <a:pt x="15704" y="22136"/>
                </a:cubicBezTo>
                <a:cubicBezTo>
                  <a:pt x="15681" y="22182"/>
                  <a:pt x="15659" y="22228"/>
                  <a:pt x="15659" y="22273"/>
                </a:cubicBezTo>
                <a:cubicBezTo>
                  <a:pt x="15727" y="22387"/>
                  <a:pt x="15796" y="22479"/>
                  <a:pt x="15864" y="22570"/>
                </a:cubicBezTo>
                <a:cubicBezTo>
                  <a:pt x="15796" y="22730"/>
                  <a:pt x="15727" y="22867"/>
                  <a:pt x="15659" y="23072"/>
                </a:cubicBezTo>
                <a:cubicBezTo>
                  <a:pt x="15476" y="22958"/>
                  <a:pt x="15316" y="22844"/>
                  <a:pt x="15111" y="22730"/>
                </a:cubicBezTo>
                <a:lnTo>
                  <a:pt x="15111" y="22730"/>
                </a:lnTo>
                <a:cubicBezTo>
                  <a:pt x="15134" y="22867"/>
                  <a:pt x="15134" y="22958"/>
                  <a:pt x="15156" y="23072"/>
                </a:cubicBezTo>
                <a:cubicBezTo>
                  <a:pt x="14860" y="23506"/>
                  <a:pt x="14358" y="23757"/>
                  <a:pt x="14061" y="24213"/>
                </a:cubicBezTo>
                <a:cubicBezTo>
                  <a:pt x="13878" y="24487"/>
                  <a:pt x="13741" y="24716"/>
                  <a:pt x="13673" y="25012"/>
                </a:cubicBezTo>
                <a:cubicBezTo>
                  <a:pt x="13604" y="24990"/>
                  <a:pt x="13559" y="24944"/>
                  <a:pt x="13445" y="24875"/>
                </a:cubicBezTo>
                <a:cubicBezTo>
                  <a:pt x="13308" y="25126"/>
                  <a:pt x="13171" y="25355"/>
                  <a:pt x="13079" y="25492"/>
                </a:cubicBezTo>
                <a:cubicBezTo>
                  <a:pt x="13056" y="25720"/>
                  <a:pt x="13056" y="25857"/>
                  <a:pt x="13034" y="26017"/>
                </a:cubicBezTo>
                <a:cubicBezTo>
                  <a:pt x="12851" y="26039"/>
                  <a:pt x="12737" y="26039"/>
                  <a:pt x="12577" y="26062"/>
                </a:cubicBezTo>
                <a:cubicBezTo>
                  <a:pt x="12143" y="26679"/>
                  <a:pt x="11710" y="27295"/>
                  <a:pt x="11299" y="27888"/>
                </a:cubicBezTo>
                <a:cubicBezTo>
                  <a:pt x="11322" y="28025"/>
                  <a:pt x="11345" y="28139"/>
                  <a:pt x="11367" y="28254"/>
                </a:cubicBezTo>
                <a:cubicBezTo>
                  <a:pt x="11094" y="28345"/>
                  <a:pt x="10888" y="28505"/>
                  <a:pt x="10865" y="28801"/>
                </a:cubicBezTo>
                <a:cubicBezTo>
                  <a:pt x="10523" y="28893"/>
                  <a:pt x="10477" y="29144"/>
                  <a:pt x="10569" y="29463"/>
                </a:cubicBezTo>
                <a:lnTo>
                  <a:pt x="10066" y="29463"/>
                </a:lnTo>
                <a:cubicBezTo>
                  <a:pt x="10203" y="29692"/>
                  <a:pt x="10363" y="29806"/>
                  <a:pt x="10409" y="29965"/>
                </a:cubicBezTo>
                <a:cubicBezTo>
                  <a:pt x="10432" y="30102"/>
                  <a:pt x="10660" y="30308"/>
                  <a:pt x="10340" y="30445"/>
                </a:cubicBezTo>
                <a:cubicBezTo>
                  <a:pt x="10317" y="30376"/>
                  <a:pt x="10272" y="30285"/>
                  <a:pt x="10272" y="30239"/>
                </a:cubicBezTo>
                <a:cubicBezTo>
                  <a:pt x="10158" y="30285"/>
                  <a:pt x="10066" y="30331"/>
                  <a:pt x="9884" y="30399"/>
                </a:cubicBezTo>
                <a:cubicBezTo>
                  <a:pt x="9929" y="30216"/>
                  <a:pt x="9975" y="30102"/>
                  <a:pt x="9998" y="29988"/>
                </a:cubicBezTo>
                <a:cubicBezTo>
                  <a:pt x="9975" y="29988"/>
                  <a:pt x="9975" y="29965"/>
                  <a:pt x="9952" y="29965"/>
                </a:cubicBezTo>
                <a:cubicBezTo>
                  <a:pt x="9861" y="30125"/>
                  <a:pt x="9770" y="30285"/>
                  <a:pt x="9724" y="30399"/>
                </a:cubicBezTo>
                <a:cubicBezTo>
                  <a:pt x="9792" y="30673"/>
                  <a:pt x="9861" y="30924"/>
                  <a:pt x="9929" y="31152"/>
                </a:cubicBezTo>
                <a:cubicBezTo>
                  <a:pt x="9815" y="31335"/>
                  <a:pt x="9724" y="31495"/>
                  <a:pt x="9610" y="31723"/>
                </a:cubicBezTo>
                <a:cubicBezTo>
                  <a:pt x="9587" y="31518"/>
                  <a:pt x="9564" y="31426"/>
                  <a:pt x="9541" y="31289"/>
                </a:cubicBezTo>
                <a:cubicBezTo>
                  <a:pt x="9427" y="31312"/>
                  <a:pt x="9359" y="31335"/>
                  <a:pt x="9313" y="31358"/>
                </a:cubicBezTo>
                <a:cubicBezTo>
                  <a:pt x="9382" y="31654"/>
                  <a:pt x="9427" y="31906"/>
                  <a:pt x="9496" y="32134"/>
                </a:cubicBezTo>
                <a:cubicBezTo>
                  <a:pt x="9313" y="32316"/>
                  <a:pt x="9153" y="32499"/>
                  <a:pt x="8948" y="32704"/>
                </a:cubicBezTo>
                <a:cubicBezTo>
                  <a:pt x="9108" y="32750"/>
                  <a:pt x="9222" y="32796"/>
                  <a:pt x="9359" y="32864"/>
                </a:cubicBezTo>
                <a:cubicBezTo>
                  <a:pt x="9359" y="32978"/>
                  <a:pt x="9336" y="33092"/>
                  <a:pt x="9290" y="33321"/>
                </a:cubicBezTo>
                <a:cubicBezTo>
                  <a:pt x="9219" y="33230"/>
                  <a:pt x="9164" y="33198"/>
                  <a:pt x="9117" y="33198"/>
                </a:cubicBezTo>
                <a:cubicBezTo>
                  <a:pt x="9009" y="33198"/>
                  <a:pt x="8945" y="33370"/>
                  <a:pt x="8820" y="33370"/>
                </a:cubicBezTo>
                <a:cubicBezTo>
                  <a:pt x="8810" y="33370"/>
                  <a:pt x="8799" y="33369"/>
                  <a:pt x="8788" y="33366"/>
                </a:cubicBezTo>
                <a:cubicBezTo>
                  <a:pt x="8811" y="33252"/>
                  <a:pt x="8811" y="33138"/>
                  <a:pt x="8834" y="33024"/>
                </a:cubicBezTo>
                <a:cubicBezTo>
                  <a:pt x="8743" y="33001"/>
                  <a:pt x="8651" y="32978"/>
                  <a:pt x="8583" y="32956"/>
                </a:cubicBezTo>
                <a:cubicBezTo>
                  <a:pt x="8560" y="32841"/>
                  <a:pt x="8560" y="32773"/>
                  <a:pt x="8537" y="32613"/>
                </a:cubicBezTo>
                <a:cubicBezTo>
                  <a:pt x="8423" y="32750"/>
                  <a:pt x="8377" y="32796"/>
                  <a:pt x="8309" y="32864"/>
                </a:cubicBezTo>
                <a:cubicBezTo>
                  <a:pt x="8263" y="32796"/>
                  <a:pt x="8218" y="32750"/>
                  <a:pt x="8126" y="32636"/>
                </a:cubicBezTo>
                <a:cubicBezTo>
                  <a:pt x="7829" y="33115"/>
                  <a:pt x="7533" y="33549"/>
                  <a:pt x="7259" y="33983"/>
                </a:cubicBezTo>
                <a:cubicBezTo>
                  <a:pt x="7305" y="34348"/>
                  <a:pt x="7350" y="34736"/>
                  <a:pt x="7419" y="35192"/>
                </a:cubicBezTo>
                <a:cubicBezTo>
                  <a:pt x="7236" y="35078"/>
                  <a:pt x="7145" y="35010"/>
                  <a:pt x="7053" y="34941"/>
                </a:cubicBezTo>
                <a:lnTo>
                  <a:pt x="7053" y="34941"/>
                </a:lnTo>
                <a:cubicBezTo>
                  <a:pt x="7099" y="35215"/>
                  <a:pt x="7213" y="35398"/>
                  <a:pt x="7419" y="35535"/>
                </a:cubicBezTo>
                <a:cubicBezTo>
                  <a:pt x="7533" y="35603"/>
                  <a:pt x="7670" y="35695"/>
                  <a:pt x="7601" y="35900"/>
                </a:cubicBezTo>
                <a:cubicBezTo>
                  <a:pt x="7578" y="35923"/>
                  <a:pt x="7647" y="35991"/>
                  <a:pt x="7693" y="36037"/>
                </a:cubicBezTo>
                <a:cubicBezTo>
                  <a:pt x="7715" y="35877"/>
                  <a:pt x="7738" y="35717"/>
                  <a:pt x="7784" y="35489"/>
                </a:cubicBezTo>
                <a:cubicBezTo>
                  <a:pt x="7989" y="35649"/>
                  <a:pt x="8103" y="35740"/>
                  <a:pt x="8240" y="35832"/>
                </a:cubicBezTo>
                <a:cubicBezTo>
                  <a:pt x="8372" y="35744"/>
                  <a:pt x="8144" y="35465"/>
                  <a:pt x="8413" y="35465"/>
                </a:cubicBezTo>
                <a:cubicBezTo>
                  <a:pt x="8423" y="35465"/>
                  <a:pt x="8434" y="35465"/>
                  <a:pt x="8446" y="35466"/>
                </a:cubicBezTo>
                <a:cubicBezTo>
                  <a:pt x="8423" y="35238"/>
                  <a:pt x="8377" y="35010"/>
                  <a:pt x="8354" y="34850"/>
                </a:cubicBezTo>
                <a:cubicBezTo>
                  <a:pt x="8651" y="34553"/>
                  <a:pt x="8902" y="34279"/>
                  <a:pt x="9153" y="34005"/>
                </a:cubicBezTo>
                <a:cubicBezTo>
                  <a:pt x="9085" y="33754"/>
                  <a:pt x="9062" y="33526"/>
                  <a:pt x="9313" y="33344"/>
                </a:cubicBezTo>
                <a:cubicBezTo>
                  <a:pt x="9450" y="33435"/>
                  <a:pt x="9564" y="33503"/>
                  <a:pt x="9701" y="33595"/>
                </a:cubicBezTo>
                <a:cubicBezTo>
                  <a:pt x="9747" y="33777"/>
                  <a:pt x="9815" y="33960"/>
                  <a:pt x="9861" y="34188"/>
                </a:cubicBezTo>
                <a:cubicBezTo>
                  <a:pt x="9998" y="34165"/>
                  <a:pt x="10089" y="34165"/>
                  <a:pt x="10295" y="34142"/>
                </a:cubicBezTo>
                <a:lnTo>
                  <a:pt x="10295" y="34142"/>
                </a:lnTo>
                <a:cubicBezTo>
                  <a:pt x="9929" y="34690"/>
                  <a:pt x="9633" y="35170"/>
                  <a:pt x="9290" y="35695"/>
                </a:cubicBezTo>
                <a:cubicBezTo>
                  <a:pt x="9153" y="35695"/>
                  <a:pt x="8994" y="35717"/>
                  <a:pt x="8811" y="35740"/>
                </a:cubicBezTo>
                <a:cubicBezTo>
                  <a:pt x="8788" y="35580"/>
                  <a:pt x="8765" y="35466"/>
                  <a:pt x="8743" y="35375"/>
                </a:cubicBezTo>
                <a:cubicBezTo>
                  <a:pt x="8674" y="35421"/>
                  <a:pt x="8583" y="35466"/>
                  <a:pt x="8491" y="35512"/>
                </a:cubicBezTo>
                <a:cubicBezTo>
                  <a:pt x="8560" y="35603"/>
                  <a:pt x="8628" y="35695"/>
                  <a:pt x="8697" y="35809"/>
                </a:cubicBezTo>
                <a:cubicBezTo>
                  <a:pt x="8743" y="35900"/>
                  <a:pt x="8765" y="36014"/>
                  <a:pt x="8811" y="36174"/>
                </a:cubicBezTo>
                <a:cubicBezTo>
                  <a:pt x="8788" y="36265"/>
                  <a:pt x="8743" y="36402"/>
                  <a:pt x="8651" y="36608"/>
                </a:cubicBezTo>
                <a:cubicBezTo>
                  <a:pt x="8583" y="36471"/>
                  <a:pt x="8537" y="36379"/>
                  <a:pt x="8491" y="36311"/>
                </a:cubicBezTo>
                <a:cubicBezTo>
                  <a:pt x="8377" y="36334"/>
                  <a:pt x="8263" y="36356"/>
                  <a:pt x="8103" y="36379"/>
                </a:cubicBezTo>
                <a:cubicBezTo>
                  <a:pt x="8035" y="36265"/>
                  <a:pt x="7989" y="36151"/>
                  <a:pt x="7921" y="36037"/>
                </a:cubicBezTo>
                <a:cubicBezTo>
                  <a:pt x="7898" y="36083"/>
                  <a:pt x="7875" y="36128"/>
                  <a:pt x="7829" y="36174"/>
                </a:cubicBezTo>
                <a:cubicBezTo>
                  <a:pt x="7852" y="36334"/>
                  <a:pt x="7898" y="36471"/>
                  <a:pt x="7921" y="36653"/>
                </a:cubicBezTo>
                <a:cubicBezTo>
                  <a:pt x="8058" y="36562"/>
                  <a:pt x="8172" y="36516"/>
                  <a:pt x="8286" y="36425"/>
                </a:cubicBezTo>
                <a:cubicBezTo>
                  <a:pt x="8377" y="36493"/>
                  <a:pt x="8469" y="36585"/>
                  <a:pt x="8606" y="36699"/>
                </a:cubicBezTo>
                <a:cubicBezTo>
                  <a:pt x="8469" y="36767"/>
                  <a:pt x="8377" y="36813"/>
                  <a:pt x="8240" y="36881"/>
                </a:cubicBezTo>
                <a:cubicBezTo>
                  <a:pt x="8195" y="37018"/>
                  <a:pt x="8149" y="37201"/>
                  <a:pt x="8103" y="37406"/>
                </a:cubicBezTo>
                <a:cubicBezTo>
                  <a:pt x="7989" y="37361"/>
                  <a:pt x="7898" y="37338"/>
                  <a:pt x="7784" y="37292"/>
                </a:cubicBezTo>
                <a:lnTo>
                  <a:pt x="7784" y="37292"/>
                </a:lnTo>
                <a:cubicBezTo>
                  <a:pt x="7784" y="37498"/>
                  <a:pt x="7807" y="37658"/>
                  <a:pt x="7829" y="37840"/>
                </a:cubicBezTo>
                <a:cubicBezTo>
                  <a:pt x="7738" y="37931"/>
                  <a:pt x="7647" y="38046"/>
                  <a:pt x="7556" y="38137"/>
                </a:cubicBezTo>
                <a:cubicBezTo>
                  <a:pt x="7624" y="38205"/>
                  <a:pt x="7693" y="38274"/>
                  <a:pt x="7761" y="38342"/>
                </a:cubicBezTo>
                <a:cubicBezTo>
                  <a:pt x="7510" y="38434"/>
                  <a:pt x="7282" y="38548"/>
                  <a:pt x="7076" y="38616"/>
                </a:cubicBezTo>
                <a:cubicBezTo>
                  <a:pt x="6939" y="38890"/>
                  <a:pt x="6802" y="39118"/>
                  <a:pt x="6688" y="39369"/>
                </a:cubicBezTo>
                <a:cubicBezTo>
                  <a:pt x="6597" y="39347"/>
                  <a:pt x="6528" y="39347"/>
                  <a:pt x="6460" y="39347"/>
                </a:cubicBezTo>
                <a:cubicBezTo>
                  <a:pt x="6460" y="39564"/>
                  <a:pt x="6426" y="39748"/>
                  <a:pt x="6178" y="39748"/>
                </a:cubicBezTo>
                <a:cubicBezTo>
                  <a:pt x="6140" y="39748"/>
                  <a:pt x="6097" y="39744"/>
                  <a:pt x="6049" y="39735"/>
                </a:cubicBezTo>
                <a:cubicBezTo>
                  <a:pt x="6095" y="39392"/>
                  <a:pt x="6140" y="39073"/>
                  <a:pt x="6186" y="38730"/>
                </a:cubicBezTo>
                <a:lnTo>
                  <a:pt x="5889" y="38730"/>
                </a:lnTo>
                <a:cubicBezTo>
                  <a:pt x="5752" y="38548"/>
                  <a:pt x="5615" y="38365"/>
                  <a:pt x="5478" y="38183"/>
                </a:cubicBezTo>
                <a:cubicBezTo>
                  <a:pt x="5410" y="38205"/>
                  <a:pt x="5342" y="38251"/>
                  <a:pt x="5296" y="38274"/>
                </a:cubicBezTo>
                <a:cubicBezTo>
                  <a:pt x="5068" y="38068"/>
                  <a:pt x="5227" y="37931"/>
                  <a:pt x="5319" y="37749"/>
                </a:cubicBezTo>
                <a:cubicBezTo>
                  <a:pt x="5410" y="37612"/>
                  <a:pt x="5456" y="37429"/>
                  <a:pt x="5547" y="37155"/>
                </a:cubicBezTo>
                <a:cubicBezTo>
                  <a:pt x="5684" y="37384"/>
                  <a:pt x="5798" y="37543"/>
                  <a:pt x="5912" y="37749"/>
                </a:cubicBezTo>
                <a:cubicBezTo>
                  <a:pt x="5798" y="37840"/>
                  <a:pt x="5684" y="37909"/>
                  <a:pt x="5570" y="37977"/>
                </a:cubicBezTo>
                <a:cubicBezTo>
                  <a:pt x="5638" y="38046"/>
                  <a:pt x="5684" y="38114"/>
                  <a:pt x="5775" y="38251"/>
                </a:cubicBezTo>
                <a:cubicBezTo>
                  <a:pt x="5844" y="38160"/>
                  <a:pt x="5867" y="38091"/>
                  <a:pt x="5889" y="38091"/>
                </a:cubicBezTo>
                <a:cubicBezTo>
                  <a:pt x="6049" y="38251"/>
                  <a:pt x="6232" y="38411"/>
                  <a:pt x="6460" y="38616"/>
                </a:cubicBezTo>
                <a:lnTo>
                  <a:pt x="6460" y="38981"/>
                </a:lnTo>
                <a:cubicBezTo>
                  <a:pt x="6597" y="38867"/>
                  <a:pt x="6711" y="38799"/>
                  <a:pt x="6802" y="38730"/>
                </a:cubicBezTo>
                <a:cubicBezTo>
                  <a:pt x="6734" y="38456"/>
                  <a:pt x="6665" y="38205"/>
                  <a:pt x="6551" y="37863"/>
                </a:cubicBezTo>
                <a:cubicBezTo>
                  <a:pt x="6597" y="37794"/>
                  <a:pt x="6688" y="37635"/>
                  <a:pt x="6802" y="37475"/>
                </a:cubicBezTo>
                <a:cubicBezTo>
                  <a:pt x="6825" y="37498"/>
                  <a:pt x="6848" y="37498"/>
                  <a:pt x="6871" y="37521"/>
                </a:cubicBezTo>
                <a:lnTo>
                  <a:pt x="6871" y="37703"/>
                </a:lnTo>
                <a:cubicBezTo>
                  <a:pt x="6939" y="37703"/>
                  <a:pt x="7008" y="37680"/>
                  <a:pt x="7099" y="37658"/>
                </a:cubicBezTo>
                <a:cubicBezTo>
                  <a:pt x="7008" y="37338"/>
                  <a:pt x="6620" y="37292"/>
                  <a:pt x="6506" y="36973"/>
                </a:cubicBezTo>
                <a:cubicBezTo>
                  <a:pt x="6620" y="36859"/>
                  <a:pt x="6757" y="36722"/>
                  <a:pt x="6894" y="36585"/>
                </a:cubicBezTo>
                <a:cubicBezTo>
                  <a:pt x="6894" y="36493"/>
                  <a:pt x="6871" y="36379"/>
                  <a:pt x="6871" y="36265"/>
                </a:cubicBezTo>
                <a:cubicBezTo>
                  <a:pt x="6885" y="36263"/>
                  <a:pt x="6898" y="36262"/>
                  <a:pt x="6912" y="36262"/>
                </a:cubicBezTo>
                <a:cubicBezTo>
                  <a:pt x="7053" y="36262"/>
                  <a:pt x="7164" y="36366"/>
                  <a:pt x="7122" y="36471"/>
                </a:cubicBezTo>
                <a:cubicBezTo>
                  <a:pt x="7008" y="36699"/>
                  <a:pt x="7122" y="36836"/>
                  <a:pt x="7236" y="36973"/>
                </a:cubicBezTo>
                <a:lnTo>
                  <a:pt x="7738" y="36973"/>
                </a:lnTo>
                <a:cubicBezTo>
                  <a:pt x="7578" y="36881"/>
                  <a:pt x="7487" y="36836"/>
                  <a:pt x="7350" y="36767"/>
                </a:cubicBezTo>
                <a:cubicBezTo>
                  <a:pt x="7396" y="36676"/>
                  <a:pt x="7441" y="36562"/>
                  <a:pt x="7464" y="36471"/>
                </a:cubicBezTo>
                <a:cubicBezTo>
                  <a:pt x="7396" y="36402"/>
                  <a:pt x="7327" y="36356"/>
                  <a:pt x="7259" y="36265"/>
                </a:cubicBezTo>
                <a:cubicBezTo>
                  <a:pt x="7168" y="36174"/>
                  <a:pt x="7122" y="36083"/>
                  <a:pt x="7031" y="35946"/>
                </a:cubicBezTo>
                <a:cubicBezTo>
                  <a:pt x="7031" y="35923"/>
                  <a:pt x="7053" y="35854"/>
                  <a:pt x="7076" y="35786"/>
                </a:cubicBezTo>
                <a:cubicBezTo>
                  <a:pt x="6734" y="35398"/>
                  <a:pt x="6734" y="35329"/>
                  <a:pt x="7008" y="34896"/>
                </a:cubicBezTo>
                <a:lnTo>
                  <a:pt x="7008" y="34690"/>
                </a:lnTo>
                <a:cubicBezTo>
                  <a:pt x="6962" y="34690"/>
                  <a:pt x="6939" y="34667"/>
                  <a:pt x="6916" y="34667"/>
                </a:cubicBezTo>
                <a:cubicBezTo>
                  <a:pt x="6848" y="34873"/>
                  <a:pt x="6757" y="35055"/>
                  <a:pt x="6665" y="35307"/>
                </a:cubicBezTo>
                <a:cubicBezTo>
                  <a:pt x="6323" y="35375"/>
                  <a:pt x="6026" y="35558"/>
                  <a:pt x="6003" y="35991"/>
                </a:cubicBezTo>
                <a:cubicBezTo>
                  <a:pt x="6049" y="36083"/>
                  <a:pt x="6095" y="36151"/>
                  <a:pt x="6140" y="36220"/>
                </a:cubicBezTo>
                <a:cubicBezTo>
                  <a:pt x="6072" y="36288"/>
                  <a:pt x="6026" y="36356"/>
                  <a:pt x="5958" y="36425"/>
                </a:cubicBezTo>
                <a:cubicBezTo>
                  <a:pt x="6072" y="36516"/>
                  <a:pt x="6163" y="36608"/>
                  <a:pt x="6232" y="36699"/>
                </a:cubicBezTo>
                <a:cubicBezTo>
                  <a:pt x="5935" y="36767"/>
                  <a:pt x="5661" y="36836"/>
                  <a:pt x="5364" y="36904"/>
                </a:cubicBezTo>
                <a:cubicBezTo>
                  <a:pt x="5319" y="37155"/>
                  <a:pt x="5250" y="37384"/>
                  <a:pt x="5205" y="37612"/>
                </a:cubicBezTo>
                <a:cubicBezTo>
                  <a:pt x="5136" y="37635"/>
                  <a:pt x="5068" y="37658"/>
                  <a:pt x="5045" y="37658"/>
                </a:cubicBezTo>
                <a:cubicBezTo>
                  <a:pt x="4976" y="37886"/>
                  <a:pt x="4931" y="38068"/>
                  <a:pt x="4908" y="38160"/>
                </a:cubicBezTo>
                <a:cubicBezTo>
                  <a:pt x="4588" y="38456"/>
                  <a:pt x="4269" y="38639"/>
                  <a:pt x="4132" y="38936"/>
                </a:cubicBezTo>
                <a:cubicBezTo>
                  <a:pt x="3972" y="39255"/>
                  <a:pt x="3767" y="39506"/>
                  <a:pt x="3561" y="39780"/>
                </a:cubicBezTo>
                <a:cubicBezTo>
                  <a:pt x="3356" y="40031"/>
                  <a:pt x="3242" y="40351"/>
                  <a:pt x="3105" y="40625"/>
                </a:cubicBezTo>
                <a:cubicBezTo>
                  <a:pt x="3127" y="40648"/>
                  <a:pt x="3150" y="40670"/>
                  <a:pt x="3173" y="40693"/>
                </a:cubicBezTo>
                <a:cubicBezTo>
                  <a:pt x="3036" y="40807"/>
                  <a:pt x="2876" y="40922"/>
                  <a:pt x="2717" y="41058"/>
                </a:cubicBezTo>
                <a:cubicBezTo>
                  <a:pt x="2671" y="41195"/>
                  <a:pt x="2625" y="41378"/>
                  <a:pt x="2580" y="41538"/>
                </a:cubicBezTo>
                <a:cubicBezTo>
                  <a:pt x="2717" y="41743"/>
                  <a:pt x="2854" y="41949"/>
                  <a:pt x="2991" y="42154"/>
                </a:cubicBezTo>
                <a:cubicBezTo>
                  <a:pt x="2945" y="42245"/>
                  <a:pt x="2876" y="42337"/>
                  <a:pt x="2831" y="42428"/>
                </a:cubicBezTo>
                <a:lnTo>
                  <a:pt x="3082" y="42428"/>
                </a:lnTo>
                <a:cubicBezTo>
                  <a:pt x="3127" y="42291"/>
                  <a:pt x="3173" y="42177"/>
                  <a:pt x="3264" y="41949"/>
                </a:cubicBezTo>
                <a:lnTo>
                  <a:pt x="3264" y="41949"/>
                </a:lnTo>
                <a:cubicBezTo>
                  <a:pt x="3493" y="42405"/>
                  <a:pt x="3013" y="42679"/>
                  <a:pt x="3310" y="43113"/>
                </a:cubicBezTo>
                <a:cubicBezTo>
                  <a:pt x="3036" y="42999"/>
                  <a:pt x="2899" y="42930"/>
                  <a:pt x="2739" y="42862"/>
                </a:cubicBezTo>
                <a:cubicBezTo>
                  <a:pt x="2694" y="42862"/>
                  <a:pt x="2625" y="42885"/>
                  <a:pt x="2488" y="42930"/>
                </a:cubicBezTo>
                <a:cubicBezTo>
                  <a:pt x="2511" y="42770"/>
                  <a:pt x="2534" y="42679"/>
                  <a:pt x="2580" y="42496"/>
                </a:cubicBezTo>
                <a:lnTo>
                  <a:pt x="2580" y="42496"/>
                </a:lnTo>
                <a:cubicBezTo>
                  <a:pt x="2466" y="42611"/>
                  <a:pt x="2397" y="42656"/>
                  <a:pt x="2329" y="42725"/>
                </a:cubicBezTo>
                <a:cubicBezTo>
                  <a:pt x="2237" y="42656"/>
                  <a:pt x="2146" y="42588"/>
                  <a:pt x="2032" y="42496"/>
                </a:cubicBezTo>
                <a:cubicBezTo>
                  <a:pt x="1986" y="42611"/>
                  <a:pt x="1941" y="42679"/>
                  <a:pt x="1895" y="42770"/>
                </a:cubicBezTo>
                <a:cubicBezTo>
                  <a:pt x="2009" y="42839"/>
                  <a:pt x="2100" y="42885"/>
                  <a:pt x="2146" y="42907"/>
                </a:cubicBezTo>
                <a:cubicBezTo>
                  <a:pt x="2078" y="43113"/>
                  <a:pt x="2032" y="43273"/>
                  <a:pt x="1963" y="43432"/>
                </a:cubicBezTo>
                <a:cubicBezTo>
                  <a:pt x="1849" y="43273"/>
                  <a:pt x="1758" y="43136"/>
                  <a:pt x="1667" y="43021"/>
                </a:cubicBezTo>
                <a:cubicBezTo>
                  <a:pt x="1301" y="43273"/>
                  <a:pt x="1598" y="43569"/>
                  <a:pt x="1507" y="43843"/>
                </a:cubicBezTo>
                <a:cubicBezTo>
                  <a:pt x="1393" y="43912"/>
                  <a:pt x="1279" y="43980"/>
                  <a:pt x="1142" y="44071"/>
                </a:cubicBezTo>
                <a:cubicBezTo>
                  <a:pt x="1187" y="44163"/>
                  <a:pt x="1210" y="44254"/>
                  <a:pt x="1279" y="44414"/>
                </a:cubicBezTo>
                <a:cubicBezTo>
                  <a:pt x="1370" y="44300"/>
                  <a:pt x="1416" y="44254"/>
                  <a:pt x="1484" y="44163"/>
                </a:cubicBezTo>
                <a:cubicBezTo>
                  <a:pt x="1575" y="44231"/>
                  <a:pt x="1644" y="44323"/>
                  <a:pt x="1758" y="44414"/>
                </a:cubicBezTo>
                <a:cubicBezTo>
                  <a:pt x="1621" y="44482"/>
                  <a:pt x="1530" y="44505"/>
                  <a:pt x="1438" y="44551"/>
                </a:cubicBezTo>
                <a:cubicBezTo>
                  <a:pt x="1507" y="44665"/>
                  <a:pt x="1553" y="44733"/>
                  <a:pt x="1644" y="44916"/>
                </a:cubicBezTo>
                <a:cubicBezTo>
                  <a:pt x="1461" y="44847"/>
                  <a:pt x="1370" y="44802"/>
                  <a:pt x="1256" y="44756"/>
                </a:cubicBezTo>
                <a:cubicBezTo>
                  <a:pt x="1233" y="44825"/>
                  <a:pt x="1210" y="44870"/>
                  <a:pt x="1187" y="44939"/>
                </a:cubicBezTo>
                <a:cubicBezTo>
                  <a:pt x="1301" y="44962"/>
                  <a:pt x="1416" y="44962"/>
                  <a:pt x="1484" y="44962"/>
                </a:cubicBezTo>
                <a:cubicBezTo>
                  <a:pt x="1507" y="45167"/>
                  <a:pt x="1530" y="45327"/>
                  <a:pt x="1553" y="45509"/>
                </a:cubicBezTo>
                <a:cubicBezTo>
                  <a:pt x="1598" y="45532"/>
                  <a:pt x="1667" y="45555"/>
                  <a:pt x="1758" y="45601"/>
                </a:cubicBezTo>
                <a:cubicBezTo>
                  <a:pt x="1621" y="45783"/>
                  <a:pt x="1507" y="45943"/>
                  <a:pt x="1393" y="46080"/>
                </a:cubicBezTo>
                <a:cubicBezTo>
                  <a:pt x="1461" y="46103"/>
                  <a:pt x="1530" y="46126"/>
                  <a:pt x="1621" y="46149"/>
                </a:cubicBezTo>
                <a:cubicBezTo>
                  <a:pt x="1598" y="46240"/>
                  <a:pt x="1598" y="46308"/>
                  <a:pt x="1575" y="46377"/>
                </a:cubicBezTo>
                <a:cubicBezTo>
                  <a:pt x="1598" y="46377"/>
                  <a:pt x="1621" y="46377"/>
                  <a:pt x="1621" y="46400"/>
                </a:cubicBezTo>
                <a:cubicBezTo>
                  <a:pt x="1667" y="46308"/>
                  <a:pt x="1689" y="46240"/>
                  <a:pt x="1735" y="46149"/>
                </a:cubicBezTo>
                <a:cubicBezTo>
                  <a:pt x="1895" y="46171"/>
                  <a:pt x="2032" y="46171"/>
                  <a:pt x="2260" y="46194"/>
                </a:cubicBezTo>
                <a:cubicBezTo>
                  <a:pt x="1986" y="46788"/>
                  <a:pt x="1735" y="47335"/>
                  <a:pt x="1461" y="47906"/>
                </a:cubicBezTo>
                <a:cubicBezTo>
                  <a:pt x="1484" y="47952"/>
                  <a:pt x="1507" y="48020"/>
                  <a:pt x="1530" y="48111"/>
                </a:cubicBezTo>
                <a:cubicBezTo>
                  <a:pt x="1512" y="48110"/>
                  <a:pt x="1495" y="48109"/>
                  <a:pt x="1479" y="48109"/>
                </a:cubicBezTo>
                <a:cubicBezTo>
                  <a:pt x="1124" y="48109"/>
                  <a:pt x="1173" y="48571"/>
                  <a:pt x="868" y="48636"/>
                </a:cubicBezTo>
                <a:cubicBezTo>
                  <a:pt x="799" y="48636"/>
                  <a:pt x="776" y="48842"/>
                  <a:pt x="754" y="48979"/>
                </a:cubicBezTo>
                <a:cubicBezTo>
                  <a:pt x="754" y="49070"/>
                  <a:pt x="799" y="49184"/>
                  <a:pt x="776" y="49298"/>
                </a:cubicBezTo>
                <a:cubicBezTo>
                  <a:pt x="754" y="49435"/>
                  <a:pt x="708" y="49572"/>
                  <a:pt x="662" y="49709"/>
                </a:cubicBezTo>
                <a:cubicBezTo>
                  <a:pt x="548" y="49618"/>
                  <a:pt x="480" y="49572"/>
                  <a:pt x="343" y="49481"/>
                </a:cubicBezTo>
                <a:cubicBezTo>
                  <a:pt x="274" y="49846"/>
                  <a:pt x="206" y="50166"/>
                  <a:pt x="137" y="50485"/>
                </a:cubicBezTo>
                <a:cubicBezTo>
                  <a:pt x="206" y="50531"/>
                  <a:pt x="274" y="50554"/>
                  <a:pt x="343" y="50599"/>
                </a:cubicBezTo>
                <a:cubicBezTo>
                  <a:pt x="229" y="50759"/>
                  <a:pt x="137" y="50919"/>
                  <a:pt x="0" y="51102"/>
                </a:cubicBezTo>
                <a:cubicBezTo>
                  <a:pt x="251" y="51193"/>
                  <a:pt x="480" y="51261"/>
                  <a:pt x="708" y="51353"/>
                </a:cubicBezTo>
                <a:cubicBezTo>
                  <a:pt x="754" y="51239"/>
                  <a:pt x="776" y="51147"/>
                  <a:pt x="799" y="51056"/>
                </a:cubicBezTo>
                <a:lnTo>
                  <a:pt x="868" y="51056"/>
                </a:lnTo>
                <a:cubicBezTo>
                  <a:pt x="982" y="51307"/>
                  <a:pt x="1096" y="51535"/>
                  <a:pt x="1233" y="51809"/>
                </a:cubicBezTo>
                <a:cubicBezTo>
                  <a:pt x="1484" y="51512"/>
                  <a:pt x="1210" y="51307"/>
                  <a:pt x="1119" y="50965"/>
                </a:cubicBezTo>
                <a:lnTo>
                  <a:pt x="1119" y="50965"/>
                </a:lnTo>
                <a:cubicBezTo>
                  <a:pt x="1370" y="51056"/>
                  <a:pt x="1553" y="51147"/>
                  <a:pt x="1735" y="51216"/>
                </a:cubicBezTo>
                <a:cubicBezTo>
                  <a:pt x="1712" y="51649"/>
                  <a:pt x="1644" y="52015"/>
                  <a:pt x="1324" y="52289"/>
                </a:cubicBezTo>
                <a:cubicBezTo>
                  <a:pt x="1370" y="52425"/>
                  <a:pt x="1393" y="52517"/>
                  <a:pt x="1393" y="52540"/>
                </a:cubicBezTo>
                <a:cubicBezTo>
                  <a:pt x="1279" y="52791"/>
                  <a:pt x="1210" y="52950"/>
                  <a:pt x="1119" y="53133"/>
                </a:cubicBezTo>
                <a:cubicBezTo>
                  <a:pt x="1028" y="53202"/>
                  <a:pt x="891" y="53270"/>
                  <a:pt x="799" y="53316"/>
                </a:cubicBezTo>
                <a:cubicBezTo>
                  <a:pt x="776" y="53727"/>
                  <a:pt x="548" y="54000"/>
                  <a:pt x="388" y="54320"/>
                </a:cubicBezTo>
                <a:cubicBezTo>
                  <a:pt x="297" y="54457"/>
                  <a:pt x="229" y="54617"/>
                  <a:pt x="183" y="54731"/>
                </a:cubicBezTo>
                <a:cubicBezTo>
                  <a:pt x="503" y="54936"/>
                  <a:pt x="845" y="55119"/>
                  <a:pt x="1164" y="55324"/>
                </a:cubicBezTo>
                <a:cubicBezTo>
                  <a:pt x="1164" y="55256"/>
                  <a:pt x="1164" y="55187"/>
                  <a:pt x="1164" y="55096"/>
                </a:cubicBezTo>
                <a:cubicBezTo>
                  <a:pt x="1370" y="55119"/>
                  <a:pt x="1575" y="55142"/>
                  <a:pt x="1804" y="55165"/>
                </a:cubicBezTo>
                <a:cubicBezTo>
                  <a:pt x="1758" y="55347"/>
                  <a:pt x="1712" y="55484"/>
                  <a:pt x="1689" y="55598"/>
                </a:cubicBezTo>
                <a:cubicBezTo>
                  <a:pt x="1530" y="55689"/>
                  <a:pt x="1370" y="55781"/>
                  <a:pt x="1233" y="55872"/>
                </a:cubicBezTo>
                <a:lnTo>
                  <a:pt x="1804" y="55872"/>
                </a:lnTo>
                <a:cubicBezTo>
                  <a:pt x="1826" y="56146"/>
                  <a:pt x="1872" y="56374"/>
                  <a:pt x="1895" y="56717"/>
                </a:cubicBezTo>
                <a:cubicBezTo>
                  <a:pt x="1963" y="56443"/>
                  <a:pt x="2032" y="56260"/>
                  <a:pt x="2078" y="56100"/>
                </a:cubicBezTo>
                <a:cubicBezTo>
                  <a:pt x="2192" y="56100"/>
                  <a:pt x="2306" y="56123"/>
                  <a:pt x="2443" y="56146"/>
                </a:cubicBezTo>
                <a:cubicBezTo>
                  <a:pt x="2466" y="55918"/>
                  <a:pt x="2488" y="55689"/>
                  <a:pt x="2534" y="55461"/>
                </a:cubicBezTo>
                <a:cubicBezTo>
                  <a:pt x="2648" y="55484"/>
                  <a:pt x="2739" y="55507"/>
                  <a:pt x="2831" y="55507"/>
                </a:cubicBezTo>
                <a:cubicBezTo>
                  <a:pt x="2808" y="55689"/>
                  <a:pt x="2785" y="55826"/>
                  <a:pt x="2762" y="55986"/>
                </a:cubicBezTo>
                <a:cubicBezTo>
                  <a:pt x="2922" y="55986"/>
                  <a:pt x="3013" y="55963"/>
                  <a:pt x="3150" y="55963"/>
                </a:cubicBezTo>
                <a:cubicBezTo>
                  <a:pt x="3082" y="55735"/>
                  <a:pt x="3013" y="55553"/>
                  <a:pt x="2968" y="55347"/>
                </a:cubicBezTo>
                <a:cubicBezTo>
                  <a:pt x="2831" y="55370"/>
                  <a:pt x="2717" y="55370"/>
                  <a:pt x="2602" y="55393"/>
                </a:cubicBezTo>
                <a:cubicBezTo>
                  <a:pt x="2580" y="55233"/>
                  <a:pt x="2557" y="55096"/>
                  <a:pt x="2534" y="54959"/>
                </a:cubicBezTo>
                <a:cubicBezTo>
                  <a:pt x="2397" y="54913"/>
                  <a:pt x="2237" y="54891"/>
                  <a:pt x="2055" y="54845"/>
                </a:cubicBezTo>
                <a:cubicBezTo>
                  <a:pt x="2283" y="54640"/>
                  <a:pt x="2488" y="54457"/>
                  <a:pt x="2671" y="54274"/>
                </a:cubicBezTo>
                <a:cubicBezTo>
                  <a:pt x="2899" y="54388"/>
                  <a:pt x="3059" y="54480"/>
                  <a:pt x="3219" y="54571"/>
                </a:cubicBezTo>
                <a:cubicBezTo>
                  <a:pt x="3516" y="54434"/>
                  <a:pt x="3789" y="54320"/>
                  <a:pt x="4040" y="54137"/>
                </a:cubicBezTo>
                <a:cubicBezTo>
                  <a:pt x="4292" y="53955"/>
                  <a:pt x="4474" y="53727"/>
                  <a:pt x="4748" y="53453"/>
                </a:cubicBezTo>
                <a:lnTo>
                  <a:pt x="4748" y="53453"/>
                </a:lnTo>
                <a:cubicBezTo>
                  <a:pt x="4702" y="54000"/>
                  <a:pt x="4657" y="54411"/>
                  <a:pt x="4976" y="54754"/>
                </a:cubicBezTo>
                <a:cubicBezTo>
                  <a:pt x="4931" y="54913"/>
                  <a:pt x="4885" y="55050"/>
                  <a:pt x="4862" y="55142"/>
                </a:cubicBezTo>
                <a:cubicBezTo>
                  <a:pt x="4999" y="55210"/>
                  <a:pt x="5090" y="55256"/>
                  <a:pt x="5227" y="55347"/>
                </a:cubicBezTo>
                <a:cubicBezTo>
                  <a:pt x="5113" y="55484"/>
                  <a:pt x="5022" y="55553"/>
                  <a:pt x="4908" y="55644"/>
                </a:cubicBezTo>
                <a:cubicBezTo>
                  <a:pt x="4931" y="55667"/>
                  <a:pt x="4953" y="55712"/>
                  <a:pt x="4953" y="55712"/>
                </a:cubicBezTo>
                <a:cubicBezTo>
                  <a:pt x="4839" y="55849"/>
                  <a:pt x="4725" y="55963"/>
                  <a:pt x="4634" y="56100"/>
                </a:cubicBezTo>
                <a:cubicBezTo>
                  <a:pt x="4520" y="56237"/>
                  <a:pt x="4474" y="56420"/>
                  <a:pt x="4406" y="56580"/>
                </a:cubicBezTo>
                <a:cubicBezTo>
                  <a:pt x="4337" y="57036"/>
                  <a:pt x="4269" y="57493"/>
                  <a:pt x="4018" y="57926"/>
                </a:cubicBezTo>
                <a:cubicBezTo>
                  <a:pt x="4063" y="57972"/>
                  <a:pt x="4086" y="58040"/>
                  <a:pt x="4132" y="58086"/>
                </a:cubicBezTo>
                <a:cubicBezTo>
                  <a:pt x="4177" y="58383"/>
                  <a:pt x="4063" y="58611"/>
                  <a:pt x="3949" y="58839"/>
                </a:cubicBezTo>
                <a:cubicBezTo>
                  <a:pt x="4246" y="58839"/>
                  <a:pt x="4109" y="58497"/>
                  <a:pt x="4269" y="58383"/>
                </a:cubicBezTo>
                <a:cubicBezTo>
                  <a:pt x="4297" y="58378"/>
                  <a:pt x="4324" y="58376"/>
                  <a:pt x="4348" y="58376"/>
                </a:cubicBezTo>
                <a:cubicBezTo>
                  <a:pt x="4574" y="58376"/>
                  <a:pt x="4618" y="58558"/>
                  <a:pt x="4680" y="58702"/>
                </a:cubicBezTo>
                <a:cubicBezTo>
                  <a:pt x="4451" y="59045"/>
                  <a:pt x="4246" y="59342"/>
                  <a:pt x="4086" y="59615"/>
                </a:cubicBezTo>
                <a:cubicBezTo>
                  <a:pt x="4177" y="59821"/>
                  <a:pt x="4223" y="60026"/>
                  <a:pt x="4314" y="60163"/>
                </a:cubicBezTo>
                <a:cubicBezTo>
                  <a:pt x="4451" y="60300"/>
                  <a:pt x="4634" y="60414"/>
                  <a:pt x="4817" y="60551"/>
                </a:cubicBezTo>
                <a:cubicBezTo>
                  <a:pt x="4748" y="60643"/>
                  <a:pt x="4680" y="60711"/>
                  <a:pt x="4588" y="60802"/>
                </a:cubicBezTo>
                <a:cubicBezTo>
                  <a:pt x="4725" y="60985"/>
                  <a:pt x="4839" y="61190"/>
                  <a:pt x="4999" y="61441"/>
                </a:cubicBezTo>
                <a:cubicBezTo>
                  <a:pt x="5113" y="61282"/>
                  <a:pt x="5182" y="61190"/>
                  <a:pt x="5250" y="61099"/>
                </a:cubicBezTo>
                <a:cubicBezTo>
                  <a:pt x="5433" y="61168"/>
                  <a:pt x="5615" y="61236"/>
                  <a:pt x="5821" y="61304"/>
                </a:cubicBezTo>
                <a:cubicBezTo>
                  <a:pt x="5798" y="61099"/>
                  <a:pt x="5775" y="60962"/>
                  <a:pt x="5752" y="60802"/>
                </a:cubicBezTo>
                <a:lnTo>
                  <a:pt x="5752" y="60802"/>
                </a:lnTo>
                <a:cubicBezTo>
                  <a:pt x="5912" y="60825"/>
                  <a:pt x="6026" y="60848"/>
                  <a:pt x="6095" y="60871"/>
                </a:cubicBezTo>
                <a:cubicBezTo>
                  <a:pt x="6072" y="60711"/>
                  <a:pt x="6049" y="60574"/>
                  <a:pt x="6049" y="60437"/>
                </a:cubicBezTo>
                <a:cubicBezTo>
                  <a:pt x="6232" y="60437"/>
                  <a:pt x="6391" y="60460"/>
                  <a:pt x="6551" y="60483"/>
                </a:cubicBezTo>
                <a:cubicBezTo>
                  <a:pt x="6506" y="60597"/>
                  <a:pt x="6460" y="60734"/>
                  <a:pt x="6437" y="60848"/>
                </a:cubicBezTo>
                <a:cubicBezTo>
                  <a:pt x="6461" y="60852"/>
                  <a:pt x="6484" y="60854"/>
                  <a:pt x="6505" y="60854"/>
                </a:cubicBezTo>
                <a:cubicBezTo>
                  <a:pt x="6604" y="60854"/>
                  <a:pt x="6669" y="60813"/>
                  <a:pt x="6688" y="60757"/>
                </a:cubicBezTo>
                <a:cubicBezTo>
                  <a:pt x="6778" y="60524"/>
                  <a:pt x="6797" y="60474"/>
                  <a:pt x="6944" y="60474"/>
                </a:cubicBezTo>
                <a:cubicBezTo>
                  <a:pt x="6984" y="60474"/>
                  <a:pt x="7035" y="60478"/>
                  <a:pt x="7099" y="60483"/>
                </a:cubicBezTo>
                <a:lnTo>
                  <a:pt x="7259" y="60483"/>
                </a:lnTo>
                <a:cubicBezTo>
                  <a:pt x="7373" y="60346"/>
                  <a:pt x="7441" y="60232"/>
                  <a:pt x="7510" y="60140"/>
                </a:cubicBezTo>
                <a:cubicBezTo>
                  <a:pt x="7829" y="60049"/>
                  <a:pt x="8103" y="59958"/>
                  <a:pt x="8377" y="59867"/>
                </a:cubicBezTo>
                <a:cubicBezTo>
                  <a:pt x="8481" y="59722"/>
                  <a:pt x="8397" y="59446"/>
                  <a:pt x="8651" y="59446"/>
                </a:cubicBezTo>
                <a:cubicBezTo>
                  <a:pt x="8678" y="59446"/>
                  <a:pt x="8708" y="59449"/>
                  <a:pt x="8743" y="59456"/>
                </a:cubicBezTo>
                <a:lnTo>
                  <a:pt x="8743" y="59752"/>
                </a:lnTo>
                <a:cubicBezTo>
                  <a:pt x="9131" y="59707"/>
                  <a:pt x="8811" y="59410"/>
                  <a:pt x="8879" y="59342"/>
                </a:cubicBezTo>
                <a:cubicBezTo>
                  <a:pt x="9131" y="59182"/>
                  <a:pt x="9290" y="59068"/>
                  <a:pt x="9450" y="58976"/>
                </a:cubicBezTo>
                <a:cubicBezTo>
                  <a:pt x="9519" y="59022"/>
                  <a:pt x="9587" y="59068"/>
                  <a:pt x="9633" y="59113"/>
                </a:cubicBezTo>
                <a:cubicBezTo>
                  <a:pt x="9747" y="58976"/>
                  <a:pt x="9838" y="58862"/>
                  <a:pt x="9929" y="58771"/>
                </a:cubicBezTo>
                <a:lnTo>
                  <a:pt x="9907" y="58771"/>
                </a:lnTo>
                <a:cubicBezTo>
                  <a:pt x="9975" y="58451"/>
                  <a:pt x="9952" y="58177"/>
                  <a:pt x="9564" y="57949"/>
                </a:cubicBezTo>
                <a:cubicBezTo>
                  <a:pt x="9815" y="57812"/>
                  <a:pt x="10021" y="57721"/>
                  <a:pt x="10249" y="57607"/>
                </a:cubicBezTo>
                <a:cubicBezTo>
                  <a:pt x="10386" y="57721"/>
                  <a:pt x="10546" y="57835"/>
                  <a:pt x="10705" y="57972"/>
                </a:cubicBezTo>
                <a:cubicBezTo>
                  <a:pt x="10774" y="57949"/>
                  <a:pt x="10842" y="57926"/>
                  <a:pt x="10934" y="57881"/>
                </a:cubicBezTo>
                <a:cubicBezTo>
                  <a:pt x="10979" y="57972"/>
                  <a:pt x="11025" y="58063"/>
                  <a:pt x="11048" y="58109"/>
                </a:cubicBezTo>
                <a:cubicBezTo>
                  <a:pt x="11230" y="58040"/>
                  <a:pt x="11345" y="58018"/>
                  <a:pt x="11413" y="58018"/>
                </a:cubicBezTo>
                <a:cubicBezTo>
                  <a:pt x="11436" y="58223"/>
                  <a:pt x="11482" y="58383"/>
                  <a:pt x="11504" y="58611"/>
                </a:cubicBezTo>
                <a:cubicBezTo>
                  <a:pt x="11596" y="58451"/>
                  <a:pt x="11641" y="58383"/>
                  <a:pt x="11664" y="58314"/>
                </a:cubicBezTo>
                <a:cubicBezTo>
                  <a:pt x="11641" y="58200"/>
                  <a:pt x="11596" y="58063"/>
                  <a:pt x="11527" y="57904"/>
                </a:cubicBezTo>
                <a:lnTo>
                  <a:pt x="11527" y="57904"/>
                </a:lnTo>
                <a:cubicBezTo>
                  <a:pt x="12052" y="57926"/>
                  <a:pt x="11847" y="58429"/>
                  <a:pt x="12098" y="58611"/>
                </a:cubicBezTo>
                <a:cubicBezTo>
                  <a:pt x="12121" y="58383"/>
                  <a:pt x="12121" y="58177"/>
                  <a:pt x="12143" y="57949"/>
                </a:cubicBezTo>
                <a:cubicBezTo>
                  <a:pt x="12052" y="57926"/>
                  <a:pt x="11961" y="57904"/>
                  <a:pt x="11778" y="57858"/>
                </a:cubicBezTo>
                <a:cubicBezTo>
                  <a:pt x="11984" y="57744"/>
                  <a:pt x="12121" y="57675"/>
                  <a:pt x="12258" y="57584"/>
                </a:cubicBezTo>
                <a:cubicBezTo>
                  <a:pt x="12395" y="57721"/>
                  <a:pt x="12509" y="57858"/>
                  <a:pt x="12577" y="57926"/>
                </a:cubicBezTo>
                <a:cubicBezTo>
                  <a:pt x="12623" y="58109"/>
                  <a:pt x="12623" y="58246"/>
                  <a:pt x="12668" y="58451"/>
                </a:cubicBezTo>
                <a:cubicBezTo>
                  <a:pt x="12851" y="58292"/>
                  <a:pt x="12965" y="58200"/>
                  <a:pt x="13102" y="58086"/>
                </a:cubicBezTo>
                <a:cubicBezTo>
                  <a:pt x="13308" y="58132"/>
                  <a:pt x="13536" y="58177"/>
                  <a:pt x="13787" y="58246"/>
                </a:cubicBezTo>
                <a:cubicBezTo>
                  <a:pt x="13855" y="58200"/>
                  <a:pt x="13924" y="58109"/>
                  <a:pt x="13992" y="58040"/>
                </a:cubicBezTo>
                <a:cubicBezTo>
                  <a:pt x="14152" y="58132"/>
                  <a:pt x="14289" y="58223"/>
                  <a:pt x="14449" y="58314"/>
                </a:cubicBezTo>
                <a:cubicBezTo>
                  <a:pt x="14403" y="58474"/>
                  <a:pt x="14380" y="58611"/>
                  <a:pt x="14358" y="58771"/>
                </a:cubicBezTo>
                <a:cubicBezTo>
                  <a:pt x="14272" y="58738"/>
                  <a:pt x="14202" y="58722"/>
                  <a:pt x="14147" y="58722"/>
                </a:cubicBezTo>
                <a:cubicBezTo>
                  <a:pt x="14008" y="58722"/>
                  <a:pt x="13960" y="58820"/>
                  <a:pt x="13992" y="58999"/>
                </a:cubicBezTo>
                <a:cubicBezTo>
                  <a:pt x="14061" y="59045"/>
                  <a:pt x="14129" y="59090"/>
                  <a:pt x="14198" y="59113"/>
                </a:cubicBezTo>
                <a:cubicBezTo>
                  <a:pt x="14266" y="59159"/>
                  <a:pt x="14358" y="59205"/>
                  <a:pt x="14358" y="59227"/>
                </a:cubicBezTo>
                <a:cubicBezTo>
                  <a:pt x="14449" y="58976"/>
                  <a:pt x="14517" y="58771"/>
                  <a:pt x="14586" y="58520"/>
                </a:cubicBezTo>
                <a:cubicBezTo>
                  <a:pt x="14723" y="58611"/>
                  <a:pt x="14791" y="58680"/>
                  <a:pt x="14860" y="58725"/>
                </a:cubicBezTo>
                <a:cubicBezTo>
                  <a:pt x="14837" y="58839"/>
                  <a:pt x="14814" y="58931"/>
                  <a:pt x="14768" y="59090"/>
                </a:cubicBezTo>
                <a:cubicBezTo>
                  <a:pt x="14883" y="59045"/>
                  <a:pt x="14951" y="59022"/>
                  <a:pt x="15019" y="58999"/>
                </a:cubicBezTo>
                <a:cubicBezTo>
                  <a:pt x="14997" y="58839"/>
                  <a:pt x="14974" y="58725"/>
                  <a:pt x="14928" y="58588"/>
                </a:cubicBezTo>
                <a:cubicBezTo>
                  <a:pt x="15293" y="58451"/>
                  <a:pt x="15636" y="58337"/>
                  <a:pt x="16024" y="58200"/>
                </a:cubicBezTo>
                <a:lnTo>
                  <a:pt x="16024" y="58200"/>
                </a:lnTo>
                <a:cubicBezTo>
                  <a:pt x="15978" y="58497"/>
                  <a:pt x="15932" y="58748"/>
                  <a:pt x="15887" y="59022"/>
                </a:cubicBezTo>
                <a:lnTo>
                  <a:pt x="16731" y="59022"/>
                </a:lnTo>
                <a:cubicBezTo>
                  <a:pt x="16970" y="58684"/>
                  <a:pt x="17313" y="58484"/>
                  <a:pt x="17579" y="58484"/>
                </a:cubicBezTo>
                <a:cubicBezTo>
                  <a:pt x="17618" y="58484"/>
                  <a:pt x="17655" y="58488"/>
                  <a:pt x="17690" y="58497"/>
                </a:cubicBezTo>
                <a:cubicBezTo>
                  <a:pt x="17827" y="58200"/>
                  <a:pt x="17964" y="57904"/>
                  <a:pt x="18124" y="57561"/>
                </a:cubicBezTo>
                <a:cubicBezTo>
                  <a:pt x="18253" y="57691"/>
                  <a:pt x="18338" y="57895"/>
                  <a:pt x="18511" y="57895"/>
                </a:cubicBezTo>
                <a:cubicBezTo>
                  <a:pt x="18551" y="57895"/>
                  <a:pt x="18597" y="57884"/>
                  <a:pt x="18649" y="57858"/>
                </a:cubicBezTo>
                <a:cubicBezTo>
                  <a:pt x="18694" y="57767"/>
                  <a:pt x="18717" y="57675"/>
                  <a:pt x="18763" y="57584"/>
                </a:cubicBezTo>
                <a:cubicBezTo>
                  <a:pt x="18786" y="57561"/>
                  <a:pt x="18831" y="57538"/>
                  <a:pt x="18877" y="57538"/>
                </a:cubicBezTo>
                <a:cubicBezTo>
                  <a:pt x="18900" y="57630"/>
                  <a:pt x="18945" y="57744"/>
                  <a:pt x="19014" y="57881"/>
                </a:cubicBezTo>
                <a:cubicBezTo>
                  <a:pt x="19128" y="57698"/>
                  <a:pt x="19174" y="57607"/>
                  <a:pt x="19219" y="57561"/>
                </a:cubicBezTo>
                <a:cubicBezTo>
                  <a:pt x="19562" y="57538"/>
                  <a:pt x="19858" y="57516"/>
                  <a:pt x="20201" y="57493"/>
                </a:cubicBezTo>
                <a:cubicBezTo>
                  <a:pt x="20269" y="57630"/>
                  <a:pt x="20338" y="57812"/>
                  <a:pt x="20383" y="57972"/>
                </a:cubicBezTo>
                <a:cubicBezTo>
                  <a:pt x="20315" y="58132"/>
                  <a:pt x="20269" y="58292"/>
                  <a:pt x="20178" y="58383"/>
                </a:cubicBezTo>
                <a:cubicBezTo>
                  <a:pt x="19927" y="58657"/>
                  <a:pt x="19904" y="58657"/>
                  <a:pt x="20155" y="58931"/>
                </a:cubicBezTo>
                <a:cubicBezTo>
                  <a:pt x="20064" y="58976"/>
                  <a:pt x="19973" y="59022"/>
                  <a:pt x="19881" y="59068"/>
                </a:cubicBezTo>
                <a:cubicBezTo>
                  <a:pt x="19904" y="59182"/>
                  <a:pt x="19950" y="59250"/>
                  <a:pt x="19973" y="59342"/>
                </a:cubicBezTo>
                <a:cubicBezTo>
                  <a:pt x="19973" y="59433"/>
                  <a:pt x="19973" y="59547"/>
                  <a:pt x="19995" y="59638"/>
                </a:cubicBezTo>
                <a:cubicBezTo>
                  <a:pt x="19995" y="59661"/>
                  <a:pt x="20064" y="59684"/>
                  <a:pt x="20110" y="59730"/>
                </a:cubicBezTo>
                <a:cubicBezTo>
                  <a:pt x="20087" y="59570"/>
                  <a:pt x="20087" y="59433"/>
                  <a:pt x="20064" y="59273"/>
                </a:cubicBezTo>
                <a:lnTo>
                  <a:pt x="20064" y="59273"/>
                </a:lnTo>
                <a:cubicBezTo>
                  <a:pt x="20224" y="59319"/>
                  <a:pt x="20315" y="59342"/>
                  <a:pt x="20383" y="59364"/>
                </a:cubicBezTo>
                <a:cubicBezTo>
                  <a:pt x="20406" y="59615"/>
                  <a:pt x="20452" y="59821"/>
                  <a:pt x="20475" y="60026"/>
                </a:cubicBezTo>
                <a:cubicBezTo>
                  <a:pt x="20657" y="60049"/>
                  <a:pt x="20771" y="60095"/>
                  <a:pt x="20908" y="60118"/>
                </a:cubicBezTo>
                <a:cubicBezTo>
                  <a:pt x="20931" y="60026"/>
                  <a:pt x="20954" y="59935"/>
                  <a:pt x="20977" y="59821"/>
                </a:cubicBezTo>
                <a:cubicBezTo>
                  <a:pt x="21091" y="59935"/>
                  <a:pt x="21205" y="60026"/>
                  <a:pt x="21274" y="60072"/>
                </a:cubicBezTo>
                <a:cubicBezTo>
                  <a:pt x="21286" y="60073"/>
                  <a:pt x="21298" y="60073"/>
                  <a:pt x="21310" y="60073"/>
                </a:cubicBezTo>
                <a:cubicBezTo>
                  <a:pt x="21663" y="60073"/>
                  <a:pt x="21690" y="59747"/>
                  <a:pt x="21844" y="59570"/>
                </a:cubicBezTo>
                <a:cubicBezTo>
                  <a:pt x="21958" y="59615"/>
                  <a:pt x="22050" y="59684"/>
                  <a:pt x="22141" y="59730"/>
                </a:cubicBezTo>
                <a:cubicBezTo>
                  <a:pt x="22232" y="59661"/>
                  <a:pt x="22301" y="59615"/>
                  <a:pt x="22369" y="59547"/>
                </a:cubicBezTo>
                <a:cubicBezTo>
                  <a:pt x="22438" y="59615"/>
                  <a:pt x="22506" y="59661"/>
                  <a:pt x="22597" y="59707"/>
                </a:cubicBezTo>
                <a:cubicBezTo>
                  <a:pt x="22643" y="59615"/>
                  <a:pt x="22666" y="59524"/>
                  <a:pt x="22689" y="59456"/>
                </a:cubicBezTo>
                <a:lnTo>
                  <a:pt x="22985" y="59456"/>
                </a:lnTo>
                <a:cubicBezTo>
                  <a:pt x="22940" y="59227"/>
                  <a:pt x="22917" y="58999"/>
                  <a:pt x="22871" y="58771"/>
                </a:cubicBezTo>
                <a:lnTo>
                  <a:pt x="23305" y="58771"/>
                </a:lnTo>
                <a:cubicBezTo>
                  <a:pt x="23351" y="58497"/>
                  <a:pt x="23579" y="58292"/>
                  <a:pt x="23374" y="57972"/>
                </a:cubicBezTo>
                <a:lnTo>
                  <a:pt x="23374" y="57972"/>
                </a:lnTo>
                <a:cubicBezTo>
                  <a:pt x="23647" y="58155"/>
                  <a:pt x="23853" y="58292"/>
                  <a:pt x="24035" y="58429"/>
                </a:cubicBezTo>
                <a:cubicBezTo>
                  <a:pt x="24515" y="58223"/>
                  <a:pt x="24926" y="57995"/>
                  <a:pt x="24903" y="57401"/>
                </a:cubicBezTo>
                <a:lnTo>
                  <a:pt x="24903" y="57401"/>
                </a:lnTo>
                <a:cubicBezTo>
                  <a:pt x="25108" y="57470"/>
                  <a:pt x="25268" y="57516"/>
                  <a:pt x="25451" y="57561"/>
                </a:cubicBezTo>
                <a:cubicBezTo>
                  <a:pt x="25610" y="57470"/>
                  <a:pt x="25747" y="57401"/>
                  <a:pt x="25930" y="57287"/>
                </a:cubicBezTo>
                <a:cubicBezTo>
                  <a:pt x="25953" y="57516"/>
                  <a:pt x="25953" y="57721"/>
                  <a:pt x="25976" y="57972"/>
                </a:cubicBezTo>
                <a:cubicBezTo>
                  <a:pt x="26227" y="57835"/>
                  <a:pt x="26409" y="57721"/>
                  <a:pt x="26615" y="57630"/>
                </a:cubicBezTo>
                <a:lnTo>
                  <a:pt x="26615" y="57630"/>
                </a:lnTo>
                <a:cubicBezTo>
                  <a:pt x="26752" y="57995"/>
                  <a:pt x="26432" y="57995"/>
                  <a:pt x="26204" y="58132"/>
                </a:cubicBezTo>
                <a:cubicBezTo>
                  <a:pt x="26409" y="58246"/>
                  <a:pt x="26546" y="58360"/>
                  <a:pt x="26660" y="58406"/>
                </a:cubicBezTo>
                <a:cubicBezTo>
                  <a:pt x="27185" y="58292"/>
                  <a:pt x="27642" y="58177"/>
                  <a:pt x="28121" y="58063"/>
                </a:cubicBezTo>
                <a:cubicBezTo>
                  <a:pt x="28144" y="57904"/>
                  <a:pt x="28167" y="57789"/>
                  <a:pt x="28190" y="57675"/>
                </a:cubicBezTo>
                <a:cubicBezTo>
                  <a:pt x="28304" y="57630"/>
                  <a:pt x="28395" y="57607"/>
                  <a:pt x="28441" y="57607"/>
                </a:cubicBezTo>
                <a:cubicBezTo>
                  <a:pt x="28646" y="57675"/>
                  <a:pt x="28806" y="57744"/>
                  <a:pt x="29057" y="57835"/>
                </a:cubicBezTo>
                <a:lnTo>
                  <a:pt x="29057" y="56945"/>
                </a:lnTo>
                <a:cubicBezTo>
                  <a:pt x="28920" y="56899"/>
                  <a:pt x="28852" y="56876"/>
                  <a:pt x="28692" y="56808"/>
                </a:cubicBezTo>
                <a:cubicBezTo>
                  <a:pt x="28852" y="56717"/>
                  <a:pt x="28943" y="56648"/>
                  <a:pt x="29034" y="56648"/>
                </a:cubicBezTo>
                <a:cubicBezTo>
                  <a:pt x="29051" y="56644"/>
                  <a:pt x="29068" y="56642"/>
                  <a:pt x="29085" y="56642"/>
                </a:cubicBezTo>
                <a:cubicBezTo>
                  <a:pt x="29160" y="56642"/>
                  <a:pt x="29238" y="56679"/>
                  <a:pt x="29331" y="56717"/>
                </a:cubicBezTo>
                <a:cubicBezTo>
                  <a:pt x="29285" y="56466"/>
                  <a:pt x="29262" y="56283"/>
                  <a:pt x="29240" y="56100"/>
                </a:cubicBezTo>
                <a:cubicBezTo>
                  <a:pt x="29011" y="55918"/>
                  <a:pt x="29011" y="55918"/>
                  <a:pt x="29171" y="55781"/>
                </a:cubicBezTo>
                <a:lnTo>
                  <a:pt x="29240" y="55781"/>
                </a:lnTo>
                <a:cubicBezTo>
                  <a:pt x="29285" y="55849"/>
                  <a:pt x="29331" y="55895"/>
                  <a:pt x="29377" y="55963"/>
                </a:cubicBezTo>
                <a:lnTo>
                  <a:pt x="29719" y="55963"/>
                </a:lnTo>
                <a:cubicBezTo>
                  <a:pt x="29719" y="55872"/>
                  <a:pt x="29719" y="55804"/>
                  <a:pt x="29742" y="55735"/>
                </a:cubicBezTo>
                <a:cubicBezTo>
                  <a:pt x="29650" y="55712"/>
                  <a:pt x="29559" y="55689"/>
                  <a:pt x="29422" y="55667"/>
                </a:cubicBezTo>
                <a:cubicBezTo>
                  <a:pt x="29787" y="55233"/>
                  <a:pt x="30107" y="54822"/>
                  <a:pt x="30427" y="54411"/>
                </a:cubicBezTo>
                <a:cubicBezTo>
                  <a:pt x="30472" y="54434"/>
                  <a:pt x="30495" y="54457"/>
                  <a:pt x="30541" y="54457"/>
                </a:cubicBezTo>
                <a:cubicBezTo>
                  <a:pt x="30518" y="54594"/>
                  <a:pt x="30495" y="54731"/>
                  <a:pt x="30472" y="54891"/>
                </a:cubicBezTo>
                <a:cubicBezTo>
                  <a:pt x="30610" y="55009"/>
                  <a:pt x="30731" y="55178"/>
                  <a:pt x="30952" y="55178"/>
                </a:cubicBezTo>
                <a:cubicBezTo>
                  <a:pt x="30988" y="55178"/>
                  <a:pt x="31025" y="55174"/>
                  <a:pt x="31066" y="55165"/>
                </a:cubicBezTo>
                <a:cubicBezTo>
                  <a:pt x="30906" y="54822"/>
                  <a:pt x="30769" y="54525"/>
                  <a:pt x="30632" y="54206"/>
                </a:cubicBezTo>
                <a:cubicBezTo>
                  <a:pt x="30769" y="54137"/>
                  <a:pt x="30860" y="54092"/>
                  <a:pt x="30952" y="54069"/>
                </a:cubicBezTo>
                <a:cubicBezTo>
                  <a:pt x="30997" y="54160"/>
                  <a:pt x="31043" y="54251"/>
                  <a:pt x="31088" y="54343"/>
                </a:cubicBezTo>
                <a:lnTo>
                  <a:pt x="31180" y="54343"/>
                </a:lnTo>
                <a:lnTo>
                  <a:pt x="31180" y="53772"/>
                </a:lnTo>
                <a:cubicBezTo>
                  <a:pt x="31271" y="53658"/>
                  <a:pt x="31431" y="53475"/>
                  <a:pt x="31591" y="53270"/>
                </a:cubicBezTo>
                <a:cubicBezTo>
                  <a:pt x="31613" y="53293"/>
                  <a:pt x="31659" y="53293"/>
                  <a:pt x="31682" y="53316"/>
                </a:cubicBezTo>
                <a:cubicBezTo>
                  <a:pt x="31659" y="53453"/>
                  <a:pt x="31636" y="53567"/>
                  <a:pt x="31636" y="53727"/>
                </a:cubicBezTo>
                <a:cubicBezTo>
                  <a:pt x="31819" y="53749"/>
                  <a:pt x="32001" y="53795"/>
                  <a:pt x="32298" y="53841"/>
                </a:cubicBezTo>
                <a:cubicBezTo>
                  <a:pt x="32161" y="53612"/>
                  <a:pt x="32093" y="53475"/>
                  <a:pt x="32024" y="53316"/>
                </a:cubicBezTo>
                <a:cubicBezTo>
                  <a:pt x="32070" y="53270"/>
                  <a:pt x="32116" y="53224"/>
                  <a:pt x="32184" y="53179"/>
                </a:cubicBezTo>
                <a:cubicBezTo>
                  <a:pt x="32275" y="53224"/>
                  <a:pt x="32367" y="53247"/>
                  <a:pt x="32435" y="53293"/>
                </a:cubicBezTo>
                <a:cubicBezTo>
                  <a:pt x="32321" y="54023"/>
                  <a:pt x="32253" y="54137"/>
                  <a:pt x="31842" y="54457"/>
                </a:cubicBezTo>
                <a:cubicBezTo>
                  <a:pt x="31728" y="54434"/>
                  <a:pt x="31591" y="54388"/>
                  <a:pt x="31454" y="54366"/>
                </a:cubicBezTo>
                <a:lnTo>
                  <a:pt x="31454" y="54366"/>
                </a:lnTo>
                <a:cubicBezTo>
                  <a:pt x="31317" y="54594"/>
                  <a:pt x="31317" y="54754"/>
                  <a:pt x="31568" y="54868"/>
                </a:cubicBezTo>
                <a:cubicBezTo>
                  <a:pt x="31750" y="54822"/>
                  <a:pt x="31956" y="54799"/>
                  <a:pt x="32138" y="54754"/>
                </a:cubicBezTo>
                <a:cubicBezTo>
                  <a:pt x="32047" y="54411"/>
                  <a:pt x="32070" y="54388"/>
                  <a:pt x="32435" y="54320"/>
                </a:cubicBezTo>
                <a:cubicBezTo>
                  <a:pt x="32458" y="54229"/>
                  <a:pt x="32458" y="54137"/>
                  <a:pt x="32481" y="54000"/>
                </a:cubicBezTo>
                <a:cubicBezTo>
                  <a:pt x="32641" y="54115"/>
                  <a:pt x="32755" y="54206"/>
                  <a:pt x="32846" y="54274"/>
                </a:cubicBezTo>
                <a:cubicBezTo>
                  <a:pt x="32869" y="54069"/>
                  <a:pt x="32892" y="53886"/>
                  <a:pt x="32914" y="53635"/>
                </a:cubicBezTo>
                <a:cubicBezTo>
                  <a:pt x="33188" y="53818"/>
                  <a:pt x="33417" y="53978"/>
                  <a:pt x="33668" y="54160"/>
                </a:cubicBezTo>
                <a:cubicBezTo>
                  <a:pt x="33688" y="54058"/>
                  <a:pt x="33709" y="53974"/>
                  <a:pt x="33713" y="53974"/>
                </a:cubicBezTo>
                <a:cubicBezTo>
                  <a:pt x="33713" y="53974"/>
                  <a:pt x="33713" y="53975"/>
                  <a:pt x="33713" y="53978"/>
                </a:cubicBezTo>
                <a:cubicBezTo>
                  <a:pt x="33987" y="53749"/>
                  <a:pt x="34216" y="53567"/>
                  <a:pt x="34375" y="53430"/>
                </a:cubicBezTo>
                <a:cubicBezTo>
                  <a:pt x="34307" y="53224"/>
                  <a:pt x="34238" y="53087"/>
                  <a:pt x="34147" y="52882"/>
                </a:cubicBezTo>
                <a:cubicBezTo>
                  <a:pt x="34421" y="52814"/>
                  <a:pt x="34649" y="52768"/>
                  <a:pt x="34946" y="52722"/>
                </a:cubicBezTo>
                <a:cubicBezTo>
                  <a:pt x="35014" y="52562"/>
                  <a:pt x="35151" y="52357"/>
                  <a:pt x="35266" y="52129"/>
                </a:cubicBezTo>
                <a:cubicBezTo>
                  <a:pt x="35106" y="52083"/>
                  <a:pt x="34969" y="52015"/>
                  <a:pt x="34809" y="51946"/>
                </a:cubicBezTo>
                <a:cubicBezTo>
                  <a:pt x="34969" y="51672"/>
                  <a:pt x="35129" y="51444"/>
                  <a:pt x="35288" y="51193"/>
                </a:cubicBezTo>
                <a:cubicBezTo>
                  <a:pt x="35494" y="51353"/>
                  <a:pt x="35654" y="51467"/>
                  <a:pt x="35836" y="51627"/>
                </a:cubicBezTo>
                <a:cubicBezTo>
                  <a:pt x="35927" y="51467"/>
                  <a:pt x="36019" y="51353"/>
                  <a:pt x="36087" y="51239"/>
                </a:cubicBezTo>
                <a:cubicBezTo>
                  <a:pt x="36019" y="51170"/>
                  <a:pt x="35973" y="51124"/>
                  <a:pt x="35927" y="51079"/>
                </a:cubicBezTo>
                <a:cubicBezTo>
                  <a:pt x="36407" y="50942"/>
                  <a:pt x="36658" y="50577"/>
                  <a:pt x="36863" y="50211"/>
                </a:cubicBezTo>
                <a:cubicBezTo>
                  <a:pt x="37206" y="49641"/>
                  <a:pt x="37617" y="49139"/>
                  <a:pt x="38164" y="48796"/>
                </a:cubicBezTo>
                <a:cubicBezTo>
                  <a:pt x="38393" y="48066"/>
                  <a:pt x="39237" y="47815"/>
                  <a:pt x="39351" y="47062"/>
                </a:cubicBezTo>
                <a:lnTo>
                  <a:pt x="39716" y="47062"/>
                </a:lnTo>
                <a:cubicBezTo>
                  <a:pt x="39716" y="46856"/>
                  <a:pt x="39694" y="46674"/>
                  <a:pt x="39671" y="46491"/>
                </a:cubicBezTo>
                <a:lnTo>
                  <a:pt x="39671" y="46491"/>
                </a:lnTo>
                <a:cubicBezTo>
                  <a:pt x="39876" y="46537"/>
                  <a:pt x="40013" y="46559"/>
                  <a:pt x="40127" y="46605"/>
                </a:cubicBezTo>
                <a:cubicBezTo>
                  <a:pt x="40150" y="46468"/>
                  <a:pt x="40173" y="46400"/>
                  <a:pt x="40173" y="46285"/>
                </a:cubicBezTo>
                <a:lnTo>
                  <a:pt x="40538" y="46285"/>
                </a:lnTo>
                <a:cubicBezTo>
                  <a:pt x="40744" y="46126"/>
                  <a:pt x="40515" y="45806"/>
                  <a:pt x="40835" y="45738"/>
                </a:cubicBezTo>
                <a:cubicBezTo>
                  <a:pt x="40858" y="45829"/>
                  <a:pt x="40881" y="45920"/>
                  <a:pt x="40903" y="46034"/>
                </a:cubicBezTo>
                <a:cubicBezTo>
                  <a:pt x="40995" y="46034"/>
                  <a:pt x="41063" y="46057"/>
                  <a:pt x="41246" y="46080"/>
                </a:cubicBezTo>
                <a:cubicBezTo>
                  <a:pt x="41132" y="45943"/>
                  <a:pt x="41063" y="45875"/>
                  <a:pt x="40995" y="45783"/>
                </a:cubicBezTo>
                <a:cubicBezTo>
                  <a:pt x="41040" y="45669"/>
                  <a:pt x="41086" y="45578"/>
                  <a:pt x="41132" y="45509"/>
                </a:cubicBezTo>
                <a:cubicBezTo>
                  <a:pt x="41360" y="45601"/>
                  <a:pt x="41565" y="45646"/>
                  <a:pt x="41748" y="45715"/>
                </a:cubicBezTo>
                <a:cubicBezTo>
                  <a:pt x="41816" y="45555"/>
                  <a:pt x="41885" y="45441"/>
                  <a:pt x="41930" y="45327"/>
                </a:cubicBezTo>
                <a:cubicBezTo>
                  <a:pt x="41953" y="45304"/>
                  <a:pt x="41999" y="45304"/>
                  <a:pt x="42045" y="45281"/>
                </a:cubicBezTo>
                <a:cubicBezTo>
                  <a:pt x="42090" y="45395"/>
                  <a:pt x="42113" y="45509"/>
                  <a:pt x="42159" y="45624"/>
                </a:cubicBezTo>
                <a:cubicBezTo>
                  <a:pt x="42204" y="45601"/>
                  <a:pt x="42227" y="45578"/>
                  <a:pt x="42250" y="45555"/>
                </a:cubicBezTo>
                <a:cubicBezTo>
                  <a:pt x="42273" y="45464"/>
                  <a:pt x="42273" y="45372"/>
                  <a:pt x="42273" y="45327"/>
                </a:cubicBezTo>
                <a:cubicBezTo>
                  <a:pt x="43026" y="44870"/>
                  <a:pt x="43368" y="44117"/>
                  <a:pt x="43893" y="43592"/>
                </a:cubicBezTo>
                <a:cubicBezTo>
                  <a:pt x="43871" y="43501"/>
                  <a:pt x="43848" y="43432"/>
                  <a:pt x="43825" y="43387"/>
                </a:cubicBezTo>
                <a:cubicBezTo>
                  <a:pt x="43825" y="43341"/>
                  <a:pt x="43848" y="43295"/>
                  <a:pt x="43871" y="43250"/>
                </a:cubicBezTo>
                <a:cubicBezTo>
                  <a:pt x="44190" y="43227"/>
                  <a:pt x="44555" y="42907"/>
                  <a:pt x="44487" y="42679"/>
                </a:cubicBezTo>
                <a:lnTo>
                  <a:pt x="44122" y="42679"/>
                </a:lnTo>
                <a:cubicBezTo>
                  <a:pt x="44190" y="42519"/>
                  <a:pt x="44213" y="42382"/>
                  <a:pt x="44259" y="42291"/>
                </a:cubicBezTo>
                <a:cubicBezTo>
                  <a:pt x="44464" y="42314"/>
                  <a:pt x="44624" y="42337"/>
                  <a:pt x="44875" y="42360"/>
                </a:cubicBezTo>
                <a:cubicBezTo>
                  <a:pt x="44943" y="42177"/>
                  <a:pt x="45012" y="42017"/>
                  <a:pt x="45103" y="41766"/>
                </a:cubicBezTo>
                <a:cubicBezTo>
                  <a:pt x="45354" y="41652"/>
                  <a:pt x="45583" y="41401"/>
                  <a:pt x="45605" y="41058"/>
                </a:cubicBezTo>
                <a:cubicBezTo>
                  <a:pt x="45765" y="40967"/>
                  <a:pt x="45902" y="40922"/>
                  <a:pt x="46085" y="40830"/>
                </a:cubicBezTo>
                <a:cubicBezTo>
                  <a:pt x="45765" y="40602"/>
                  <a:pt x="45583" y="40397"/>
                  <a:pt x="45468" y="40077"/>
                </a:cubicBezTo>
                <a:cubicBezTo>
                  <a:pt x="45537" y="40031"/>
                  <a:pt x="45605" y="39963"/>
                  <a:pt x="45674" y="39894"/>
                </a:cubicBezTo>
                <a:cubicBezTo>
                  <a:pt x="45788" y="40031"/>
                  <a:pt x="45902" y="40123"/>
                  <a:pt x="45993" y="40191"/>
                </a:cubicBezTo>
                <a:cubicBezTo>
                  <a:pt x="45971" y="40282"/>
                  <a:pt x="45948" y="40328"/>
                  <a:pt x="45925" y="40374"/>
                </a:cubicBezTo>
                <a:cubicBezTo>
                  <a:pt x="45969" y="40391"/>
                  <a:pt x="46007" y="40398"/>
                  <a:pt x="46039" y="40398"/>
                </a:cubicBezTo>
                <a:cubicBezTo>
                  <a:pt x="46224" y="40398"/>
                  <a:pt x="46239" y="40158"/>
                  <a:pt x="46336" y="40100"/>
                </a:cubicBezTo>
                <a:cubicBezTo>
                  <a:pt x="46176" y="39780"/>
                  <a:pt x="46359" y="39461"/>
                  <a:pt x="46359" y="39141"/>
                </a:cubicBezTo>
                <a:cubicBezTo>
                  <a:pt x="46496" y="39164"/>
                  <a:pt x="46564" y="39187"/>
                  <a:pt x="46655" y="39210"/>
                </a:cubicBezTo>
                <a:cubicBezTo>
                  <a:pt x="46541" y="39552"/>
                  <a:pt x="46541" y="39552"/>
                  <a:pt x="46678" y="39757"/>
                </a:cubicBezTo>
                <a:cubicBezTo>
                  <a:pt x="47112" y="39484"/>
                  <a:pt x="47089" y="38936"/>
                  <a:pt x="47386" y="38571"/>
                </a:cubicBezTo>
                <a:cubicBezTo>
                  <a:pt x="47568" y="38319"/>
                  <a:pt x="47454" y="38114"/>
                  <a:pt x="47454" y="37886"/>
                </a:cubicBezTo>
                <a:cubicBezTo>
                  <a:pt x="47454" y="37817"/>
                  <a:pt x="47363" y="37749"/>
                  <a:pt x="47317" y="37680"/>
                </a:cubicBezTo>
                <a:cubicBezTo>
                  <a:pt x="47317" y="37658"/>
                  <a:pt x="47340" y="37635"/>
                  <a:pt x="47363" y="37635"/>
                </a:cubicBezTo>
                <a:cubicBezTo>
                  <a:pt x="47477" y="37680"/>
                  <a:pt x="47614" y="37749"/>
                  <a:pt x="47774" y="37817"/>
                </a:cubicBezTo>
                <a:cubicBezTo>
                  <a:pt x="47842" y="37703"/>
                  <a:pt x="47911" y="37612"/>
                  <a:pt x="47956" y="37498"/>
                </a:cubicBezTo>
                <a:cubicBezTo>
                  <a:pt x="48002" y="37384"/>
                  <a:pt x="48002" y="37247"/>
                  <a:pt x="48048" y="37087"/>
                </a:cubicBezTo>
                <a:cubicBezTo>
                  <a:pt x="48002" y="37041"/>
                  <a:pt x="47956" y="36950"/>
                  <a:pt x="47865" y="36790"/>
                </a:cubicBezTo>
                <a:lnTo>
                  <a:pt x="47865" y="36790"/>
                </a:lnTo>
                <a:cubicBezTo>
                  <a:pt x="48048" y="36813"/>
                  <a:pt x="48185" y="36813"/>
                  <a:pt x="48299" y="36836"/>
                </a:cubicBezTo>
                <a:cubicBezTo>
                  <a:pt x="48641" y="36471"/>
                  <a:pt x="49120" y="36128"/>
                  <a:pt x="48664" y="35489"/>
                </a:cubicBezTo>
                <a:cubicBezTo>
                  <a:pt x="48847" y="35375"/>
                  <a:pt x="49029" y="35284"/>
                  <a:pt x="49235" y="35147"/>
                </a:cubicBezTo>
                <a:cubicBezTo>
                  <a:pt x="49168" y="35116"/>
                  <a:pt x="49106" y="35104"/>
                  <a:pt x="49046" y="35104"/>
                </a:cubicBezTo>
                <a:cubicBezTo>
                  <a:pt x="48837" y="35104"/>
                  <a:pt x="48663" y="35254"/>
                  <a:pt x="48457" y="35254"/>
                </a:cubicBezTo>
                <a:cubicBezTo>
                  <a:pt x="48420" y="35254"/>
                  <a:pt x="48383" y="35249"/>
                  <a:pt x="48344" y="35238"/>
                </a:cubicBezTo>
                <a:cubicBezTo>
                  <a:pt x="48618" y="34782"/>
                  <a:pt x="48915" y="34325"/>
                  <a:pt x="49189" y="33891"/>
                </a:cubicBezTo>
                <a:cubicBezTo>
                  <a:pt x="49463" y="33481"/>
                  <a:pt x="49919" y="33184"/>
                  <a:pt x="49828" y="32613"/>
                </a:cubicBezTo>
                <a:cubicBezTo>
                  <a:pt x="50148" y="32590"/>
                  <a:pt x="50467" y="32385"/>
                  <a:pt x="50558" y="32134"/>
                </a:cubicBezTo>
                <a:cubicBezTo>
                  <a:pt x="50536" y="32020"/>
                  <a:pt x="50513" y="31883"/>
                  <a:pt x="50490" y="31746"/>
                </a:cubicBezTo>
                <a:cubicBezTo>
                  <a:pt x="50673" y="31677"/>
                  <a:pt x="50832" y="31632"/>
                  <a:pt x="50901" y="31586"/>
                </a:cubicBezTo>
                <a:cubicBezTo>
                  <a:pt x="51312" y="31038"/>
                  <a:pt x="51723" y="30582"/>
                  <a:pt x="51996" y="30034"/>
                </a:cubicBezTo>
                <a:cubicBezTo>
                  <a:pt x="52270" y="29486"/>
                  <a:pt x="52499" y="28915"/>
                  <a:pt x="52909" y="28505"/>
                </a:cubicBezTo>
                <a:cubicBezTo>
                  <a:pt x="52864" y="28322"/>
                  <a:pt x="52841" y="28185"/>
                  <a:pt x="52795" y="28048"/>
                </a:cubicBezTo>
                <a:cubicBezTo>
                  <a:pt x="52978" y="27843"/>
                  <a:pt x="53252" y="27683"/>
                  <a:pt x="53001" y="27363"/>
                </a:cubicBezTo>
                <a:lnTo>
                  <a:pt x="53001" y="27363"/>
                </a:lnTo>
                <a:cubicBezTo>
                  <a:pt x="52887" y="27409"/>
                  <a:pt x="52795" y="27432"/>
                  <a:pt x="52704" y="27477"/>
                </a:cubicBezTo>
                <a:cubicBezTo>
                  <a:pt x="52704" y="27181"/>
                  <a:pt x="52704" y="26930"/>
                  <a:pt x="52681" y="26679"/>
                </a:cubicBezTo>
                <a:cubicBezTo>
                  <a:pt x="52681" y="26359"/>
                  <a:pt x="52681" y="26039"/>
                  <a:pt x="52978" y="25834"/>
                </a:cubicBezTo>
                <a:cubicBezTo>
                  <a:pt x="53046" y="25788"/>
                  <a:pt x="53046" y="25697"/>
                  <a:pt x="53115" y="25560"/>
                </a:cubicBezTo>
                <a:lnTo>
                  <a:pt x="53115" y="25560"/>
                </a:lnTo>
                <a:cubicBezTo>
                  <a:pt x="52727" y="25743"/>
                  <a:pt x="52407" y="25880"/>
                  <a:pt x="52088" y="26039"/>
                </a:cubicBezTo>
                <a:cubicBezTo>
                  <a:pt x="51768" y="25811"/>
                  <a:pt x="51996" y="25309"/>
                  <a:pt x="51654" y="25035"/>
                </a:cubicBezTo>
                <a:cubicBezTo>
                  <a:pt x="51563" y="24967"/>
                  <a:pt x="51426" y="24898"/>
                  <a:pt x="51289" y="24807"/>
                </a:cubicBezTo>
                <a:cubicBezTo>
                  <a:pt x="51403" y="24738"/>
                  <a:pt x="51494" y="24693"/>
                  <a:pt x="51540" y="24670"/>
                </a:cubicBezTo>
                <a:lnTo>
                  <a:pt x="51540" y="24008"/>
                </a:lnTo>
                <a:cubicBezTo>
                  <a:pt x="51620" y="24019"/>
                  <a:pt x="51694" y="24026"/>
                  <a:pt x="51761" y="24026"/>
                </a:cubicBezTo>
                <a:cubicBezTo>
                  <a:pt x="51984" y="24026"/>
                  <a:pt x="52143" y="23951"/>
                  <a:pt x="52248" y="23688"/>
                </a:cubicBezTo>
                <a:lnTo>
                  <a:pt x="52248" y="23688"/>
                </a:lnTo>
                <a:cubicBezTo>
                  <a:pt x="52111" y="23734"/>
                  <a:pt x="51996" y="23757"/>
                  <a:pt x="51837" y="23780"/>
                </a:cubicBezTo>
                <a:cubicBezTo>
                  <a:pt x="51860" y="23666"/>
                  <a:pt x="51837" y="23529"/>
                  <a:pt x="51882" y="23483"/>
                </a:cubicBezTo>
                <a:cubicBezTo>
                  <a:pt x="52042" y="23300"/>
                  <a:pt x="52225" y="23141"/>
                  <a:pt x="52362" y="22958"/>
                </a:cubicBezTo>
                <a:cubicBezTo>
                  <a:pt x="52499" y="22753"/>
                  <a:pt x="52613" y="22524"/>
                  <a:pt x="52727" y="22296"/>
                </a:cubicBezTo>
                <a:cubicBezTo>
                  <a:pt x="52727" y="22296"/>
                  <a:pt x="52750" y="22296"/>
                  <a:pt x="52773" y="22273"/>
                </a:cubicBezTo>
                <a:cubicBezTo>
                  <a:pt x="53001" y="22022"/>
                  <a:pt x="53229" y="21748"/>
                  <a:pt x="53457" y="21474"/>
                </a:cubicBezTo>
                <a:cubicBezTo>
                  <a:pt x="53891" y="20927"/>
                  <a:pt x="54279" y="20356"/>
                  <a:pt x="54713" y="19831"/>
                </a:cubicBezTo>
                <a:cubicBezTo>
                  <a:pt x="55032" y="19420"/>
                  <a:pt x="55238" y="18941"/>
                  <a:pt x="55671" y="18644"/>
                </a:cubicBezTo>
                <a:cubicBezTo>
                  <a:pt x="55694" y="18621"/>
                  <a:pt x="55694" y="18598"/>
                  <a:pt x="55694" y="18598"/>
                </a:cubicBezTo>
                <a:cubicBezTo>
                  <a:pt x="55968" y="18028"/>
                  <a:pt x="56288" y="17503"/>
                  <a:pt x="56767" y="17092"/>
                </a:cubicBezTo>
                <a:cubicBezTo>
                  <a:pt x="56835" y="17023"/>
                  <a:pt x="56904" y="16932"/>
                  <a:pt x="56927" y="16864"/>
                </a:cubicBezTo>
                <a:cubicBezTo>
                  <a:pt x="57086" y="16384"/>
                  <a:pt x="57497" y="16065"/>
                  <a:pt x="57703" y="15608"/>
                </a:cubicBezTo>
                <a:cubicBezTo>
                  <a:pt x="57726" y="15563"/>
                  <a:pt x="57771" y="15517"/>
                  <a:pt x="57817" y="15471"/>
                </a:cubicBezTo>
                <a:cubicBezTo>
                  <a:pt x="58136" y="15220"/>
                  <a:pt x="58456" y="14969"/>
                  <a:pt x="58753" y="14741"/>
                </a:cubicBezTo>
                <a:cubicBezTo>
                  <a:pt x="58524" y="14444"/>
                  <a:pt x="58776" y="14262"/>
                  <a:pt x="58798" y="14033"/>
                </a:cubicBezTo>
                <a:cubicBezTo>
                  <a:pt x="58776" y="13942"/>
                  <a:pt x="58707" y="13828"/>
                  <a:pt x="58661" y="13691"/>
                </a:cubicBezTo>
                <a:cubicBezTo>
                  <a:pt x="58547" y="13668"/>
                  <a:pt x="58433" y="13645"/>
                  <a:pt x="58296" y="13600"/>
                </a:cubicBezTo>
                <a:cubicBezTo>
                  <a:pt x="58273" y="13508"/>
                  <a:pt x="58273" y="13417"/>
                  <a:pt x="58273" y="13326"/>
                </a:cubicBezTo>
                <a:cubicBezTo>
                  <a:pt x="58205" y="13280"/>
                  <a:pt x="58114" y="13257"/>
                  <a:pt x="58045" y="13212"/>
                </a:cubicBezTo>
                <a:cubicBezTo>
                  <a:pt x="58068" y="13052"/>
                  <a:pt x="58114" y="12915"/>
                  <a:pt x="58136" y="12801"/>
                </a:cubicBezTo>
                <a:cubicBezTo>
                  <a:pt x="57954" y="12687"/>
                  <a:pt x="57794" y="12573"/>
                  <a:pt x="57680" y="12481"/>
                </a:cubicBezTo>
                <a:cubicBezTo>
                  <a:pt x="57726" y="12276"/>
                  <a:pt x="57771" y="12116"/>
                  <a:pt x="57794" y="11933"/>
                </a:cubicBezTo>
                <a:cubicBezTo>
                  <a:pt x="57748" y="11911"/>
                  <a:pt x="57703" y="11888"/>
                  <a:pt x="57657" y="11865"/>
                </a:cubicBezTo>
                <a:cubicBezTo>
                  <a:pt x="57748" y="11774"/>
                  <a:pt x="57794" y="11705"/>
                  <a:pt x="57840" y="11637"/>
                </a:cubicBezTo>
                <a:cubicBezTo>
                  <a:pt x="57794" y="11523"/>
                  <a:pt x="57771" y="11454"/>
                  <a:pt x="57726" y="11317"/>
                </a:cubicBezTo>
                <a:lnTo>
                  <a:pt x="57726" y="11317"/>
                </a:lnTo>
                <a:cubicBezTo>
                  <a:pt x="57908" y="11340"/>
                  <a:pt x="58045" y="11340"/>
                  <a:pt x="58182" y="11363"/>
                </a:cubicBezTo>
                <a:cubicBezTo>
                  <a:pt x="58182" y="11272"/>
                  <a:pt x="58159" y="11157"/>
                  <a:pt x="58136" y="11066"/>
                </a:cubicBezTo>
                <a:lnTo>
                  <a:pt x="58136" y="11066"/>
                </a:lnTo>
                <a:cubicBezTo>
                  <a:pt x="58273" y="11089"/>
                  <a:pt x="58388" y="11089"/>
                  <a:pt x="58479" y="11112"/>
                </a:cubicBezTo>
                <a:cubicBezTo>
                  <a:pt x="58502" y="10952"/>
                  <a:pt x="58524" y="10861"/>
                  <a:pt x="58547" y="10792"/>
                </a:cubicBezTo>
                <a:cubicBezTo>
                  <a:pt x="58639" y="10747"/>
                  <a:pt x="58707" y="10724"/>
                  <a:pt x="58798" y="10701"/>
                </a:cubicBezTo>
                <a:cubicBezTo>
                  <a:pt x="58684" y="10610"/>
                  <a:pt x="58616" y="10541"/>
                  <a:pt x="58524" y="10495"/>
                </a:cubicBezTo>
                <a:cubicBezTo>
                  <a:pt x="58593" y="10427"/>
                  <a:pt x="58661" y="10381"/>
                  <a:pt x="58730" y="10313"/>
                </a:cubicBezTo>
                <a:cubicBezTo>
                  <a:pt x="58890" y="10450"/>
                  <a:pt x="59004" y="10564"/>
                  <a:pt x="59164" y="10701"/>
                </a:cubicBezTo>
                <a:cubicBezTo>
                  <a:pt x="59118" y="10861"/>
                  <a:pt x="59072" y="10998"/>
                  <a:pt x="59027" y="11180"/>
                </a:cubicBezTo>
                <a:cubicBezTo>
                  <a:pt x="59141" y="11272"/>
                  <a:pt x="59255" y="11363"/>
                  <a:pt x="59438" y="11545"/>
                </a:cubicBezTo>
                <a:cubicBezTo>
                  <a:pt x="59438" y="11363"/>
                  <a:pt x="59460" y="11294"/>
                  <a:pt x="59438" y="11249"/>
                </a:cubicBezTo>
                <a:cubicBezTo>
                  <a:pt x="59415" y="11066"/>
                  <a:pt x="59460" y="10815"/>
                  <a:pt x="59552" y="10724"/>
                </a:cubicBezTo>
                <a:cubicBezTo>
                  <a:pt x="59415" y="10541"/>
                  <a:pt x="59529" y="10404"/>
                  <a:pt x="59689" y="10222"/>
                </a:cubicBezTo>
                <a:cubicBezTo>
                  <a:pt x="59962" y="10450"/>
                  <a:pt x="60282" y="10655"/>
                  <a:pt x="60442" y="11135"/>
                </a:cubicBezTo>
                <a:cubicBezTo>
                  <a:pt x="60099" y="10998"/>
                  <a:pt x="59871" y="10884"/>
                  <a:pt x="59620" y="10769"/>
                </a:cubicBezTo>
                <a:lnTo>
                  <a:pt x="59620" y="10769"/>
                </a:lnTo>
                <a:cubicBezTo>
                  <a:pt x="59643" y="11066"/>
                  <a:pt x="59666" y="11363"/>
                  <a:pt x="59711" y="11682"/>
                </a:cubicBezTo>
                <a:cubicBezTo>
                  <a:pt x="59832" y="11562"/>
                  <a:pt x="59905" y="11499"/>
                  <a:pt x="59986" y="11499"/>
                </a:cubicBezTo>
                <a:cubicBezTo>
                  <a:pt x="60074" y="11499"/>
                  <a:pt x="60172" y="11573"/>
                  <a:pt x="60351" y="11728"/>
                </a:cubicBezTo>
                <a:cubicBezTo>
                  <a:pt x="60396" y="11591"/>
                  <a:pt x="60442" y="11454"/>
                  <a:pt x="60510" y="11340"/>
                </a:cubicBezTo>
                <a:cubicBezTo>
                  <a:pt x="60784" y="10929"/>
                  <a:pt x="60921" y="10473"/>
                  <a:pt x="60921" y="9993"/>
                </a:cubicBezTo>
                <a:cubicBezTo>
                  <a:pt x="60921" y="9742"/>
                  <a:pt x="60830" y="9514"/>
                  <a:pt x="60807" y="9286"/>
                </a:cubicBezTo>
                <a:lnTo>
                  <a:pt x="60373" y="9286"/>
                </a:lnTo>
                <a:cubicBezTo>
                  <a:pt x="60419" y="9057"/>
                  <a:pt x="60465" y="8852"/>
                  <a:pt x="60487" y="8669"/>
                </a:cubicBezTo>
                <a:cubicBezTo>
                  <a:pt x="60624" y="8601"/>
                  <a:pt x="60716" y="8578"/>
                  <a:pt x="60853" y="8510"/>
                </a:cubicBezTo>
                <a:cubicBezTo>
                  <a:pt x="60579" y="8396"/>
                  <a:pt x="60373" y="8304"/>
                  <a:pt x="60145" y="8213"/>
                </a:cubicBezTo>
                <a:cubicBezTo>
                  <a:pt x="60099" y="7825"/>
                  <a:pt x="59940" y="7505"/>
                  <a:pt x="59552" y="7323"/>
                </a:cubicBezTo>
                <a:cubicBezTo>
                  <a:pt x="59301" y="7209"/>
                  <a:pt x="59049" y="7049"/>
                  <a:pt x="58867" y="6935"/>
                </a:cubicBezTo>
                <a:cubicBezTo>
                  <a:pt x="58844" y="6729"/>
                  <a:pt x="58844" y="6615"/>
                  <a:pt x="58844" y="6478"/>
                </a:cubicBezTo>
                <a:cubicBezTo>
                  <a:pt x="58684" y="6433"/>
                  <a:pt x="58547" y="6387"/>
                  <a:pt x="58433" y="6341"/>
                </a:cubicBezTo>
                <a:cubicBezTo>
                  <a:pt x="58456" y="6113"/>
                  <a:pt x="58479" y="5908"/>
                  <a:pt x="58502" y="5702"/>
                </a:cubicBezTo>
                <a:cubicBezTo>
                  <a:pt x="58570" y="5634"/>
                  <a:pt x="58661" y="5542"/>
                  <a:pt x="58776" y="5451"/>
                </a:cubicBezTo>
                <a:cubicBezTo>
                  <a:pt x="58714" y="5416"/>
                  <a:pt x="58658" y="5403"/>
                  <a:pt x="58606" y="5403"/>
                </a:cubicBezTo>
                <a:cubicBezTo>
                  <a:pt x="58398" y="5403"/>
                  <a:pt x="58254" y="5627"/>
                  <a:pt x="58054" y="5627"/>
                </a:cubicBezTo>
                <a:cubicBezTo>
                  <a:pt x="58009" y="5627"/>
                  <a:pt x="57961" y="5616"/>
                  <a:pt x="57908" y="5588"/>
                </a:cubicBezTo>
                <a:cubicBezTo>
                  <a:pt x="57931" y="5451"/>
                  <a:pt x="57954" y="5314"/>
                  <a:pt x="57954" y="5177"/>
                </a:cubicBezTo>
                <a:cubicBezTo>
                  <a:pt x="57863" y="5177"/>
                  <a:pt x="57771" y="5177"/>
                  <a:pt x="57634" y="5200"/>
                </a:cubicBezTo>
                <a:lnTo>
                  <a:pt x="57634" y="4378"/>
                </a:lnTo>
                <a:cubicBezTo>
                  <a:pt x="57520" y="4424"/>
                  <a:pt x="57406" y="4470"/>
                  <a:pt x="57292" y="4538"/>
                </a:cubicBezTo>
                <a:cubicBezTo>
                  <a:pt x="57201" y="4515"/>
                  <a:pt x="57109" y="4470"/>
                  <a:pt x="56995" y="4447"/>
                </a:cubicBezTo>
                <a:cubicBezTo>
                  <a:pt x="57041" y="4355"/>
                  <a:pt x="57064" y="4287"/>
                  <a:pt x="57086" y="4219"/>
                </a:cubicBezTo>
                <a:lnTo>
                  <a:pt x="57086" y="4219"/>
                </a:lnTo>
                <a:cubicBezTo>
                  <a:pt x="56562" y="4310"/>
                  <a:pt x="56037" y="4401"/>
                  <a:pt x="55466" y="4492"/>
                </a:cubicBezTo>
                <a:cubicBezTo>
                  <a:pt x="55534" y="4333"/>
                  <a:pt x="55557" y="4241"/>
                  <a:pt x="55557" y="4219"/>
                </a:cubicBezTo>
                <a:cubicBezTo>
                  <a:pt x="55283" y="3899"/>
                  <a:pt x="55032" y="3602"/>
                  <a:pt x="54735" y="3283"/>
                </a:cubicBezTo>
                <a:cubicBezTo>
                  <a:pt x="54629" y="3260"/>
                  <a:pt x="54517" y="3247"/>
                  <a:pt x="54402" y="3247"/>
                </a:cubicBezTo>
                <a:cubicBezTo>
                  <a:pt x="54170" y="3247"/>
                  <a:pt x="53921" y="3298"/>
                  <a:pt x="53663" y="3420"/>
                </a:cubicBezTo>
                <a:cubicBezTo>
                  <a:pt x="53605" y="3445"/>
                  <a:pt x="53549" y="3458"/>
                  <a:pt x="53496" y="3458"/>
                </a:cubicBezTo>
                <a:cubicBezTo>
                  <a:pt x="53359" y="3458"/>
                  <a:pt x="53236" y="3372"/>
                  <a:pt x="53138" y="3191"/>
                </a:cubicBezTo>
                <a:cubicBezTo>
                  <a:pt x="53297" y="2826"/>
                  <a:pt x="53069" y="2621"/>
                  <a:pt x="52704" y="2507"/>
                </a:cubicBezTo>
                <a:cubicBezTo>
                  <a:pt x="52864" y="2187"/>
                  <a:pt x="53024" y="1913"/>
                  <a:pt x="53161" y="1616"/>
                </a:cubicBezTo>
                <a:cubicBezTo>
                  <a:pt x="53275" y="1411"/>
                  <a:pt x="53389" y="1206"/>
                  <a:pt x="53457" y="977"/>
                </a:cubicBezTo>
                <a:cubicBezTo>
                  <a:pt x="53571" y="612"/>
                  <a:pt x="53343" y="338"/>
                  <a:pt x="53161" y="41"/>
                </a:cubicBezTo>
                <a:cubicBezTo>
                  <a:pt x="53055" y="14"/>
                  <a:pt x="52953" y="1"/>
                  <a:pt x="52856" y="1"/>
                </a:cubicBezTo>
                <a:close/>
              </a:path>
            </a:pathLst>
          </a:custGeom>
          <a:noFill/>
          <a:ln w="1143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Bolsa de tela «Pulso musical» de darkorikalo | Redbubble">
            <a:extLst>
              <a:ext uri="{FF2B5EF4-FFF2-40B4-BE49-F238E27FC236}">
                <a16:creationId xmlns:a16="http://schemas.microsoft.com/office/drawing/2014/main" id="{947EA3FF-F0CA-4310-56BA-C4CCC5528A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62" b="12062"/>
          <a:stretch/>
        </p:blipFill>
        <p:spPr bwMode="auto">
          <a:xfrm>
            <a:off x="-1" y="2126512"/>
            <a:ext cx="2982142" cy="30169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30292CF5-CDDC-775E-92A7-B14BE884220B}"/>
              </a:ext>
            </a:extLst>
          </p:cNvPr>
          <p:cNvSpPr>
            <a:spLocks noGrp="1"/>
          </p:cNvSpPr>
          <p:nvPr>
            <p:ph type="title"/>
          </p:nvPr>
        </p:nvSpPr>
        <p:spPr>
          <a:xfrm>
            <a:off x="2475950" y="2842106"/>
            <a:ext cx="4206000" cy="578400"/>
          </a:xfrm>
        </p:spPr>
        <p:txBody>
          <a:bodyPr/>
          <a:lstStyle/>
          <a:p>
            <a:r>
              <a:rPr lang="es-ES" dirty="0"/>
              <a:t>Pulso musical</a:t>
            </a:r>
            <a:endParaRPr lang="es-MX" dirty="0"/>
          </a:p>
        </p:txBody>
      </p:sp>
      <p:sp>
        <p:nvSpPr>
          <p:cNvPr id="4" name="Subtítulo 3">
            <a:extLst>
              <a:ext uri="{FF2B5EF4-FFF2-40B4-BE49-F238E27FC236}">
                <a16:creationId xmlns:a16="http://schemas.microsoft.com/office/drawing/2014/main" id="{E375F481-7CE9-25C3-61AB-379B4DD02732}"/>
              </a:ext>
            </a:extLst>
          </p:cNvPr>
          <p:cNvSpPr>
            <a:spLocks noGrp="1"/>
          </p:cNvSpPr>
          <p:nvPr>
            <p:ph type="subTitle" idx="1"/>
          </p:nvPr>
        </p:nvSpPr>
        <p:spPr/>
        <p:txBody>
          <a:bodyPr/>
          <a:lstStyle/>
          <a:p>
            <a:r>
              <a:rPr lang="es-MX" dirty="0"/>
              <a:t>En teoría musical, el pulso es una serie de latidos uniformemente espaciados, ya sea audible o implícito, que establece el tempo y es el andamiaje del ritmo. Por el contrario, el ritmo siempre es audible y puede apartarse del pulso.</a:t>
            </a:r>
          </a:p>
        </p:txBody>
      </p:sp>
    </p:spTree>
    <p:extLst>
      <p:ext uri="{BB962C8B-B14F-4D97-AF65-F5344CB8AC3E}">
        <p14:creationId xmlns:p14="http://schemas.microsoft.com/office/powerpoint/2010/main" val="115136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FD29E6-21DB-7DCF-7634-430CA2B20913}"/>
              </a:ext>
            </a:extLst>
          </p:cNvPr>
          <p:cNvSpPr>
            <a:spLocks noGrp="1"/>
          </p:cNvSpPr>
          <p:nvPr>
            <p:ph type="title"/>
          </p:nvPr>
        </p:nvSpPr>
        <p:spPr/>
        <p:txBody>
          <a:bodyPr/>
          <a:lstStyle/>
          <a:p>
            <a:r>
              <a:rPr lang="es-ES" dirty="0"/>
              <a:t>Tempo</a:t>
            </a:r>
            <a:endParaRPr lang="es-MX" dirty="0"/>
          </a:p>
        </p:txBody>
      </p:sp>
      <p:sp>
        <p:nvSpPr>
          <p:cNvPr id="3" name="Marcador de texto 2">
            <a:extLst>
              <a:ext uri="{FF2B5EF4-FFF2-40B4-BE49-F238E27FC236}">
                <a16:creationId xmlns:a16="http://schemas.microsoft.com/office/drawing/2014/main" id="{250C28E4-213B-CAEC-00B2-FA5348E8F3A2}"/>
              </a:ext>
            </a:extLst>
          </p:cNvPr>
          <p:cNvSpPr>
            <a:spLocks noGrp="1"/>
          </p:cNvSpPr>
          <p:nvPr>
            <p:ph type="body" idx="1"/>
          </p:nvPr>
        </p:nvSpPr>
        <p:spPr/>
        <p:txBody>
          <a:bodyPr/>
          <a:lstStyle/>
          <a:p>
            <a:pPr marL="127000" indent="0">
              <a:buNone/>
            </a:pPr>
            <a:r>
              <a:rPr lang="es-MX" dirty="0"/>
              <a:t>Movimiento o aire en terminología musical hacen referencia a la velocidad con la que debe ejecutarse una pieza musical, se trata de una palabra italiana que significa «tiempo», en las partituras de una obra el tempo se suele representar al inicio de la pieza encima del pentagrama</a:t>
            </a:r>
          </a:p>
        </p:txBody>
      </p:sp>
      <p:pic>
        <p:nvPicPr>
          <p:cNvPr id="2050" name="Picture 2" descr="Tempo - Wikipedia, la enciclopedia libre">
            <a:extLst>
              <a:ext uri="{FF2B5EF4-FFF2-40B4-BE49-F238E27FC236}">
                <a16:creationId xmlns:a16="http://schemas.microsoft.com/office/drawing/2014/main" id="{AEEF432F-FEBB-ABE3-826C-A19D4F0CF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1800"/>
            <a:ext cx="4060000" cy="203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D9F968E-14B4-886F-BA00-ECE09B3A9ADB}"/>
              </a:ext>
            </a:extLst>
          </p:cNvPr>
          <p:cNvSpPr>
            <a:spLocks noGrp="1"/>
          </p:cNvSpPr>
          <p:nvPr>
            <p:ph type="body" idx="1"/>
          </p:nvPr>
        </p:nvSpPr>
        <p:spPr>
          <a:xfrm>
            <a:off x="1020726" y="1435395"/>
            <a:ext cx="3055699" cy="3274828"/>
          </a:xfrm>
        </p:spPr>
        <p:txBody>
          <a:bodyPr/>
          <a:lstStyle/>
          <a:p>
            <a:pPr marL="127000" indent="0" algn="r">
              <a:buNone/>
            </a:pPr>
            <a:r>
              <a:rPr lang="es-MX" dirty="0"/>
              <a:t>Constituye uno de los elementos de la expresión musical, así como ocurre en el lenguaje que ciertas frases, palabras o sílabas deben decirse o escribirse de una determinada manera para expresar diferentes sentidos, en la música determinadas notas en la frase musical deben enfatizarse para lograr ciertos efectos, según se disponga en la pieza musical​</a:t>
            </a:r>
          </a:p>
        </p:txBody>
      </p:sp>
      <p:sp>
        <p:nvSpPr>
          <p:cNvPr id="6" name="Título 5">
            <a:extLst>
              <a:ext uri="{FF2B5EF4-FFF2-40B4-BE49-F238E27FC236}">
                <a16:creationId xmlns:a16="http://schemas.microsoft.com/office/drawing/2014/main" id="{83985270-B5C5-32C7-0F7A-42839C756043}"/>
              </a:ext>
            </a:extLst>
          </p:cNvPr>
          <p:cNvSpPr>
            <a:spLocks noGrp="1"/>
          </p:cNvSpPr>
          <p:nvPr>
            <p:ph type="title"/>
          </p:nvPr>
        </p:nvSpPr>
        <p:spPr/>
        <p:txBody>
          <a:bodyPr/>
          <a:lstStyle/>
          <a:p>
            <a:r>
              <a:rPr lang="es-MX" dirty="0"/>
              <a:t>Acento</a:t>
            </a:r>
          </a:p>
        </p:txBody>
      </p:sp>
      <p:pic>
        <p:nvPicPr>
          <p:cNvPr id="3074" name="Picture 2" descr="Acento (música) - EcuRed">
            <a:extLst>
              <a:ext uri="{FF2B5EF4-FFF2-40B4-BE49-F238E27FC236}">
                <a16:creationId xmlns:a16="http://schemas.microsoft.com/office/drawing/2014/main" id="{A759598D-7601-880C-14FE-A86188C86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320" y="1505061"/>
            <a:ext cx="3246954" cy="213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896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A99797-FB03-0DF0-A381-ABBB8296A0AB}"/>
              </a:ext>
            </a:extLst>
          </p:cNvPr>
          <p:cNvSpPr>
            <a:spLocks noGrp="1"/>
          </p:cNvSpPr>
          <p:nvPr>
            <p:ph type="title"/>
          </p:nvPr>
        </p:nvSpPr>
        <p:spPr/>
        <p:txBody>
          <a:bodyPr/>
          <a:lstStyle/>
          <a:p>
            <a:r>
              <a:rPr lang="es-MX" dirty="0"/>
              <a:t>Compas</a:t>
            </a:r>
          </a:p>
        </p:txBody>
      </p:sp>
      <p:sp>
        <p:nvSpPr>
          <p:cNvPr id="3" name="CuadroTexto 2">
            <a:extLst>
              <a:ext uri="{FF2B5EF4-FFF2-40B4-BE49-F238E27FC236}">
                <a16:creationId xmlns:a16="http://schemas.microsoft.com/office/drawing/2014/main" id="{7A8A38E3-4C90-31A8-6C55-3C1E254F35B3}"/>
              </a:ext>
            </a:extLst>
          </p:cNvPr>
          <p:cNvSpPr txBox="1"/>
          <p:nvPr/>
        </p:nvSpPr>
        <p:spPr>
          <a:xfrm>
            <a:off x="893135" y="1233377"/>
            <a:ext cx="7717500" cy="830997"/>
          </a:xfrm>
          <a:prstGeom prst="rect">
            <a:avLst/>
          </a:prstGeom>
          <a:noFill/>
        </p:spPr>
        <p:txBody>
          <a:bodyPr wrap="square" rtlCol="0">
            <a:spAutoFit/>
          </a:bodyPr>
          <a:lstStyle/>
          <a:p>
            <a:pPr algn="ctr"/>
            <a:r>
              <a:rPr lang="es-MX" sz="1600" dirty="0">
                <a:solidFill>
                  <a:schemeClr val="tx2"/>
                </a:solidFill>
                <a:latin typeface="Slabo 27px" panose="020B0604020202020204" charset="0"/>
              </a:rPr>
              <a:t>Es la entidad métrica musical compuesta por varias unidades de tiempo que se organizan en grupos, en los que se da una contraposición entre partes acentuadas y átonas, los compases se pueden clasificar atendiendo a diferentes criterios</a:t>
            </a:r>
          </a:p>
        </p:txBody>
      </p:sp>
      <p:pic>
        <p:nvPicPr>
          <p:cNvPr id="4098" name="Picture 2" descr="Tu solfeo: ¿Qué es el Compás Musical?">
            <a:extLst>
              <a:ext uri="{FF2B5EF4-FFF2-40B4-BE49-F238E27FC236}">
                <a16:creationId xmlns:a16="http://schemas.microsoft.com/office/drawing/2014/main" id="{A4B78DD1-5EFB-FF5D-33DC-1FE28FD279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239" b="32862"/>
          <a:stretch/>
        </p:blipFill>
        <p:spPr bwMode="auto">
          <a:xfrm>
            <a:off x="1645018" y="2892056"/>
            <a:ext cx="5853964" cy="162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700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7980A9-B5BC-92C3-B15F-A45E5497EA2B}"/>
              </a:ext>
            </a:extLst>
          </p:cNvPr>
          <p:cNvSpPr>
            <a:spLocks noGrp="1"/>
          </p:cNvSpPr>
          <p:nvPr>
            <p:ph type="title"/>
          </p:nvPr>
        </p:nvSpPr>
        <p:spPr>
          <a:xfrm>
            <a:off x="1115950" y="251560"/>
            <a:ext cx="3012300" cy="1205100"/>
          </a:xfrm>
        </p:spPr>
        <p:txBody>
          <a:bodyPr/>
          <a:lstStyle/>
          <a:p>
            <a:r>
              <a:rPr lang="es-MX" dirty="0"/>
              <a:t>Motricidad fina y gruesa</a:t>
            </a:r>
          </a:p>
        </p:txBody>
      </p:sp>
      <p:sp>
        <p:nvSpPr>
          <p:cNvPr id="3" name="Marcador de texto 2">
            <a:extLst>
              <a:ext uri="{FF2B5EF4-FFF2-40B4-BE49-F238E27FC236}">
                <a16:creationId xmlns:a16="http://schemas.microsoft.com/office/drawing/2014/main" id="{3AABEFCE-672A-BF79-2EFD-FAA5BA7C8B16}"/>
              </a:ext>
            </a:extLst>
          </p:cNvPr>
          <p:cNvSpPr>
            <a:spLocks noGrp="1"/>
          </p:cNvSpPr>
          <p:nvPr>
            <p:ph type="body" idx="1"/>
          </p:nvPr>
        </p:nvSpPr>
        <p:spPr>
          <a:xfrm>
            <a:off x="0" y="1456660"/>
            <a:ext cx="4128250" cy="3686840"/>
          </a:xfrm>
        </p:spPr>
        <p:txBody>
          <a:bodyPr/>
          <a:lstStyle/>
          <a:p>
            <a:pPr algn="l"/>
            <a:r>
              <a:rPr lang="es-MX" dirty="0"/>
              <a:t>Es la relación entre los músculos pequeños, generalmente de las manos y dedos, con los ojos, un buen desarrollo de la misma se logra con la estimulación de los músculos de las manos y dedos para que estos sean cada vez más precisos, logrando así una mayor destreza manual y coordinación visomotora, lo que se refleja positivamente en sus actividades cotidianas</a:t>
            </a:r>
          </a:p>
          <a:p>
            <a:pPr algn="l"/>
            <a:r>
              <a:rPr lang="es-MX" dirty="0"/>
              <a:t>Es la habilidad para realizar movimientos generales grandes, dicho control requiere la coordinación y el funcionamiento apropiados de músculos, huesos y nervios</a:t>
            </a:r>
          </a:p>
        </p:txBody>
      </p:sp>
      <p:pic>
        <p:nvPicPr>
          <p:cNvPr id="5122" name="Picture 2">
            <a:extLst>
              <a:ext uri="{FF2B5EF4-FFF2-40B4-BE49-F238E27FC236}">
                <a16:creationId xmlns:a16="http://schemas.microsoft.com/office/drawing/2014/main" id="{F22FA52F-A01F-13A4-C775-FAA4CE1D9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8250" y="0"/>
            <a:ext cx="2890727" cy="28907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1A8B9580-C966-F70C-FC7D-CE36B0591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724" y="2902023"/>
            <a:ext cx="3559276" cy="225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170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Los Centros de Proyección Social reabren sus puertas | Fundación  Universitaria Los Libertadores">
            <a:extLst>
              <a:ext uri="{FF2B5EF4-FFF2-40B4-BE49-F238E27FC236}">
                <a16:creationId xmlns:a16="http://schemas.microsoft.com/office/drawing/2014/main" id="{9C59D490-2CB9-E0B7-1C0A-63F1B9B8B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F97FC57-B1E7-EFD6-5D05-66072EE79C8F}"/>
              </a:ext>
            </a:extLst>
          </p:cNvPr>
          <p:cNvSpPr>
            <a:spLocks noGrp="1"/>
          </p:cNvSpPr>
          <p:nvPr>
            <p:ph type="title"/>
          </p:nvPr>
        </p:nvSpPr>
        <p:spPr>
          <a:xfrm>
            <a:off x="0" y="0"/>
            <a:ext cx="9144000" cy="5143500"/>
          </a:xfrm>
        </p:spPr>
        <p:txBody>
          <a:bodyPr/>
          <a:lstStyle/>
          <a:p>
            <a:r>
              <a:rPr lang="es-MX" dirty="0"/>
              <a:t>Centros de Proyección</a:t>
            </a:r>
            <a:br>
              <a:rPr lang="es-MX" dirty="0"/>
            </a:br>
            <a:r>
              <a:rPr lang="es-MX" sz="1600" dirty="0">
                <a:solidFill>
                  <a:schemeClr val="tx2"/>
                </a:solidFill>
                <a:latin typeface="Slabo 27px" panose="020B0604020202020204" charset="0"/>
              </a:rPr>
              <a:t>Representa lo que se “ve” desde un punto O (centro de proyección) proyectando los elementos sobre un plano de cuadro “PC” exterior a él, se define la distancia entre O y el PC mediante una circunferencia CD de radio OP y centro P, donde P es la intersección de la perpendicular desde O hasta el PC.</a:t>
            </a:r>
          </a:p>
        </p:txBody>
      </p:sp>
    </p:spTree>
    <p:extLst>
      <p:ext uri="{BB962C8B-B14F-4D97-AF65-F5344CB8AC3E}">
        <p14:creationId xmlns:p14="http://schemas.microsoft.com/office/powerpoint/2010/main" val="350162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8756B4-EE60-EC40-2ED0-4EC80D6B1E88}"/>
              </a:ext>
            </a:extLst>
          </p:cNvPr>
          <p:cNvSpPr>
            <a:spLocks noGrp="1"/>
          </p:cNvSpPr>
          <p:nvPr>
            <p:ph type="title"/>
          </p:nvPr>
        </p:nvSpPr>
        <p:spPr>
          <a:xfrm>
            <a:off x="0" y="3310969"/>
            <a:ext cx="9144000" cy="578400"/>
          </a:xfrm>
        </p:spPr>
        <p:txBody>
          <a:bodyPr/>
          <a:lstStyle/>
          <a:p>
            <a:r>
              <a:rPr lang="es-MX" dirty="0"/>
              <a:t>Formas Básicas de Locomoción</a:t>
            </a:r>
          </a:p>
        </p:txBody>
      </p:sp>
      <p:sp>
        <p:nvSpPr>
          <p:cNvPr id="4" name="Subtítulo 3">
            <a:extLst>
              <a:ext uri="{FF2B5EF4-FFF2-40B4-BE49-F238E27FC236}">
                <a16:creationId xmlns:a16="http://schemas.microsoft.com/office/drawing/2014/main" id="{C9DD17C6-757F-737C-967F-BACC98ABE68A}"/>
              </a:ext>
            </a:extLst>
          </p:cNvPr>
          <p:cNvSpPr>
            <a:spLocks noGrp="1"/>
          </p:cNvSpPr>
          <p:nvPr>
            <p:ph type="subTitle" idx="1"/>
          </p:nvPr>
        </p:nvSpPr>
        <p:spPr>
          <a:xfrm>
            <a:off x="0" y="3983802"/>
            <a:ext cx="9144000" cy="1159697"/>
          </a:xfrm>
        </p:spPr>
        <p:txBody>
          <a:bodyPr/>
          <a:lstStyle/>
          <a:p>
            <a:r>
              <a:rPr lang="es-MX" dirty="0"/>
              <a:t>Son movimientos locomotores realizados por el</a:t>
            </a:r>
          </a:p>
          <a:p>
            <a:r>
              <a:rPr lang="es-MX" dirty="0"/>
              <a:t>cuerpo que se desplaza de un punto a otro en el espacio, conjugando las diferentes elementos</a:t>
            </a:r>
          </a:p>
          <a:p>
            <a:r>
              <a:rPr lang="es-MX" dirty="0"/>
              <a:t>espaciales como dirección, planos y ejes</a:t>
            </a:r>
          </a:p>
        </p:txBody>
      </p:sp>
      <p:pic>
        <p:nvPicPr>
          <p:cNvPr id="7170" name="Picture 2" descr="La locomoción en la etapa infantil">
            <a:extLst>
              <a:ext uri="{FF2B5EF4-FFF2-40B4-BE49-F238E27FC236}">
                <a16:creationId xmlns:a16="http://schemas.microsoft.com/office/drawing/2014/main" id="{3688186B-7AA9-0AED-23E3-3638EBDFE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5" y="1072449"/>
            <a:ext cx="3524250"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030653"/>
      </p:ext>
    </p:extLst>
  </p:cSld>
  <p:clrMapOvr>
    <a:masterClrMapping/>
  </p:clrMapOvr>
</p:sld>
</file>

<file path=ppt/theme/theme1.xml><?xml version="1.0" encoding="utf-8"?>
<a:theme xmlns:a="http://schemas.openxmlformats.org/drawingml/2006/main" name="Ballet Dance Appreciation by Slidesgo">
  <a:themeElements>
    <a:clrScheme name="Simple Light">
      <a:dk1>
        <a:srgbClr val="121211"/>
      </a:dk1>
      <a:lt1>
        <a:srgbClr val="FFFBFA"/>
      </a:lt1>
      <a:dk2>
        <a:srgbClr val="A7A5A4"/>
      </a:dk2>
      <a:lt2>
        <a:srgbClr val="7B7A79"/>
      </a:lt2>
      <a:accent1>
        <a:srgbClr val="E7E7E7"/>
      </a:accent1>
      <a:accent2>
        <a:srgbClr val="FAE6C8"/>
      </a:accent2>
      <a:accent3>
        <a:srgbClr val="F5D195"/>
      </a:accent3>
      <a:accent4>
        <a:srgbClr val="FF9221"/>
      </a:accent4>
      <a:accent5>
        <a:srgbClr val="D2AEA2"/>
      </a:accent5>
      <a:accent6>
        <a:srgbClr val="841502"/>
      </a:accent6>
      <a:hlink>
        <a:srgbClr val="7B7A7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439</Words>
  <Application>Microsoft Office PowerPoint</Application>
  <PresentationFormat>Presentación en pantalla (16:9)</PresentationFormat>
  <Paragraphs>18</Paragraphs>
  <Slides>8</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Yellowtail</vt:lpstr>
      <vt:lpstr>Slabo 27px</vt:lpstr>
      <vt:lpstr>Ballet Dance Appreciation by Slidesgo</vt:lpstr>
      <vt:lpstr>Actividades coreográficas en la escuela Lorena Fernanda Olivo Maldonado Estrategias de expresión corporal y danza en preescolar 6 semestre Maestro: Manuel Federico Rodríguez Aguilar  Mayo 2022, Saltillo, Coahuila</vt:lpstr>
      <vt:lpstr>Pulso musical</vt:lpstr>
      <vt:lpstr>Tempo</vt:lpstr>
      <vt:lpstr>Acento</vt:lpstr>
      <vt:lpstr>Compas</vt:lpstr>
      <vt:lpstr>Motricidad fina y gruesa</vt:lpstr>
      <vt:lpstr>Centros de Proyección Representa lo que se “ve” desde un punto O (centro de proyección) proyectando los elementos sobre un plano de cuadro “PC” exterior a él, se define la distancia entre O y el PC mediante una circunferencia CD de radio OP y centro P, donde P es la intersección de la perpendicular desde O hasta el PC.</vt:lpstr>
      <vt:lpstr>Formas Básicas de Locomoción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Actividades coreográficas en la escuela Lorena Fernanda Olivo Maldonado Estrategias de expresión corporal y danza en preescolar 6 semestre Maestro: Manuel Federico Rodríguez Aguilar  Mayo 2022, Saltillo, Coahuila</dc:title>
  <dc:creator>Lorena Fernanda Olivo Maldonado</dc:creator>
  <cp:lastModifiedBy>Lorena Fernanda Olivo Maldonado</cp:lastModifiedBy>
  <cp:revision>1</cp:revision>
  <dcterms:modified xsi:type="dcterms:W3CDTF">2022-05-09T04:56:54Z</dcterms:modified>
</cp:coreProperties>
</file>