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8"/>
  </p:notesMasterIdLst>
  <p:sldIdLst>
    <p:sldId id="256" r:id="rId2"/>
    <p:sldId id="259" r:id="rId3"/>
    <p:sldId id="260" r:id="rId4"/>
    <p:sldId id="261" r:id="rId5"/>
    <p:sldId id="265" r:id="rId6"/>
    <p:sldId id="266" r:id="rId7"/>
    <p:sldId id="267" r:id="rId8"/>
    <p:sldId id="268" r:id="rId9"/>
    <p:sldId id="269" r:id="rId10"/>
    <p:sldId id="270" r:id="rId11"/>
    <p:sldId id="262" r:id="rId12"/>
    <p:sldId id="263" r:id="rId13"/>
    <p:sldId id="272" r:id="rId14"/>
    <p:sldId id="258" r:id="rId15"/>
    <p:sldId id="264" r:id="rId16"/>
    <p:sldId id="271" r:id="rId17"/>
  </p:sldIdLst>
  <p:sldSz cx="9144000" cy="5143500" type="screen16x9"/>
  <p:notesSz cx="6858000" cy="9144000"/>
  <p:embeddedFontLst>
    <p:embeddedFont>
      <p:font typeface="Baguet Script" panose="00000500000000000000" pitchFamily="2" charset="0"/>
      <p:regular r:id="rId19"/>
    </p:embeddedFont>
    <p:embeddedFont>
      <p:font typeface="Bierstadt" panose="020B0004020202020204" pitchFamily="34" charset="0"/>
      <p:regular r:id="rId20"/>
      <p:bold r:id="rId21"/>
      <p:italic r:id="rId22"/>
      <p:boldItalic r:id="rId23"/>
    </p:embeddedFont>
    <p:embeddedFont>
      <p:font typeface="Courgette" panose="020B0604020202020204" charset="0"/>
      <p:regular r:id="rId24"/>
    </p:embeddedFont>
    <p:embeddedFont>
      <p:font typeface="Modern Love" panose="04090805081005020601" pitchFamily="82" charset="0"/>
      <p:regular r:id="rId25"/>
    </p:embeddedFont>
    <p:embeddedFont>
      <p:font typeface="Raleway"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B0C5E-1292-499A-8D1D-2A7B66DBF1AF}" v="63" dt="2022-05-08T17:53:07.504"/>
  </p1510:revLst>
</p1510:revInfo>
</file>

<file path=ppt/tableStyles.xml><?xml version="1.0" encoding="utf-8"?>
<a:tblStyleLst xmlns:a="http://schemas.openxmlformats.org/drawingml/2006/main" def="{2576F2BA-ABB5-41B7-8848-2D92A7281103}">
  <a:tblStyle styleId="{2576F2BA-ABB5-41B7-8848-2D92A72811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5"/>
        <p:cNvGrpSpPr/>
        <p:nvPr/>
      </p:nvGrpSpPr>
      <p:grpSpPr>
        <a:xfrm>
          <a:off x="0" y="0"/>
          <a:ext cx="0" cy="0"/>
          <a:chOff x="0" y="0"/>
          <a:chExt cx="0" cy="0"/>
        </a:xfrm>
      </p:grpSpPr>
      <p:sp>
        <p:nvSpPr>
          <p:cNvPr id="6346" name="Google Shape;6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7" name="Google Shape;6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0"/>
        <p:cNvGrpSpPr/>
        <p:nvPr/>
      </p:nvGrpSpPr>
      <p:grpSpPr>
        <a:xfrm>
          <a:off x="0" y="0"/>
          <a:ext cx="0" cy="0"/>
          <a:chOff x="0" y="0"/>
          <a:chExt cx="0" cy="0"/>
        </a:xfrm>
      </p:grpSpPr>
      <p:sp>
        <p:nvSpPr>
          <p:cNvPr id="6451" name="Google Shape;6451;gd862be2113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2" name="Google Shape;6452;gd862be2113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9"/>
        <p:cNvGrpSpPr/>
        <p:nvPr/>
      </p:nvGrpSpPr>
      <p:grpSpPr>
        <a:xfrm>
          <a:off x="0" y="0"/>
          <a:ext cx="0" cy="0"/>
          <a:chOff x="0" y="0"/>
          <a:chExt cx="0" cy="0"/>
        </a:xfrm>
      </p:grpSpPr>
      <p:sp>
        <p:nvSpPr>
          <p:cNvPr id="6470" name="Google Shape;6470;gd176138c80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1" name="Google Shape;6471;gd176138c80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5"/>
        <p:cNvGrpSpPr/>
        <p:nvPr/>
      </p:nvGrpSpPr>
      <p:grpSpPr>
        <a:xfrm>
          <a:off x="0" y="0"/>
          <a:ext cx="0" cy="0"/>
          <a:chOff x="0" y="0"/>
          <a:chExt cx="0" cy="0"/>
        </a:xfrm>
      </p:grpSpPr>
      <p:sp>
        <p:nvSpPr>
          <p:cNvPr id="6526" name="Google Shape;6526;gd76962e4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7" name="Google Shape;6527;gd76962e45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5"/>
        <p:cNvGrpSpPr/>
        <p:nvPr/>
      </p:nvGrpSpPr>
      <p:grpSpPr>
        <a:xfrm>
          <a:off x="0" y="0"/>
          <a:ext cx="0" cy="0"/>
          <a:chOff x="0" y="0"/>
          <a:chExt cx="0" cy="0"/>
        </a:xfrm>
      </p:grpSpPr>
      <p:sp>
        <p:nvSpPr>
          <p:cNvPr id="6346" name="Google Shape;6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7" name="Google Shape;6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67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6"/>
        <p:cNvGrpSpPr/>
        <p:nvPr/>
      </p:nvGrpSpPr>
      <p:grpSpPr>
        <a:xfrm>
          <a:off x="0" y="0"/>
          <a:ext cx="0" cy="0"/>
          <a:chOff x="0" y="0"/>
          <a:chExt cx="0" cy="0"/>
        </a:xfrm>
      </p:grpSpPr>
      <p:sp>
        <p:nvSpPr>
          <p:cNvPr id="6567" name="Google Shape;6567;gd76962e45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8" name="Google Shape;6568;gd76962e45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6"/>
        <p:cNvGrpSpPr/>
        <p:nvPr/>
      </p:nvGrpSpPr>
      <p:grpSpPr>
        <a:xfrm>
          <a:off x="0" y="0"/>
          <a:ext cx="0" cy="0"/>
          <a:chOff x="0" y="0"/>
          <a:chExt cx="0" cy="0"/>
        </a:xfrm>
      </p:grpSpPr>
      <p:sp>
        <p:nvSpPr>
          <p:cNvPr id="6597" name="Google Shape;6597;gd176138c8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8" name="Google Shape;6598;gd176138c8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1"/>
        <p:cNvGrpSpPr/>
        <p:nvPr/>
      </p:nvGrpSpPr>
      <p:grpSpPr>
        <a:xfrm>
          <a:off x="0" y="0"/>
          <a:ext cx="0" cy="0"/>
          <a:chOff x="0" y="0"/>
          <a:chExt cx="0" cy="0"/>
        </a:xfrm>
      </p:grpSpPr>
      <p:sp>
        <p:nvSpPr>
          <p:cNvPr id="6412" name="Google Shape;6412;gd176138c80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3" name="Google Shape;6413;gd176138c80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2"/>
        <p:cNvGrpSpPr/>
        <p:nvPr/>
      </p:nvGrpSpPr>
      <p:grpSpPr>
        <a:xfrm>
          <a:off x="0" y="0"/>
          <a:ext cx="0" cy="0"/>
          <a:chOff x="0" y="0"/>
          <a:chExt cx="0" cy="0"/>
        </a:xfrm>
      </p:grpSpPr>
      <p:sp>
        <p:nvSpPr>
          <p:cNvPr id="6613" name="Google Shape;6613;gd76962e4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4" name="Google Shape;6614;gd76962e4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801763" y="4216612"/>
            <a:ext cx="3722588" cy="1079426"/>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6100" y="822050"/>
            <a:ext cx="3476400" cy="25827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26100" y="3529338"/>
            <a:ext cx="3476400" cy="792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410354">
            <a:off x="6317009" y="-420579"/>
            <a:ext cx="3158911" cy="2128366"/>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flipH="1">
            <a:off x="4230457" y="2213811"/>
            <a:ext cx="4913430" cy="2266506"/>
            <a:chOff x="3428200" y="3710725"/>
            <a:chExt cx="280100" cy="370550"/>
          </a:xfrm>
        </p:grpSpPr>
        <p:sp>
          <p:nvSpPr>
            <p:cNvPr id="14" name="Google Shape;14;p2"/>
            <p:cNvSpPr/>
            <p:nvPr/>
          </p:nvSpPr>
          <p:spPr>
            <a:xfrm>
              <a:off x="3603125" y="4064100"/>
              <a:ext cx="275" cy="25"/>
            </a:xfrm>
            <a:custGeom>
              <a:avLst/>
              <a:gdLst/>
              <a:ahLst/>
              <a:cxnLst/>
              <a:rect l="l" t="t" r="r" b="b"/>
              <a:pathLst>
                <a:path w="11" h="1" extrusionOk="0">
                  <a:moveTo>
                    <a:pt x="11" y="0"/>
                  </a:moveTo>
                  <a:lnTo>
                    <a:pt x="11" y="0"/>
                  </a:lnTo>
                  <a:lnTo>
                    <a:pt x="11"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33075" y="4033025"/>
              <a:ext cx="1950" cy="1400"/>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29000" y="3989975"/>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29000" y="3988475"/>
              <a:ext cx="4375" cy="7800"/>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29275" y="3972275"/>
              <a:ext cx="3300" cy="2750"/>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4450" y="3929225"/>
              <a:ext cx="1400" cy="2200"/>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600" y="39891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90300" y="3981800"/>
              <a:ext cx="1950" cy="1675"/>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5275" y="3931400"/>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79400" y="3973900"/>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59525" y="3989175"/>
              <a:ext cx="3025" cy="3275"/>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01750" y="4064100"/>
              <a:ext cx="1650" cy="1375"/>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3000" y="3934125"/>
              <a:ext cx="25" cy="25"/>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75325" y="3890800"/>
              <a:ext cx="25" cy="25"/>
            </a:xfrm>
            <a:custGeom>
              <a:avLst/>
              <a:gdLst/>
              <a:ahLst/>
              <a:cxnLst/>
              <a:rect l="l" t="t" r="r" b="b"/>
              <a:pathLst>
                <a:path w="1" h="1" extrusionOk="0">
                  <a:moveTo>
                    <a:pt x="0" y="1"/>
                  </a:moveTo>
                  <a:lnTo>
                    <a:pt x="0" y="1"/>
                  </a:ln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55975" y="3910700"/>
              <a:ext cx="1675" cy="1375"/>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75325" y="3888900"/>
              <a:ext cx="3025" cy="4400"/>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70700" y="3891350"/>
              <a:ext cx="1100" cy="112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76950" y="3886450"/>
              <a:ext cx="1125" cy="625"/>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70975" y="3892725"/>
              <a:ext cx="25" cy="25"/>
            </a:xfrm>
            <a:custGeom>
              <a:avLst/>
              <a:gdLst/>
              <a:ahLst/>
              <a:cxnLst/>
              <a:rect l="l" t="t" r="r" b="b"/>
              <a:pathLst>
                <a:path w="1" h="1" extrusionOk="0">
                  <a:moveTo>
                    <a:pt x="0" y="0"/>
                  </a:move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50800" y="3895325"/>
              <a:ext cx="1400" cy="1075"/>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18375" y="3927875"/>
              <a:ext cx="4100" cy="382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04225" y="3894900"/>
              <a:ext cx="1375" cy="1100"/>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48625" y="3896800"/>
              <a:ext cx="1375" cy="1400"/>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06675" y="3897075"/>
              <a:ext cx="1375" cy="1225"/>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62525" y="3862750"/>
              <a:ext cx="1100" cy="1100"/>
            </a:xfrm>
            <a:custGeom>
              <a:avLst/>
              <a:gdLst/>
              <a:ahLst/>
              <a:cxnLst/>
              <a:rect l="l" t="t" r="r" b="b"/>
              <a:pathLst>
                <a:path w="44" h="44" extrusionOk="0">
                  <a:moveTo>
                    <a:pt x="22" y="0"/>
                  </a:moveTo>
                  <a:lnTo>
                    <a:pt x="0" y="22"/>
                  </a:lnTo>
                  <a:lnTo>
                    <a:pt x="33" y="44"/>
                  </a:lnTo>
                  <a:lnTo>
                    <a:pt x="44" y="33"/>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73425" y="3889450"/>
              <a:ext cx="1925" cy="3025"/>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09100" y="3922950"/>
              <a:ext cx="5475" cy="7675"/>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86225" y="3803900"/>
              <a:ext cx="1400" cy="1375"/>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11275" y="3930325"/>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10475" y="3933325"/>
              <a:ext cx="1100" cy="2475"/>
            </a:xfrm>
            <a:custGeom>
              <a:avLst/>
              <a:gdLst/>
              <a:ahLst/>
              <a:cxnLst/>
              <a:rect l="l" t="t" r="r" b="b"/>
              <a:pathLst>
                <a:path w="44" h="99" extrusionOk="0">
                  <a:moveTo>
                    <a:pt x="44" y="0"/>
                  </a:moveTo>
                  <a:cubicBezTo>
                    <a:pt x="0" y="55"/>
                    <a:pt x="0" y="87"/>
                    <a:pt x="44" y="98"/>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650" y="3930600"/>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64425" y="3886825"/>
              <a:ext cx="3850" cy="2900"/>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609100" y="3930600"/>
              <a:ext cx="2200" cy="2200"/>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6325" y="3881700"/>
              <a:ext cx="5475" cy="4225"/>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577775" y="3971925"/>
              <a:ext cx="3025" cy="2000"/>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30650" y="3973100"/>
              <a:ext cx="1650" cy="1375"/>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539625" y="3966550"/>
              <a:ext cx="4775" cy="7100"/>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28200" y="3992425"/>
              <a:ext cx="1650" cy="850"/>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22475" y="3992700"/>
              <a:ext cx="2475" cy="247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26550" y="3985350"/>
              <a:ext cx="3850" cy="2750"/>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35275" y="3999525"/>
              <a:ext cx="1375" cy="825"/>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27650" y="3957550"/>
              <a:ext cx="1375" cy="1675"/>
            </a:xfrm>
            <a:custGeom>
              <a:avLst/>
              <a:gdLst/>
              <a:ahLst/>
              <a:cxnLst/>
              <a:rect l="l" t="t" r="r" b="b"/>
              <a:pathLst>
                <a:path w="55" h="67" extrusionOk="0">
                  <a:moveTo>
                    <a:pt x="22" y="1"/>
                  </a:moveTo>
                  <a:lnTo>
                    <a:pt x="0" y="12"/>
                  </a:lnTo>
                  <a:lnTo>
                    <a:pt x="44" y="66"/>
                  </a:lnTo>
                  <a:lnTo>
                    <a:pt x="55" y="55"/>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34725" y="3998150"/>
              <a:ext cx="1400" cy="112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524925" y="3998425"/>
              <a:ext cx="3825" cy="3300"/>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523275" y="3941800"/>
              <a:ext cx="9025" cy="24500"/>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530100" y="3941225"/>
              <a:ext cx="25" cy="25"/>
            </a:xfrm>
            <a:custGeom>
              <a:avLst/>
              <a:gdLst/>
              <a:ahLst/>
              <a:cxnLst/>
              <a:rect l="l" t="t" r="r" b="b"/>
              <a:pathLst>
                <a:path w="1" h="1" extrusionOk="0">
                  <a:moveTo>
                    <a:pt x="0" y="0"/>
                  </a:moveTo>
                  <a:lnTo>
                    <a:pt x="0" y="0"/>
                  </a:ln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529825" y="3958100"/>
              <a:ext cx="3025" cy="2150"/>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529000" y="3941475"/>
              <a:ext cx="1675" cy="1125"/>
            </a:xfrm>
            <a:custGeom>
              <a:avLst/>
              <a:gdLst/>
              <a:ahLst/>
              <a:cxnLst/>
              <a:rect l="l" t="t" r="r" b="b"/>
              <a:pathLst>
                <a:path w="67" h="45" extrusionOk="0">
                  <a:moveTo>
                    <a:pt x="44" y="1"/>
                  </a:moveTo>
                  <a:lnTo>
                    <a:pt x="1" y="45"/>
                  </a:lnTo>
                  <a:lnTo>
                    <a:pt x="33" y="45"/>
                  </a:lnTo>
                  <a:cubicBezTo>
                    <a:pt x="66" y="23"/>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530375" y="3963075"/>
              <a:ext cx="1100" cy="775"/>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533650" y="3990250"/>
              <a:ext cx="1925" cy="2225"/>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30650" y="3963825"/>
              <a:ext cx="4100" cy="3575"/>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532550" y="3980450"/>
              <a:ext cx="2475" cy="247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52700" y="399462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39900" y="3982075"/>
              <a:ext cx="1125" cy="850"/>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2175" y="3992700"/>
              <a:ext cx="1100" cy="1950"/>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50800" y="3990050"/>
              <a:ext cx="3575" cy="2950"/>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51625" y="3979350"/>
              <a:ext cx="4375" cy="3575"/>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57625" y="3966825"/>
              <a:ext cx="1375" cy="850"/>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57350" y="3953750"/>
              <a:ext cx="2200" cy="247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52700" y="3992975"/>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541000" y="3988900"/>
              <a:ext cx="1375" cy="1100"/>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51350" y="3994625"/>
              <a:ext cx="2200" cy="2200"/>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59250" y="3971175"/>
              <a:ext cx="2750" cy="3850"/>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41800" y="3993250"/>
              <a:ext cx="2500" cy="6025"/>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545075" y="3979900"/>
              <a:ext cx="1400" cy="112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549450" y="3973900"/>
              <a:ext cx="1375" cy="112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45625" y="3991075"/>
              <a:ext cx="1400" cy="1650"/>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28450" y="3933850"/>
              <a:ext cx="4400" cy="740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503400" y="3936575"/>
              <a:ext cx="1375" cy="1400"/>
            </a:xfrm>
            <a:custGeom>
              <a:avLst/>
              <a:gdLst/>
              <a:ahLst/>
              <a:cxnLst/>
              <a:rect l="l" t="t" r="r" b="b"/>
              <a:pathLst>
                <a:path w="55" h="56" extrusionOk="0">
                  <a:moveTo>
                    <a:pt x="22" y="1"/>
                  </a:moveTo>
                  <a:lnTo>
                    <a:pt x="0" y="12"/>
                  </a:lnTo>
                  <a:lnTo>
                    <a:pt x="33" y="55"/>
                  </a:lnTo>
                  <a:lnTo>
                    <a:pt x="55" y="44"/>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502850" y="3933850"/>
              <a:ext cx="1375" cy="1250"/>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501500" y="3969825"/>
              <a:ext cx="275" cy="850"/>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502575" y="3923500"/>
              <a:ext cx="2200" cy="3300"/>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506675" y="3926775"/>
              <a:ext cx="1650" cy="112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03675" y="3956475"/>
              <a:ext cx="3825" cy="7200"/>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503675" y="3957550"/>
              <a:ext cx="300" cy="25"/>
            </a:xfrm>
            <a:custGeom>
              <a:avLst/>
              <a:gdLst/>
              <a:ahLst/>
              <a:cxnLst/>
              <a:rect l="l" t="t" r="r" b="b"/>
              <a:pathLst>
                <a:path w="12" h="1" extrusionOk="0">
                  <a:moveTo>
                    <a:pt x="0" y="1"/>
                  </a:moveTo>
                  <a:lnTo>
                    <a:pt x="0" y="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496050" y="3913150"/>
              <a:ext cx="1650" cy="3025"/>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94950" y="3912050"/>
              <a:ext cx="1375" cy="1400"/>
            </a:xfrm>
            <a:custGeom>
              <a:avLst/>
              <a:gdLst/>
              <a:ahLst/>
              <a:cxnLst/>
              <a:rect l="l" t="t" r="r" b="b"/>
              <a:pathLst>
                <a:path w="55" h="56" extrusionOk="0">
                  <a:moveTo>
                    <a:pt x="11" y="1"/>
                  </a:moveTo>
                  <a:lnTo>
                    <a:pt x="0" y="12"/>
                  </a:lnTo>
                  <a:lnTo>
                    <a:pt x="33" y="55"/>
                  </a:lnTo>
                  <a:lnTo>
                    <a:pt x="55" y="45"/>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497125" y="3916700"/>
              <a:ext cx="1675" cy="1925"/>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514300" y="3927325"/>
              <a:ext cx="1650" cy="2200"/>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518100" y="3939300"/>
              <a:ext cx="1675" cy="2750"/>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515375" y="3964375"/>
              <a:ext cx="1675" cy="1100"/>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515375" y="3979625"/>
              <a:ext cx="3300" cy="247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524925" y="3927875"/>
              <a:ext cx="1375" cy="1700"/>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525725" y="3929500"/>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524925" y="3929775"/>
              <a:ext cx="1375" cy="1375"/>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512125" y="3949650"/>
              <a:ext cx="1925" cy="2225"/>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512375" y="3951850"/>
              <a:ext cx="300" cy="25"/>
            </a:xfrm>
            <a:custGeom>
              <a:avLst/>
              <a:gdLst/>
              <a:ahLst/>
              <a:cxnLst/>
              <a:rect l="l" t="t" r="r" b="b"/>
              <a:pathLst>
                <a:path w="12" h="1" extrusionOk="0">
                  <a:moveTo>
                    <a:pt x="12" y="0"/>
                  </a:moveTo>
                  <a:lnTo>
                    <a:pt x="12"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509925" y="3951850"/>
              <a:ext cx="2475" cy="2750"/>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05850" y="3986725"/>
              <a:ext cx="1925" cy="1650"/>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511575" y="3966275"/>
              <a:ext cx="2750" cy="1675"/>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513200" y="3937400"/>
              <a:ext cx="1675" cy="112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13200" y="3974400"/>
              <a:ext cx="1275" cy="1175"/>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460900" y="3910150"/>
              <a:ext cx="1650" cy="2200"/>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678850" y="3950750"/>
              <a:ext cx="3025" cy="3300"/>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686200" y="3980450"/>
              <a:ext cx="4675" cy="5750"/>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679125" y="3984400"/>
              <a:ext cx="5200" cy="5875"/>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690575" y="3989175"/>
              <a:ext cx="2750" cy="1650"/>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541800" y="3840125"/>
              <a:ext cx="575" cy="25"/>
            </a:xfrm>
            <a:custGeom>
              <a:avLst/>
              <a:gdLst/>
              <a:ahLst/>
              <a:cxnLst/>
              <a:rect l="l" t="t" r="r" b="b"/>
              <a:pathLst>
                <a:path w="23" h="1" extrusionOk="0">
                  <a:moveTo>
                    <a:pt x="1" y="1"/>
                  </a:moveTo>
                  <a:cubicBezTo>
                    <a:pt x="12" y="1"/>
                    <a:pt x="12" y="1"/>
                    <a:pt x="23" y="1"/>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693850" y="3993125"/>
              <a:ext cx="1375" cy="700"/>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690850" y="3974450"/>
              <a:ext cx="8200" cy="10400"/>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430650" y="3877650"/>
              <a:ext cx="1125" cy="1475"/>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438825" y="3894250"/>
              <a:ext cx="2750" cy="2575"/>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438550" y="3852500"/>
              <a:ext cx="2200" cy="292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31475" y="3859475"/>
              <a:ext cx="2475" cy="2750"/>
            </a:xfrm>
            <a:custGeom>
              <a:avLst/>
              <a:gdLst/>
              <a:ahLst/>
              <a:cxnLst/>
              <a:rect l="l" t="t" r="r" b="b"/>
              <a:pathLst>
                <a:path w="99" h="110" extrusionOk="0">
                  <a:moveTo>
                    <a:pt x="66" y="1"/>
                  </a:moveTo>
                  <a:lnTo>
                    <a:pt x="0" y="88"/>
                  </a:lnTo>
                  <a:lnTo>
                    <a:pt x="33" y="110"/>
                  </a:lnTo>
                  <a:cubicBezTo>
                    <a:pt x="98" y="12"/>
                    <a:pt x="98"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428200" y="3710725"/>
              <a:ext cx="1375" cy="3550"/>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546175" y="3962200"/>
              <a:ext cx="1650" cy="382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429025" y="3879650"/>
              <a:ext cx="1100" cy="1375"/>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685950" y="3978000"/>
              <a:ext cx="1100" cy="1650"/>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436100" y="3857025"/>
              <a:ext cx="3850" cy="4875"/>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85125" y="3994375"/>
              <a:ext cx="2200" cy="1425"/>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679950" y="3999325"/>
              <a:ext cx="1650" cy="775"/>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706650" y="3995975"/>
              <a:ext cx="1650" cy="1400"/>
            </a:xfrm>
            <a:custGeom>
              <a:avLst/>
              <a:gdLst/>
              <a:ahLst/>
              <a:cxnLst/>
              <a:rect l="l" t="t" r="r" b="b"/>
              <a:pathLst>
                <a:path w="66" h="56" extrusionOk="0">
                  <a:moveTo>
                    <a:pt x="11" y="1"/>
                  </a:moveTo>
                  <a:cubicBezTo>
                    <a:pt x="11" y="11"/>
                    <a:pt x="0" y="33"/>
                    <a:pt x="0" y="44"/>
                  </a:cubicBezTo>
                  <a:cubicBezTo>
                    <a:pt x="0" y="44"/>
                    <a:pt x="22" y="44"/>
                    <a:pt x="33" y="55"/>
                  </a:cubicBezTo>
                  <a:lnTo>
                    <a:pt x="66" y="1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678850" y="3998150"/>
              <a:ext cx="1950" cy="1400"/>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683225" y="3961375"/>
              <a:ext cx="2475" cy="850"/>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77225" y="3940750"/>
              <a:ext cx="2200" cy="1300"/>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699300" y="3989700"/>
              <a:ext cx="2475" cy="1675"/>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428200" y="3862200"/>
              <a:ext cx="850" cy="1650"/>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477250" y="3879100"/>
              <a:ext cx="1100" cy="1100"/>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434725" y="3864650"/>
              <a:ext cx="3025" cy="3300"/>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476425" y="3893250"/>
              <a:ext cx="8475" cy="10400"/>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469600" y="3902800"/>
              <a:ext cx="5200" cy="6300"/>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471800" y="3927325"/>
              <a:ext cx="1925" cy="575"/>
            </a:xfrm>
            <a:custGeom>
              <a:avLst/>
              <a:gdLst/>
              <a:ahLst/>
              <a:cxnLst/>
              <a:rect l="l" t="t" r="r" b="b"/>
              <a:pathLst>
                <a:path w="77" h="23" extrusionOk="0">
                  <a:moveTo>
                    <a:pt x="76" y="0"/>
                  </a:moveTo>
                  <a:cubicBezTo>
                    <a:pt x="44" y="0"/>
                    <a:pt x="22" y="11"/>
                    <a:pt x="0" y="22"/>
                  </a:cubicBezTo>
                  <a:lnTo>
                    <a:pt x="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479700" y="3895725"/>
              <a:ext cx="1375" cy="825"/>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79425" y="3880450"/>
              <a:ext cx="1650" cy="1675"/>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490325" y="3912875"/>
              <a:ext cx="1375" cy="1400"/>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551075" y="3957550"/>
              <a:ext cx="1125" cy="112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87450" y="3920225"/>
              <a:ext cx="2900" cy="2325"/>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484600" y="3897350"/>
              <a:ext cx="1650" cy="247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472325" y="3875825"/>
              <a:ext cx="2225" cy="1375"/>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455450" y="3863825"/>
              <a:ext cx="2475" cy="2750"/>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450550" y="3900350"/>
              <a:ext cx="1375" cy="1375"/>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455450" y="3903350"/>
              <a:ext cx="1100" cy="1100"/>
            </a:xfrm>
            <a:custGeom>
              <a:avLst/>
              <a:gdLst/>
              <a:ahLst/>
              <a:cxnLst/>
              <a:rect l="l" t="t" r="r" b="b"/>
              <a:pathLst>
                <a:path w="44" h="44" extrusionOk="0">
                  <a:moveTo>
                    <a:pt x="0" y="0"/>
                  </a:moveTo>
                  <a:lnTo>
                    <a:pt x="33" y="44"/>
                  </a:lnTo>
                  <a:lnTo>
                    <a:pt x="44" y="3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449725" y="3853200"/>
              <a:ext cx="1100" cy="202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435275" y="3892475"/>
              <a:ext cx="3025" cy="2175"/>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453800" y="3862750"/>
              <a:ext cx="1125" cy="1925"/>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448350" y="3856475"/>
              <a:ext cx="5750" cy="6575"/>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500400" y="3948575"/>
              <a:ext cx="9275" cy="9550"/>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476975" y="3869550"/>
              <a:ext cx="1375" cy="850"/>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472325" y="3870125"/>
              <a:ext cx="4125" cy="2275"/>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475600" y="3861375"/>
              <a:ext cx="1400" cy="1400"/>
            </a:xfrm>
            <a:custGeom>
              <a:avLst/>
              <a:gdLst/>
              <a:ahLst/>
              <a:cxnLst/>
              <a:rect l="l" t="t" r="r" b="b"/>
              <a:pathLst>
                <a:path w="56" h="56" extrusionOk="0">
                  <a:moveTo>
                    <a:pt x="55" y="1"/>
                  </a:moveTo>
                  <a:lnTo>
                    <a:pt x="1" y="34"/>
                  </a:lnTo>
                  <a:lnTo>
                    <a:pt x="12" y="55"/>
                  </a:lnTo>
                  <a:lnTo>
                    <a:pt x="55" y="23"/>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462800" y="3860575"/>
              <a:ext cx="2200" cy="2200"/>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465525" y="3914900"/>
              <a:ext cx="4100" cy="5625"/>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428200" y="3865200"/>
              <a:ext cx="850" cy="1650"/>
            </a:xfrm>
            <a:custGeom>
              <a:avLst/>
              <a:gdLst/>
              <a:ahLst/>
              <a:cxnLst/>
              <a:rect l="l" t="t" r="r" b="b"/>
              <a:pathLst>
                <a:path w="34" h="66" extrusionOk="0">
                  <a:moveTo>
                    <a:pt x="0" y="0"/>
                  </a:moveTo>
                  <a:lnTo>
                    <a:pt x="0" y="66"/>
                  </a:lnTo>
                  <a:lnTo>
                    <a:pt x="33" y="66"/>
                  </a:lnTo>
                  <a:cubicBezTo>
                    <a:pt x="33" y="33"/>
                    <a:pt x="22"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32275" y="3871200"/>
              <a:ext cx="1925" cy="2200"/>
            </a:xfrm>
            <a:custGeom>
              <a:avLst/>
              <a:gdLst/>
              <a:ahLst/>
              <a:cxnLst/>
              <a:rect l="l" t="t" r="r" b="b"/>
              <a:pathLst>
                <a:path w="77" h="88" extrusionOk="0">
                  <a:moveTo>
                    <a:pt x="11" y="0"/>
                  </a:moveTo>
                  <a:lnTo>
                    <a:pt x="0" y="11"/>
                  </a:lnTo>
                  <a:lnTo>
                    <a:pt x="66" y="87"/>
                  </a:lnTo>
                  <a:lnTo>
                    <a:pt x="76" y="87"/>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30900" y="3860025"/>
              <a:ext cx="1400" cy="112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625725" y="3849675"/>
              <a:ext cx="1125" cy="1100"/>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58425" y="3930050"/>
              <a:ext cx="1100" cy="1100"/>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635800" y="3864375"/>
              <a:ext cx="2475" cy="3025"/>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642075" y="3902700"/>
              <a:ext cx="18550" cy="15375"/>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657600" y="3920775"/>
              <a:ext cx="4400" cy="6300"/>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22450" y="3838775"/>
              <a:ext cx="1675" cy="1500"/>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96025" y="3830500"/>
              <a:ext cx="13925" cy="13200"/>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589225" y="3846950"/>
              <a:ext cx="1100" cy="1925"/>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620275" y="3854575"/>
              <a:ext cx="1125" cy="112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658425" y="4048225"/>
              <a:ext cx="1375" cy="1175"/>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606100" y="3846125"/>
              <a:ext cx="3025" cy="3300"/>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609650" y="3846400"/>
              <a:ext cx="5200" cy="875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14550" y="3852550"/>
              <a:ext cx="1950" cy="2050"/>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590025" y="3848850"/>
              <a:ext cx="25" cy="25"/>
            </a:xfrm>
            <a:custGeom>
              <a:avLst/>
              <a:gdLst/>
              <a:ahLst/>
              <a:cxnLst/>
              <a:rect l="l" t="t" r="r" b="b"/>
              <a:pathLst>
                <a:path w="1" h="1" extrusionOk="0">
                  <a:moveTo>
                    <a:pt x="1" y="1"/>
                  </a:moveTo>
                  <a:lnTo>
                    <a:pt x="1" y="1"/>
                  </a:ln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651350" y="3919150"/>
              <a:ext cx="1650" cy="1100"/>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666600" y="4010700"/>
              <a:ext cx="4650" cy="5200"/>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674500" y="3996800"/>
              <a:ext cx="850" cy="1650"/>
            </a:xfrm>
            <a:custGeom>
              <a:avLst/>
              <a:gdLst/>
              <a:ahLst/>
              <a:cxnLst/>
              <a:rect l="l" t="t" r="r" b="b"/>
              <a:pathLst>
                <a:path w="34" h="66" extrusionOk="0">
                  <a:moveTo>
                    <a:pt x="0" y="0"/>
                  </a:moveTo>
                  <a:lnTo>
                    <a:pt x="33" y="66"/>
                  </a:lnTo>
                  <a:lnTo>
                    <a:pt x="33" y="66"/>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673125" y="3988625"/>
              <a:ext cx="3025" cy="3575"/>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656525" y="4005525"/>
              <a:ext cx="7100" cy="8000"/>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670125" y="4035750"/>
              <a:ext cx="1400" cy="112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667675" y="4029225"/>
              <a:ext cx="1400" cy="1100"/>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669875" y="4014225"/>
              <a:ext cx="2750" cy="3300"/>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663875" y="3942025"/>
              <a:ext cx="1100" cy="1400"/>
            </a:xfrm>
            <a:custGeom>
              <a:avLst/>
              <a:gdLst/>
              <a:ahLst/>
              <a:cxnLst/>
              <a:rect l="l" t="t" r="r" b="b"/>
              <a:pathLst>
                <a:path w="44" h="56" extrusionOk="0">
                  <a:moveTo>
                    <a:pt x="11" y="1"/>
                  </a:moveTo>
                  <a:lnTo>
                    <a:pt x="0" y="55"/>
                  </a:lnTo>
                  <a:lnTo>
                    <a:pt x="33" y="55"/>
                  </a:lnTo>
                  <a:cubicBezTo>
                    <a:pt x="22" y="33"/>
                    <a:pt x="33"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672325" y="3939850"/>
              <a:ext cx="2475" cy="1650"/>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64950" y="3931125"/>
              <a:ext cx="2225" cy="112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642350" y="3897625"/>
              <a:ext cx="3025" cy="3575"/>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670400" y="3936300"/>
              <a:ext cx="4950" cy="3575"/>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667675" y="3943400"/>
              <a:ext cx="2750" cy="825"/>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90025" y="3848300"/>
              <a:ext cx="1950" cy="112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508025" y="3758375"/>
              <a:ext cx="4375" cy="3050"/>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501225" y="3753225"/>
              <a:ext cx="2475" cy="3300"/>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02850" y="3761950"/>
              <a:ext cx="2475" cy="1925"/>
            </a:xfrm>
            <a:custGeom>
              <a:avLst/>
              <a:gdLst/>
              <a:ahLst/>
              <a:cxnLst/>
              <a:rect l="l" t="t" r="r" b="b"/>
              <a:pathLst>
                <a:path w="99" h="77" extrusionOk="0">
                  <a:moveTo>
                    <a:pt x="11" y="0"/>
                  </a:moveTo>
                  <a:lnTo>
                    <a:pt x="1" y="11"/>
                  </a:lnTo>
                  <a:lnTo>
                    <a:pt x="88" y="76"/>
                  </a:lnTo>
                  <a:lnTo>
                    <a:pt x="99"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513475" y="3747500"/>
              <a:ext cx="4125" cy="4700"/>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523275" y="3766575"/>
              <a:ext cx="1400" cy="1650"/>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518925" y="3755950"/>
              <a:ext cx="7375" cy="7375"/>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515100" y="3760450"/>
              <a:ext cx="4400" cy="5650"/>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524375" y="3754050"/>
              <a:ext cx="1925" cy="1925"/>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06125" y="3956475"/>
              <a:ext cx="25" cy="25"/>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529825" y="384367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29275" y="3843825"/>
              <a:ext cx="850" cy="1250"/>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488400" y="3734975"/>
              <a:ext cx="2225" cy="2050"/>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495775" y="3752400"/>
              <a:ext cx="1375" cy="1400"/>
            </a:xfrm>
            <a:custGeom>
              <a:avLst/>
              <a:gdLst/>
              <a:ahLst/>
              <a:cxnLst/>
              <a:rect l="l" t="t" r="r" b="b"/>
              <a:pathLst>
                <a:path w="55" h="56" extrusionOk="0">
                  <a:moveTo>
                    <a:pt x="11" y="1"/>
                  </a:moveTo>
                  <a:lnTo>
                    <a:pt x="0" y="22"/>
                  </a:lnTo>
                  <a:lnTo>
                    <a:pt x="33" y="55"/>
                  </a:lnTo>
                  <a:lnTo>
                    <a:pt x="55" y="22"/>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474800" y="3730075"/>
              <a:ext cx="6275" cy="382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66350" y="3731425"/>
              <a:ext cx="2475" cy="1650"/>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527925" y="3757900"/>
              <a:ext cx="3025" cy="5700"/>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575600" y="3841825"/>
              <a:ext cx="7100" cy="4600"/>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16475" y="3754850"/>
              <a:ext cx="1650" cy="2200"/>
            </a:xfrm>
            <a:custGeom>
              <a:avLst/>
              <a:gdLst/>
              <a:ahLst/>
              <a:cxnLst/>
              <a:rect l="l" t="t" r="r" b="b"/>
              <a:pathLst>
                <a:path w="66" h="88" extrusionOk="0">
                  <a:moveTo>
                    <a:pt x="66" y="1"/>
                  </a:moveTo>
                  <a:lnTo>
                    <a:pt x="0" y="44"/>
                  </a:lnTo>
                  <a:lnTo>
                    <a:pt x="55" y="88"/>
                  </a:lnTo>
                  <a:cubicBezTo>
                    <a:pt x="55" y="55"/>
                    <a:pt x="66" y="3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576950" y="3837400"/>
              <a:ext cx="1950" cy="1950"/>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565525" y="3790275"/>
              <a:ext cx="1375" cy="1375"/>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81050" y="3798450"/>
              <a:ext cx="1100" cy="1125"/>
            </a:xfrm>
            <a:custGeom>
              <a:avLst/>
              <a:gdLst/>
              <a:ahLst/>
              <a:cxnLst/>
              <a:rect l="l" t="t" r="r" b="b"/>
              <a:pathLst>
                <a:path w="44" h="45" extrusionOk="0">
                  <a:moveTo>
                    <a:pt x="0" y="0"/>
                  </a:moveTo>
                  <a:lnTo>
                    <a:pt x="0" y="33"/>
                  </a:lnTo>
                  <a:cubicBezTo>
                    <a:pt x="0" y="44"/>
                    <a:pt x="33" y="44"/>
                    <a:pt x="44"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581850" y="3830475"/>
              <a:ext cx="1400" cy="3425"/>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581050" y="3821325"/>
              <a:ext cx="1375" cy="1675"/>
            </a:xfrm>
            <a:custGeom>
              <a:avLst/>
              <a:gdLst/>
              <a:ahLst/>
              <a:cxnLst/>
              <a:rect l="l" t="t" r="r" b="b"/>
              <a:pathLst>
                <a:path w="55" h="67" extrusionOk="0">
                  <a:moveTo>
                    <a:pt x="11" y="1"/>
                  </a:moveTo>
                  <a:lnTo>
                    <a:pt x="0" y="23"/>
                  </a:lnTo>
                  <a:lnTo>
                    <a:pt x="44" y="66"/>
                  </a:lnTo>
                  <a:lnTo>
                    <a:pt x="55" y="44"/>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563600" y="3785650"/>
              <a:ext cx="1950" cy="2750"/>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533100" y="3765475"/>
              <a:ext cx="19350" cy="10650"/>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87300" y="3812950"/>
              <a:ext cx="4400" cy="3500"/>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558975" y="3784975"/>
              <a:ext cx="1400" cy="1500"/>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534175" y="3760850"/>
              <a:ext cx="2475" cy="2750"/>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34450" y="3775025"/>
              <a:ext cx="1125" cy="1100"/>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548625" y="3785650"/>
              <a:ext cx="3825" cy="3300"/>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428200" y="3715900"/>
              <a:ext cx="248775" cy="359125"/>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571500" y="4047750"/>
              <a:ext cx="300" cy="25"/>
            </a:xfrm>
            <a:custGeom>
              <a:avLst/>
              <a:gdLst/>
              <a:ahLst/>
              <a:cxnLst/>
              <a:rect l="l" t="t" r="r" b="b"/>
              <a:pathLst>
                <a:path w="12" h="1" extrusionOk="0">
                  <a:moveTo>
                    <a:pt x="1" y="0"/>
                  </a:moveTo>
                  <a:lnTo>
                    <a:pt x="12" y="0"/>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570150" y="4047750"/>
              <a:ext cx="2475" cy="3350"/>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571225" y="4041475"/>
              <a:ext cx="7400" cy="15825"/>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564150" y="3992700"/>
              <a:ext cx="3575" cy="5750"/>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567975" y="3996250"/>
              <a:ext cx="1100" cy="1375"/>
            </a:xfrm>
            <a:custGeom>
              <a:avLst/>
              <a:gdLst/>
              <a:ahLst/>
              <a:cxnLst/>
              <a:rect l="l" t="t" r="r" b="b"/>
              <a:pathLst>
                <a:path w="44" h="55" extrusionOk="0">
                  <a:moveTo>
                    <a:pt x="11" y="0"/>
                  </a:moveTo>
                  <a:lnTo>
                    <a:pt x="0" y="11"/>
                  </a:lnTo>
                  <a:lnTo>
                    <a:pt x="33" y="55"/>
                  </a:lnTo>
                  <a:lnTo>
                    <a:pt x="44"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579950" y="4045825"/>
              <a:ext cx="2750" cy="2350"/>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568800" y="3988325"/>
              <a:ext cx="5175" cy="4950"/>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605025" y="4073075"/>
              <a:ext cx="1925" cy="2200"/>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608300" y="4071175"/>
              <a:ext cx="4100" cy="4100"/>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11825" y="4080175"/>
              <a:ext cx="1950" cy="1100"/>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632550" y="4054550"/>
              <a:ext cx="825" cy="1400"/>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593300" y="4064100"/>
              <a:ext cx="1675" cy="950"/>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588400" y="4045300"/>
              <a:ext cx="1650" cy="1100"/>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660325" y="4016400"/>
              <a:ext cx="4925" cy="6850"/>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565250" y="4028400"/>
              <a:ext cx="1375" cy="1925"/>
            </a:xfrm>
            <a:custGeom>
              <a:avLst/>
              <a:gdLst/>
              <a:ahLst/>
              <a:cxnLst/>
              <a:rect l="l" t="t" r="r" b="b"/>
              <a:pathLst>
                <a:path w="55" h="77" extrusionOk="0">
                  <a:moveTo>
                    <a:pt x="22" y="0"/>
                  </a:moveTo>
                  <a:lnTo>
                    <a:pt x="0" y="11"/>
                  </a:lnTo>
                  <a:lnTo>
                    <a:pt x="33" y="77"/>
                  </a:lnTo>
                  <a:lnTo>
                    <a:pt x="55" y="77"/>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530650" y="3948000"/>
              <a:ext cx="11725" cy="17450"/>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530650" y="4001425"/>
              <a:ext cx="1375" cy="1125"/>
            </a:xfrm>
            <a:custGeom>
              <a:avLst/>
              <a:gdLst/>
              <a:ahLst/>
              <a:cxnLst/>
              <a:rect l="l" t="t" r="r" b="b"/>
              <a:pathLst>
                <a:path w="55" h="45" extrusionOk="0">
                  <a:moveTo>
                    <a:pt x="44" y="1"/>
                  </a:moveTo>
                  <a:lnTo>
                    <a:pt x="0" y="44"/>
                  </a:lnTo>
                  <a:lnTo>
                    <a:pt x="22" y="44"/>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530100" y="3991075"/>
              <a:ext cx="6275" cy="7275"/>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537950" y="3999525"/>
              <a:ext cx="1425" cy="1825"/>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562525" y="4008775"/>
              <a:ext cx="1650" cy="850"/>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508025" y="3965450"/>
              <a:ext cx="1925" cy="1950"/>
            </a:xfrm>
            <a:custGeom>
              <a:avLst/>
              <a:gdLst/>
              <a:ahLst/>
              <a:cxnLst/>
              <a:rect l="l" t="t" r="r" b="b"/>
              <a:pathLst>
                <a:path w="77" h="78" extrusionOk="0">
                  <a:moveTo>
                    <a:pt x="77" y="1"/>
                  </a:moveTo>
                  <a:lnTo>
                    <a:pt x="11" y="12"/>
                  </a:lnTo>
                  <a:lnTo>
                    <a:pt x="1" y="34"/>
                  </a:lnTo>
                  <a:lnTo>
                    <a:pt x="33" y="77"/>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518650" y="3993525"/>
              <a:ext cx="1400" cy="850"/>
            </a:xfrm>
            <a:custGeom>
              <a:avLst/>
              <a:gdLst/>
              <a:ahLst/>
              <a:cxnLst/>
              <a:rect l="l" t="t" r="r" b="b"/>
              <a:pathLst>
                <a:path w="56" h="34" extrusionOk="0">
                  <a:moveTo>
                    <a:pt x="1" y="1"/>
                  </a:moveTo>
                  <a:lnTo>
                    <a:pt x="1" y="33"/>
                  </a:lnTo>
                  <a:lnTo>
                    <a:pt x="55" y="33"/>
                  </a:lnTo>
                  <a:cubicBezTo>
                    <a:pt x="55" y="22"/>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507200" y="3957025"/>
              <a:ext cx="3575" cy="2750"/>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517300" y="3928675"/>
              <a:ext cx="10375" cy="20325"/>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563875" y="4025400"/>
              <a:ext cx="1125" cy="1925"/>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559800" y="4000950"/>
              <a:ext cx="3300" cy="2675"/>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563600" y="3988625"/>
              <a:ext cx="1675" cy="950"/>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557350" y="4007425"/>
              <a:ext cx="1925" cy="382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541000" y="4001700"/>
              <a:ext cx="18275" cy="215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630900" y="4049375"/>
              <a:ext cx="1675" cy="850"/>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598750" y="4065175"/>
              <a:ext cx="1925" cy="1400"/>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633625" y="3993250"/>
              <a:ext cx="3025" cy="1925"/>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634450" y="3994875"/>
              <a:ext cx="11475" cy="15025"/>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635000" y="3988350"/>
              <a:ext cx="1650" cy="1050"/>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632550" y="3981000"/>
              <a:ext cx="2750" cy="3025"/>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643175" y="4017225"/>
              <a:ext cx="1650" cy="112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637175" y="3995425"/>
              <a:ext cx="1650" cy="1950"/>
            </a:xfrm>
            <a:custGeom>
              <a:avLst/>
              <a:gdLst/>
              <a:ahLst/>
              <a:cxnLst/>
              <a:rect l="l" t="t" r="r" b="b"/>
              <a:pathLst>
                <a:path w="66" h="78" extrusionOk="0">
                  <a:moveTo>
                    <a:pt x="22" y="1"/>
                  </a:moveTo>
                  <a:lnTo>
                    <a:pt x="22" y="1"/>
                  </a:lnTo>
                  <a:cubicBezTo>
                    <a:pt x="0" y="33"/>
                    <a:pt x="11" y="55"/>
                    <a:pt x="66" y="77"/>
                  </a:cubicBez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31175" y="3997600"/>
              <a:ext cx="4125" cy="1950"/>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663325" y="40000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646975" y="4054825"/>
              <a:ext cx="1400" cy="1650"/>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646425" y="3989450"/>
              <a:ext cx="18550" cy="14725"/>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663325" y="4047750"/>
              <a:ext cx="2475" cy="67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643425" y="4018325"/>
              <a:ext cx="1675" cy="825"/>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645075" y="4050750"/>
              <a:ext cx="3575" cy="3000"/>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649100" y="4059625"/>
              <a:ext cx="5250" cy="2150"/>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663325" y="3999550"/>
              <a:ext cx="7925" cy="12450"/>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631725" y="4050475"/>
              <a:ext cx="1650" cy="1100"/>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669050" y="3978000"/>
              <a:ext cx="3300" cy="3550"/>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664150" y="3962375"/>
              <a:ext cx="2200" cy="1200"/>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663875" y="3966150"/>
              <a:ext cx="3025" cy="2050"/>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632275" y="4034525"/>
              <a:ext cx="12275" cy="11875"/>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641250" y="4047750"/>
              <a:ext cx="2200" cy="825"/>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635275" y="4051350"/>
              <a:ext cx="7375" cy="5675"/>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637450" y="4059175"/>
              <a:ext cx="1375" cy="850"/>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672325" y="4019675"/>
              <a:ext cx="1375" cy="1400"/>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647800" y="3997875"/>
              <a:ext cx="4100" cy="4125"/>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649700" y="4040375"/>
              <a:ext cx="1675" cy="112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649700" y="4013675"/>
              <a:ext cx="1925" cy="1675"/>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644950" y="4008250"/>
              <a:ext cx="5325" cy="5200"/>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647250" y="4048025"/>
              <a:ext cx="4125" cy="1650"/>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646700" y="4046650"/>
              <a:ext cx="1400" cy="112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81"/>
        <p:cNvGrpSpPr/>
        <p:nvPr/>
      </p:nvGrpSpPr>
      <p:grpSpPr>
        <a:xfrm>
          <a:off x="0" y="0"/>
          <a:ext cx="0" cy="0"/>
          <a:chOff x="0" y="0"/>
          <a:chExt cx="0" cy="0"/>
        </a:xfrm>
      </p:grpSpPr>
      <p:sp>
        <p:nvSpPr>
          <p:cNvPr id="6182" name="Google Shape;6182;p30"/>
          <p:cNvSpPr/>
          <p:nvPr/>
        </p:nvSpPr>
        <p:spPr>
          <a:xfrm flipH="1">
            <a:off x="7219502" y="-139624"/>
            <a:ext cx="2043030" cy="205027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0"/>
          <p:cNvSpPr/>
          <p:nvPr/>
        </p:nvSpPr>
        <p:spPr>
          <a:xfrm rot="10800000">
            <a:off x="-162726" y="4120721"/>
            <a:ext cx="2746226" cy="1055054"/>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4" name="Google Shape;6184;p30"/>
          <p:cNvGrpSpPr/>
          <p:nvPr/>
        </p:nvGrpSpPr>
        <p:grpSpPr>
          <a:xfrm>
            <a:off x="847080" y="-1183198"/>
            <a:ext cx="1353492" cy="2124856"/>
            <a:chOff x="381580" y="-941748"/>
            <a:chExt cx="1353492" cy="2124856"/>
          </a:xfrm>
        </p:grpSpPr>
        <p:sp>
          <p:nvSpPr>
            <p:cNvPr id="6185" name="Google Shape;6185;p30"/>
            <p:cNvSpPr/>
            <p:nvPr/>
          </p:nvSpPr>
          <p:spPr>
            <a:xfrm>
              <a:off x="381580" y="-94174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0"/>
            <p:cNvSpPr/>
            <p:nvPr/>
          </p:nvSpPr>
          <p:spPr>
            <a:xfrm>
              <a:off x="544878"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0"/>
            <p:cNvSpPr/>
            <p:nvPr/>
          </p:nvSpPr>
          <p:spPr>
            <a:xfrm>
              <a:off x="708176" y="-94174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0"/>
            <p:cNvSpPr/>
            <p:nvPr/>
          </p:nvSpPr>
          <p:spPr>
            <a:xfrm>
              <a:off x="869643" y="-94174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0"/>
            <p:cNvSpPr/>
            <p:nvPr/>
          </p:nvSpPr>
          <p:spPr>
            <a:xfrm>
              <a:off x="1032941" y="-941748"/>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0"/>
            <p:cNvSpPr/>
            <p:nvPr/>
          </p:nvSpPr>
          <p:spPr>
            <a:xfrm>
              <a:off x="1196239" y="-94174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0"/>
            <p:cNvSpPr/>
            <p:nvPr/>
          </p:nvSpPr>
          <p:spPr>
            <a:xfrm>
              <a:off x="1361201" y="-94174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0"/>
            <p:cNvSpPr/>
            <p:nvPr/>
          </p:nvSpPr>
          <p:spPr>
            <a:xfrm>
              <a:off x="1524499"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0"/>
            <p:cNvSpPr/>
            <p:nvPr/>
          </p:nvSpPr>
          <p:spPr>
            <a:xfrm>
              <a:off x="1687797" y="-94174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0"/>
            <p:cNvSpPr/>
            <p:nvPr/>
          </p:nvSpPr>
          <p:spPr>
            <a:xfrm>
              <a:off x="381580" y="-803920"/>
              <a:ext cx="47441" cy="406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0"/>
            <p:cNvSpPr/>
            <p:nvPr/>
          </p:nvSpPr>
          <p:spPr>
            <a:xfrm>
              <a:off x="544878"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0"/>
            <p:cNvSpPr/>
            <p:nvPr/>
          </p:nvSpPr>
          <p:spPr>
            <a:xfrm>
              <a:off x="708176" y="-803920"/>
              <a:ext cx="47275" cy="406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0"/>
            <p:cNvSpPr/>
            <p:nvPr/>
          </p:nvSpPr>
          <p:spPr>
            <a:xfrm>
              <a:off x="869643" y="-803920"/>
              <a:ext cx="49106" cy="41282"/>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0"/>
            <p:cNvSpPr/>
            <p:nvPr/>
          </p:nvSpPr>
          <p:spPr>
            <a:xfrm>
              <a:off x="1040099" y="-803920"/>
              <a:ext cx="41948" cy="4011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0"/>
            <p:cNvSpPr/>
            <p:nvPr/>
          </p:nvSpPr>
          <p:spPr>
            <a:xfrm>
              <a:off x="1196239" y="-803920"/>
              <a:ext cx="49106" cy="41282"/>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0"/>
            <p:cNvSpPr/>
            <p:nvPr/>
          </p:nvSpPr>
          <p:spPr>
            <a:xfrm>
              <a:off x="1361201" y="-803920"/>
              <a:ext cx="47441" cy="406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0"/>
            <p:cNvSpPr/>
            <p:nvPr/>
          </p:nvSpPr>
          <p:spPr>
            <a:xfrm>
              <a:off x="1524499"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0"/>
            <p:cNvSpPr/>
            <p:nvPr/>
          </p:nvSpPr>
          <p:spPr>
            <a:xfrm>
              <a:off x="1687797" y="-803920"/>
              <a:ext cx="47275" cy="406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0"/>
            <p:cNvSpPr/>
            <p:nvPr/>
          </p:nvSpPr>
          <p:spPr>
            <a:xfrm>
              <a:off x="381580" y="-664260"/>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0"/>
            <p:cNvSpPr/>
            <p:nvPr/>
          </p:nvSpPr>
          <p:spPr>
            <a:xfrm>
              <a:off x="544878"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0"/>
            <p:cNvSpPr/>
            <p:nvPr/>
          </p:nvSpPr>
          <p:spPr>
            <a:xfrm>
              <a:off x="708176" y="-664260"/>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0"/>
            <p:cNvSpPr/>
            <p:nvPr/>
          </p:nvSpPr>
          <p:spPr>
            <a:xfrm>
              <a:off x="869643" y="-664260"/>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0"/>
            <p:cNvSpPr/>
            <p:nvPr/>
          </p:nvSpPr>
          <p:spPr>
            <a:xfrm>
              <a:off x="1040099" y="-664260"/>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0"/>
            <p:cNvSpPr/>
            <p:nvPr/>
          </p:nvSpPr>
          <p:spPr>
            <a:xfrm>
              <a:off x="1196239" y="-664260"/>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0"/>
            <p:cNvSpPr/>
            <p:nvPr/>
          </p:nvSpPr>
          <p:spPr>
            <a:xfrm>
              <a:off x="1361201" y="-664260"/>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0"/>
            <p:cNvSpPr/>
            <p:nvPr/>
          </p:nvSpPr>
          <p:spPr>
            <a:xfrm>
              <a:off x="1524499"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0"/>
            <p:cNvSpPr/>
            <p:nvPr/>
          </p:nvSpPr>
          <p:spPr>
            <a:xfrm>
              <a:off x="1687797" y="-664260"/>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0"/>
            <p:cNvSpPr/>
            <p:nvPr/>
          </p:nvSpPr>
          <p:spPr>
            <a:xfrm>
              <a:off x="381580" y="-526432"/>
              <a:ext cx="47441" cy="406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0"/>
            <p:cNvSpPr/>
            <p:nvPr/>
          </p:nvSpPr>
          <p:spPr>
            <a:xfrm>
              <a:off x="544878"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0"/>
            <p:cNvSpPr/>
            <p:nvPr/>
          </p:nvSpPr>
          <p:spPr>
            <a:xfrm>
              <a:off x="708176" y="-526432"/>
              <a:ext cx="47275" cy="406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0"/>
            <p:cNvSpPr/>
            <p:nvPr/>
          </p:nvSpPr>
          <p:spPr>
            <a:xfrm>
              <a:off x="869643" y="-526432"/>
              <a:ext cx="49106" cy="42447"/>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0"/>
            <p:cNvSpPr/>
            <p:nvPr/>
          </p:nvSpPr>
          <p:spPr>
            <a:xfrm>
              <a:off x="1032941" y="-526432"/>
              <a:ext cx="49106" cy="42447"/>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0"/>
            <p:cNvSpPr/>
            <p:nvPr/>
          </p:nvSpPr>
          <p:spPr>
            <a:xfrm>
              <a:off x="1196239" y="-526432"/>
              <a:ext cx="49106" cy="42447"/>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0"/>
            <p:cNvSpPr/>
            <p:nvPr/>
          </p:nvSpPr>
          <p:spPr>
            <a:xfrm>
              <a:off x="1361201" y="-526432"/>
              <a:ext cx="47441" cy="406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0"/>
            <p:cNvSpPr/>
            <p:nvPr/>
          </p:nvSpPr>
          <p:spPr>
            <a:xfrm>
              <a:off x="1524499"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0"/>
            <p:cNvSpPr/>
            <p:nvPr/>
          </p:nvSpPr>
          <p:spPr>
            <a:xfrm>
              <a:off x="1687797" y="-526432"/>
              <a:ext cx="47275" cy="406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0"/>
            <p:cNvSpPr/>
            <p:nvPr/>
          </p:nvSpPr>
          <p:spPr>
            <a:xfrm>
              <a:off x="381580" y="-386606"/>
              <a:ext cx="47441" cy="4045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0"/>
            <p:cNvSpPr/>
            <p:nvPr/>
          </p:nvSpPr>
          <p:spPr>
            <a:xfrm>
              <a:off x="544878"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0"/>
            <p:cNvSpPr/>
            <p:nvPr/>
          </p:nvSpPr>
          <p:spPr>
            <a:xfrm>
              <a:off x="708176" y="-386606"/>
              <a:ext cx="47275" cy="4045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0"/>
            <p:cNvSpPr/>
            <p:nvPr/>
          </p:nvSpPr>
          <p:spPr>
            <a:xfrm>
              <a:off x="869643" y="-38660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0"/>
            <p:cNvSpPr/>
            <p:nvPr/>
          </p:nvSpPr>
          <p:spPr>
            <a:xfrm>
              <a:off x="1040099" y="-386606"/>
              <a:ext cx="41948" cy="3995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0"/>
            <p:cNvSpPr/>
            <p:nvPr/>
          </p:nvSpPr>
          <p:spPr>
            <a:xfrm>
              <a:off x="1196239" y="-386606"/>
              <a:ext cx="49106" cy="4045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0"/>
            <p:cNvSpPr/>
            <p:nvPr/>
          </p:nvSpPr>
          <p:spPr>
            <a:xfrm>
              <a:off x="1361201" y="-38660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0"/>
            <p:cNvSpPr/>
            <p:nvPr/>
          </p:nvSpPr>
          <p:spPr>
            <a:xfrm>
              <a:off x="1524499"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0"/>
            <p:cNvSpPr/>
            <p:nvPr/>
          </p:nvSpPr>
          <p:spPr>
            <a:xfrm>
              <a:off x="1687797" y="-38660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0"/>
            <p:cNvSpPr/>
            <p:nvPr/>
          </p:nvSpPr>
          <p:spPr>
            <a:xfrm>
              <a:off x="381580" y="-24694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0"/>
            <p:cNvSpPr/>
            <p:nvPr/>
          </p:nvSpPr>
          <p:spPr>
            <a:xfrm>
              <a:off x="544878"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0"/>
            <p:cNvSpPr/>
            <p:nvPr/>
          </p:nvSpPr>
          <p:spPr>
            <a:xfrm>
              <a:off x="708176" y="-24694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0"/>
            <p:cNvSpPr/>
            <p:nvPr/>
          </p:nvSpPr>
          <p:spPr>
            <a:xfrm>
              <a:off x="869643" y="-24694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0"/>
            <p:cNvSpPr/>
            <p:nvPr/>
          </p:nvSpPr>
          <p:spPr>
            <a:xfrm>
              <a:off x="1032941" y="-24694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0"/>
            <p:cNvSpPr/>
            <p:nvPr/>
          </p:nvSpPr>
          <p:spPr>
            <a:xfrm>
              <a:off x="1196239" y="-24694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0"/>
            <p:cNvSpPr/>
            <p:nvPr/>
          </p:nvSpPr>
          <p:spPr>
            <a:xfrm>
              <a:off x="1361201" y="-24694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0"/>
            <p:cNvSpPr/>
            <p:nvPr/>
          </p:nvSpPr>
          <p:spPr>
            <a:xfrm>
              <a:off x="1524499"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0"/>
            <p:cNvSpPr/>
            <p:nvPr/>
          </p:nvSpPr>
          <p:spPr>
            <a:xfrm>
              <a:off x="1687797" y="-24694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0"/>
            <p:cNvSpPr/>
            <p:nvPr/>
          </p:nvSpPr>
          <p:spPr>
            <a:xfrm>
              <a:off x="381580" y="-109118"/>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0"/>
            <p:cNvSpPr/>
            <p:nvPr/>
          </p:nvSpPr>
          <p:spPr>
            <a:xfrm>
              <a:off x="544878"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0"/>
            <p:cNvSpPr/>
            <p:nvPr/>
          </p:nvSpPr>
          <p:spPr>
            <a:xfrm>
              <a:off x="708176" y="-109118"/>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0"/>
            <p:cNvSpPr/>
            <p:nvPr/>
          </p:nvSpPr>
          <p:spPr>
            <a:xfrm>
              <a:off x="869643" y="-109118"/>
              <a:ext cx="49106" cy="41282"/>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0"/>
            <p:cNvSpPr/>
            <p:nvPr/>
          </p:nvSpPr>
          <p:spPr>
            <a:xfrm>
              <a:off x="1032941" y="-109118"/>
              <a:ext cx="49106" cy="41282"/>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0"/>
            <p:cNvSpPr/>
            <p:nvPr/>
          </p:nvSpPr>
          <p:spPr>
            <a:xfrm>
              <a:off x="1196239" y="-109118"/>
              <a:ext cx="49106" cy="41282"/>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0"/>
            <p:cNvSpPr/>
            <p:nvPr/>
          </p:nvSpPr>
          <p:spPr>
            <a:xfrm>
              <a:off x="1361201" y="-109118"/>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0"/>
            <p:cNvSpPr/>
            <p:nvPr/>
          </p:nvSpPr>
          <p:spPr>
            <a:xfrm>
              <a:off x="1524499"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0"/>
            <p:cNvSpPr/>
            <p:nvPr/>
          </p:nvSpPr>
          <p:spPr>
            <a:xfrm>
              <a:off x="1687797" y="-109118"/>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0"/>
            <p:cNvSpPr/>
            <p:nvPr/>
          </p:nvSpPr>
          <p:spPr>
            <a:xfrm>
              <a:off x="381580" y="30542"/>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0"/>
            <p:cNvSpPr/>
            <p:nvPr/>
          </p:nvSpPr>
          <p:spPr>
            <a:xfrm>
              <a:off x="544878"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0"/>
            <p:cNvSpPr/>
            <p:nvPr/>
          </p:nvSpPr>
          <p:spPr>
            <a:xfrm>
              <a:off x="708176" y="30542"/>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0"/>
            <p:cNvSpPr/>
            <p:nvPr/>
          </p:nvSpPr>
          <p:spPr>
            <a:xfrm>
              <a:off x="869643" y="30542"/>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0"/>
            <p:cNvSpPr/>
            <p:nvPr/>
          </p:nvSpPr>
          <p:spPr>
            <a:xfrm>
              <a:off x="1032941" y="30542"/>
              <a:ext cx="49106" cy="406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0"/>
            <p:cNvSpPr/>
            <p:nvPr/>
          </p:nvSpPr>
          <p:spPr>
            <a:xfrm>
              <a:off x="1196239" y="30542"/>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0"/>
            <p:cNvSpPr/>
            <p:nvPr/>
          </p:nvSpPr>
          <p:spPr>
            <a:xfrm>
              <a:off x="1361201" y="30542"/>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0"/>
            <p:cNvSpPr/>
            <p:nvPr/>
          </p:nvSpPr>
          <p:spPr>
            <a:xfrm>
              <a:off x="1524499"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0"/>
            <p:cNvSpPr/>
            <p:nvPr/>
          </p:nvSpPr>
          <p:spPr>
            <a:xfrm>
              <a:off x="1687797" y="30542"/>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0"/>
            <p:cNvSpPr/>
            <p:nvPr/>
          </p:nvSpPr>
          <p:spPr>
            <a:xfrm>
              <a:off x="381580" y="168370"/>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0"/>
            <p:cNvSpPr/>
            <p:nvPr/>
          </p:nvSpPr>
          <p:spPr>
            <a:xfrm>
              <a:off x="544878"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0"/>
            <p:cNvSpPr/>
            <p:nvPr/>
          </p:nvSpPr>
          <p:spPr>
            <a:xfrm>
              <a:off x="708176" y="168370"/>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0"/>
            <p:cNvSpPr/>
            <p:nvPr/>
          </p:nvSpPr>
          <p:spPr>
            <a:xfrm>
              <a:off x="869643" y="168370"/>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0"/>
            <p:cNvSpPr/>
            <p:nvPr/>
          </p:nvSpPr>
          <p:spPr>
            <a:xfrm>
              <a:off x="1032941" y="168370"/>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0"/>
            <p:cNvSpPr/>
            <p:nvPr/>
          </p:nvSpPr>
          <p:spPr>
            <a:xfrm>
              <a:off x="1196239" y="168370"/>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0"/>
            <p:cNvSpPr/>
            <p:nvPr/>
          </p:nvSpPr>
          <p:spPr>
            <a:xfrm>
              <a:off x="1361201" y="168370"/>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0"/>
            <p:cNvSpPr/>
            <p:nvPr/>
          </p:nvSpPr>
          <p:spPr>
            <a:xfrm>
              <a:off x="1524499"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0"/>
            <p:cNvSpPr/>
            <p:nvPr/>
          </p:nvSpPr>
          <p:spPr>
            <a:xfrm>
              <a:off x="1687797" y="168370"/>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0"/>
            <p:cNvSpPr/>
            <p:nvPr/>
          </p:nvSpPr>
          <p:spPr>
            <a:xfrm>
              <a:off x="381580" y="308030"/>
              <a:ext cx="47441" cy="40616"/>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0"/>
            <p:cNvSpPr/>
            <p:nvPr/>
          </p:nvSpPr>
          <p:spPr>
            <a:xfrm>
              <a:off x="544878"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0"/>
            <p:cNvSpPr/>
            <p:nvPr/>
          </p:nvSpPr>
          <p:spPr>
            <a:xfrm>
              <a:off x="708176" y="308030"/>
              <a:ext cx="47275" cy="40616"/>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0"/>
            <p:cNvSpPr/>
            <p:nvPr/>
          </p:nvSpPr>
          <p:spPr>
            <a:xfrm>
              <a:off x="869643" y="308030"/>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0"/>
            <p:cNvSpPr/>
            <p:nvPr/>
          </p:nvSpPr>
          <p:spPr>
            <a:xfrm>
              <a:off x="1032941" y="308030"/>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0"/>
            <p:cNvSpPr/>
            <p:nvPr/>
          </p:nvSpPr>
          <p:spPr>
            <a:xfrm>
              <a:off x="1196239" y="308030"/>
              <a:ext cx="49106" cy="40616"/>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0"/>
            <p:cNvSpPr/>
            <p:nvPr/>
          </p:nvSpPr>
          <p:spPr>
            <a:xfrm>
              <a:off x="1361201" y="308030"/>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0"/>
            <p:cNvSpPr/>
            <p:nvPr/>
          </p:nvSpPr>
          <p:spPr>
            <a:xfrm>
              <a:off x="1524499"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0"/>
            <p:cNvSpPr/>
            <p:nvPr/>
          </p:nvSpPr>
          <p:spPr>
            <a:xfrm>
              <a:off x="1687797" y="308030"/>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0"/>
            <p:cNvSpPr/>
            <p:nvPr/>
          </p:nvSpPr>
          <p:spPr>
            <a:xfrm>
              <a:off x="381580" y="44785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0"/>
            <p:cNvSpPr/>
            <p:nvPr/>
          </p:nvSpPr>
          <p:spPr>
            <a:xfrm>
              <a:off x="544878"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0"/>
            <p:cNvSpPr/>
            <p:nvPr/>
          </p:nvSpPr>
          <p:spPr>
            <a:xfrm>
              <a:off x="708176" y="44785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0"/>
            <p:cNvSpPr/>
            <p:nvPr/>
          </p:nvSpPr>
          <p:spPr>
            <a:xfrm>
              <a:off x="869643" y="44785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0"/>
            <p:cNvSpPr/>
            <p:nvPr/>
          </p:nvSpPr>
          <p:spPr>
            <a:xfrm>
              <a:off x="1032941" y="44785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0"/>
            <p:cNvSpPr/>
            <p:nvPr/>
          </p:nvSpPr>
          <p:spPr>
            <a:xfrm>
              <a:off x="1196239" y="44785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0"/>
            <p:cNvSpPr/>
            <p:nvPr/>
          </p:nvSpPr>
          <p:spPr>
            <a:xfrm>
              <a:off x="1361201" y="44785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30"/>
            <p:cNvSpPr/>
            <p:nvPr/>
          </p:nvSpPr>
          <p:spPr>
            <a:xfrm>
              <a:off x="1524499"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0"/>
            <p:cNvSpPr/>
            <p:nvPr/>
          </p:nvSpPr>
          <p:spPr>
            <a:xfrm>
              <a:off x="1687797" y="44785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0"/>
            <p:cNvSpPr/>
            <p:nvPr/>
          </p:nvSpPr>
          <p:spPr>
            <a:xfrm>
              <a:off x="381580" y="585684"/>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0"/>
            <p:cNvSpPr/>
            <p:nvPr/>
          </p:nvSpPr>
          <p:spPr>
            <a:xfrm>
              <a:off x="544878"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0"/>
            <p:cNvSpPr/>
            <p:nvPr/>
          </p:nvSpPr>
          <p:spPr>
            <a:xfrm>
              <a:off x="708176" y="585684"/>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0"/>
            <p:cNvSpPr/>
            <p:nvPr/>
          </p:nvSpPr>
          <p:spPr>
            <a:xfrm>
              <a:off x="869643" y="585684"/>
              <a:ext cx="49106" cy="40616"/>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0"/>
            <p:cNvSpPr/>
            <p:nvPr/>
          </p:nvSpPr>
          <p:spPr>
            <a:xfrm>
              <a:off x="1032941" y="585684"/>
              <a:ext cx="49106" cy="40616"/>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0"/>
            <p:cNvSpPr/>
            <p:nvPr/>
          </p:nvSpPr>
          <p:spPr>
            <a:xfrm>
              <a:off x="1196239" y="585684"/>
              <a:ext cx="49106" cy="40616"/>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0"/>
            <p:cNvSpPr/>
            <p:nvPr/>
          </p:nvSpPr>
          <p:spPr>
            <a:xfrm>
              <a:off x="1361201" y="585684"/>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0"/>
            <p:cNvSpPr/>
            <p:nvPr/>
          </p:nvSpPr>
          <p:spPr>
            <a:xfrm>
              <a:off x="1524499"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0"/>
            <p:cNvSpPr/>
            <p:nvPr/>
          </p:nvSpPr>
          <p:spPr>
            <a:xfrm>
              <a:off x="1687797" y="585684"/>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0"/>
            <p:cNvSpPr/>
            <p:nvPr/>
          </p:nvSpPr>
          <p:spPr>
            <a:xfrm>
              <a:off x="381580" y="725344"/>
              <a:ext cx="47441" cy="40616"/>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0"/>
            <p:cNvSpPr/>
            <p:nvPr/>
          </p:nvSpPr>
          <p:spPr>
            <a:xfrm>
              <a:off x="544878"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0"/>
            <p:cNvSpPr/>
            <p:nvPr/>
          </p:nvSpPr>
          <p:spPr>
            <a:xfrm>
              <a:off x="708176" y="725344"/>
              <a:ext cx="47275" cy="40616"/>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0"/>
            <p:cNvSpPr/>
            <p:nvPr/>
          </p:nvSpPr>
          <p:spPr>
            <a:xfrm>
              <a:off x="869643" y="725344"/>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0"/>
            <p:cNvSpPr/>
            <p:nvPr/>
          </p:nvSpPr>
          <p:spPr>
            <a:xfrm>
              <a:off x="1040099" y="725344"/>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0"/>
            <p:cNvSpPr/>
            <p:nvPr/>
          </p:nvSpPr>
          <p:spPr>
            <a:xfrm>
              <a:off x="1196239" y="725344"/>
              <a:ext cx="49106" cy="40616"/>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0"/>
            <p:cNvSpPr/>
            <p:nvPr/>
          </p:nvSpPr>
          <p:spPr>
            <a:xfrm>
              <a:off x="1361201" y="725344"/>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0"/>
            <p:cNvSpPr/>
            <p:nvPr/>
          </p:nvSpPr>
          <p:spPr>
            <a:xfrm>
              <a:off x="1524499"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0"/>
            <p:cNvSpPr/>
            <p:nvPr/>
          </p:nvSpPr>
          <p:spPr>
            <a:xfrm>
              <a:off x="1687797" y="725344"/>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0"/>
            <p:cNvSpPr/>
            <p:nvPr/>
          </p:nvSpPr>
          <p:spPr>
            <a:xfrm>
              <a:off x="381580" y="863172"/>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0"/>
            <p:cNvSpPr/>
            <p:nvPr/>
          </p:nvSpPr>
          <p:spPr>
            <a:xfrm>
              <a:off x="544878"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0"/>
            <p:cNvSpPr/>
            <p:nvPr/>
          </p:nvSpPr>
          <p:spPr>
            <a:xfrm>
              <a:off x="708176" y="863172"/>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0"/>
            <p:cNvSpPr/>
            <p:nvPr/>
          </p:nvSpPr>
          <p:spPr>
            <a:xfrm>
              <a:off x="869643" y="863172"/>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0"/>
            <p:cNvSpPr/>
            <p:nvPr/>
          </p:nvSpPr>
          <p:spPr>
            <a:xfrm>
              <a:off x="1032941" y="863172"/>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0"/>
            <p:cNvSpPr/>
            <p:nvPr/>
          </p:nvSpPr>
          <p:spPr>
            <a:xfrm>
              <a:off x="1196239" y="863172"/>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0"/>
            <p:cNvSpPr/>
            <p:nvPr/>
          </p:nvSpPr>
          <p:spPr>
            <a:xfrm>
              <a:off x="1361201" y="863172"/>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0"/>
            <p:cNvSpPr/>
            <p:nvPr/>
          </p:nvSpPr>
          <p:spPr>
            <a:xfrm>
              <a:off x="1524499"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30"/>
            <p:cNvSpPr/>
            <p:nvPr/>
          </p:nvSpPr>
          <p:spPr>
            <a:xfrm>
              <a:off x="1687797" y="863172"/>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30"/>
            <p:cNvSpPr/>
            <p:nvPr/>
          </p:nvSpPr>
          <p:spPr>
            <a:xfrm>
              <a:off x="381580" y="1002832"/>
              <a:ext cx="47441" cy="40616"/>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0"/>
            <p:cNvSpPr/>
            <p:nvPr/>
          </p:nvSpPr>
          <p:spPr>
            <a:xfrm>
              <a:off x="544878"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0"/>
            <p:cNvSpPr/>
            <p:nvPr/>
          </p:nvSpPr>
          <p:spPr>
            <a:xfrm>
              <a:off x="708176" y="1002832"/>
              <a:ext cx="47275" cy="40616"/>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0"/>
            <p:cNvSpPr/>
            <p:nvPr/>
          </p:nvSpPr>
          <p:spPr>
            <a:xfrm>
              <a:off x="869643" y="1002832"/>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0"/>
            <p:cNvSpPr/>
            <p:nvPr/>
          </p:nvSpPr>
          <p:spPr>
            <a:xfrm>
              <a:off x="1032941" y="1002832"/>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0"/>
            <p:cNvSpPr/>
            <p:nvPr/>
          </p:nvSpPr>
          <p:spPr>
            <a:xfrm>
              <a:off x="1196239" y="1002832"/>
              <a:ext cx="49106" cy="40616"/>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0"/>
            <p:cNvSpPr/>
            <p:nvPr/>
          </p:nvSpPr>
          <p:spPr>
            <a:xfrm>
              <a:off x="1361201" y="1002832"/>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0"/>
            <p:cNvSpPr/>
            <p:nvPr/>
          </p:nvSpPr>
          <p:spPr>
            <a:xfrm>
              <a:off x="1524499"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0"/>
            <p:cNvSpPr/>
            <p:nvPr/>
          </p:nvSpPr>
          <p:spPr>
            <a:xfrm>
              <a:off x="1687797" y="1002832"/>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0"/>
            <p:cNvSpPr/>
            <p:nvPr/>
          </p:nvSpPr>
          <p:spPr>
            <a:xfrm>
              <a:off x="381580" y="114265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0"/>
            <p:cNvSpPr/>
            <p:nvPr/>
          </p:nvSpPr>
          <p:spPr>
            <a:xfrm>
              <a:off x="544878"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0"/>
            <p:cNvSpPr/>
            <p:nvPr/>
          </p:nvSpPr>
          <p:spPr>
            <a:xfrm>
              <a:off x="708176" y="114265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0"/>
            <p:cNvSpPr/>
            <p:nvPr/>
          </p:nvSpPr>
          <p:spPr>
            <a:xfrm>
              <a:off x="869643" y="114265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0"/>
            <p:cNvSpPr/>
            <p:nvPr/>
          </p:nvSpPr>
          <p:spPr>
            <a:xfrm>
              <a:off x="1040099" y="1142658"/>
              <a:ext cx="41948" cy="3995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0"/>
            <p:cNvSpPr/>
            <p:nvPr/>
          </p:nvSpPr>
          <p:spPr>
            <a:xfrm>
              <a:off x="1196239" y="114265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30"/>
            <p:cNvSpPr/>
            <p:nvPr/>
          </p:nvSpPr>
          <p:spPr>
            <a:xfrm>
              <a:off x="1361201" y="114265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30"/>
            <p:cNvSpPr/>
            <p:nvPr/>
          </p:nvSpPr>
          <p:spPr>
            <a:xfrm>
              <a:off x="1524499"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0"/>
            <p:cNvSpPr/>
            <p:nvPr/>
          </p:nvSpPr>
          <p:spPr>
            <a:xfrm>
              <a:off x="1687797" y="114265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9" name="Google Shape;6329;p30"/>
          <p:cNvGrpSpPr/>
          <p:nvPr/>
        </p:nvGrpSpPr>
        <p:grpSpPr>
          <a:xfrm rot="8794742">
            <a:off x="6552841" y="1023561"/>
            <a:ext cx="3742327" cy="4041019"/>
            <a:chOff x="-273240" y="-1028444"/>
            <a:chExt cx="2791848" cy="3014679"/>
          </a:xfrm>
        </p:grpSpPr>
        <p:sp>
          <p:nvSpPr>
            <p:cNvPr id="6330" name="Google Shape;6330;p30"/>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0"/>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0"/>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0"/>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0"/>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0"/>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6336"/>
        <p:cNvGrpSpPr/>
        <p:nvPr/>
      </p:nvGrpSpPr>
      <p:grpSpPr>
        <a:xfrm>
          <a:off x="0" y="0"/>
          <a:ext cx="0" cy="0"/>
          <a:chOff x="0" y="0"/>
          <a:chExt cx="0" cy="0"/>
        </a:xfrm>
      </p:grpSpPr>
      <p:sp>
        <p:nvSpPr>
          <p:cNvPr id="6337" name="Google Shape;6337;p31"/>
          <p:cNvSpPr/>
          <p:nvPr/>
        </p:nvSpPr>
        <p:spPr>
          <a:xfrm rot="5400000">
            <a:off x="3288301" y="4256502"/>
            <a:ext cx="310075" cy="1556972"/>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1"/>
          <p:cNvSpPr/>
          <p:nvPr/>
        </p:nvSpPr>
        <p:spPr>
          <a:xfrm rot="-5400000" flipH="1">
            <a:off x="74384" y="3446764"/>
            <a:ext cx="1622349" cy="1771117"/>
          </a:xfrm>
          <a:custGeom>
            <a:avLst/>
            <a:gdLst/>
            <a:ahLst/>
            <a:cxnLst/>
            <a:rect l="l" t="t" r="r" b="b"/>
            <a:pathLst>
              <a:path w="16217" h="13978" extrusionOk="0">
                <a:moveTo>
                  <a:pt x="317" y="0"/>
                </a:moveTo>
                <a:cubicBezTo>
                  <a:pt x="175" y="469"/>
                  <a:pt x="88" y="948"/>
                  <a:pt x="66" y="1439"/>
                </a:cubicBezTo>
                <a:cubicBezTo>
                  <a:pt x="0" y="2637"/>
                  <a:pt x="404" y="3923"/>
                  <a:pt x="1374" y="4621"/>
                </a:cubicBezTo>
                <a:cubicBezTo>
                  <a:pt x="1853" y="4937"/>
                  <a:pt x="2387" y="5144"/>
                  <a:pt x="2943" y="5242"/>
                </a:cubicBezTo>
                <a:cubicBezTo>
                  <a:pt x="5155" y="5711"/>
                  <a:pt x="7771" y="5471"/>
                  <a:pt x="9275" y="7138"/>
                </a:cubicBezTo>
                <a:cubicBezTo>
                  <a:pt x="9493" y="7356"/>
                  <a:pt x="9634" y="7640"/>
                  <a:pt x="9689" y="7945"/>
                </a:cubicBezTo>
                <a:cubicBezTo>
                  <a:pt x="9689" y="8206"/>
                  <a:pt x="9645" y="8457"/>
                  <a:pt x="9536" y="8697"/>
                </a:cubicBezTo>
                <a:cubicBezTo>
                  <a:pt x="9220" y="9580"/>
                  <a:pt x="8861" y="10473"/>
                  <a:pt x="8850" y="11410"/>
                </a:cubicBezTo>
                <a:cubicBezTo>
                  <a:pt x="8828" y="12348"/>
                  <a:pt x="9231" y="13372"/>
                  <a:pt x="10070" y="13775"/>
                </a:cubicBezTo>
                <a:cubicBezTo>
                  <a:pt x="10360" y="13918"/>
                  <a:pt x="10658" y="13978"/>
                  <a:pt x="10960" y="13978"/>
                </a:cubicBezTo>
                <a:cubicBezTo>
                  <a:pt x="11975" y="13978"/>
                  <a:pt x="13036" y="13301"/>
                  <a:pt x="13994" y="12805"/>
                </a:cubicBezTo>
                <a:cubicBezTo>
                  <a:pt x="14702" y="12446"/>
                  <a:pt x="15443" y="12173"/>
                  <a:pt x="16217" y="11999"/>
                </a:cubicBezTo>
                <a:lnTo>
                  <a:pt x="16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1"/>
          <p:cNvSpPr/>
          <p:nvPr/>
        </p:nvSpPr>
        <p:spPr>
          <a:xfrm rot="5400000" flipH="1">
            <a:off x="1188161" y="-755056"/>
            <a:ext cx="533295" cy="2043416"/>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1"/>
          <p:cNvSpPr/>
          <p:nvPr/>
        </p:nvSpPr>
        <p:spPr>
          <a:xfrm rot="5400000">
            <a:off x="7072802" y="-506832"/>
            <a:ext cx="2043591" cy="257100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2"/>
        <p:cNvGrpSpPr/>
        <p:nvPr/>
      </p:nvGrpSpPr>
      <p:grpSpPr>
        <a:xfrm>
          <a:off x="0" y="0"/>
          <a:ext cx="0" cy="0"/>
          <a:chOff x="0" y="0"/>
          <a:chExt cx="0" cy="0"/>
        </a:xfrm>
      </p:grpSpPr>
      <p:grpSp>
        <p:nvGrpSpPr>
          <p:cNvPr id="283" name="Google Shape;283;p3"/>
          <p:cNvGrpSpPr/>
          <p:nvPr/>
        </p:nvGrpSpPr>
        <p:grpSpPr>
          <a:xfrm rot="6172797" flipH="1">
            <a:off x="1738988" y="3417634"/>
            <a:ext cx="3697998" cy="2715805"/>
            <a:chOff x="-831688" y="2674670"/>
            <a:chExt cx="3698146" cy="2715914"/>
          </a:xfrm>
        </p:grpSpPr>
        <p:sp>
          <p:nvSpPr>
            <p:cNvPr id="284" name="Google Shape;284;p3"/>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
          <p:cNvSpPr txBox="1">
            <a:spLocks noGrp="1"/>
          </p:cNvSpPr>
          <p:nvPr>
            <p:ph type="title" hasCustomPrompt="1"/>
          </p:nvPr>
        </p:nvSpPr>
        <p:spPr>
          <a:xfrm>
            <a:off x="3976300" y="1446400"/>
            <a:ext cx="1191300" cy="75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5500">
                <a:latin typeface="Courgette"/>
                <a:ea typeface="Courgette"/>
                <a:cs typeface="Courgette"/>
                <a:sym typeface="Courgett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552" name="Google Shape;552;p3"/>
          <p:cNvSpPr txBox="1">
            <a:spLocks noGrp="1"/>
          </p:cNvSpPr>
          <p:nvPr>
            <p:ph type="title" idx="2"/>
          </p:nvPr>
        </p:nvSpPr>
        <p:spPr>
          <a:xfrm>
            <a:off x="2906651" y="2387075"/>
            <a:ext cx="3330600" cy="50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553" name="Google Shape;553;p3"/>
          <p:cNvSpPr txBox="1">
            <a:spLocks noGrp="1"/>
          </p:cNvSpPr>
          <p:nvPr>
            <p:ph type="subTitle" idx="1"/>
          </p:nvPr>
        </p:nvSpPr>
        <p:spPr>
          <a:xfrm>
            <a:off x="2906647" y="3080550"/>
            <a:ext cx="3330600" cy="55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554" name="Google Shape;554;p3"/>
          <p:cNvSpPr/>
          <p:nvPr/>
        </p:nvSpPr>
        <p:spPr>
          <a:xfrm rot="3599965">
            <a:off x="6422641" y="3061117"/>
            <a:ext cx="3279014" cy="4582058"/>
          </a:xfrm>
          <a:custGeom>
            <a:avLst/>
            <a:gdLst/>
            <a:ahLst/>
            <a:cxnLst/>
            <a:rect l="l" t="t" r="r" b="b"/>
            <a:pathLst>
              <a:path w="24478" h="28162" extrusionOk="0">
                <a:moveTo>
                  <a:pt x="19933" y="0"/>
                </a:moveTo>
                <a:cubicBezTo>
                  <a:pt x="18277" y="207"/>
                  <a:pt x="16653" y="741"/>
                  <a:pt x="15531" y="2060"/>
                </a:cubicBezTo>
                <a:cubicBezTo>
                  <a:pt x="14354" y="3455"/>
                  <a:pt x="13928" y="5504"/>
                  <a:pt x="12850" y="7008"/>
                </a:cubicBezTo>
                <a:cubicBezTo>
                  <a:pt x="10921" y="9722"/>
                  <a:pt x="7433" y="10038"/>
                  <a:pt x="4469" y="11051"/>
                </a:cubicBezTo>
                <a:cubicBezTo>
                  <a:pt x="2965" y="11563"/>
                  <a:pt x="1439" y="12402"/>
                  <a:pt x="764" y="13994"/>
                </a:cubicBezTo>
                <a:cubicBezTo>
                  <a:pt x="1" y="15770"/>
                  <a:pt x="535" y="18004"/>
                  <a:pt x="1385" y="19824"/>
                </a:cubicBezTo>
                <a:cubicBezTo>
                  <a:pt x="2725" y="22854"/>
                  <a:pt x="4022" y="24826"/>
                  <a:pt x="4295" y="28161"/>
                </a:cubicBezTo>
                <a:lnTo>
                  <a:pt x="24478" y="24412"/>
                </a:lnTo>
                <a:lnTo>
                  <a:pt x="199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rot="-6641458">
            <a:off x="6266976" y="-2461628"/>
            <a:ext cx="3278954" cy="4582079"/>
          </a:xfrm>
          <a:custGeom>
            <a:avLst/>
            <a:gdLst/>
            <a:ahLst/>
            <a:cxnLst/>
            <a:rect l="l" t="t" r="r" b="b"/>
            <a:pathLst>
              <a:path w="24478" h="28162" extrusionOk="0">
                <a:moveTo>
                  <a:pt x="19933" y="0"/>
                </a:moveTo>
                <a:cubicBezTo>
                  <a:pt x="18277" y="207"/>
                  <a:pt x="16653" y="741"/>
                  <a:pt x="15531" y="2060"/>
                </a:cubicBezTo>
                <a:cubicBezTo>
                  <a:pt x="14354" y="3455"/>
                  <a:pt x="13928" y="5504"/>
                  <a:pt x="12850" y="7008"/>
                </a:cubicBezTo>
                <a:cubicBezTo>
                  <a:pt x="10921" y="9722"/>
                  <a:pt x="7433" y="10038"/>
                  <a:pt x="4469" y="11051"/>
                </a:cubicBezTo>
                <a:cubicBezTo>
                  <a:pt x="2965" y="11563"/>
                  <a:pt x="1439" y="12402"/>
                  <a:pt x="764" y="13994"/>
                </a:cubicBezTo>
                <a:cubicBezTo>
                  <a:pt x="1" y="15770"/>
                  <a:pt x="535" y="18004"/>
                  <a:pt x="1385" y="19824"/>
                </a:cubicBezTo>
                <a:cubicBezTo>
                  <a:pt x="2725" y="22854"/>
                  <a:pt x="4022" y="24826"/>
                  <a:pt x="4295" y="28161"/>
                </a:cubicBezTo>
                <a:lnTo>
                  <a:pt x="24478" y="24412"/>
                </a:lnTo>
                <a:lnTo>
                  <a:pt x="199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3"/>
          <p:cNvGrpSpPr/>
          <p:nvPr/>
        </p:nvGrpSpPr>
        <p:grpSpPr>
          <a:xfrm>
            <a:off x="7202044" y="286860"/>
            <a:ext cx="1999300" cy="505428"/>
            <a:chOff x="11250494" y="3199573"/>
            <a:chExt cx="1999300" cy="505428"/>
          </a:xfrm>
        </p:grpSpPr>
        <p:sp>
          <p:nvSpPr>
            <p:cNvPr id="557" name="Google Shape;557;p3"/>
            <p:cNvSpPr/>
            <p:nvPr/>
          </p:nvSpPr>
          <p:spPr>
            <a:xfrm rot="5400000">
              <a:off x="13208523"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rot="5400000">
              <a:off x="13208523"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rot="5400000">
              <a:off x="1320766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rot="5400000">
              <a:off x="1320766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rot="5400000">
              <a:off x="13078761" y="3202705"/>
              <a:ext cx="44481"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rot="5400000">
              <a:off x="13078761" y="3356354"/>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rot="5400000">
              <a:off x="13077586" y="3508828"/>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rot="5400000">
              <a:off x="13077586" y="3662477"/>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rot="5400000">
              <a:off x="12947354" y="3202705"/>
              <a:ext cx="44481"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rot="5400000">
              <a:off x="12947354"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rot="5400000">
              <a:off x="12946492"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rot="5400000">
              <a:off x="12946492"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rot="5400000">
              <a:off x="12817669" y="3202705"/>
              <a:ext cx="44481"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rot="5400000">
              <a:off x="12817669" y="3356354"/>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rot="5400000">
              <a:off x="12815946" y="3508280"/>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rot="5400000">
              <a:off x="12815946" y="3661929"/>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rot="5400000">
              <a:off x="12686184" y="3202784"/>
              <a:ext cx="44481"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rot="5400000">
              <a:off x="12686184"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rot="5400000">
              <a:off x="1268532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rot="5400000">
              <a:off x="1268532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rot="5400000">
              <a:off x="12554777"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rot="5400000">
              <a:off x="12554777"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rot="5400000">
              <a:off x="12553915"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rot="5400000">
              <a:off x="12553915"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rot="5400000">
              <a:off x="12425014" y="3202705"/>
              <a:ext cx="44481"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rot="5400000">
              <a:off x="12425014" y="3356354"/>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rot="5400000">
              <a:off x="12423839" y="3508828"/>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rot="5400000">
              <a:off x="12423839" y="3662477"/>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rot="5400000">
              <a:off x="12293607" y="3202705"/>
              <a:ext cx="44481"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rot="5400000">
              <a:off x="12293607"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rot="5400000">
              <a:off x="12292745"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rot="5400000">
              <a:off x="12292745"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rot="5400000">
              <a:off x="12163688" y="3202470"/>
              <a:ext cx="44481"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rot="5400000">
              <a:off x="12163688" y="335611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rot="5400000">
              <a:off x="12162200" y="3508280"/>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rot="5400000">
              <a:off x="12162200" y="366192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rot="5400000">
              <a:off x="12032515" y="3202705"/>
              <a:ext cx="44481" cy="382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rot="5400000">
              <a:off x="12032515" y="3356354"/>
              <a:ext cx="44482" cy="382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rot="5400000">
              <a:off x="12031654" y="3509141"/>
              <a:ext cx="46204" cy="38216"/>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rot="5400000">
              <a:off x="12031654" y="3662790"/>
              <a:ext cx="46204" cy="38216"/>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rot="5400000">
              <a:off x="11901030"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rot="5400000">
              <a:off x="11901030"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rot="5400000">
              <a:off x="11900168"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rot="5400000">
              <a:off x="11900168"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rot="5400000">
              <a:off x="11771267" y="3202705"/>
              <a:ext cx="44481"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rot="5400000">
              <a:off x="11771267" y="3356354"/>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rot="5400000">
              <a:off x="11770406" y="3509141"/>
              <a:ext cx="46204" cy="38216"/>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rot="5400000">
              <a:off x="11770406" y="3662790"/>
              <a:ext cx="46204" cy="38216"/>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rot="5400000">
              <a:off x="11639860" y="3202705"/>
              <a:ext cx="44481" cy="382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rot="5400000">
              <a:off x="11639860"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rot="5400000">
              <a:off x="11638999"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rot="5400000">
              <a:off x="11638999"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rot="5400000">
              <a:off x="11509941" y="3202470"/>
              <a:ext cx="44481"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rot="5400000">
              <a:off x="11509941" y="335611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rot="5400000">
              <a:off x="11508453" y="3508280"/>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rot="5400000">
              <a:off x="11508453" y="366192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rot="5400000">
              <a:off x="11378769" y="3202705"/>
              <a:ext cx="44481" cy="382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rot="5400000">
              <a:off x="11378769" y="3356354"/>
              <a:ext cx="44482" cy="382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rot="5400000">
              <a:off x="11377907" y="3509141"/>
              <a:ext cx="46204" cy="38216"/>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rot="5400000">
              <a:off x="11377907" y="3662790"/>
              <a:ext cx="46204" cy="38216"/>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rot="5400000">
              <a:off x="11247283"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rot="5400000">
              <a:off x="11247283"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rot="5400000">
              <a:off x="1124642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rot="5400000">
              <a:off x="1124642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3"/>
          <p:cNvSpPr/>
          <p:nvPr/>
        </p:nvSpPr>
        <p:spPr>
          <a:xfrm rot="5400000">
            <a:off x="505512" y="4205946"/>
            <a:ext cx="432044" cy="1443080"/>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rot="-5400000" flipH="1">
            <a:off x="2205287" y="4500582"/>
            <a:ext cx="205407" cy="1080415"/>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rot="1174231" flipH="1">
            <a:off x="-943040" y="-1284813"/>
            <a:ext cx="4149711" cy="2795923"/>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54"/>
        <p:cNvGrpSpPr/>
        <p:nvPr/>
      </p:nvGrpSpPr>
      <p:grpSpPr>
        <a:xfrm>
          <a:off x="0" y="0"/>
          <a:ext cx="0" cy="0"/>
          <a:chOff x="0" y="0"/>
          <a:chExt cx="0" cy="0"/>
        </a:xfrm>
      </p:grpSpPr>
      <p:sp>
        <p:nvSpPr>
          <p:cNvPr id="2255" name="Google Shape;2255;p9"/>
          <p:cNvSpPr txBox="1">
            <a:spLocks noGrp="1"/>
          </p:cNvSpPr>
          <p:nvPr>
            <p:ph type="title"/>
          </p:nvPr>
        </p:nvSpPr>
        <p:spPr>
          <a:xfrm>
            <a:off x="3573713" y="1908600"/>
            <a:ext cx="4416600" cy="61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56" name="Google Shape;2256;p9"/>
          <p:cNvSpPr txBox="1">
            <a:spLocks noGrp="1"/>
          </p:cNvSpPr>
          <p:nvPr>
            <p:ph type="subTitle" idx="1"/>
          </p:nvPr>
        </p:nvSpPr>
        <p:spPr>
          <a:xfrm>
            <a:off x="3973563" y="2526300"/>
            <a:ext cx="36168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7" name="Google Shape;2257;p9"/>
          <p:cNvGrpSpPr/>
          <p:nvPr/>
        </p:nvGrpSpPr>
        <p:grpSpPr>
          <a:xfrm rot="5400000">
            <a:off x="-254170" y="-964223"/>
            <a:ext cx="1680088" cy="2124856"/>
            <a:chOff x="7810675" y="-165181"/>
            <a:chExt cx="1580813" cy="1999300"/>
          </a:xfrm>
        </p:grpSpPr>
        <p:sp>
          <p:nvSpPr>
            <p:cNvPr id="2258" name="Google Shape;2258;p9"/>
            <p:cNvSpPr/>
            <p:nvPr/>
          </p:nvSpPr>
          <p:spPr>
            <a:xfrm>
              <a:off x="7810675" y="-165181"/>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9"/>
            <p:cNvSpPr/>
            <p:nvPr/>
          </p:nvSpPr>
          <p:spPr>
            <a:xfrm>
              <a:off x="7964324"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9"/>
            <p:cNvSpPr/>
            <p:nvPr/>
          </p:nvSpPr>
          <p:spPr>
            <a:xfrm>
              <a:off x="8117973" y="-165181"/>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9"/>
            <p:cNvSpPr/>
            <p:nvPr/>
          </p:nvSpPr>
          <p:spPr>
            <a:xfrm>
              <a:off x="8269898" y="-165181"/>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9"/>
            <p:cNvSpPr/>
            <p:nvPr/>
          </p:nvSpPr>
          <p:spPr>
            <a:xfrm>
              <a:off x="8423547" y="-165181"/>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9"/>
            <p:cNvSpPr/>
            <p:nvPr/>
          </p:nvSpPr>
          <p:spPr>
            <a:xfrm>
              <a:off x="8577196" y="-165181"/>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9"/>
            <p:cNvSpPr/>
            <p:nvPr/>
          </p:nvSpPr>
          <p:spPr>
            <a:xfrm>
              <a:off x="8732411" y="-165181"/>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9"/>
            <p:cNvSpPr/>
            <p:nvPr/>
          </p:nvSpPr>
          <p:spPr>
            <a:xfrm>
              <a:off x="8886060"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9"/>
            <p:cNvSpPr/>
            <p:nvPr/>
          </p:nvSpPr>
          <p:spPr>
            <a:xfrm>
              <a:off x="9039709" y="-165181"/>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9"/>
            <p:cNvSpPr/>
            <p:nvPr/>
          </p:nvSpPr>
          <p:spPr>
            <a:xfrm>
              <a:off x="9191634" y="-165181"/>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9"/>
            <p:cNvSpPr/>
            <p:nvPr/>
          </p:nvSpPr>
          <p:spPr>
            <a:xfrm>
              <a:off x="9345283" y="-165181"/>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9"/>
            <p:cNvSpPr/>
            <p:nvPr/>
          </p:nvSpPr>
          <p:spPr>
            <a:xfrm>
              <a:off x="7810675" y="-35496"/>
              <a:ext cx="44638" cy="382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9"/>
            <p:cNvSpPr/>
            <p:nvPr/>
          </p:nvSpPr>
          <p:spPr>
            <a:xfrm>
              <a:off x="7964324"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9"/>
            <p:cNvSpPr/>
            <p:nvPr/>
          </p:nvSpPr>
          <p:spPr>
            <a:xfrm>
              <a:off x="8117973" y="-35496"/>
              <a:ext cx="44482" cy="382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9"/>
            <p:cNvSpPr/>
            <p:nvPr/>
          </p:nvSpPr>
          <p:spPr>
            <a:xfrm>
              <a:off x="8269898" y="-35496"/>
              <a:ext cx="46204" cy="38843"/>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9"/>
            <p:cNvSpPr/>
            <p:nvPr/>
          </p:nvSpPr>
          <p:spPr>
            <a:xfrm>
              <a:off x="8430282" y="-35496"/>
              <a:ext cx="39470" cy="3774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9"/>
            <p:cNvSpPr/>
            <p:nvPr/>
          </p:nvSpPr>
          <p:spPr>
            <a:xfrm>
              <a:off x="8577196" y="-35496"/>
              <a:ext cx="46204" cy="38843"/>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9"/>
            <p:cNvSpPr/>
            <p:nvPr/>
          </p:nvSpPr>
          <p:spPr>
            <a:xfrm>
              <a:off x="8732411" y="-35496"/>
              <a:ext cx="44638" cy="382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9"/>
            <p:cNvSpPr/>
            <p:nvPr/>
          </p:nvSpPr>
          <p:spPr>
            <a:xfrm>
              <a:off x="8886060"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9"/>
            <p:cNvSpPr/>
            <p:nvPr/>
          </p:nvSpPr>
          <p:spPr>
            <a:xfrm>
              <a:off x="9039709" y="-35496"/>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9"/>
            <p:cNvSpPr/>
            <p:nvPr/>
          </p:nvSpPr>
          <p:spPr>
            <a:xfrm>
              <a:off x="9191634" y="-35496"/>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9"/>
            <p:cNvSpPr/>
            <p:nvPr/>
          </p:nvSpPr>
          <p:spPr>
            <a:xfrm>
              <a:off x="9345283" y="-35496"/>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9"/>
            <p:cNvSpPr/>
            <p:nvPr/>
          </p:nvSpPr>
          <p:spPr>
            <a:xfrm>
              <a:off x="7810675" y="95911"/>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9"/>
            <p:cNvSpPr/>
            <p:nvPr/>
          </p:nvSpPr>
          <p:spPr>
            <a:xfrm>
              <a:off x="7964324"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9"/>
            <p:cNvSpPr/>
            <p:nvPr/>
          </p:nvSpPr>
          <p:spPr>
            <a:xfrm>
              <a:off x="8117973" y="95911"/>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9"/>
            <p:cNvSpPr/>
            <p:nvPr/>
          </p:nvSpPr>
          <p:spPr>
            <a:xfrm>
              <a:off x="8269898" y="95911"/>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9"/>
            <p:cNvSpPr/>
            <p:nvPr/>
          </p:nvSpPr>
          <p:spPr>
            <a:xfrm>
              <a:off x="8430282" y="95911"/>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9"/>
            <p:cNvSpPr/>
            <p:nvPr/>
          </p:nvSpPr>
          <p:spPr>
            <a:xfrm>
              <a:off x="8577196" y="95911"/>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9"/>
            <p:cNvSpPr/>
            <p:nvPr/>
          </p:nvSpPr>
          <p:spPr>
            <a:xfrm>
              <a:off x="8732411" y="95911"/>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9"/>
            <p:cNvSpPr/>
            <p:nvPr/>
          </p:nvSpPr>
          <p:spPr>
            <a:xfrm>
              <a:off x="8886060"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9"/>
            <p:cNvSpPr/>
            <p:nvPr/>
          </p:nvSpPr>
          <p:spPr>
            <a:xfrm>
              <a:off x="9039709" y="95911"/>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9"/>
            <p:cNvSpPr/>
            <p:nvPr/>
          </p:nvSpPr>
          <p:spPr>
            <a:xfrm>
              <a:off x="9191634" y="9591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9"/>
            <p:cNvSpPr/>
            <p:nvPr/>
          </p:nvSpPr>
          <p:spPr>
            <a:xfrm>
              <a:off x="9345283" y="95911"/>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9"/>
            <p:cNvSpPr/>
            <p:nvPr/>
          </p:nvSpPr>
          <p:spPr>
            <a:xfrm>
              <a:off x="7810675" y="225595"/>
              <a:ext cx="44638" cy="382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9"/>
            <p:cNvSpPr/>
            <p:nvPr/>
          </p:nvSpPr>
          <p:spPr>
            <a:xfrm>
              <a:off x="7964324"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9"/>
            <p:cNvSpPr/>
            <p:nvPr/>
          </p:nvSpPr>
          <p:spPr>
            <a:xfrm>
              <a:off x="8117973" y="225595"/>
              <a:ext cx="44482" cy="382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9"/>
            <p:cNvSpPr/>
            <p:nvPr/>
          </p:nvSpPr>
          <p:spPr>
            <a:xfrm>
              <a:off x="8269898" y="225595"/>
              <a:ext cx="46204" cy="3993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9"/>
            <p:cNvSpPr/>
            <p:nvPr/>
          </p:nvSpPr>
          <p:spPr>
            <a:xfrm>
              <a:off x="8423547" y="225595"/>
              <a:ext cx="46204" cy="3993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9"/>
            <p:cNvSpPr/>
            <p:nvPr/>
          </p:nvSpPr>
          <p:spPr>
            <a:xfrm>
              <a:off x="8577196" y="225595"/>
              <a:ext cx="46204" cy="3993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9"/>
            <p:cNvSpPr/>
            <p:nvPr/>
          </p:nvSpPr>
          <p:spPr>
            <a:xfrm>
              <a:off x="8732411" y="225595"/>
              <a:ext cx="44638" cy="382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9"/>
            <p:cNvSpPr/>
            <p:nvPr/>
          </p:nvSpPr>
          <p:spPr>
            <a:xfrm>
              <a:off x="8886060"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9"/>
            <p:cNvSpPr/>
            <p:nvPr/>
          </p:nvSpPr>
          <p:spPr>
            <a:xfrm>
              <a:off x="9039709" y="225595"/>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9"/>
            <p:cNvSpPr/>
            <p:nvPr/>
          </p:nvSpPr>
          <p:spPr>
            <a:xfrm>
              <a:off x="9191634" y="225595"/>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9"/>
            <p:cNvSpPr/>
            <p:nvPr/>
          </p:nvSpPr>
          <p:spPr>
            <a:xfrm>
              <a:off x="9345283" y="225595"/>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9"/>
            <p:cNvSpPr/>
            <p:nvPr/>
          </p:nvSpPr>
          <p:spPr>
            <a:xfrm>
              <a:off x="7810675" y="357159"/>
              <a:ext cx="44638" cy="3806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9"/>
            <p:cNvSpPr/>
            <p:nvPr/>
          </p:nvSpPr>
          <p:spPr>
            <a:xfrm>
              <a:off x="7964324"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9"/>
            <p:cNvSpPr/>
            <p:nvPr/>
          </p:nvSpPr>
          <p:spPr>
            <a:xfrm>
              <a:off x="8117973" y="357159"/>
              <a:ext cx="44482" cy="3806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9"/>
            <p:cNvSpPr/>
            <p:nvPr/>
          </p:nvSpPr>
          <p:spPr>
            <a:xfrm>
              <a:off x="8269898" y="357159"/>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9"/>
            <p:cNvSpPr/>
            <p:nvPr/>
          </p:nvSpPr>
          <p:spPr>
            <a:xfrm>
              <a:off x="8430282" y="357159"/>
              <a:ext cx="39470" cy="37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9"/>
            <p:cNvSpPr/>
            <p:nvPr/>
          </p:nvSpPr>
          <p:spPr>
            <a:xfrm>
              <a:off x="8577196" y="357159"/>
              <a:ext cx="46204" cy="3806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9"/>
            <p:cNvSpPr/>
            <p:nvPr/>
          </p:nvSpPr>
          <p:spPr>
            <a:xfrm>
              <a:off x="8732411" y="357159"/>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9"/>
            <p:cNvSpPr/>
            <p:nvPr/>
          </p:nvSpPr>
          <p:spPr>
            <a:xfrm>
              <a:off x="8886060"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9"/>
            <p:cNvSpPr/>
            <p:nvPr/>
          </p:nvSpPr>
          <p:spPr>
            <a:xfrm>
              <a:off x="9039709" y="357159"/>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9"/>
            <p:cNvSpPr/>
            <p:nvPr/>
          </p:nvSpPr>
          <p:spPr>
            <a:xfrm>
              <a:off x="9191634" y="357159"/>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9"/>
            <p:cNvSpPr/>
            <p:nvPr/>
          </p:nvSpPr>
          <p:spPr>
            <a:xfrm>
              <a:off x="9345283" y="35715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9"/>
            <p:cNvSpPr/>
            <p:nvPr/>
          </p:nvSpPr>
          <p:spPr>
            <a:xfrm>
              <a:off x="7810675" y="488566"/>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9"/>
            <p:cNvSpPr/>
            <p:nvPr/>
          </p:nvSpPr>
          <p:spPr>
            <a:xfrm>
              <a:off x="7964324"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9"/>
            <p:cNvSpPr/>
            <p:nvPr/>
          </p:nvSpPr>
          <p:spPr>
            <a:xfrm>
              <a:off x="8117973" y="488566"/>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9"/>
            <p:cNvSpPr/>
            <p:nvPr/>
          </p:nvSpPr>
          <p:spPr>
            <a:xfrm>
              <a:off x="8269898" y="488566"/>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9"/>
            <p:cNvSpPr/>
            <p:nvPr/>
          </p:nvSpPr>
          <p:spPr>
            <a:xfrm>
              <a:off x="8423547" y="488566"/>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9"/>
            <p:cNvSpPr/>
            <p:nvPr/>
          </p:nvSpPr>
          <p:spPr>
            <a:xfrm>
              <a:off x="8577196" y="488566"/>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9"/>
            <p:cNvSpPr/>
            <p:nvPr/>
          </p:nvSpPr>
          <p:spPr>
            <a:xfrm>
              <a:off x="8732411" y="488566"/>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9"/>
            <p:cNvSpPr/>
            <p:nvPr/>
          </p:nvSpPr>
          <p:spPr>
            <a:xfrm>
              <a:off x="8886060"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9"/>
            <p:cNvSpPr/>
            <p:nvPr/>
          </p:nvSpPr>
          <p:spPr>
            <a:xfrm>
              <a:off x="9039709" y="488566"/>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9"/>
            <p:cNvSpPr/>
            <p:nvPr/>
          </p:nvSpPr>
          <p:spPr>
            <a:xfrm>
              <a:off x="9191634" y="488566"/>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9"/>
            <p:cNvSpPr/>
            <p:nvPr/>
          </p:nvSpPr>
          <p:spPr>
            <a:xfrm>
              <a:off x="9345283" y="488566"/>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9"/>
            <p:cNvSpPr/>
            <p:nvPr/>
          </p:nvSpPr>
          <p:spPr>
            <a:xfrm>
              <a:off x="7810675" y="618250"/>
              <a:ext cx="44638" cy="382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9"/>
            <p:cNvSpPr/>
            <p:nvPr/>
          </p:nvSpPr>
          <p:spPr>
            <a:xfrm>
              <a:off x="7964324"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9"/>
            <p:cNvSpPr/>
            <p:nvPr/>
          </p:nvSpPr>
          <p:spPr>
            <a:xfrm>
              <a:off x="8117973" y="618250"/>
              <a:ext cx="44482" cy="382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9"/>
            <p:cNvSpPr/>
            <p:nvPr/>
          </p:nvSpPr>
          <p:spPr>
            <a:xfrm>
              <a:off x="8269898" y="618250"/>
              <a:ext cx="46204" cy="38843"/>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9"/>
            <p:cNvSpPr/>
            <p:nvPr/>
          </p:nvSpPr>
          <p:spPr>
            <a:xfrm>
              <a:off x="8423547" y="618250"/>
              <a:ext cx="46204" cy="38843"/>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9"/>
            <p:cNvSpPr/>
            <p:nvPr/>
          </p:nvSpPr>
          <p:spPr>
            <a:xfrm>
              <a:off x="8577196" y="618250"/>
              <a:ext cx="46204" cy="38843"/>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9"/>
            <p:cNvSpPr/>
            <p:nvPr/>
          </p:nvSpPr>
          <p:spPr>
            <a:xfrm>
              <a:off x="8732411" y="618250"/>
              <a:ext cx="44638" cy="382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9"/>
            <p:cNvSpPr/>
            <p:nvPr/>
          </p:nvSpPr>
          <p:spPr>
            <a:xfrm>
              <a:off x="8886060"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9"/>
            <p:cNvSpPr/>
            <p:nvPr/>
          </p:nvSpPr>
          <p:spPr>
            <a:xfrm>
              <a:off x="9039709" y="618250"/>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9"/>
            <p:cNvSpPr/>
            <p:nvPr/>
          </p:nvSpPr>
          <p:spPr>
            <a:xfrm>
              <a:off x="9191634" y="618250"/>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9"/>
            <p:cNvSpPr/>
            <p:nvPr/>
          </p:nvSpPr>
          <p:spPr>
            <a:xfrm>
              <a:off x="9345283" y="618250"/>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9"/>
            <p:cNvSpPr/>
            <p:nvPr/>
          </p:nvSpPr>
          <p:spPr>
            <a:xfrm>
              <a:off x="7810675" y="749657"/>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9"/>
            <p:cNvSpPr/>
            <p:nvPr/>
          </p:nvSpPr>
          <p:spPr>
            <a:xfrm>
              <a:off x="7964324"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9"/>
            <p:cNvSpPr/>
            <p:nvPr/>
          </p:nvSpPr>
          <p:spPr>
            <a:xfrm>
              <a:off x="8117973" y="749657"/>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9"/>
            <p:cNvSpPr/>
            <p:nvPr/>
          </p:nvSpPr>
          <p:spPr>
            <a:xfrm>
              <a:off x="8269898" y="749657"/>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9"/>
            <p:cNvSpPr/>
            <p:nvPr/>
          </p:nvSpPr>
          <p:spPr>
            <a:xfrm>
              <a:off x="8423547" y="749657"/>
              <a:ext cx="46204" cy="382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9"/>
            <p:cNvSpPr/>
            <p:nvPr/>
          </p:nvSpPr>
          <p:spPr>
            <a:xfrm>
              <a:off x="8577196" y="749657"/>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9"/>
            <p:cNvSpPr/>
            <p:nvPr/>
          </p:nvSpPr>
          <p:spPr>
            <a:xfrm>
              <a:off x="8732411" y="749657"/>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9"/>
            <p:cNvSpPr/>
            <p:nvPr/>
          </p:nvSpPr>
          <p:spPr>
            <a:xfrm>
              <a:off x="8886060"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9"/>
            <p:cNvSpPr/>
            <p:nvPr/>
          </p:nvSpPr>
          <p:spPr>
            <a:xfrm>
              <a:off x="9039709" y="749657"/>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9"/>
            <p:cNvSpPr/>
            <p:nvPr/>
          </p:nvSpPr>
          <p:spPr>
            <a:xfrm>
              <a:off x="9191634" y="749657"/>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9"/>
            <p:cNvSpPr/>
            <p:nvPr/>
          </p:nvSpPr>
          <p:spPr>
            <a:xfrm>
              <a:off x="9345283" y="749657"/>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9"/>
            <p:cNvSpPr/>
            <p:nvPr/>
          </p:nvSpPr>
          <p:spPr>
            <a:xfrm>
              <a:off x="7810675" y="879342"/>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9"/>
            <p:cNvSpPr/>
            <p:nvPr/>
          </p:nvSpPr>
          <p:spPr>
            <a:xfrm>
              <a:off x="7964324"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9"/>
            <p:cNvSpPr/>
            <p:nvPr/>
          </p:nvSpPr>
          <p:spPr>
            <a:xfrm>
              <a:off x="8117973" y="879342"/>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9"/>
            <p:cNvSpPr/>
            <p:nvPr/>
          </p:nvSpPr>
          <p:spPr>
            <a:xfrm>
              <a:off x="8269898" y="879342"/>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9"/>
            <p:cNvSpPr/>
            <p:nvPr/>
          </p:nvSpPr>
          <p:spPr>
            <a:xfrm>
              <a:off x="8423547" y="879342"/>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9"/>
            <p:cNvSpPr/>
            <p:nvPr/>
          </p:nvSpPr>
          <p:spPr>
            <a:xfrm>
              <a:off x="8577196" y="879342"/>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9"/>
            <p:cNvSpPr/>
            <p:nvPr/>
          </p:nvSpPr>
          <p:spPr>
            <a:xfrm>
              <a:off x="8732411" y="879342"/>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9"/>
            <p:cNvSpPr/>
            <p:nvPr/>
          </p:nvSpPr>
          <p:spPr>
            <a:xfrm>
              <a:off x="8886060"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9"/>
            <p:cNvSpPr/>
            <p:nvPr/>
          </p:nvSpPr>
          <p:spPr>
            <a:xfrm>
              <a:off x="9039709" y="879342"/>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9"/>
            <p:cNvSpPr/>
            <p:nvPr/>
          </p:nvSpPr>
          <p:spPr>
            <a:xfrm>
              <a:off x="9191634" y="879342"/>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9"/>
            <p:cNvSpPr/>
            <p:nvPr/>
          </p:nvSpPr>
          <p:spPr>
            <a:xfrm>
              <a:off x="9345283" y="879342"/>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9"/>
            <p:cNvSpPr/>
            <p:nvPr/>
          </p:nvSpPr>
          <p:spPr>
            <a:xfrm>
              <a:off x="7810675" y="1010749"/>
              <a:ext cx="44638" cy="38217"/>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9"/>
            <p:cNvSpPr/>
            <p:nvPr/>
          </p:nvSpPr>
          <p:spPr>
            <a:xfrm>
              <a:off x="7964324"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9"/>
            <p:cNvSpPr/>
            <p:nvPr/>
          </p:nvSpPr>
          <p:spPr>
            <a:xfrm>
              <a:off x="8117973" y="1010749"/>
              <a:ext cx="44482" cy="38217"/>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9"/>
            <p:cNvSpPr/>
            <p:nvPr/>
          </p:nvSpPr>
          <p:spPr>
            <a:xfrm>
              <a:off x="8269898" y="1010749"/>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9"/>
            <p:cNvSpPr/>
            <p:nvPr/>
          </p:nvSpPr>
          <p:spPr>
            <a:xfrm>
              <a:off x="8423547" y="1010749"/>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9"/>
            <p:cNvSpPr/>
            <p:nvPr/>
          </p:nvSpPr>
          <p:spPr>
            <a:xfrm>
              <a:off x="8577196" y="1010749"/>
              <a:ext cx="46204" cy="38217"/>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9"/>
            <p:cNvSpPr/>
            <p:nvPr/>
          </p:nvSpPr>
          <p:spPr>
            <a:xfrm>
              <a:off x="8732411" y="1010749"/>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9"/>
            <p:cNvSpPr/>
            <p:nvPr/>
          </p:nvSpPr>
          <p:spPr>
            <a:xfrm>
              <a:off x="8886060"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9"/>
            <p:cNvSpPr/>
            <p:nvPr/>
          </p:nvSpPr>
          <p:spPr>
            <a:xfrm>
              <a:off x="9039709" y="1010749"/>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9"/>
            <p:cNvSpPr/>
            <p:nvPr/>
          </p:nvSpPr>
          <p:spPr>
            <a:xfrm>
              <a:off x="9191634" y="1010749"/>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9"/>
            <p:cNvSpPr/>
            <p:nvPr/>
          </p:nvSpPr>
          <p:spPr>
            <a:xfrm>
              <a:off x="9345283" y="1010749"/>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9"/>
            <p:cNvSpPr/>
            <p:nvPr/>
          </p:nvSpPr>
          <p:spPr>
            <a:xfrm>
              <a:off x="7810675" y="1142313"/>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9"/>
            <p:cNvSpPr/>
            <p:nvPr/>
          </p:nvSpPr>
          <p:spPr>
            <a:xfrm>
              <a:off x="7964324"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9"/>
            <p:cNvSpPr/>
            <p:nvPr/>
          </p:nvSpPr>
          <p:spPr>
            <a:xfrm>
              <a:off x="8117973" y="1142313"/>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9"/>
            <p:cNvSpPr/>
            <p:nvPr/>
          </p:nvSpPr>
          <p:spPr>
            <a:xfrm>
              <a:off x="8269898" y="1142313"/>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9"/>
            <p:cNvSpPr/>
            <p:nvPr/>
          </p:nvSpPr>
          <p:spPr>
            <a:xfrm>
              <a:off x="8423547" y="1142313"/>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9"/>
            <p:cNvSpPr/>
            <p:nvPr/>
          </p:nvSpPr>
          <p:spPr>
            <a:xfrm>
              <a:off x="8577196" y="1142313"/>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9"/>
            <p:cNvSpPr/>
            <p:nvPr/>
          </p:nvSpPr>
          <p:spPr>
            <a:xfrm>
              <a:off x="8732411" y="1142313"/>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9"/>
            <p:cNvSpPr/>
            <p:nvPr/>
          </p:nvSpPr>
          <p:spPr>
            <a:xfrm>
              <a:off x="8886060"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9"/>
            <p:cNvSpPr/>
            <p:nvPr/>
          </p:nvSpPr>
          <p:spPr>
            <a:xfrm>
              <a:off x="9039709" y="1142313"/>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9"/>
            <p:cNvSpPr/>
            <p:nvPr/>
          </p:nvSpPr>
          <p:spPr>
            <a:xfrm>
              <a:off x="9191634" y="1142313"/>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9"/>
            <p:cNvSpPr/>
            <p:nvPr/>
          </p:nvSpPr>
          <p:spPr>
            <a:xfrm>
              <a:off x="9345283" y="1142313"/>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9"/>
            <p:cNvSpPr/>
            <p:nvPr/>
          </p:nvSpPr>
          <p:spPr>
            <a:xfrm>
              <a:off x="7810675" y="1271997"/>
              <a:ext cx="44638" cy="38217"/>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9"/>
            <p:cNvSpPr/>
            <p:nvPr/>
          </p:nvSpPr>
          <p:spPr>
            <a:xfrm>
              <a:off x="7964324"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9"/>
            <p:cNvSpPr/>
            <p:nvPr/>
          </p:nvSpPr>
          <p:spPr>
            <a:xfrm>
              <a:off x="8117973" y="1271997"/>
              <a:ext cx="44482" cy="38217"/>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9"/>
            <p:cNvSpPr/>
            <p:nvPr/>
          </p:nvSpPr>
          <p:spPr>
            <a:xfrm>
              <a:off x="8269898" y="1271997"/>
              <a:ext cx="46204" cy="38217"/>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9"/>
            <p:cNvSpPr/>
            <p:nvPr/>
          </p:nvSpPr>
          <p:spPr>
            <a:xfrm>
              <a:off x="8423547" y="1271997"/>
              <a:ext cx="46204" cy="38217"/>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9"/>
            <p:cNvSpPr/>
            <p:nvPr/>
          </p:nvSpPr>
          <p:spPr>
            <a:xfrm>
              <a:off x="8577196" y="1271997"/>
              <a:ext cx="46204" cy="38217"/>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9"/>
            <p:cNvSpPr/>
            <p:nvPr/>
          </p:nvSpPr>
          <p:spPr>
            <a:xfrm>
              <a:off x="8732411" y="1271997"/>
              <a:ext cx="44638" cy="38217"/>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9"/>
            <p:cNvSpPr/>
            <p:nvPr/>
          </p:nvSpPr>
          <p:spPr>
            <a:xfrm>
              <a:off x="8886060"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9"/>
            <p:cNvSpPr/>
            <p:nvPr/>
          </p:nvSpPr>
          <p:spPr>
            <a:xfrm>
              <a:off x="9039709" y="1271997"/>
              <a:ext cx="44482" cy="38217"/>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9"/>
            <p:cNvSpPr/>
            <p:nvPr/>
          </p:nvSpPr>
          <p:spPr>
            <a:xfrm>
              <a:off x="9191634" y="1271997"/>
              <a:ext cx="46204" cy="38217"/>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9"/>
            <p:cNvSpPr/>
            <p:nvPr/>
          </p:nvSpPr>
          <p:spPr>
            <a:xfrm>
              <a:off x="9345283" y="1271997"/>
              <a:ext cx="46204" cy="38217"/>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9"/>
            <p:cNvSpPr/>
            <p:nvPr/>
          </p:nvSpPr>
          <p:spPr>
            <a:xfrm>
              <a:off x="7810675" y="1403404"/>
              <a:ext cx="44638" cy="38217"/>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9"/>
            <p:cNvSpPr/>
            <p:nvPr/>
          </p:nvSpPr>
          <p:spPr>
            <a:xfrm>
              <a:off x="7964324"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9"/>
            <p:cNvSpPr/>
            <p:nvPr/>
          </p:nvSpPr>
          <p:spPr>
            <a:xfrm>
              <a:off x="8117973" y="1403404"/>
              <a:ext cx="44482" cy="38217"/>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9"/>
            <p:cNvSpPr/>
            <p:nvPr/>
          </p:nvSpPr>
          <p:spPr>
            <a:xfrm>
              <a:off x="8269898" y="1403404"/>
              <a:ext cx="46204" cy="38217"/>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9"/>
            <p:cNvSpPr/>
            <p:nvPr/>
          </p:nvSpPr>
          <p:spPr>
            <a:xfrm>
              <a:off x="8430282" y="1403404"/>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9"/>
            <p:cNvSpPr/>
            <p:nvPr/>
          </p:nvSpPr>
          <p:spPr>
            <a:xfrm>
              <a:off x="8577196" y="1403404"/>
              <a:ext cx="46204" cy="38217"/>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9"/>
            <p:cNvSpPr/>
            <p:nvPr/>
          </p:nvSpPr>
          <p:spPr>
            <a:xfrm>
              <a:off x="8732411" y="1403404"/>
              <a:ext cx="44638" cy="38217"/>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9"/>
            <p:cNvSpPr/>
            <p:nvPr/>
          </p:nvSpPr>
          <p:spPr>
            <a:xfrm>
              <a:off x="8886060"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9"/>
            <p:cNvSpPr/>
            <p:nvPr/>
          </p:nvSpPr>
          <p:spPr>
            <a:xfrm>
              <a:off x="9039709" y="1403404"/>
              <a:ext cx="44482" cy="38217"/>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9"/>
            <p:cNvSpPr/>
            <p:nvPr/>
          </p:nvSpPr>
          <p:spPr>
            <a:xfrm>
              <a:off x="9191634" y="1403404"/>
              <a:ext cx="46204" cy="38217"/>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9"/>
            <p:cNvSpPr/>
            <p:nvPr/>
          </p:nvSpPr>
          <p:spPr>
            <a:xfrm>
              <a:off x="9345283" y="1403404"/>
              <a:ext cx="46204" cy="38217"/>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9"/>
            <p:cNvSpPr/>
            <p:nvPr/>
          </p:nvSpPr>
          <p:spPr>
            <a:xfrm>
              <a:off x="7810675" y="1533089"/>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9"/>
            <p:cNvSpPr/>
            <p:nvPr/>
          </p:nvSpPr>
          <p:spPr>
            <a:xfrm>
              <a:off x="7964324"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9"/>
            <p:cNvSpPr/>
            <p:nvPr/>
          </p:nvSpPr>
          <p:spPr>
            <a:xfrm>
              <a:off x="8117973" y="1533089"/>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9"/>
            <p:cNvSpPr/>
            <p:nvPr/>
          </p:nvSpPr>
          <p:spPr>
            <a:xfrm>
              <a:off x="8269898" y="1533089"/>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9"/>
            <p:cNvSpPr/>
            <p:nvPr/>
          </p:nvSpPr>
          <p:spPr>
            <a:xfrm>
              <a:off x="8423547" y="1533089"/>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9"/>
            <p:cNvSpPr/>
            <p:nvPr/>
          </p:nvSpPr>
          <p:spPr>
            <a:xfrm>
              <a:off x="8577196" y="1533089"/>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9"/>
            <p:cNvSpPr/>
            <p:nvPr/>
          </p:nvSpPr>
          <p:spPr>
            <a:xfrm>
              <a:off x="8732411" y="1533089"/>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9"/>
            <p:cNvSpPr/>
            <p:nvPr/>
          </p:nvSpPr>
          <p:spPr>
            <a:xfrm>
              <a:off x="8886060"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9"/>
            <p:cNvSpPr/>
            <p:nvPr/>
          </p:nvSpPr>
          <p:spPr>
            <a:xfrm>
              <a:off x="9039709" y="153308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9"/>
            <p:cNvSpPr/>
            <p:nvPr/>
          </p:nvSpPr>
          <p:spPr>
            <a:xfrm>
              <a:off x="9191634" y="1533089"/>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9"/>
            <p:cNvSpPr/>
            <p:nvPr/>
          </p:nvSpPr>
          <p:spPr>
            <a:xfrm>
              <a:off x="9345283" y="153308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9"/>
            <p:cNvSpPr/>
            <p:nvPr/>
          </p:nvSpPr>
          <p:spPr>
            <a:xfrm>
              <a:off x="7810675" y="1664496"/>
              <a:ext cx="44638" cy="38217"/>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9"/>
            <p:cNvSpPr/>
            <p:nvPr/>
          </p:nvSpPr>
          <p:spPr>
            <a:xfrm>
              <a:off x="7964324"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9"/>
            <p:cNvSpPr/>
            <p:nvPr/>
          </p:nvSpPr>
          <p:spPr>
            <a:xfrm>
              <a:off x="8117973" y="1664496"/>
              <a:ext cx="44482" cy="38217"/>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
            <p:cNvSpPr/>
            <p:nvPr/>
          </p:nvSpPr>
          <p:spPr>
            <a:xfrm>
              <a:off x="8269898" y="1664496"/>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
            <p:cNvSpPr/>
            <p:nvPr/>
          </p:nvSpPr>
          <p:spPr>
            <a:xfrm>
              <a:off x="8423547" y="1664496"/>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
            <p:cNvSpPr/>
            <p:nvPr/>
          </p:nvSpPr>
          <p:spPr>
            <a:xfrm>
              <a:off x="8577196" y="1664496"/>
              <a:ext cx="46204" cy="38217"/>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9"/>
            <p:cNvSpPr/>
            <p:nvPr/>
          </p:nvSpPr>
          <p:spPr>
            <a:xfrm>
              <a:off x="8732411" y="1664496"/>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9"/>
            <p:cNvSpPr/>
            <p:nvPr/>
          </p:nvSpPr>
          <p:spPr>
            <a:xfrm>
              <a:off x="8886060"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
            <p:cNvSpPr/>
            <p:nvPr/>
          </p:nvSpPr>
          <p:spPr>
            <a:xfrm>
              <a:off x="9039709" y="1664496"/>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9"/>
            <p:cNvSpPr/>
            <p:nvPr/>
          </p:nvSpPr>
          <p:spPr>
            <a:xfrm>
              <a:off x="9191634" y="1664496"/>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9"/>
            <p:cNvSpPr/>
            <p:nvPr/>
          </p:nvSpPr>
          <p:spPr>
            <a:xfrm>
              <a:off x="9345283" y="1664496"/>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
            <p:cNvSpPr/>
            <p:nvPr/>
          </p:nvSpPr>
          <p:spPr>
            <a:xfrm>
              <a:off x="7810675" y="1796060"/>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9"/>
            <p:cNvSpPr/>
            <p:nvPr/>
          </p:nvSpPr>
          <p:spPr>
            <a:xfrm>
              <a:off x="7964324"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9"/>
            <p:cNvSpPr/>
            <p:nvPr/>
          </p:nvSpPr>
          <p:spPr>
            <a:xfrm>
              <a:off x="8117973" y="1796060"/>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9"/>
            <p:cNvSpPr/>
            <p:nvPr/>
          </p:nvSpPr>
          <p:spPr>
            <a:xfrm>
              <a:off x="8269898" y="1796060"/>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
            <p:cNvSpPr/>
            <p:nvPr/>
          </p:nvSpPr>
          <p:spPr>
            <a:xfrm>
              <a:off x="8430282" y="1796060"/>
              <a:ext cx="39470" cy="37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
            <p:cNvSpPr/>
            <p:nvPr/>
          </p:nvSpPr>
          <p:spPr>
            <a:xfrm>
              <a:off x="8577196" y="1796060"/>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
            <p:cNvSpPr/>
            <p:nvPr/>
          </p:nvSpPr>
          <p:spPr>
            <a:xfrm>
              <a:off x="8732411" y="1796060"/>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
            <p:cNvSpPr/>
            <p:nvPr/>
          </p:nvSpPr>
          <p:spPr>
            <a:xfrm>
              <a:off x="8886060"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9"/>
            <p:cNvSpPr/>
            <p:nvPr/>
          </p:nvSpPr>
          <p:spPr>
            <a:xfrm>
              <a:off x="9039709" y="1796060"/>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9"/>
            <p:cNvSpPr/>
            <p:nvPr/>
          </p:nvSpPr>
          <p:spPr>
            <a:xfrm>
              <a:off x="9191634" y="179606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
            <p:cNvSpPr/>
            <p:nvPr/>
          </p:nvSpPr>
          <p:spPr>
            <a:xfrm>
              <a:off x="9345283" y="1796060"/>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4" name="Google Shape;2434;p9"/>
          <p:cNvSpPr/>
          <p:nvPr/>
        </p:nvSpPr>
        <p:spPr>
          <a:xfrm rot="-5400000" flipH="1">
            <a:off x="6575261" y="-1015282"/>
            <a:ext cx="1961382" cy="3544446"/>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9"/>
          <p:cNvSpPr/>
          <p:nvPr/>
        </p:nvSpPr>
        <p:spPr>
          <a:xfrm rot="10800000">
            <a:off x="59584" y="4351207"/>
            <a:ext cx="5660741" cy="792293"/>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9"/>
          <p:cNvGrpSpPr/>
          <p:nvPr/>
        </p:nvGrpSpPr>
        <p:grpSpPr>
          <a:xfrm rot="-2143343" flipH="1">
            <a:off x="7289340" y="2731692"/>
            <a:ext cx="3013706" cy="2213262"/>
            <a:chOff x="-831688" y="2674670"/>
            <a:chExt cx="3698146" cy="2715914"/>
          </a:xfrm>
        </p:grpSpPr>
        <p:sp>
          <p:nvSpPr>
            <p:cNvPr id="2437" name="Google Shape;2437;p9"/>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9"/>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9"/>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9"/>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9"/>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9"/>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9"/>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9"/>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9"/>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9"/>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9"/>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9"/>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9"/>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9"/>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9"/>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9"/>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9"/>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9"/>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9"/>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9"/>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9"/>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9"/>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9"/>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9"/>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9"/>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9"/>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9"/>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9"/>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9"/>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9"/>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9"/>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9"/>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9"/>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9"/>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9"/>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9"/>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9"/>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9"/>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9"/>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9"/>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9"/>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9"/>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9"/>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9"/>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9"/>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9"/>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9"/>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9"/>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9"/>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9"/>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9"/>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9"/>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9"/>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9"/>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9"/>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9"/>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9"/>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9"/>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9"/>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9"/>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9"/>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9"/>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9"/>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9"/>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9"/>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9"/>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9"/>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9"/>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9"/>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9"/>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9"/>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9"/>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9"/>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9"/>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9"/>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9"/>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9"/>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9"/>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9"/>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9"/>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9"/>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04"/>
        <p:cNvGrpSpPr/>
        <p:nvPr/>
      </p:nvGrpSpPr>
      <p:grpSpPr>
        <a:xfrm>
          <a:off x="0" y="0"/>
          <a:ext cx="0" cy="0"/>
          <a:chOff x="0" y="0"/>
          <a:chExt cx="0" cy="0"/>
        </a:xfrm>
      </p:grpSpPr>
      <p:sp>
        <p:nvSpPr>
          <p:cNvPr id="2705" name="Google Shape;2705;p10"/>
          <p:cNvSpPr/>
          <p:nvPr/>
        </p:nvSpPr>
        <p:spPr>
          <a:xfrm>
            <a:off x="0" y="7000"/>
            <a:ext cx="9144000" cy="5167200"/>
          </a:xfrm>
          <a:prstGeom prst="rect">
            <a:avLst/>
          </a:prstGeom>
          <a:solidFill>
            <a:srgbClr val="FDF1F1">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0"/>
          <p:cNvSpPr txBox="1">
            <a:spLocks noGrp="1"/>
          </p:cNvSpPr>
          <p:nvPr>
            <p:ph type="ctrTitle"/>
          </p:nvPr>
        </p:nvSpPr>
        <p:spPr>
          <a:xfrm>
            <a:off x="973450" y="1575100"/>
            <a:ext cx="3254700" cy="218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5200"/>
              <a:buNone/>
              <a:defRPr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84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850"/>
        <p:cNvGrpSpPr/>
        <p:nvPr/>
      </p:nvGrpSpPr>
      <p:grpSpPr>
        <a:xfrm>
          <a:off x="0" y="0"/>
          <a:ext cx="0" cy="0"/>
          <a:chOff x="0" y="0"/>
          <a:chExt cx="0" cy="0"/>
        </a:xfrm>
      </p:grpSpPr>
      <p:grpSp>
        <p:nvGrpSpPr>
          <p:cNvPr id="2851" name="Google Shape;2851;p13"/>
          <p:cNvGrpSpPr/>
          <p:nvPr/>
        </p:nvGrpSpPr>
        <p:grpSpPr>
          <a:xfrm>
            <a:off x="-831688" y="2674670"/>
            <a:ext cx="3698146" cy="2715914"/>
            <a:chOff x="-831688" y="2674670"/>
            <a:chExt cx="3698146" cy="2715914"/>
          </a:xfrm>
        </p:grpSpPr>
        <p:sp>
          <p:nvSpPr>
            <p:cNvPr id="2852" name="Google Shape;2852;p13"/>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3"/>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3"/>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3"/>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3"/>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3"/>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3"/>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3"/>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3"/>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3"/>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3"/>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3"/>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3"/>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3"/>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3"/>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3"/>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3"/>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3"/>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3"/>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3"/>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3"/>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3"/>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3"/>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3"/>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3"/>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3"/>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3"/>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3"/>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3"/>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3"/>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3"/>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3"/>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3"/>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3"/>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3"/>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3"/>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3"/>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3"/>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3"/>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3"/>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3"/>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3"/>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3"/>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3"/>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3"/>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3"/>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3"/>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3"/>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3"/>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3"/>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3"/>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3"/>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3"/>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3"/>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3"/>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3"/>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3"/>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3"/>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3"/>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3"/>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3"/>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3"/>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3"/>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3"/>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3"/>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3"/>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3"/>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3"/>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3"/>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3"/>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3"/>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3"/>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3"/>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3"/>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3"/>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3"/>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3"/>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3"/>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3"/>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3"/>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3"/>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3"/>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3"/>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3"/>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3"/>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3"/>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3"/>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3"/>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3"/>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3"/>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3"/>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3"/>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3"/>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3"/>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3"/>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3"/>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3"/>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3"/>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3"/>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3"/>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3"/>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3"/>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3"/>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3"/>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3"/>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3"/>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3"/>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3"/>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3"/>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3"/>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3"/>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3"/>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3"/>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3"/>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3"/>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3"/>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3"/>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3"/>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3"/>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3"/>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3"/>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3"/>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3"/>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3"/>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3"/>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3"/>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3"/>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3"/>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3"/>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3"/>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3"/>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3"/>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3"/>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3"/>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3"/>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3"/>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3"/>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3"/>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3"/>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3"/>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3"/>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3"/>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3"/>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3"/>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3"/>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3"/>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3"/>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3"/>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3"/>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3"/>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3"/>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3"/>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3"/>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3"/>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3"/>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3"/>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3"/>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3"/>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3"/>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3"/>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3"/>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3"/>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3"/>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3"/>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3"/>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3"/>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3"/>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3"/>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3"/>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3"/>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3"/>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3"/>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3"/>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3"/>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3"/>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3"/>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3"/>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3"/>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3"/>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3"/>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3"/>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3"/>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3"/>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3"/>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3"/>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3"/>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3"/>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3"/>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3"/>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3"/>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3"/>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3"/>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3"/>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3"/>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3"/>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3"/>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3"/>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3"/>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3"/>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3"/>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3"/>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3"/>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3"/>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3"/>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3"/>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3"/>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3"/>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3"/>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3"/>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3"/>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3"/>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3"/>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3"/>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3"/>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3"/>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3"/>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3"/>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3"/>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3"/>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3"/>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3"/>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3"/>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3"/>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3"/>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3"/>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3"/>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3"/>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3"/>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3"/>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3"/>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3"/>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3"/>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3"/>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3"/>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3"/>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3"/>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3"/>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3"/>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3"/>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3"/>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3"/>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3"/>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3"/>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3"/>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3"/>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3"/>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3"/>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3"/>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3"/>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3"/>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3"/>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3"/>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3"/>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3"/>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3"/>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3"/>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3"/>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3"/>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3"/>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3"/>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3"/>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3"/>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3"/>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3"/>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3"/>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9" name="Google Shape;3119;p13"/>
          <p:cNvSpPr txBox="1">
            <a:spLocks noGrp="1"/>
          </p:cNvSpPr>
          <p:nvPr>
            <p:ph type="title" hasCustomPrompt="1"/>
          </p:nvPr>
        </p:nvSpPr>
        <p:spPr>
          <a:xfrm flipH="1">
            <a:off x="959725" y="23753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20" name="Google Shape;3120;p13"/>
          <p:cNvSpPr txBox="1">
            <a:spLocks noGrp="1"/>
          </p:cNvSpPr>
          <p:nvPr>
            <p:ph type="subTitle" idx="1"/>
          </p:nvPr>
        </p:nvSpPr>
        <p:spPr>
          <a:xfrm>
            <a:off x="1890100" y="2533008"/>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21" name="Google Shape;3121;p13"/>
          <p:cNvSpPr txBox="1">
            <a:spLocks noGrp="1"/>
          </p:cNvSpPr>
          <p:nvPr>
            <p:ph type="subTitle" idx="2"/>
          </p:nvPr>
        </p:nvSpPr>
        <p:spPr>
          <a:xfrm>
            <a:off x="1890100" y="2153700"/>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22" name="Google Shape;3122;p13"/>
          <p:cNvSpPr txBox="1">
            <a:spLocks noGrp="1"/>
          </p:cNvSpPr>
          <p:nvPr>
            <p:ph type="title" idx="3" hasCustomPrompt="1"/>
          </p:nvPr>
        </p:nvSpPr>
        <p:spPr>
          <a:xfrm flipH="1">
            <a:off x="959725" y="38655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23" name="Google Shape;3123;p13"/>
          <p:cNvSpPr txBox="1">
            <a:spLocks noGrp="1"/>
          </p:cNvSpPr>
          <p:nvPr>
            <p:ph type="subTitle" idx="4"/>
          </p:nvPr>
        </p:nvSpPr>
        <p:spPr>
          <a:xfrm>
            <a:off x="1890100" y="4027587"/>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24" name="Google Shape;3124;p13"/>
          <p:cNvSpPr txBox="1">
            <a:spLocks noGrp="1"/>
          </p:cNvSpPr>
          <p:nvPr>
            <p:ph type="subTitle" idx="5"/>
          </p:nvPr>
        </p:nvSpPr>
        <p:spPr>
          <a:xfrm>
            <a:off x="1890100" y="3645264"/>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25" name="Google Shape;3125;p13"/>
          <p:cNvSpPr txBox="1">
            <a:spLocks noGrp="1"/>
          </p:cNvSpPr>
          <p:nvPr>
            <p:ph type="title" idx="6" hasCustomPrompt="1"/>
          </p:nvPr>
        </p:nvSpPr>
        <p:spPr>
          <a:xfrm flipH="1">
            <a:off x="4874850" y="8851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26" name="Google Shape;3126;p13"/>
          <p:cNvSpPr txBox="1">
            <a:spLocks noGrp="1"/>
          </p:cNvSpPr>
          <p:nvPr>
            <p:ph type="subTitle" idx="7"/>
          </p:nvPr>
        </p:nvSpPr>
        <p:spPr>
          <a:xfrm>
            <a:off x="5805100" y="1043753"/>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27" name="Google Shape;3127;p13"/>
          <p:cNvSpPr txBox="1">
            <a:spLocks noGrp="1"/>
          </p:cNvSpPr>
          <p:nvPr>
            <p:ph type="subTitle" idx="8"/>
          </p:nvPr>
        </p:nvSpPr>
        <p:spPr>
          <a:xfrm>
            <a:off x="5805100" y="662550"/>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28" name="Google Shape;3128;p13"/>
          <p:cNvSpPr txBox="1">
            <a:spLocks noGrp="1"/>
          </p:cNvSpPr>
          <p:nvPr>
            <p:ph type="title" idx="9" hasCustomPrompt="1"/>
          </p:nvPr>
        </p:nvSpPr>
        <p:spPr>
          <a:xfrm flipH="1">
            <a:off x="4874850" y="23753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29" name="Google Shape;3129;p13"/>
          <p:cNvSpPr txBox="1">
            <a:spLocks noGrp="1"/>
          </p:cNvSpPr>
          <p:nvPr>
            <p:ph type="subTitle" idx="13"/>
          </p:nvPr>
        </p:nvSpPr>
        <p:spPr>
          <a:xfrm>
            <a:off x="5805100" y="2533008"/>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30" name="Google Shape;3130;p13"/>
          <p:cNvSpPr txBox="1">
            <a:spLocks noGrp="1"/>
          </p:cNvSpPr>
          <p:nvPr>
            <p:ph type="subTitle" idx="14"/>
          </p:nvPr>
        </p:nvSpPr>
        <p:spPr>
          <a:xfrm>
            <a:off x="5805100" y="2153700"/>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31" name="Google Shape;3131;p13"/>
          <p:cNvSpPr txBox="1">
            <a:spLocks noGrp="1"/>
          </p:cNvSpPr>
          <p:nvPr>
            <p:ph type="title" idx="15" hasCustomPrompt="1"/>
          </p:nvPr>
        </p:nvSpPr>
        <p:spPr>
          <a:xfrm flipH="1">
            <a:off x="4874850" y="38655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32" name="Google Shape;3132;p13"/>
          <p:cNvSpPr txBox="1">
            <a:spLocks noGrp="1"/>
          </p:cNvSpPr>
          <p:nvPr>
            <p:ph type="subTitle" idx="16"/>
          </p:nvPr>
        </p:nvSpPr>
        <p:spPr>
          <a:xfrm>
            <a:off x="5805100" y="4027587"/>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33" name="Google Shape;3133;p13"/>
          <p:cNvSpPr txBox="1">
            <a:spLocks noGrp="1"/>
          </p:cNvSpPr>
          <p:nvPr>
            <p:ph type="subTitle" idx="17"/>
          </p:nvPr>
        </p:nvSpPr>
        <p:spPr>
          <a:xfrm>
            <a:off x="5805100" y="3645264"/>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34" name="Google Shape;3134;p13"/>
          <p:cNvSpPr txBox="1">
            <a:spLocks noGrp="1"/>
          </p:cNvSpPr>
          <p:nvPr>
            <p:ph type="title" idx="18"/>
          </p:nvPr>
        </p:nvSpPr>
        <p:spPr>
          <a:xfrm>
            <a:off x="726100" y="477999"/>
            <a:ext cx="3075600" cy="1133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135" name="Google Shape;3135;p13"/>
          <p:cNvGrpSpPr/>
          <p:nvPr/>
        </p:nvGrpSpPr>
        <p:grpSpPr>
          <a:xfrm>
            <a:off x="8417900" y="-1166068"/>
            <a:ext cx="1580813" cy="1999300"/>
            <a:chOff x="7810675" y="-165181"/>
            <a:chExt cx="1580813" cy="1999300"/>
          </a:xfrm>
        </p:grpSpPr>
        <p:sp>
          <p:nvSpPr>
            <p:cNvPr id="3136" name="Google Shape;3136;p13"/>
            <p:cNvSpPr/>
            <p:nvPr/>
          </p:nvSpPr>
          <p:spPr>
            <a:xfrm>
              <a:off x="7810675" y="-165181"/>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3"/>
            <p:cNvSpPr/>
            <p:nvPr/>
          </p:nvSpPr>
          <p:spPr>
            <a:xfrm>
              <a:off x="7964324"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3"/>
            <p:cNvSpPr/>
            <p:nvPr/>
          </p:nvSpPr>
          <p:spPr>
            <a:xfrm>
              <a:off x="8117973" y="-165181"/>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3"/>
            <p:cNvSpPr/>
            <p:nvPr/>
          </p:nvSpPr>
          <p:spPr>
            <a:xfrm>
              <a:off x="8269898" y="-165181"/>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3"/>
            <p:cNvSpPr/>
            <p:nvPr/>
          </p:nvSpPr>
          <p:spPr>
            <a:xfrm>
              <a:off x="8423547" y="-165181"/>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3"/>
            <p:cNvSpPr/>
            <p:nvPr/>
          </p:nvSpPr>
          <p:spPr>
            <a:xfrm>
              <a:off x="8577196" y="-165181"/>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3"/>
            <p:cNvSpPr/>
            <p:nvPr/>
          </p:nvSpPr>
          <p:spPr>
            <a:xfrm>
              <a:off x="8732411" y="-165181"/>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3"/>
            <p:cNvSpPr/>
            <p:nvPr/>
          </p:nvSpPr>
          <p:spPr>
            <a:xfrm>
              <a:off x="8886060"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3"/>
            <p:cNvSpPr/>
            <p:nvPr/>
          </p:nvSpPr>
          <p:spPr>
            <a:xfrm>
              <a:off x="9039709" y="-165181"/>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3"/>
            <p:cNvSpPr/>
            <p:nvPr/>
          </p:nvSpPr>
          <p:spPr>
            <a:xfrm>
              <a:off x="9191634" y="-165181"/>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3"/>
            <p:cNvSpPr/>
            <p:nvPr/>
          </p:nvSpPr>
          <p:spPr>
            <a:xfrm>
              <a:off x="9345283" y="-165181"/>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3"/>
            <p:cNvSpPr/>
            <p:nvPr/>
          </p:nvSpPr>
          <p:spPr>
            <a:xfrm>
              <a:off x="7810675" y="-35496"/>
              <a:ext cx="44638" cy="382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3"/>
            <p:cNvSpPr/>
            <p:nvPr/>
          </p:nvSpPr>
          <p:spPr>
            <a:xfrm>
              <a:off x="7964324"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3"/>
            <p:cNvSpPr/>
            <p:nvPr/>
          </p:nvSpPr>
          <p:spPr>
            <a:xfrm>
              <a:off x="8117973" y="-35496"/>
              <a:ext cx="44482" cy="382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3"/>
            <p:cNvSpPr/>
            <p:nvPr/>
          </p:nvSpPr>
          <p:spPr>
            <a:xfrm>
              <a:off x="8269898" y="-35496"/>
              <a:ext cx="46204" cy="38843"/>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3"/>
            <p:cNvSpPr/>
            <p:nvPr/>
          </p:nvSpPr>
          <p:spPr>
            <a:xfrm>
              <a:off x="8430282" y="-35496"/>
              <a:ext cx="39470" cy="3774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3"/>
            <p:cNvSpPr/>
            <p:nvPr/>
          </p:nvSpPr>
          <p:spPr>
            <a:xfrm>
              <a:off x="8577196" y="-35496"/>
              <a:ext cx="46204" cy="38843"/>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3"/>
            <p:cNvSpPr/>
            <p:nvPr/>
          </p:nvSpPr>
          <p:spPr>
            <a:xfrm>
              <a:off x="8732411" y="-35496"/>
              <a:ext cx="44638" cy="382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3"/>
            <p:cNvSpPr/>
            <p:nvPr/>
          </p:nvSpPr>
          <p:spPr>
            <a:xfrm>
              <a:off x="8886060"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3"/>
            <p:cNvSpPr/>
            <p:nvPr/>
          </p:nvSpPr>
          <p:spPr>
            <a:xfrm>
              <a:off x="9039709" y="-35496"/>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3"/>
            <p:cNvSpPr/>
            <p:nvPr/>
          </p:nvSpPr>
          <p:spPr>
            <a:xfrm>
              <a:off x="9191634" y="-35496"/>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3"/>
            <p:cNvSpPr/>
            <p:nvPr/>
          </p:nvSpPr>
          <p:spPr>
            <a:xfrm>
              <a:off x="9345283" y="-35496"/>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3"/>
            <p:cNvSpPr/>
            <p:nvPr/>
          </p:nvSpPr>
          <p:spPr>
            <a:xfrm>
              <a:off x="7810675" y="95911"/>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3"/>
            <p:cNvSpPr/>
            <p:nvPr/>
          </p:nvSpPr>
          <p:spPr>
            <a:xfrm>
              <a:off x="7964324"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3"/>
            <p:cNvSpPr/>
            <p:nvPr/>
          </p:nvSpPr>
          <p:spPr>
            <a:xfrm>
              <a:off x="8117973" y="95911"/>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3"/>
            <p:cNvSpPr/>
            <p:nvPr/>
          </p:nvSpPr>
          <p:spPr>
            <a:xfrm>
              <a:off x="8269898" y="95911"/>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3"/>
            <p:cNvSpPr/>
            <p:nvPr/>
          </p:nvSpPr>
          <p:spPr>
            <a:xfrm>
              <a:off x="8430282" y="95911"/>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3"/>
            <p:cNvSpPr/>
            <p:nvPr/>
          </p:nvSpPr>
          <p:spPr>
            <a:xfrm>
              <a:off x="8577196" y="95911"/>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3"/>
            <p:cNvSpPr/>
            <p:nvPr/>
          </p:nvSpPr>
          <p:spPr>
            <a:xfrm>
              <a:off x="8732411" y="95911"/>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3"/>
            <p:cNvSpPr/>
            <p:nvPr/>
          </p:nvSpPr>
          <p:spPr>
            <a:xfrm>
              <a:off x="8886060"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3"/>
            <p:cNvSpPr/>
            <p:nvPr/>
          </p:nvSpPr>
          <p:spPr>
            <a:xfrm>
              <a:off x="9039709" y="95911"/>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3"/>
            <p:cNvSpPr/>
            <p:nvPr/>
          </p:nvSpPr>
          <p:spPr>
            <a:xfrm>
              <a:off x="9191634" y="9591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3"/>
            <p:cNvSpPr/>
            <p:nvPr/>
          </p:nvSpPr>
          <p:spPr>
            <a:xfrm>
              <a:off x="9345283" y="95911"/>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3"/>
            <p:cNvSpPr/>
            <p:nvPr/>
          </p:nvSpPr>
          <p:spPr>
            <a:xfrm>
              <a:off x="7810675" y="225595"/>
              <a:ext cx="44638" cy="382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3"/>
            <p:cNvSpPr/>
            <p:nvPr/>
          </p:nvSpPr>
          <p:spPr>
            <a:xfrm>
              <a:off x="7964324"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3"/>
            <p:cNvSpPr/>
            <p:nvPr/>
          </p:nvSpPr>
          <p:spPr>
            <a:xfrm>
              <a:off x="8117973" y="225595"/>
              <a:ext cx="44482" cy="382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3"/>
            <p:cNvSpPr/>
            <p:nvPr/>
          </p:nvSpPr>
          <p:spPr>
            <a:xfrm>
              <a:off x="8269898" y="225595"/>
              <a:ext cx="46204" cy="3993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3"/>
            <p:cNvSpPr/>
            <p:nvPr/>
          </p:nvSpPr>
          <p:spPr>
            <a:xfrm>
              <a:off x="8423547" y="225595"/>
              <a:ext cx="46204" cy="3993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3"/>
            <p:cNvSpPr/>
            <p:nvPr/>
          </p:nvSpPr>
          <p:spPr>
            <a:xfrm>
              <a:off x="8577196" y="225595"/>
              <a:ext cx="46204" cy="3993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3"/>
            <p:cNvSpPr/>
            <p:nvPr/>
          </p:nvSpPr>
          <p:spPr>
            <a:xfrm>
              <a:off x="8732411" y="225595"/>
              <a:ext cx="44638" cy="382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3"/>
            <p:cNvSpPr/>
            <p:nvPr/>
          </p:nvSpPr>
          <p:spPr>
            <a:xfrm>
              <a:off x="8886060"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3"/>
            <p:cNvSpPr/>
            <p:nvPr/>
          </p:nvSpPr>
          <p:spPr>
            <a:xfrm>
              <a:off x="9039709" y="225595"/>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3"/>
            <p:cNvSpPr/>
            <p:nvPr/>
          </p:nvSpPr>
          <p:spPr>
            <a:xfrm>
              <a:off x="9191634" y="225595"/>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3"/>
            <p:cNvSpPr/>
            <p:nvPr/>
          </p:nvSpPr>
          <p:spPr>
            <a:xfrm>
              <a:off x="9345283" y="225595"/>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3"/>
            <p:cNvSpPr/>
            <p:nvPr/>
          </p:nvSpPr>
          <p:spPr>
            <a:xfrm>
              <a:off x="7810675" y="357159"/>
              <a:ext cx="44638" cy="3806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3"/>
            <p:cNvSpPr/>
            <p:nvPr/>
          </p:nvSpPr>
          <p:spPr>
            <a:xfrm>
              <a:off x="7964324"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3"/>
            <p:cNvSpPr/>
            <p:nvPr/>
          </p:nvSpPr>
          <p:spPr>
            <a:xfrm>
              <a:off x="8117973" y="357159"/>
              <a:ext cx="44482" cy="3806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3"/>
            <p:cNvSpPr/>
            <p:nvPr/>
          </p:nvSpPr>
          <p:spPr>
            <a:xfrm>
              <a:off x="8269898" y="357159"/>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3"/>
            <p:cNvSpPr/>
            <p:nvPr/>
          </p:nvSpPr>
          <p:spPr>
            <a:xfrm>
              <a:off x="8430282" y="357159"/>
              <a:ext cx="39470" cy="37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3"/>
            <p:cNvSpPr/>
            <p:nvPr/>
          </p:nvSpPr>
          <p:spPr>
            <a:xfrm>
              <a:off x="8577196" y="357159"/>
              <a:ext cx="46204" cy="3806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3"/>
            <p:cNvSpPr/>
            <p:nvPr/>
          </p:nvSpPr>
          <p:spPr>
            <a:xfrm>
              <a:off x="8732411" y="357159"/>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3"/>
            <p:cNvSpPr/>
            <p:nvPr/>
          </p:nvSpPr>
          <p:spPr>
            <a:xfrm>
              <a:off x="8886060"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3"/>
            <p:cNvSpPr/>
            <p:nvPr/>
          </p:nvSpPr>
          <p:spPr>
            <a:xfrm>
              <a:off x="9039709" y="357159"/>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3"/>
            <p:cNvSpPr/>
            <p:nvPr/>
          </p:nvSpPr>
          <p:spPr>
            <a:xfrm>
              <a:off x="9191634" y="357159"/>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3"/>
            <p:cNvSpPr/>
            <p:nvPr/>
          </p:nvSpPr>
          <p:spPr>
            <a:xfrm>
              <a:off x="9345283" y="35715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3"/>
            <p:cNvSpPr/>
            <p:nvPr/>
          </p:nvSpPr>
          <p:spPr>
            <a:xfrm>
              <a:off x="7810675" y="488566"/>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3"/>
            <p:cNvSpPr/>
            <p:nvPr/>
          </p:nvSpPr>
          <p:spPr>
            <a:xfrm>
              <a:off x="7964324"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3"/>
            <p:cNvSpPr/>
            <p:nvPr/>
          </p:nvSpPr>
          <p:spPr>
            <a:xfrm>
              <a:off x="8117973" y="488566"/>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3"/>
            <p:cNvSpPr/>
            <p:nvPr/>
          </p:nvSpPr>
          <p:spPr>
            <a:xfrm>
              <a:off x="8269898" y="488566"/>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3"/>
            <p:cNvSpPr/>
            <p:nvPr/>
          </p:nvSpPr>
          <p:spPr>
            <a:xfrm>
              <a:off x="8423547" y="488566"/>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3"/>
            <p:cNvSpPr/>
            <p:nvPr/>
          </p:nvSpPr>
          <p:spPr>
            <a:xfrm>
              <a:off x="8577196" y="488566"/>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3"/>
            <p:cNvSpPr/>
            <p:nvPr/>
          </p:nvSpPr>
          <p:spPr>
            <a:xfrm>
              <a:off x="8732411" y="488566"/>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3"/>
            <p:cNvSpPr/>
            <p:nvPr/>
          </p:nvSpPr>
          <p:spPr>
            <a:xfrm>
              <a:off x="8886060"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3"/>
            <p:cNvSpPr/>
            <p:nvPr/>
          </p:nvSpPr>
          <p:spPr>
            <a:xfrm>
              <a:off x="9039709" y="488566"/>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3"/>
            <p:cNvSpPr/>
            <p:nvPr/>
          </p:nvSpPr>
          <p:spPr>
            <a:xfrm>
              <a:off x="9191634" y="488566"/>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3"/>
            <p:cNvSpPr/>
            <p:nvPr/>
          </p:nvSpPr>
          <p:spPr>
            <a:xfrm>
              <a:off x="9345283" y="488566"/>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3"/>
            <p:cNvSpPr/>
            <p:nvPr/>
          </p:nvSpPr>
          <p:spPr>
            <a:xfrm>
              <a:off x="7810675" y="618250"/>
              <a:ext cx="44638" cy="382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3"/>
            <p:cNvSpPr/>
            <p:nvPr/>
          </p:nvSpPr>
          <p:spPr>
            <a:xfrm>
              <a:off x="7964324"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3"/>
            <p:cNvSpPr/>
            <p:nvPr/>
          </p:nvSpPr>
          <p:spPr>
            <a:xfrm>
              <a:off x="8117973" y="618250"/>
              <a:ext cx="44482" cy="382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3"/>
            <p:cNvSpPr/>
            <p:nvPr/>
          </p:nvSpPr>
          <p:spPr>
            <a:xfrm>
              <a:off x="8269898" y="618250"/>
              <a:ext cx="46204" cy="38843"/>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3"/>
            <p:cNvSpPr/>
            <p:nvPr/>
          </p:nvSpPr>
          <p:spPr>
            <a:xfrm>
              <a:off x="8423547" y="618250"/>
              <a:ext cx="46204" cy="38843"/>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3"/>
            <p:cNvSpPr/>
            <p:nvPr/>
          </p:nvSpPr>
          <p:spPr>
            <a:xfrm>
              <a:off x="8577196" y="618250"/>
              <a:ext cx="46204" cy="38843"/>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3"/>
            <p:cNvSpPr/>
            <p:nvPr/>
          </p:nvSpPr>
          <p:spPr>
            <a:xfrm>
              <a:off x="8732411" y="618250"/>
              <a:ext cx="44638" cy="382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3"/>
            <p:cNvSpPr/>
            <p:nvPr/>
          </p:nvSpPr>
          <p:spPr>
            <a:xfrm>
              <a:off x="8886060"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3"/>
            <p:cNvSpPr/>
            <p:nvPr/>
          </p:nvSpPr>
          <p:spPr>
            <a:xfrm>
              <a:off x="9039709" y="618250"/>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3"/>
            <p:cNvSpPr/>
            <p:nvPr/>
          </p:nvSpPr>
          <p:spPr>
            <a:xfrm>
              <a:off x="9191634" y="618250"/>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3"/>
            <p:cNvSpPr/>
            <p:nvPr/>
          </p:nvSpPr>
          <p:spPr>
            <a:xfrm>
              <a:off x="9345283" y="618250"/>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3"/>
            <p:cNvSpPr/>
            <p:nvPr/>
          </p:nvSpPr>
          <p:spPr>
            <a:xfrm>
              <a:off x="7810675" y="749657"/>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3"/>
            <p:cNvSpPr/>
            <p:nvPr/>
          </p:nvSpPr>
          <p:spPr>
            <a:xfrm>
              <a:off x="7964324"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3"/>
            <p:cNvSpPr/>
            <p:nvPr/>
          </p:nvSpPr>
          <p:spPr>
            <a:xfrm>
              <a:off x="8117973" y="749657"/>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3"/>
            <p:cNvSpPr/>
            <p:nvPr/>
          </p:nvSpPr>
          <p:spPr>
            <a:xfrm>
              <a:off x="8269898" y="749657"/>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3"/>
            <p:cNvSpPr/>
            <p:nvPr/>
          </p:nvSpPr>
          <p:spPr>
            <a:xfrm>
              <a:off x="8423547" y="749657"/>
              <a:ext cx="46204" cy="382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3"/>
            <p:cNvSpPr/>
            <p:nvPr/>
          </p:nvSpPr>
          <p:spPr>
            <a:xfrm>
              <a:off x="8577196" y="749657"/>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3"/>
            <p:cNvSpPr/>
            <p:nvPr/>
          </p:nvSpPr>
          <p:spPr>
            <a:xfrm>
              <a:off x="8732411" y="749657"/>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3"/>
            <p:cNvSpPr/>
            <p:nvPr/>
          </p:nvSpPr>
          <p:spPr>
            <a:xfrm>
              <a:off x="8886060"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3"/>
            <p:cNvSpPr/>
            <p:nvPr/>
          </p:nvSpPr>
          <p:spPr>
            <a:xfrm>
              <a:off x="9039709" y="749657"/>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3"/>
            <p:cNvSpPr/>
            <p:nvPr/>
          </p:nvSpPr>
          <p:spPr>
            <a:xfrm>
              <a:off x="9191634" y="749657"/>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3"/>
            <p:cNvSpPr/>
            <p:nvPr/>
          </p:nvSpPr>
          <p:spPr>
            <a:xfrm>
              <a:off x="9345283" y="749657"/>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3"/>
            <p:cNvSpPr/>
            <p:nvPr/>
          </p:nvSpPr>
          <p:spPr>
            <a:xfrm>
              <a:off x="7810675" y="879342"/>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3"/>
            <p:cNvSpPr/>
            <p:nvPr/>
          </p:nvSpPr>
          <p:spPr>
            <a:xfrm>
              <a:off x="7964324"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3"/>
            <p:cNvSpPr/>
            <p:nvPr/>
          </p:nvSpPr>
          <p:spPr>
            <a:xfrm>
              <a:off x="8117973" y="879342"/>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3"/>
            <p:cNvSpPr/>
            <p:nvPr/>
          </p:nvSpPr>
          <p:spPr>
            <a:xfrm>
              <a:off x="8269898" y="879342"/>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3"/>
            <p:cNvSpPr/>
            <p:nvPr/>
          </p:nvSpPr>
          <p:spPr>
            <a:xfrm>
              <a:off x="8423547" y="879342"/>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3"/>
            <p:cNvSpPr/>
            <p:nvPr/>
          </p:nvSpPr>
          <p:spPr>
            <a:xfrm>
              <a:off x="8577196" y="879342"/>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3"/>
            <p:cNvSpPr/>
            <p:nvPr/>
          </p:nvSpPr>
          <p:spPr>
            <a:xfrm>
              <a:off x="8732411" y="879342"/>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3"/>
            <p:cNvSpPr/>
            <p:nvPr/>
          </p:nvSpPr>
          <p:spPr>
            <a:xfrm>
              <a:off x="8886060"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3"/>
            <p:cNvSpPr/>
            <p:nvPr/>
          </p:nvSpPr>
          <p:spPr>
            <a:xfrm>
              <a:off x="9039709" y="879342"/>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3"/>
            <p:cNvSpPr/>
            <p:nvPr/>
          </p:nvSpPr>
          <p:spPr>
            <a:xfrm>
              <a:off x="9191634" y="879342"/>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3"/>
            <p:cNvSpPr/>
            <p:nvPr/>
          </p:nvSpPr>
          <p:spPr>
            <a:xfrm>
              <a:off x="9345283" y="879342"/>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3"/>
            <p:cNvSpPr/>
            <p:nvPr/>
          </p:nvSpPr>
          <p:spPr>
            <a:xfrm>
              <a:off x="7810675" y="1010749"/>
              <a:ext cx="44638" cy="38217"/>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3"/>
            <p:cNvSpPr/>
            <p:nvPr/>
          </p:nvSpPr>
          <p:spPr>
            <a:xfrm>
              <a:off x="7964324"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3"/>
            <p:cNvSpPr/>
            <p:nvPr/>
          </p:nvSpPr>
          <p:spPr>
            <a:xfrm>
              <a:off x="8117973" y="1010749"/>
              <a:ext cx="44482" cy="38217"/>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3"/>
            <p:cNvSpPr/>
            <p:nvPr/>
          </p:nvSpPr>
          <p:spPr>
            <a:xfrm>
              <a:off x="8269898" y="1010749"/>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3"/>
            <p:cNvSpPr/>
            <p:nvPr/>
          </p:nvSpPr>
          <p:spPr>
            <a:xfrm>
              <a:off x="8423547" y="1010749"/>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3"/>
            <p:cNvSpPr/>
            <p:nvPr/>
          </p:nvSpPr>
          <p:spPr>
            <a:xfrm>
              <a:off x="8577196" y="1010749"/>
              <a:ext cx="46204" cy="38217"/>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3"/>
            <p:cNvSpPr/>
            <p:nvPr/>
          </p:nvSpPr>
          <p:spPr>
            <a:xfrm>
              <a:off x="8732411" y="1010749"/>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3"/>
            <p:cNvSpPr/>
            <p:nvPr/>
          </p:nvSpPr>
          <p:spPr>
            <a:xfrm>
              <a:off x="8886060"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3"/>
            <p:cNvSpPr/>
            <p:nvPr/>
          </p:nvSpPr>
          <p:spPr>
            <a:xfrm>
              <a:off x="9039709" y="1010749"/>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3"/>
            <p:cNvSpPr/>
            <p:nvPr/>
          </p:nvSpPr>
          <p:spPr>
            <a:xfrm>
              <a:off x="9191634" y="1010749"/>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3"/>
            <p:cNvSpPr/>
            <p:nvPr/>
          </p:nvSpPr>
          <p:spPr>
            <a:xfrm>
              <a:off x="9345283" y="1010749"/>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3"/>
            <p:cNvSpPr/>
            <p:nvPr/>
          </p:nvSpPr>
          <p:spPr>
            <a:xfrm>
              <a:off x="7810675" y="1142313"/>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3"/>
            <p:cNvSpPr/>
            <p:nvPr/>
          </p:nvSpPr>
          <p:spPr>
            <a:xfrm>
              <a:off x="7964324"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3"/>
            <p:cNvSpPr/>
            <p:nvPr/>
          </p:nvSpPr>
          <p:spPr>
            <a:xfrm>
              <a:off x="8117973" y="1142313"/>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3"/>
            <p:cNvSpPr/>
            <p:nvPr/>
          </p:nvSpPr>
          <p:spPr>
            <a:xfrm>
              <a:off x="8269898" y="1142313"/>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3"/>
            <p:cNvSpPr/>
            <p:nvPr/>
          </p:nvSpPr>
          <p:spPr>
            <a:xfrm>
              <a:off x="8423547" y="1142313"/>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3"/>
            <p:cNvSpPr/>
            <p:nvPr/>
          </p:nvSpPr>
          <p:spPr>
            <a:xfrm>
              <a:off x="8577196" y="1142313"/>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3"/>
            <p:cNvSpPr/>
            <p:nvPr/>
          </p:nvSpPr>
          <p:spPr>
            <a:xfrm>
              <a:off x="8732411" y="1142313"/>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3"/>
            <p:cNvSpPr/>
            <p:nvPr/>
          </p:nvSpPr>
          <p:spPr>
            <a:xfrm>
              <a:off x="8886060"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3"/>
            <p:cNvSpPr/>
            <p:nvPr/>
          </p:nvSpPr>
          <p:spPr>
            <a:xfrm>
              <a:off x="9039709" y="1142313"/>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3"/>
            <p:cNvSpPr/>
            <p:nvPr/>
          </p:nvSpPr>
          <p:spPr>
            <a:xfrm>
              <a:off x="9191634" y="1142313"/>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3"/>
            <p:cNvSpPr/>
            <p:nvPr/>
          </p:nvSpPr>
          <p:spPr>
            <a:xfrm>
              <a:off x="9345283" y="1142313"/>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3"/>
            <p:cNvSpPr/>
            <p:nvPr/>
          </p:nvSpPr>
          <p:spPr>
            <a:xfrm>
              <a:off x="7810675" y="1271997"/>
              <a:ext cx="44638" cy="38217"/>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3"/>
            <p:cNvSpPr/>
            <p:nvPr/>
          </p:nvSpPr>
          <p:spPr>
            <a:xfrm>
              <a:off x="7964324"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3"/>
            <p:cNvSpPr/>
            <p:nvPr/>
          </p:nvSpPr>
          <p:spPr>
            <a:xfrm>
              <a:off x="8117973" y="1271997"/>
              <a:ext cx="44482" cy="38217"/>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3"/>
            <p:cNvSpPr/>
            <p:nvPr/>
          </p:nvSpPr>
          <p:spPr>
            <a:xfrm>
              <a:off x="8269898" y="1271997"/>
              <a:ext cx="46204" cy="38217"/>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3"/>
            <p:cNvSpPr/>
            <p:nvPr/>
          </p:nvSpPr>
          <p:spPr>
            <a:xfrm>
              <a:off x="8423547" y="1271997"/>
              <a:ext cx="46204" cy="38217"/>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3"/>
            <p:cNvSpPr/>
            <p:nvPr/>
          </p:nvSpPr>
          <p:spPr>
            <a:xfrm>
              <a:off x="8577196" y="1271997"/>
              <a:ext cx="46204" cy="38217"/>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3"/>
            <p:cNvSpPr/>
            <p:nvPr/>
          </p:nvSpPr>
          <p:spPr>
            <a:xfrm>
              <a:off x="8732411" y="1271997"/>
              <a:ext cx="44638" cy="38217"/>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3"/>
            <p:cNvSpPr/>
            <p:nvPr/>
          </p:nvSpPr>
          <p:spPr>
            <a:xfrm>
              <a:off x="8886060"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3"/>
            <p:cNvSpPr/>
            <p:nvPr/>
          </p:nvSpPr>
          <p:spPr>
            <a:xfrm>
              <a:off x="9039709" y="1271997"/>
              <a:ext cx="44482" cy="38217"/>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3"/>
            <p:cNvSpPr/>
            <p:nvPr/>
          </p:nvSpPr>
          <p:spPr>
            <a:xfrm>
              <a:off x="9191634" y="1271997"/>
              <a:ext cx="46204" cy="38217"/>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3"/>
            <p:cNvSpPr/>
            <p:nvPr/>
          </p:nvSpPr>
          <p:spPr>
            <a:xfrm>
              <a:off x="9345283" y="1271997"/>
              <a:ext cx="46204" cy="38217"/>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3"/>
            <p:cNvSpPr/>
            <p:nvPr/>
          </p:nvSpPr>
          <p:spPr>
            <a:xfrm>
              <a:off x="7810675" y="1403404"/>
              <a:ext cx="44638" cy="38217"/>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3"/>
            <p:cNvSpPr/>
            <p:nvPr/>
          </p:nvSpPr>
          <p:spPr>
            <a:xfrm>
              <a:off x="7964324"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3"/>
            <p:cNvSpPr/>
            <p:nvPr/>
          </p:nvSpPr>
          <p:spPr>
            <a:xfrm>
              <a:off x="8117973" y="1403404"/>
              <a:ext cx="44482" cy="38217"/>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3"/>
            <p:cNvSpPr/>
            <p:nvPr/>
          </p:nvSpPr>
          <p:spPr>
            <a:xfrm>
              <a:off x="8269898" y="1403404"/>
              <a:ext cx="46204" cy="38217"/>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3"/>
            <p:cNvSpPr/>
            <p:nvPr/>
          </p:nvSpPr>
          <p:spPr>
            <a:xfrm>
              <a:off x="8430282" y="1403404"/>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3"/>
            <p:cNvSpPr/>
            <p:nvPr/>
          </p:nvSpPr>
          <p:spPr>
            <a:xfrm>
              <a:off x="8577196" y="1403404"/>
              <a:ext cx="46204" cy="38217"/>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3"/>
            <p:cNvSpPr/>
            <p:nvPr/>
          </p:nvSpPr>
          <p:spPr>
            <a:xfrm>
              <a:off x="8732411" y="1403404"/>
              <a:ext cx="44638" cy="38217"/>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3"/>
            <p:cNvSpPr/>
            <p:nvPr/>
          </p:nvSpPr>
          <p:spPr>
            <a:xfrm>
              <a:off x="8886060"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3"/>
            <p:cNvSpPr/>
            <p:nvPr/>
          </p:nvSpPr>
          <p:spPr>
            <a:xfrm>
              <a:off x="9039709" y="1403404"/>
              <a:ext cx="44482" cy="38217"/>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3"/>
            <p:cNvSpPr/>
            <p:nvPr/>
          </p:nvSpPr>
          <p:spPr>
            <a:xfrm>
              <a:off x="9191634" y="1403404"/>
              <a:ext cx="46204" cy="38217"/>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3"/>
            <p:cNvSpPr/>
            <p:nvPr/>
          </p:nvSpPr>
          <p:spPr>
            <a:xfrm>
              <a:off x="9345283" y="1403404"/>
              <a:ext cx="46204" cy="38217"/>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3"/>
            <p:cNvSpPr/>
            <p:nvPr/>
          </p:nvSpPr>
          <p:spPr>
            <a:xfrm>
              <a:off x="7810675" y="1533089"/>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3"/>
            <p:cNvSpPr/>
            <p:nvPr/>
          </p:nvSpPr>
          <p:spPr>
            <a:xfrm>
              <a:off x="7964324"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3"/>
            <p:cNvSpPr/>
            <p:nvPr/>
          </p:nvSpPr>
          <p:spPr>
            <a:xfrm>
              <a:off x="8117973" y="1533089"/>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3"/>
            <p:cNvSpPr/>
            <p:nvPr/>
          </p:nvSpPr>
          <p:spPr>
            <a:xfrm>
              <a:off x="8269898" y="1533089"/>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3"/>
            <p:cNvSpPr/>
            <p:nvPr/>
          </p:nvSpPr>
          <p:spPr>
            <a:xfrm>
              <a:off x="8423547" y="1533089"/>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3"/>
            <p:cNvSpPr/>
            <p:nvPr/>
          </p:nvSpPr>
          <p:spPr>
            <a:xfrm>
              <a:off x="8577196" y="1533089"/>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3"/>
            <p:cNvSpPr/>
            <p:nvPr/>
          </p:nvSpPr>
          <p:spPr>
            <a:xfrm>
              <a:off x="8732411" y="1533089"/>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3"/>
            <p:cNvSpPr/>
            <p:nvPr/>
          </p:nvSpPr>
          <p:spPr>
            <a:xfrm>
              <a:off x="8886060"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3"/>
            <p:cNvSpPr/>
            <p:nvPr/>
          </p:nvSpPr>
          <p:spPr>
            <a:xfrm>
              <a:off x="9039709" y="153308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3"/>
            <p:cNvSpPr/>
            <p:nvPr/>
          </p:nvSpPr>
          <p:spPr>
            <a:xfrm>
              <a:off x="9191634" y="1533089"/>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3"/>
            <p:cNvSpPr/>
            <p:nvPr/>
          </p:nvSpPr>
          <p:spPr>
            <a:xfrm>
              <a:off x="9345283" y="153308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3"/>
            <p:cNvSpPr/>
            <p:nvPr/>
          </p:nvSpPr>
          <p:spPr>
            <a:xfrm>
              <a:off x="7810675" y="1664496"/>
              <a:ext cx="44638" cy="38217"/>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3"/>
            <p:cNvSpPr/>
            <p:nvPr/>
          </p:nvSpPr>
          <p:spPr>
            <a:xfrm>
              <a:off x="7964324"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3"/>
            <p:cNvSpPr/>
            <p:nvPr/>
          </p:nvSpPr>
          <p:spPr>
            <a:xfrm>
              <a:off x="8117973" y="1664496"/>
              <a:ext cx="44482" cy="38217"/>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3"/>
            <p:cNvSpPr/>
            <p:nvPr/>
          </p:nvSpPr>
          <p:spPr>
            <a:xfrm>
              <a:off x="8269898" y="1664496"/>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3"/>
            <p:cNvSpPr/>
            <p:nvPr/>
          </p:nvSpPr>
          <p:spPr>
            <a:xfrm>
              <a:off x="8423547" y="1664496"/>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3"/>
            <p:cNvSpPr/>
            <p:nvPr/>
          </p:nvSpPr>
          <p:spPr>
            <a:xfrm>
              <a:off x="8577196" y="1664496"/>
              <a:ext cx="46204" cy="38217"/>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3"/>
            <p:cNvSpPr/>
            <p:nvPr/>
          </p:nvSpPr>
          <p:spPr>
            <a:xfrm>
              <a:off x="8732411" y="1664496"/>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3"/>
            <p:cNvSpPr/>
            <p:nvPr/>
          </p:nvSpPr>
          <p:spPr>
            <a:xfrm>
              <a:off x="8886060"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3"/>
            <p:cNvSpPr/>
            <p:nvPr/>
          </p:nvSpPr>
          <p:spPr>
            <a:xfrm>
              <a:off x="9039709" y="1664496"/>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3"/>
            <p:cNvSpPr/>
            <p:nvPr/>
          </p:nvSpPr>
          <p:spPr>
            <a:xfrm>
              <a:off x="9191634" y="1664496"/>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3"/>
            <p:cNvSpPr/>
            <p:nvPr/>
          </p:nvSpPr>
          <p:spPr>
            <a:xfrm>
              <a:off x="9345283" y="1664496"/>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3"/>
            <p:cNvSpPr/>
            <p:nvPr/>
          </p:nvSpPr>
          <p:spPr>
            <a:xfrm>
              <a:off x="7810675" y="1796060"/>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3"/>
            <p:cNvSpPr/>
            <p:nvPr/>
          </p:nvSpPr>
          <p:spPr>
            <a:xfrm>
              <a:off x="7964324"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3"/>
            <p:cNvSpPr/>
            <p:nvPr/>
          </p:nvSpPr>
          <p:spPr>
            <a:xfrm>
              <a:off x="8117973" y="1796060"/>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3"/>
            <p:cNvSpPr/>
            <p:nvPr/>
          </p:nvSpPr>
          <p:spPr>
            <a:xfrm>
              <a:off x="8269898" y="1796060"/>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3"/>
            <p:cNvSpPr/>
            <p:nvPr/>
          </p:nvSpPr>
          <p:spPr>
            <a:xfrm>
              <a:off x="8430282" y="1796060"/>
              <a:ext cx="39470" cy="37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3"/>
            <p:cNvSpPr/>
            <p:nvPr/>
          </p:nvSpPr>
          <p:spPr>
            <a:xfrm>
              <a:off x="8577196" y="1796060"/>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3"/>
            <p:cNvSpPr/>
            <p:nvPr/>
          </p:nvSpPr>
          <p:spPr>
            <a:xfrm>
              <a:off x="8732411" y="1796060"/>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3"/>
            <p:cNvSpPr/>
            <p:nvPr/>
          </p:nvSpPr>
          <p:spPr>
            <a:xfrm>
              <a:off x="8886060"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3"/>
            <p:cNvSpPr/>
            <p:nvPr/>
          </p:nvSpPr>
          <p:spPr>
            <a:xfrm>
              <a:off x="9039709" y="1796060"/>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3"/>
            <p:cNvSpPr/>
            <p:nvPr/>
          </p:nvSpPr>
          <p:spPr>
            <a:xfrm>
              <a:off x="9191634" y="179606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3"/>
            <p:cNvSpPr/>
            <p:nvPr/>
          </p:nvSpPr>
          <p:spPr>
            <a:xfrm>
              <a:off x="9345283" y="1796060"/>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933"/>
        <p:cNvGrpSpPr/>
        <p:nvPr/>
      </p:nvGrpSpPr>
      <p:grpSpPr>
        <a:xfrm>
          <a:off x="0" y="0"/>
          <a:ext cx="0" cy="0"/>
          <a:chOff x="0" y="0"/>
          <a:chExt cx="0" cy="0"/>
        </a:xfrm>
      </p:grpSpPr>
      <p:sp>
        <p:nvSpPr>
          <p:cNvPr id="3934" name="Google Shape;3934;p18"/>
          <p:cNvSpPr/>
          <p:nvPr/>
        </p:nvSpPr>
        <p:spPr>
          <a:xfrm rot="5400000">
            <a:off x="46576" y="-430694"/>
            <a:ext cx="1961382" cy="2432420"/>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8"/>
          <p:cNvSpPr txBox="1">
            <a:spLocks noGrp="1"/>
          </p:cNvSpPr>
          <p:nvPr>
            <p:ph type="title"/>
          </p:nvPr>
        </p:nvSpPr>
        <p:spPr>
          <a:xfrm>
            <a:off x="726100" y="539575"/>
            <a:ext cx="76917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36" name="Google Shape;3936;p18"/>
          <p:cNvSpPr txBox="1">
            <a:spLocks noGrp="1"/>
          </p:cNvSpPr>
          <p:nvPr>
            <p:ph type="subTitle" idx="1"/>
          </p:nvPr>
        </p:nvSpPr>
        <p:spPr>
          <a:xfrm>
            <a:off x="5974172" y="3145975"/>
            <a:ext cx="24438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937" name="Google Shape;3937;p18"/>
          <p:cNvSpPr txBox="1">
            <a:spLocks noGrp="1"/>
          </p:cNvSpPr>
          <p:nvPr>
            <p:ph type="subTitle" idx="2"/>
          </p:nvPr>
        </p:nvSpPr>
        <p:spPr>
          <a:xfrm>
            <a:off x="5974162" y="2600875"/>
            <a:ext cx="24438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938" name="Google Shape;3938;p18"/>
          <p:cNvSpPr txBox="1">
            <a:spLocks noGrp="1"/>
          </p:cNvSpPr>
          <p:nvPr>
            <p:ph type="subTitle" idx="3"/>
          </p:nvPr>
        </p:nvSpPr>
        <p:spPr>
          <a:xfrm>
            <a:off x="3350025" y="3145975"/>
            <a:ext cx="24438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939" name="Google Shape;3939;p18"/>
          <p:cNvSpPr txBox="1">
            <a:spLocks noGrp="1"/>
          </p:cNvSpPr>
          <p:nvPr>
            <p:ph type="subTitle" idx="4"/>
          </p:nvPr>
        </p:nvSpPr>
        <p:spPr>
          <a:xfrm>
            <a:off x="3350130" y="2600875"/>
            <a:ext cx="24438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940" name="Google Shape;3940;p18"/>
          <p:cNvSpPr txBox="1">
            <a:spLocks noGrp="1"/>
          </p:cNvSpPr>
          <p:nvPr>
            <p:ph type="subTitle" idx="5"/>
          </p:nvPr>
        </p:nvSpPr>
        <p:spPr>
          <a:xfrm>
            <a:off x="726100" y="3145975"/>
            <a:ext cx="24438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941" name="Google Shape;3941;p18"/>
          <p:cNvSpPr txBox="1">
            <a:spLocks noGrp="1"/>
          </p:cNvSpPr>
          <p:nvPr>
            <p:ph type="subTitle" idx="6"/>
          </p:nvPr>
        </p:nvSpPr>
        <p:spPr>
          <a:xfrm>
            <a:off x="726100" y="2600875"/>
            <a:ext cx="24438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942" name="Google Shape;3942;p18"/>
          <p:cNvSpPr/>
          <p:nvPr/>
        </p:nvSpPr>
        <p:spPr>
          <a:xfrm rot="10800000" flipH="1">
            <a:off x="5317025" y="4229842"/>
            <a:ext cx="5893905" cy="104650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3" name="Google Shape;3943;p18"/>
          <p:cNvGrpSpPr/>
          <p:nvPr/>
        </p:nvGrpSpPr>
        <p:grpSpPr>
          <a:xfrm rot="5400000">
            <a:off x="8036052" y="-758727"/>
            <a:ext cx="1239020" cy="2212026"/>
            <a:chOff x="6668877" y="-1279127"/>
            <a:chExt cx="1239020" cy="2212026"/>
          </a:xfrm>
        </p:grpSpPr>
        <p:sp>
          <p:nvSpPr>
            <p:cNvPr id="3944" name="Google Shape;3944;p18"/>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8"/>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8"/>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8"/>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8"/>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8"/>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8"/>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8"/>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8"/>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8"/>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8"/>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8"/>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8"/>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8"/>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8"/>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8"/>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8"/>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8"/>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8"/>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8"/>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8"/>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8"/>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8"/>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8"/>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8"/>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8"/>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8"/>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8"/>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8"/>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8"/>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8"/>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8"/>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8"/>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8"/>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8"/>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8"/>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8"/>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8"/>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8"/>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8"/>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8"/>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8"/>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8"/>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8"/>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8"/>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8"/>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8"/>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8"/>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8"/>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8"/>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8"/>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8"/>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8"/>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8"/>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8"/>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8"/>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8"/>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8"/>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8"/>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8"/>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8"/>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8"/>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8"/>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8"/>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8"/>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8"/>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8"/>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8"/>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8"/>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8"/>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8"/>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8"/>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8"/>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8"/>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8"/>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8"/>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8"/>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8"/>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8"/>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8"/>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8"/>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8"/>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8"/>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8"/>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8"/>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8"/>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8"/>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8"/>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8"/>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8"/>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8"/>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8"/>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8"/>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8"/>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8"/>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8"/>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8"/>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8"/>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8"/>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8"/>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8"/>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8"/>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8"/>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8"/>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8"/>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8"/>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8"/>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8"/>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8"/>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8"/>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8"/>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8"/>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8"/>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8"/>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8"/>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8"/>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8"/>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8"/>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8"/>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8"/>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8"/>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8"/>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8"/>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8"/>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8"/>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8"/>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8"/>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8"/>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18"/>
          <p:cNvGrpSpPr/>
          <p:nvPr/>
        </p:nvGrpSpPr>
        <p:grpSpPr>
          <a:xfrm rot="735349">
            <a:off x="200582" y="3440654"/>
            <a:ext cx="3013892" cy="2213399"/>
            <a:chOff x="-831688" y="2674670"/>
            <a:chExt cx="3698146" cy="2715914"/>
          </a:xfrm>
        </p:grpSpPr>
        <p:sp>
          <p:nvSpPr>
            <p:cNvPr id="4073" name="Google Shape;4073;p18"/>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8"/>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8"/>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8"/>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8"/>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8"/>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8"/>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8"/>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8"/>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8"/>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8"/>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8"/>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8"/>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8"/>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8"/>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8"/>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8"/>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8"/>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8"/>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8"/>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8"/>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8"/>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8"/>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8"/>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8"/>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8"/>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8"/>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8"/>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8"/>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8"/>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8"/>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8"/>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8"/>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8"/>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8"/>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8"/>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8"/>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8"/>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8"/>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8"/>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8"/>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8"/>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8"/>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8"/>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8"/>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8"/>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8"/>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8"/>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8"/>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8"/>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8"/>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8"/>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8"/>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8"/>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8"/>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8"/>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8"/>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8"/>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8"/>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8"/>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8"/>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8"/>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8"/>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8"/>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8"/>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8"/>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8"/>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8"/>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8"/>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8"/>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8"/>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8"/>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8"/>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8"/>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8"/>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8"/>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8"/>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8"/>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8"/>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8"/>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8"/>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8"/>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8"/>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8"/>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8"/>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8"/>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8"/>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8"/>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8"/>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8"/>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8"/>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8"/>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8"/>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8"/>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8"/>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8"/>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8"/>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8"/>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8"/>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8"/>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8"/>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8"/>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8"/>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8"/>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8"/>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8"/>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8"/>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8"/>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8"/>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8"/>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8"/>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8"/>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8"/>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8"/>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8"/>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8"/>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8"/>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8"/>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8"/>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8"/>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8"/>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8"/>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8"/>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8"/>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8"/>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8"/>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8"/>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8"/>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8"/>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8"/>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8"/>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8"/>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8"/>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8"/>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8"/>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8"/>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8"/>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8"/>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8"/>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8"/>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8"/>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8"/>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8"/>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8"/>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8"/>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8"/>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8"/>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8"/>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8"/>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8"/>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8"/>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8"/>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8"/>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8"/>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8"/>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8"/>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8"/>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8"/>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8"/>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8"/>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8"/>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8"/>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8"/>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8"/>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8"/>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8"/>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8"/>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8"/>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8"/>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8"/>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8"/>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8"/>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8"/>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8"/>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8"/>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8"/>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8"/>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8"/>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8"/>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8"/>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8"/>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8"/>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8"/>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8"/>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8"/>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8"/>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8"/>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8"/>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8"/>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8"/>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8"/>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8"/>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8"/>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8"/>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8"/>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8"/>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8"/>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8"/>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8"/>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8"/>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8"/>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8"/>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8"/>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8"/>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8"/>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8"/>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8"/>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8"/>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8"/>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8"/>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8"/>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8"/>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8"/>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8"/>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8"/>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8"/>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8"/>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8"/>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8"/>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8"/>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8"/>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8"/>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8"/>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8"/>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8"/>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8"/>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8"/>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8"/>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8"/>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8"/>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8"/>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8"/>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8"/>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8"/>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8"/>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8"/>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8"/>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8"/>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8"/>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8"/>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8"/>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8"/>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8"/>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8"/>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8"/>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8"/>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8"/>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8"/>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8"/>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8"/>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8"/>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8"/>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8"/>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8"/>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8"/>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8"/>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8"/>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8"/>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8"/>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8"/>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8"/>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8"/>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8"/>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8"/>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8"/>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8"/>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8"/>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2_1">
    <p:spTree>
      <p:nvGrpSpPr>
        <p:cNvPr id="1" name="Shape 4340"/>
        <p:cNvGrpSpPr/>
        <p:nvPr/>
      </p:nvGrpSpPr>
      <p:grpSpPr>
        <a:xfrm>
          <a:off x="0" y="0"/>
          <a:ext cx="0" cy="0"/>
          <a:chOff x="0" y="0"/>
          <a:chExt cx="0" cy="0"/>
        </a:xfrm>
      </p:grpSpPr>
      <p:grpSp>
        <p:nvGrpSpPr>
          <p:cNvPr id="4341" name="Google Shape;4341;p19"/>
          <p:cNvGrpSpPr/>
          <p:nvPr/>
        </p:nvGrpSpPr>
        <p:grpSpPr>
          <a:xfrm rot="-3064600" flipH="1">
            <a:off x="7109141" y="1465124"/>
            <a:ext cx="3013706" cy="2213262"/>
            <a:chOff x="-831688" y="2674670"/>
            <a:chExt cx="3698146" cy="2715914"/>
          </a:xfrm>
        </p:grpSpPr>
        <p:sp>
          <p:nvSpPr>
            <p:cNvPr id="4342" name="Google Shape;4342;p19"/>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9"/>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9"/>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9"/>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9"/>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9"/>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9"/>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9"/>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9"/>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9"/>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9"/>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9"/>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9"/>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9"/>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9"/>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9"/>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9"/>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9"/>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9"/>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9"/>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9"/>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9"/>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9"/>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9"/>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9"/>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9"/>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9"/>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9"/>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9"/>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9"/>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9"/>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9"/>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9"/>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9"/>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9"/>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9"/>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9"/>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9"/>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9"/>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9"/>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9"/>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9"/>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9"/>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9"/>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9"/>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9"/>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9"/>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9"/>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9"/>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9"/>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9"/>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9"/>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9"/>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9"/>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9"/>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9"/>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9"/>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9"/>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9"/>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9"/>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9"/>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9"/>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9"/>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9"/>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9"/>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9"/>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9"/>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9"/>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9"/>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9"/>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9"/>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9"/>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9"/>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9"/>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9"/>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9"/>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9"/>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9"/>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9"/>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9"/>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9"/>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9"/>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9"/>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9"/>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9"/>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9"/>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9"/>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9"/>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9"/>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9"/>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9"/>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9"/>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9"/>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9"/>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9"/>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9"/>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9"/>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9"/>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9"/>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9"/>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9"/>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9"/>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9"/>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9"/>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9"/>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9"/>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9"/>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9"/>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9"/>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9"/>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9"/>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9"/>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9"/>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9"/>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9"/>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9"/>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9"/>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9"/>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9"/>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9"/>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9"/>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9"/>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9"/>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9"/>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9"/>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9"/>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9"/>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9"/>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9"/>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9"/>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9"/>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9"/>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9"/>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9"/>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9"/>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9"/>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9"/>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9"/>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9"/>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9"/>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9"/>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9"/>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9"/>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9"/>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9"/>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9"/>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9"/>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9"/>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9"/>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9"/>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9"/>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9"/>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9"/>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9"/>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9"/>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9"/>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9"/>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9"/>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9"/>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9"/>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9"/>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9"/>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9"/>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9"/>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9"/>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9"/>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9"/>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9"/>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9"/>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9"/>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9"/>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9"/>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9"/>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9"/>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9"/>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9"/>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9"/>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9"/>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9"/>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9"/>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9"/>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9"/>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9"/>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9"/>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9"/>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9"/>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9"/>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9"/>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9"/>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9"/>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9"/>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9"/>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9"/>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9"/>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9"/>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9"/>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9"/>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9"/>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9"/>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9"/>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9"/>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9"/>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9"/>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9"/>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9"/>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9"/>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9"/>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9"/>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9"/>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9"/>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9"/>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9"/>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9"/>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9"/>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9"/>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9"/>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9"/>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9"/>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9"/>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9"/>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9"/>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9"/>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9"/>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9"/>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9"/>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9"/>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9"/>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9"/>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9"/>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9"/>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9"/>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9"/>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9"/>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9"/>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9"/>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9"/>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9"/>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9"/>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9"/>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9"/>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9"/>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9"/>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9"/>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9"/>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9"/>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9"/>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9"/>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9"/>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9"/>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9"/>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9"/>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9"/>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9"/>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9"/>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9"/>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9"/>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9"/>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9"/>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9"/>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9"/>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9"/>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9"/>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9"/>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9"/>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9"/>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9" name="Google Shape;4609;p19"/>
          <p:cNvSpPr/>
          <p:nvPr/>
        </p:nvSpPr>
        <p:spPr>
          <a:xfrm rot="410354">
            <a:off x="6371747" y="-869804"/>
            <a:ext cx="3158911" cy="2128366"/>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9"/>
          <p:cNvSpPr txBox="1">
            <a:spLocks noGrp="1"/>
          </p:cNvSpPr>
          <p:nvPr>
            <p:ph type="title"/>
          </p:nvPr>
        </p:nvSpPr>
        <p:spPr>
          <a:xfrm>
            <a:off x="726100" y="539575"/>
            <a:ext cx="76917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11" name="Google Shape;4611;p19"/>
          <p:cNvSpPr txBox="1">
            <a:spLocks noGrp="1"/>
          </p:cNvSpPr>
          <p:nvPr>
            <p:ph type="subTitle" idx="1"/>
          </p:nvPr>
        </p:nvSpPr>
        <p:spPr>
          <a:xfrm>
            <a:off x="5501000" y="1989325"/>
            <a:ext cx="22314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612" name="Google Shape;4612;p19"/>
          <p:cNvSpPr txBox="1">
            <a:spLocks noGrp="1"/>
          </p:cNvSpPr>
          <p:nvPr>
            <p:ph type="subTitle" idx="2"/>
          </p:nvPr>
        </p:nvSpPr>
        <p:spPr>
          <a:xfrm>
            <a:off x="5501012" y="1566925"/>
            <a:ext cx="2826300" cy="42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613" name="Google Shape;4613;p19"/>
          <p:cNvSpPr txBox="1">
            <a:spLocks noGrp="1"/>
          </p:cNvSpPr>
          <p:nvPr>
            <p:ph type="subTitle" idx="3"/>
          </p:nvPr>
        </p:nvSpPr>
        <p:spPr>
          <a:xfrm>
            <a:off x="1747425" y="1989325"/>
            <a:ext cx="22314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614" name="Google Shape;4614;p19"/>
          <p:cNvSpPr txBox="1">
            <a:spLocks noGrp="1"/>
          </p:cNvSpPr>
          <p:nvPr>
            <p:ph type="subTitle" idx="4"/>
          </p:nvPr>
        </p:nvSpPr>
        <p:spPr>
          <a:xfrm>
            <a:off x="1747438" y="1566925"/>
            <a:ext cx="2826300" cy="42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615" name="Google Shape;4615;p19"/>
          <p:cNvSpPr txBox="1">
            <a:spLocks noGrp="1"/>
          </p:cNvSpPr>
          <p:nvPr>
            <p:ph type="subTitle" idx="5"/>
          </p:nvPr>
        </p:nvSpPr>
        <p:spPr>
          <a:xfrm>
            <a:off x="5501000" y="3655775"/>
            <a:ext cx="22314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616" name="Google Shape;4616;p19"/>
          <p:cNvSpPr txBox="1">
            <a:spLocks noGrp="1"/>
          </p:cNvSpPr>
          <p:nvPr>
            <p:ph type="subTitle" idx="6"/>
          </p:nvPr>
        </p:nvSpPr>
        <p:spPr>
          <a:xfrm>
            <a:off x="5501011" y="3233375"/>
            <a:ext cx="2826300" cy="42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617" name="Google Shape;4617;p19"/>
          <p:cNvSpPr txBox="1">
            <a:spLocks noGrp="1"/>
          </p:cNvSpPr>
          <p:nvPr>
            <p:ph type="subTitle" idx="7"/>
          </p:nvPr>
        </p:nvSpPr>
        <p:spPr>
          <a:xfrm>
            <a:off x="1747425" y="3655775"/>
            <a:ext cx="22314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618" name="Google Shape;4618;p19"/>
          <p:cNvSpPr txBox="1">
            <a:spLocks noGrp="1"/>
          </p:cNvSpPr>
          <p:nvPr>
            <p:ph type="subTitle" idx="8"/>
          </p:nvPr>
        </p:nvSpPr>
        <p:spPr>
          <a:xfrm>
            <a:off x="1747450" y="3233375"/>
            <a:ext cx="2826300" cy="42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grpSp>
        <p:nvGrpSpPr>
          <p:cNvPr id="4619" name="Google Shape;4619;p19"/>
          <p:cNvGrpSpPr/>
          <p:nvPr/>
        </p:nvGrpSpPr>
        <p:grpSpPr>
          <a:xfrm rot="5400000">
            <a:off x="142112" y="-790077"/>
            <a:ext cx="1239020" cy="2212026"/>
            <a:chOff x="6668877" y="-1279127"/>
            <a:chExt cx="1239020" cy="2212026"/>
          </a:xfrm>
        </p:grpSpPr>
        <p:sp>
          <p:nvSpPr>
            <p:cNvPr id="4620" name="Google Shape;4620;p19"/>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9"/>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9"/>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9"/>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9"/>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9"/>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9"/>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9"/>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9"/>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9"/>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9"/>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9"/>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9"/>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9"/>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9"/>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9"/>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9"/>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9"/>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9"/>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9"/>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9"/>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9"/>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9"/>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9"/>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9"/>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9"/>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9"/>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9"/>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9"/>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9"/>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9"/>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9"/>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9"/>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9"/>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9"/>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9"/>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9"/>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9"/>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9"/>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9"/>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9"/>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9"/>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9"/>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9"/>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9"/>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9"/>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9"/>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9"/>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9"/>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9"/>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9"/>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9"/>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9"/>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9"/>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9"/>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9"/>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9"/>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9"/>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9"/>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9"/>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9"/>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9"/>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9"/>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9"/>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9"/>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9"/>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9"/>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9"/>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9"/>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9"/>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9"/>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9"/>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9"/>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9"/>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9"/>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9"/>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9"/>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9"/>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9"/>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9"/>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9"/>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9"/>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9"/>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9"/>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9"/>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9"/>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9"/>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9"/>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9"/>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9"/>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9"/>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9"/>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9"/>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9"/>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9"/>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9"/>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9"/>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9"/>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9"/>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9"/>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9"/>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9"/>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9"/>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9"/>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9"/>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9"/>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9"/>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9"/>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9"/>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9"/>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9"/>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9"/>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9"/>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9"/>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9"/>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9"/>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9"/>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9"/>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9"/>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9"/>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9"/>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9"/>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9"/>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9"/>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9"/>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9"/>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9"/>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9"/>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8" name="Google Shape;4748;p19"/>
          <p:cNvSpPr/>
          <p:nvPr/>
        </p:nvSpPr>
        <p:spPr>
          <a:xfrm rot="10800000" flipH="1">
            <a:off x="-4339442" y="4096992"/>
            <a:ext cx="5893905" cy="104650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4901"/>
        <p:cNvGrpSpPr/>
        <p:nvPr/>
      </p:nvGrpSpPr>
      <p:grpSpPr>
        <a:xfrm>
          <a:off x="0" y="0"/>
          <a:ext cx="0" cy="0"/>
          <a:chOff x="0" y="0"/>
          <a:chExt cx="0" cy="0"/>
        </a:xfrm>
      </p:grpSpPr>
      <p:sp>
        <p:nvSpPr>
          <p:cNvPr id="4902" name="Google Shape;4902;p21"/>
          <p:cNvSpPr txBox="1">
            <a:spLocks noGrp="1"/>
          </p:cNvSpPr>
          <p:nvPr>
            <p:ph type="title" hasCustomPrompt="1"/>
          </p:nvPr>
        </p:nvSpPr>
        <p:spPr>
          <a:xfrm>
            <a:off x="5677988" y="2725950"/>
            <a:ext cx="20652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Font typeface="Courgette"/>
              <a:buNone/>
              <a:defRPr>
                <a:latin typeface="Courgette"/>
                <a:ea typeface="Courgette"/>
                <a:cs typeface="Courgette"/>
                <a:sym typeface="Courgette"/>
              </a:defRPr>
            </a:lvl1pPr>
            <a:lvl2pPr lvl="1" algn="ctr" rtl="0">
              <a:spcBef>
                <a:spcPts val="0"/>
              </a:spcBef>
              <a:spcAft>
                <a:spcPts val="0"/>
              </a:spcAft>
              <a:buSzPts val="6000"/>
              <a:buFont typeface="Courgette"/>
              <a:buNone/>
              <a:defRPr sz="6000">
                <a:latin typeface="Courgette"/>
                <a:ea typeface="Courgette"/>
                <a:cs typeface="Courgette"/>
                <a:sym typeface="Courgette"/>
              </a:defRPr>
            </a:lvl2pPr>
            <a:lvl3pPr lvl="2" algn="ctr" rtl="0">
              <a:spcBef>
                <a:spcPts val="0"/>
              </a:spcBef>
              <a:spcAft>
                <a:spcPts val="0"/>
              </a:spcAft>
              <a:buSzPts val="6000"/>
              <a:buFont typeface="Courgette"/>
              <a:buNone/>
              <a:defRPr sz="6000">
                <a:latin typeface="Courgette"/>
                <a:ea typeface="Courgette"/>
                <a:cs typeface="Courgette"/>
                <a:sym typeface="Courgette"/>
              </a:defRPr>
            </a:lvl3pPr>
            <a:lvl4pPr lvl="3" algn="ctr" rtl="0">
              <a:spcBef>
                <a:spcPts val="0"/>
              </a:spcBef>
              <a:spcAft>
                <a:spcPts val="0"/>
              </a:spcAft>
              <a:buSzPts val="6000"/>
              <a:buFont typeface="Courgette"/>
              <a:buNone/>
              <a:defRPr sz="6000">
                <a:latin typeface="Courgette"/>
                <a:ea typeface="Courgette"/>
                <a:cs typeface="Courgette"/>
                <a:sym typeface="Courgette"/>
              </a:defRPr>
            </a:lvl4pPr>
            <a:lvl5pPr lvl="4" algn="ctr" rtl="0">
              <a:spcBef>
                <a:spcPts val="0"/>
              </a:spcBef>
              <a:spcAft>
                <a:spcPts val="0"/>
              </a:spcAft>
              <a:buSzPts val="6000"/>
              <a:buFont typeface="Courgette"/>
              <a:buNone/>
              <a:defRPr sz="6000">
                <a:latin typeface="Courgette"/>
                <a:ea typeface="Courgette"/>
                <a:cs typeface="Courgette"/>
                <a:sym typeface="Courgette"/>
              </a:defRPr>
            </a:lvl5pPr>
            <a:lvl6pPr lvl="5" algn="ctr" rtl="0">
              <a:spcBef>
                <a:spcPts val="0"/>
              </a:spcBef>
              <a:spcAft>
                <a:spcPts val="0"/>
              </a:spcAft>
              <a:buSzPts val="6000"/>
              <a:buFont typeface="Courgette"/>
              <a:buNone/>
              <a:defRPr sz="6000">
                <a:latin typeface="Courgette"/>
                <a:ea typeface="Courgette"/>
                <a:cs typeface="Courgette"/>
                <a:sym typeface="Courgette"/>
              </a:defRPr>
            </a:lvl6pPr>
            <a:lvl7pPr lvl="6" algn="ctr" rtl="0">
              <a:spcBef>
                <a:spcPts val="0"/>
              </a:spcBef>
              <a:spcAft>
                <a:spcPts val="0"/>
              </a:spcAft>
              <a:buSzPts val="6000"/>
              <a:buFont typeface="Courgette"/>
              <a:buNone/>
              <a:defRPr sz="6000">
                <a:latin typeface="Courgette"/>
                <a:ea typeface="Courgette"/>
                <a:cs typeface="Courgette"/>
                <a:sym typeface="Courgette"/>
              </a:defRPr>
            </a:lvl7pPr>
            <a:lvl8pPr lvl="7" algn="ctr" rtl="0">
              <a:spcBef>
                <a:spcPts val="0"/>
              </a:spcBef>
              <a:spcAft>
                <a:spcPts val="0"/>
              </a:spcAft>
              <a:buSzPts val="6000"/>
              <a:buFont typeface="Courgette"/>
              <a:buNone/>
              <a:defRPr sz="6000">
                <a:latin typeface="Courgette"/>
                <a:ea typeface="Courgette"/>
                <a:cs typeface="Courgette"/>
                <a:sym typeface="Courgette"/>
              </a:defRPr>
            </a:lvl8pPr>
            <a:lvl9pPr lvl="8" algn="ctr" rtl="0">
              <a:spcBef>
                <a:spcPts val="0"/>
              </a:spcBef>
              <a:spcAft>
                <a:spcPts val="0"/>
              </a:spcAft>
              <a:buSzPts val="6000"/>
              <a:buFont typeface="Courgette"/>
              <a:buNone/>
              <a:defRPr sz="6000">
                <a:latin typeface="Courgette"/>
                <a:ea typeface="Courgette"/>
                <a:cs typeface="Courgette"/>
                <a:sym typeface="Courgette"/>
              </a:defRPr>
            </a:lvl9pPr>
          </a:lstStyle>
          <a:p>
            <a:r>
              <a:t>xx%</a:t>
            </a:r>
          </a:p>
        </p:txBody>
      </p:sp>
      <p:sp>
        <p:nvSpPr>
          <p:cNvPr id="4903" name="Google Shape;4903;p21"/>
          <p:cNvSpPr txBox="1">
            <a:spLocks noGrp="1"/>
          </p:cNvSpPr>
          <p:nvPr>
            <p:ph type="subTitle" idx="1"/>
          </p:nvPr>
        </p:nvSpPr>
        <p:spPr>
          <a:xfrm>
            <a:off x="5677988" y="3316650"/>
            <a:ext cx="20652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904" name="Google Shape;4904;p21"/>
          <p:cNvSpPr txBox="1">
            <a:spLocks noGrp="1"/>
          </p:cNvSpPr>
          <p:nvPr>
            <p:ph type="title" idx="2" hasCustomPrompt="1"/>
          </p:nvPr>
        </p:nvSpPr>
        <p:spPr>
          <a:xfrm>
            <a:off x="1400788" y="1818000"/>
            <a:ext cx="2065200" cy="942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Font typeface="Courgette"/>
              <a:buNone/>
              <a:defRPr sz="5500">
                <a:latin typeface="Courgette"/>
                <a:ea typeface="Courgette"/>
                <a:cs typeface="Courgette"/>
                <a:sym typeface="Courgette"/>
              </a:defRPr>
            </a:lvl1pPr>
            <a:lvl2pPr lvl="1" algn="ctr" rtl="0">
              <a:spcBef>
                <a:spcPts val="0"/>
              </a:spcBef>
              <a:spcAft>
                <a:spcPts val="0"/>
              </a:spcAft>
              <a:buSzPts val="6000"/>
              <a:buFont typeface="Courgette"/>
              <a:buNone/>
              <a:defRPr sz="6000">
                <a:latin typeface="Courgette"/>
                <a:ea typeface="Courgette"/>
                <a:cs typeface="Courgette"/>
                <a:sym typeface="Courgette"/>
              </a:defRPr>
            </a:lvl2pPr>
            <a:lvl3pPr lvl="2" algn="ctr" rtl="0">
              <a:spcBef>
                <a:spcPts val="0"/>
              </a:spcBef>
              <a:spcAft>
                <a:spcPts val="0"/>
              </a:spcAft>
              <a:buSzPts val="6000"/>
              <a:buFont typeface="Courgette"/>
              <a:buNone/>
              <a:defRPr sz="6000">
                <a:latin typeface="Courgette"/>
                <a:ea typeface="Courgette"/>
                <a:cs typeface="Courgette"/>
                <a:sym typeface="Courgette"/>
              </a:defRPr>
            </a:lvl3pPr>
            <a:lvl4pPr lvl="3" algn="ctr" rtl="0">
              <a:spcBef>
                <a:spcPts val="0"/>
              </a:spcBef>
              <a:spcAft>
                <a:spcPts val="0"/>
              </a:spcAft>
              <a:buSzPts val="6000"/>
              <a:buFont typeface="Courgette"/>
              <a:buNone/>
              <a:defRPr sz="6000">
                <a:latin typeface="Courgette"/>
                <a:ea typeface="Courgette"/>
                <a:cs typeface="Courgette"/>
                <a:sym typeface="Courgette"/>
              </a:defRPr>
            </a:lvl4pPr>
            <a:lvl5pPr lvl="4" algn="ctr" rtl="0">
              <a:spcBef>
                <a:spcPts val="0"/>
              </a:spcBef>
              <a:spcAft>
                <a:spcPts val="0"/>
              </a:spcAft>
              <a:buSzPts val="6000"/>
              <a:buFont typeface="Courgette"/>
              <a:buNone/>
              <a:defRPr sz="6000">
                <a:latin typeface="Courgette"/>
                <a:ea typeface="Courgette"/>
                <a:cs typeface="Courgette"/>
                <a:sym typeface="Courgette"/>
              </a:defRPr>
            </a:lvl5pPr>
            <a:lvl6pPr lvl="5" algn="ctr" rtl="0">
              <a:spcBef>
                <a:spcPts val="0"/>
              </a:spcBef>
              <a:spcAft>
                <a:spcPts val="0"/>
              </a:spcAft>
              <a:buSzPts val="6000"/>
              <a:buFont typeface="Courgette"/>
              <a:buNone/>
              <a:defRPr sz="6000">
                <a:latin typeface="Courgette"/>
                <a:ea typeface="Courgette"/>
                <a:cs typeface="Courgette"/>
                <a:sym typeface="Courgette"/>
              </a:defRPr>
            </a:lvl6pPr>
            <a:lvl7pPr lvl="6" algn="ctr" rtl="0">
              <a:spcBef>
                <a:spcPts val="0"/>
              </a:spcBef>
              <a:spcAft>
                <a:spcPts val="0"/>
              </a:spcAft>
              <a:buSzPts val="6000"/>
              <a:buFont typeface="Courgette"/>
              <a:buNone/>
              <a:defRPr sz="6000">
                <a:latin typeface="Courgette"/>
                <a:ea typeface="Courgette"/>
                <a:cs typeface="Courgette"/>
                <a:sym typeface="Courgette"/>
              </a:defRPr>
            </a:lvl7pPr>
            <a:lvl8pPr lvl="7" algn="ctr" rtl="0">
              <a:spcBef>
                <a:spcPts val="0"/>
              </a:spcBef>
              <a:spcAft>
                <a:spcPts val="0"/>
              </a:spcAft>
              <a:buSzPts val="6000"/>
              <a:buFont typeface="Courgette"/>
              <a:buNone/>
              <a:defRPr sz="6000">
                <a:latin typeface="Courgette"/>
                <a:ea typeface="Courgette"/>
                <a:cs typeface="Courgette"/>
                <a:sym typeface="Courgette"/>
              </a:defRPr>
            </a:lvl8pPr>
            <a:lvl9pPr lvl="8" algn="ctr" rtl="0">
              <a:spcBef>
                <a:spcPts val="0"/>
              </a:spcBef>
              <a:spcAft>
                <a:spcPts val="0"/>
              </a:spcAft>
              <a:buSzPts val="6000"/>
              <a:buFont typeface="Courgette"/>
              <a:buNone/>
              <a:defRPr sz="6000">
                <a:latin typeface="Courgette"/>
                <a:ea typeface="Courgette"/>
                <a:cs typeface="Courgette"/>
                <a:sym typeface="Courgette"/>
              </a:defRPr>
            </a:lvl9pPr>
          </a:lstStyle>
          <a:p>
            <a:r>
              <a:t>xx%</a:t>
            </a:r>
          </a:p>
        </p:txBody>
      </p:sp>
      <p:sp>
        <p:nvSpPr>
          <p:cNvPr id="4905" name="Google Shape;4905;p21"/>
          <p:cNvSpPr txBox="1">
            <a:spLocks noGrp="1"/>
          </p:cNvSpPr>
          <p:nvPr>
            <p:ph type="subTitle" idx="3"/>
          </p:nvPr>
        </p:nvSpPr>
        <p:spPr>
          <a:xfrm>
            <a:off x="1400788" y="2760300"/>
            <a:ext cx="2065200" cy="59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906" name="Google Shape;4906;p21"/>
          <p:cNvSpPr txBox="1">
            <a:spLocks noGrp="1"/>
          </p:cNvSpPr>
          <p:nvPr>
            <p:ph type="title" idx="4" hasCustomPrompt="1"/>
          </p:nvPr>
        </p:nvSpPr>
        <p:spPr>
          <a:xfrm>
            <a:off x="5677988" y="1236150"/>
            <a:ext cx="2065200" cy="6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Font typeface="Courgette"/>
              <a:buNone/>
              <a:defRPr>
                <a:latin typeface="Courgette"/>
                <a:ea typeface="Courgette"/>
                <a:cs typeface="Courgette"/>
                <a:sym typeface="Courgette"/>
              </a:defRPr>
            </a:lvl1pPr>
            <a:lvl2pPr lvl="1" algn="ctr" rtl="0">
              <a:spcBef>
                <a:spcPts val="0"/>
              </a:spcBef>
              <a:spcAft>
                <a:spcPts val="0"/>
              </a:spcAft>
              <a:buSzPts val="6000"/>
              <a:buFont typeface="Courgette"/>
              <a:buNone/>
              <a:defRPr sz="6000">
                <a:latin typeface="Courgette"/>
                <a:ea typeface="Courgette"/>
                <a:cs typeface="Courgette"/>
                <a:sym typeface="Courgette"/>
              </a:defRPr>
            </a:lvl2pPr>
            <a:lvl3pPr lvl="2" algn="ctr" rtl="0">
              <a:spcBef>
                <a:spcPts val="0"/>
              </a:spcBef>
              <a:spcAft>
                <a:spcPts val="0"/>
              </a:spcAft>
              <a:buSzPts val="6000"/>
              <a:buFont typeface="Courgette"/>
              <a:buNone/>
              <a:defRPr sz="6000">
                <a:latin typeface="Courgette"/>
                <a:ea typeface="Courgette"/>
                <a:cs typeface="Courgette"/>
                <a:sym typeface="Courgette"/>
              </a:defRPr>
            </a:lvl3pPr>
            <a:lvl4pPr lvl="3" algn="ctr" rtl="0">
              <a:spcBef>
                <a:spcPts val="0"/>
              </a:spcBef>
              <a:spcAft>
                <a:spcPts val="0"/>
              </a:spcAft>
              <a:buSzPts val="6000"/>
              <a:buFont typeface="Courgette"/>
              <a:buNone/>
              <a:defRPr sz="6000">
                <a:latin typeface="Courgette"/>
                <a:ea typeface="Courgette"/>
                <a:cs typeface="Courgette"/>
                <a:sym typeface="Courgette"/>
              </a:defRPr>
            </a:lvl4pPr>
            <a:lvl5pPr lvl="4" algn="ctr" rtl="0">
              <a:spcBef>
                <a:spcPts val="0"/>
              </a:spcBef>
              <a:spcAft>
                <a:spcPts val="0"/>
              </a:spcAft>
              <a:buSzPts val="6000"/>
              <a:buFont typeface="Courgette"/>
              <a:buNone/>
              <a:defRPr sz="6000">
                <a:latin typeface="Courgette"/>
                <a:ea typeface="Courgette"/>
                <a:cs typeface="Courgette"/>
                <a:sym typeface="Courgette"/>
              </a:defRPr>
            </a:lvl5pPr>
            <a:lvl6pPr lvl="5" algn="ctr" rtl="0">
              <a:spcBef>
                <a:spcPts val="0"/>
              </a:spcBef>
              <a:spcAft>
                <a:spcPts val="0"/>
              </a:spcAft>
              <a:buSzPts val="6000"/>
              <a:buFont typeface="Courgette"/>
              <a:buNone/>
              <a:defRPr sz="6000">
                <a:latin typeface="Courgette"/>
                <a:ea typeface="Courgette"/>
                <a:cs typeface="Courgette"/>
                <a:sym typeface="Courgette"/>
              </a:defRPr>
            </a:lvl6pPr>
            <a:lvl7pPr lvl="6" algn="ctr" rtl="0">
              <a:spcBef>
                <a:spcPts val="0"/>
              </a:spcBef>
              <a:spcAft>
                <a:spcPts val="0"/>
              </a:spcAft>
              <a:buSzPts val="6000"/>
              <a:buFont typeface="Courgette"/>
              <a:buNone/>
              <a:defRPr sz="6000">
                <a:latin typeface="Courgette"/>
                <a:ea typeface="Courgette"/>
                <a:cs typeface="Courgette"/>
                <a:sym typeface="Courgette"/>
              </a:defRPr>
            </a:lvl7pPr>
            <a:lvl8pPr lvl="7" algn="ctr" rtl="0">
              <a:spcBef>
                <a:spcPts val="0"/>
              </a:spcBef>
              <a:spcAft>
                <a:spcPts val="0"/>
              </a:spcAft>
              <a:buSzPts val="6000"/>
              <a:buFont typeface="Courgette"/>
              <a:buNone/>
              <a:defRPr sz="6000">
                <a:latin typeface="Courgette"/>
                <a:ea typeface="Courgette"/>
                <a:cs typeface="Courgette"/>
                <a:sym typeface="Courgette"/>
              </a:defRPr>
            </a:lvl8pPr>
            <a:lvl9pPr lvl="8" algn="ctr" rtl="0">
              <a:spcBef>
                <a:spcPts val="0"/>
              </a:spcBef>
              <a:spcAft>
                <a:spcPts val="0"/>
              </a:spcAft>
              <a:buSzPts val="6000"/>
              <a:buFont typeface="Courgette"/>
              <a:buNone/>
              <a:defRPr sz="6000">
                <a:latin typeface="Courgette"/>
                <a:ea typeface="Courgette"/>
                <a:cs typeface="Courgette"/>
                <a:sym typeface="Courgette"/>
              </a:defRPr>
            </a:lvl9pPr>
          </a:lstStyle>
          <a:p>
            <a:r>
              <a:t>xx%</a:t>
            </a:r>
          </a:p>
        </p:txBody>
      </p:sp>
      <p:sp>
        <p:nvSpPr>
          <p:cNvPr id="4907" name="Google Shape;4907;p21"/>
          <p:cNvSpPr txBox="1">
            <a:spLocks noGrp="1"/>
          </p:cNvSpPr>
          <p:nvPr>
            <p:ph type="subTitle" idx="5"/>
          </p:nvPr>
        </p:nvSpPr>
        <p:spPr>
          <a:xfrm>
            <a:off x="5677988" y="1882050"/>
            <a:ext cx="20652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908" name="Google Shape;4908;p21"/>
          <p:cNvSpPr/>
          <p:nvPr/>
        </p:nvSpPr>
        <p:spPr>
          <a:xfrm rot="-8237627" flipH="1">
            <a:off x="607954" y="-1594907"/>
            <a:ext cx="3394993" cy="3119977"/>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1"/>
          <p:cNvSpPr/>
          <p:nvPr/>
        </p:nvSpPr>
        <p:spPr>
          <a:xfrm rot="10800000">
            <a:off x="3189532" y="4278992"/>
            <a:ext cx="5893905" cy="104650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0" name="Google Shape;4910;p21"/>
          <p:cNvGrpSpPr/>
          <p:nvPr/>
        </p:nvGrpSpPr>
        <p:grpSpPr>
          <a:xfrm rot="5400000" flipH="1">
            <a:off x="8197116" y="-1097949"/>
            <a:ext cx="1239020" cy="2212026"/>
            <a:chOff x="6668877" y="-1279127"/>
            <a:chExt cx="1239020" cy="2212026"/>
          </a:xfrm>
        </p:grpSpPr>
        <p:sp>
          <p:nvSpPr>
            <p:cNvPr id="4911" name="Google Shape;4911;p21"/>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1"/>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1"/>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1"/>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1"/>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1"/>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1"/>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1"/>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1"/>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1"/>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1"/>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1"/>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1"/>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1"/>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1"/>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1"/>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1"/>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1"/>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1"/>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1"/>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1"/>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1"/>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1"/>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1"/>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1"/>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1"/>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1"/>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1"/>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1"/>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1"/>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1"/>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1"/>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1"/>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1"/>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1"/>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1"/>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1"/>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1"/>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1"/>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1"/>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1"/>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1"/>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1"/>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1"/>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1"/>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1"/>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1"/>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1"/>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1"/>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1"/>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1"/>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1"/>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1"/>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1"/>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1"/>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1"/>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1"/>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1"/>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1"/>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1"/>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1"/>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1"/>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1"/>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1"/>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1"/>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1"/>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1"/>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1"/>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1"/>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1"/>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1"/>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1"/>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1"/>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1"/>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1"/>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1"/>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1"/>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1"/>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1"/>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1"/>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1"/>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1"/>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1"/>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1"/>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1"/>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1"/>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1"/>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1"/>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1"/>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1"/>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1"/>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1"/>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1"/>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1"/>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1"/>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1"/>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1"/>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1"/>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1"/>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1"/>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1"/>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1"/>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1"/>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1"/>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1"/>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1"/>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1"/>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1"/>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1"/>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1"/>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1"/>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1"/>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1"/>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1"/>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1"/>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1"/>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1"/>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1"/>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1"/>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1"/>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1"/>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1"/>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1"/>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1"/>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1"/>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1"/>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1"/>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1"/>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9" name="Google Shape;5039;p21"/>
          <p:cNvGrpSpPr/>
          <p:nvPr/>
        </p:nvGrpSpPr>
        <p:grpSpPr>
          <a:xfrm>
            <a:off x="532285" y="3316621"/>
            <a:ext cx="2707413" cy="1988321"/>
            <a:chOff x="-831688" y="2674670"/>
            <a:chExt cx="3698146" cy="2715914"/>
          </a:xfrm>
        </p:grpSpPr>
        <p:sp>
          <p:nvSpPr>
            <p:cNvPr id="5040" name="Google Shape;5040;p21"/>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1"/>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1"/>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1"/>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1"/>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1"/>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1"/>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1"/>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1"/>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1"/>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1"/>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1"/>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1"/>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1"/>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1"/>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1"/>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1"/>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1"/>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1"/>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1"/>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1"/>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1"/>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1"/>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1"/>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1"/>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1"/>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1"/>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1"/>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1"/>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1"/>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1"/>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1"/>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1"/>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1"/>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1"/>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1"/>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1"/>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1"/>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1"/>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1"/>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1"/>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1"/>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1"/>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1"/>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1"/>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1"/>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1"/>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1"/>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1"/>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1"/>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1"/>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1"/>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1"/>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1"/>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1"/>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1"/>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1"/>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1"/>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1"/>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1"/>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1"/>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1"/>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1"/>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1"/>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1"/>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1"/>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1"/>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1"/>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1"/>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1"/>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1"/>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1"/>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1"/>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1"/>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1"/>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1"/>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1"/>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1"/>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1"/>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1"/>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1"/>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1"/>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1"/>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1"/>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1"/>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1"/>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1"/>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1"/>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1"/>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1"/>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1"/>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1"/>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1"/>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1"/>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1"/>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1"/>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1"/>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1"/>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21"/>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21"/>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1"/>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1"/>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1"/>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1"/>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1"/>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1"/>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1"/>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1"/>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1"/>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1"/>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1"/>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1"/>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1"/>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1"/>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1"/>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1"/>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1"/>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1"/>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1"/>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1"/>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1"/>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1"/>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1"/>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1"/>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1"/>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1"/>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1"/>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1"/>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1"/>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1"/>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1"/>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1"/>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1"/>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1"/>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1"/>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1"/>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1"/>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1"/>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1"/>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1"/>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1"/>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1"/>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1"/>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1"/>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1"/>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1"/>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1"/>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1"/>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1"/>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1"/>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1"/>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1"/>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1"/>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1"/>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1"/>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1"/>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1"/>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1"/>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1"/>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1"/>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1"/>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1"/>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21"/>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1"/>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1"/>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1"/>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1"/>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1"/>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1"/>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1"/>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1"/>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1"/>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1"/>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1"/>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1"/>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1"/>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1"/>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1"/>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1"/>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1"/>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1"/>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1"/>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1"/>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1"/>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1"/>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1"/>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1"/>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1"/>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1"/>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1"/>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1"/>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1"/>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1"/>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1"/>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1"/>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1"/>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1"/>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1"/>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1"/>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1"/>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1"/>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1"/>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1"/>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1"/>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1"/>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1"/>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1"/>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1"/>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1"/>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1"/>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1"/>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1"/>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1"/>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1"/>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1"/>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1"/>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1"/>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1"/>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1"/>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1"/>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1"/>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1"/>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1"/>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1"/>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1"/>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1"/>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1"/>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1"/>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1"/>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1"/>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1"/>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1"/>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1"/>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1"/>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1"/>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1"/>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1"/>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1"/>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1"/>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1"/>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1"/>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1"/>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1"/>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1"/>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1"/>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1"/>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1"/>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1"/>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1"/>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1"/>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1"/>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1"/>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1"/>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1"/>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1"/>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1"/>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1"/>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1"/>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1"/>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1"/>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1"/>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1"/>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1"/>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1"/>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1"/>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1"/>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1"/>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1pPr>
            <a:lvl2pPr lvl="1">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8" r:id="rId5"/>
    <p:sldLayoutId id="2147483659" r:id="rId6"/>
    <p:sldLayoutId id="2147483664" r:id="rId7"/>
    <p:sldLayoutId id="2147483665" r:id="rId8"/>
    <p:sldLayoutId id="2147483667"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48"/>
        <p:cNvGrpSpPr/>
        <p:nvPr/>
      </p:nvGrpSpPr>
      <p:grpSpPr>
        <a:xfrm>
          <a:off x="0" y="0"/>
          <a:ext cx="0" cy="0"/>
          <a:chOff x="0" y="0"/>
          <a:chExt cx="0" cy="0"/>
        </a:xfrm>
      </p:grpSpPr>
      <p:sp>
        <p:nvSpPr>
          <p:cNvPr id="6350" name="Google Shape;6350;p34"/>
          <p:cNvSpPr txBox="1">
            <a:spLocks noGrp="1"/>
          </p:cNvSpPr>
          <p:nvPr>
            <p:ph type="ctrTitle"/>
          </p:nvPr>
        </p:nvSpPr>
        <p:spPr>
          <a:xfrm>
            <a:off x="327009" y="1676384"/>
            <a:ext cx="5098046" cy="2083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4000" b="1" dirty="0">
                <a:solidFill>
                  <a:srgbClr val="000000"/>
                </a:solidFill>
                <a:latin typeface="Modern Love" panose="04090805081005020601" pitchFamily="82" charset="0"/>
                <a:ea typeface="Courgette"/>
                <a:cs typeface="Courgette"/>
                <a:sym typeface="Courgette"/>
              </a:rPr>
              <a:t> Las actividades coreográficas en la escuela de </a:t>
            </a:r>
            <a:r>
              <a:rPr lang="es-MX" sz="4000" b="1" dirty="0" err="1">
                <a:solidFill>
                  <a:srgbClr val="000000"/>
                </a:solidFill>
                <a:latin typeface="Modern Love" panose="04090805081005020601" pitchFamily="82" charset="0"/>
                <a:ea typeface="Courgette"/>
                <a:cs typeface="Courgette"/>
                <a:sym typeface="Courgette"/>
              </a:rPr>
              <a:t>Vrigina</a:t>
            </a:r>
            <a:r>
              <a:rPr lang="es-MX" sz="4000" b="1" dirty="0">
                <a:solidFill>
                  <a:srgbClr val="000000"/>
                </a:solidFill>
                <a:latin typeface="Modern Love" panose="04090805081005020601" pitchFamily="82" charset="0"/>
                <a:ea typeface="Courgette"/>
                <a:cs typeface="Courgette"/>
                <a:sym typeface="Courgette"/>
              </a:rPr>
              <a:t> Viciana y Milagros Arteaga</a:t>
            </a:r>
            <a:r>
              <a:rPr lang="es-MX" sz="4000" b="1" dirty="0">
                <a:solidFill>
                  <a:schemeClr val="bg2"/>
                </a:solidFill>
                <a:latin typeface="Modern Love" panose="04090805081005020601" pitchFamily="82" charset="0"/>
                <a:ea typeface="Courgette"/>
                <a:cs typeface="Courgette"/>
                <a:sym typeface="Courgette"/>
              </a:rPr>
              <a:t>. </a:t>
            </a:r>
            <a:endParaRPr sz="4000" b="1" dirty="0">
              <a:solidFill>
                <a:schemeClr val="bg2"/>
              </a:solidFill>
              <a:latin typeface="Modern Love" panose="04090805081005020601" pitchFamily="82" charset="0"/>
              <a:ea typeface="Courgette"/>
              <a:cs typeface="Courgette"/>
              <a:sym typeface="Courgette"/>
            </a:endParaRPr>
          </a:p>
        </p:txBody>
      </p:sp>
      <p:grpSp>
        <p:nvGrpSpPr>
          <p:cNvPr id="6351" name="Google Shape;6351;p34"/>
          <p:cNvGrpSpPr/>
          <p:nvPr/>
        </p:nvGrpSpPr>
        <p:grpSpPr>
          <a:xfrm rot="-5400000">
            <a:off x="1213988" y="65722"/>
            <a:ext cx="318984" cy="1028833"/>
            <a:chOff x="2730925" y="320325"/>
            <a:chExt cx="315950" cy="1018950"/>
          </a:xfrm>
        </p:grpSpPr>
        <p:sp>
          <p:nvSpPr>
            <p:cNvPr id="6352" name="Google Shape;6352;p34"/>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4"/>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4"/>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4"/>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4"/>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7" name="Google Shape;6357;p34"/>
          <p:cNvGrpSpPr/>
          <p:nvPr/>
        </p:nvGrpSpPr>
        <p:grpSpPr>
          <a:xfrm>
            <a:off x="6961479" y="1476497"/>
            <a:ext cx="1456417" cy="3003762"/>
            <a:chOff x="7320654" y="1471610"/>
            <a:chExt cx="1456417" cy="3003762"/>
          </a:xfrm>
        </p:grpSpPr>
        <p:sp>
          <p:nvSpPr>
            <p:cNvPr id="6358" name="Google Shape;6358;p34"/>
            <p:cNvSpPr/>
            <p:nvPr/>
          </p:nvSpPr>
          <p:spPr>
            <a:xfrm flipH="1">
              <a:off x="7320654" y="1494928"/>
              <a:ext cx="1456417" cy="2897511"/>
            </a:xfrm>
            <a:custGeom>
              <a:avLst/>
              <a:gdLst/>
              <a:ahLst/>
              <a:cxnLst/>
              <a:rect l="l" t="t" r="r" b="b"/>
              <a:pathLst>
                <a:path w="8744" h="17396" extrusionOk="0">
                  <a:moveTo>
                    <a:pt x="3661" y="0"/>
                  </a:moveTo>
                  <a:cubicBezTo>
                    <a:pt x="3135" y="0"/>
                    <a:pt x="2159" y="689"/>
                    <a:pt x="2159" y="689"/>
                  </a:cubicBezTo>
                  <a:cubicBezTo>
                    <a:pt x="2159" y="689"/>
                    <a:pt x="1952" y="1103"/>
                    <a:pt x="2268" y="1332"/>
                  </a:cubicBezTo>
                  <a:cubicBezTo>
                    <a:pt x="2409" y="1452"/>
                    <a:pt x="2562" y="1539"/>
                    <a:pt x="2736" y="1593"/>
                  </a:cubicBezTo>
                  <a:cubicBezTo>
                    <a:pt x="2736" y="1593"/>
                    <a:pt x="2377" y="2280"/>
                    <a:pt x="1908" y="2596"/>
                  </a:cubicBezTo>
                  <a:cubicBezTo>
                    <a:pt x="1429" y="2912"/>
                    <a:pt x="1" y="3631"/>
                    <a:pt x="252" y="4579"/>
                  </a:cubicBezTo>
                  <a:cubicBezTo>
                    <a:pt x="502" y="5517"/>
                    <a:pt x="1232" y="6999"/>
                    <a:pt x="1657" y="7402"/>
                  </a:cubicBezTo>
                  <a:lnTo>
                    <a:pt x="2082" y="7794"/>
                  </a:lnTo>
                  <a:lnTo>
                    <a:pt x="2453" y="7544"/>
                  </a:lnTo>
                  <a:cubicBezTo>
                    <a:pt x="2453" y="7544"/>
                    <a:pt x="2660" y="8023"/>
                    <a:pt x="2758" y="9037"/>
                  </a:cubicBezTo>
                  <a:cubicBezTo>
                    <a:pt x="2856" y="10039"/>
                    <a:pt x="3347" y="16175"/>
                    <a:pt x="3347" y="16175"/>
                  </a:cubicBezTo>
                  <a:lnTo>
                    <a:pt x="3674" y="16175"/>
                  </a:lnTo>
                  <a:lnTo>
                    <a:pt x="3674" y="16644"/>
                  </a:lnTo>
                  <a:cubicBezTo>
                    <a:pt x="3538" y="16810"/>
                    <a:pt x="3324" y="16917"/>
                    <a:pt x="3106" y="16917"/>
                  </a:cubicBezTo>
                  <a:cubicBezTo>
                    <a:pt x="3095" y="16917"/>
                    <a:pt x="3085" y="16917"/>
                    <a:pt x="3074" y="16916"/>
                  </a:cubicBezTo>
                  <a:cubicBezTo>
                    <a:pt x="3040" y="16915"/>
                    <a:pt x="3007" y="16915"/>
                    <a:pt x="2976" y="16915"/>
                  </a:cubicBezTo>
                  <a:cubicBezTo>
                    <a:pt x="2645" y="16915"/>
                    <a:pt x="2456" y="16964"/>
                    <a:pt x="2377" y="17014"/>
                  </a:cubicBezTo>
                  <a:cubicBezTo>
                    <a:pt x="2279" y="17134"/>
                    <a:pt x="2202" y="17265"/>
                    <a:pt x="2137" y="17396"/>
                  </a:cubicBezTo>
                  <a:cubicBezTo>
                    <a:pt x="2137" y="17396"/>
                    <a:pt x="3456" y="17363"/>
                    <a:pt x="3859" y="17091"/>
                  </a:cubicBezTo>
                  <a:cubicBezTo>
                    <a:pt x="4066" y="16949"/>
                    <a:pt x="4262" y="16807"/>
                    <a:pt x="4437" y="16633"/>
                  </a:cubicBezTo>
                  <a:cubicBezTo>
                    <a:pt x="4437" y="16633"/>
                    <a:pt x="3826" y="14519"/>
                    <a:pt x="3804" y="13494"/>
                  </a:cubicBezTo>
                  <a:cubicBezTo>
                    <a:pt x="3772" y="12459"/>
                    <a:pt x="3859" y="7860"/>
                    <a:pt x="3859" y="7860"/>
                  </a:cubicBezTo>
                  <a:cubicBezTo>
                    <a:pt x="3859" y="7860"/>
                    <a:pt x="4142" y="7478"/>
                    <a:pt x="4404" y="7402"/>
                  </a:cubicBezTo>
                  <a:cubicBezTo>
                    <a:pt x="4444" y="7389"/>
                    <a:pt x="4515" y="7383"/>
                    <a:pt x="4606" y="7383"/>
                  </a:cubicBezTo>
                  <a:cubicBezTo>
                    <a:pt x="5105" y="7383"/>
                    <a:pt x="6213" y="7555"/>
                    <a:pt x="6213" y="7555"/>
                  </a:cubicBezTo>
                  <a:cubicBezTo>
                    <a:pt x="6213" y="7555"/>
                    <a:pt x="6387" y="11816"/>
                    <a:pt x="6562" y="12284"/>
                  </a:cubicBezTo>
                  <a:lnTo>
                    <a:pt x="6747" y="12742"/>
                  </a:lnTo>
                  <a:lnTo>
                    <a:pt x="8491" y="11358"/>
                  </a:lnTo>
                  <a:cubicBezTo>
                    <a:pt x="8491" y="11358"/>
                    <a:pt x="8744" y="10537"/>
                    <a:pt x="8244" y="10537"/>
                  </a:cubicBezTo>
                  <a:cubicBezTo>
                    <a:pt x="8226" y="10537"/>
                    <a:pt x="8206" y="10538"/>
                    <a:pt x="8185" y="10541"/>
                  </a:cubicBezTo>
                  <a:cubicBezTo>
                    <a:pt x="7891" y="10552"/>
                    <a:pt x="7608" y="10628"/>
                    <a:pt x="7346" y="10770"/>
                  </a:cubicBezTo>
                  <a:lnTo>
                    <a:pt x="7804" y="7151"/>
                  </a:lnTo>
                  <a:cubicBezTo>
                    <a:pt x="7804" y="7151"/>
                    <a:pt x="6253" y="6508"/>
                    <a:pt x="5512" y="6508"/>
                  </a:cubicBezTo>
                  <a:cubicBezTo>
                    <a:pt x="5458" y="6508"/>
                    <a:pt x="5408" y="6512"/>
                    <a:pt x="5363" y="6519"/>
                  </a:cubicBezTo>
                  <a:cubicBezTo>
                    <a:pt x="5174" y="6551"/>
                    <a:pt x="5052" y="6563"/>
                    <a:pt x="4976" y="6563"/>
                  </a:cubicBezTo>
                  <a:cubicBezTo>
                    <a:pt x="4791" y="6563"/>
                    <a:pt x="4862" y="6498"/>
                    <a:pt x="4862" y="6498"/>
                  </a:cubicBezTo>
                  <a:lnTo>
                    <a:pt x="5167" y="5626"/>
                  </a:lnTo>
                  <a:cubicBezTo>
                    <a:pt x="5167" y="5626"/>
                    <a:pt x="6502" y="6008"/>
                    <a:pt x="7353" y="6008"/>
                  </a:cubicBezTo>
                  <a:cubicBezTo>
                    <a:pt x="7605" y="6008"/>
                    <a:pt x="7815" y="5975"/>
                    <a:pt x="7935" y="5887"/>
                  </a:cubicBezTo>
                  <a:cubicBezTo>
                    <a:pt x="8469" y="5495"/>
                    <a:pt x="8349" y="4667"/>
                    <a:pt x="8349" y="4667"/>
                  </a:cubicBezTo>
                  <a:lnTo>
                    <a:pt x="7826" y="2062"/>
                  </a:lnTo>
                  <a:lnTo>
                    <a:pt x="7488" y="2258"/>
                  </a:lnTo>
                  <a:cubicBezTo>
                    <a:pt x="7488" y="2258"/>
                    <a:pt x="7488" y="4056"/>
                    <a:pt x="7433" y="4470"/>
                  </a:cubicBezTo>
                  <a:cubicBezTo>
                    <a:pt x="7390" y="4885"/>
                    <a:pt x="6899" y="4906"/>
                    <a:pt x="6834" y="4928"/>
                  </a:cubicBezTo>
                  <a:cubicBezTo>
                    <a:pt x="6834" y="4928"/>
                    <a:pt x="6833" y="4928"/>
                    <a:pt x="6833" y="4928"/>
                  </a:cubicBezTo>
                  <a:cubicBezTo>
                    <a:pt x="6742" y="4928"/>
                    <a:pt x="5426" y="3106"/>
                    <a:pt x="5123" y="2781"/>
                  </a:cubicBezTo>
                  <a:cubicBezTo>
                    <a:pt x="5053" y="2711"/>
                    <a:pt x="4936" y="2684"/>
                    <a:pt x="4795" y="2684"/>
                  </a:cubicBezTo>
                  <a:cubicBezTo>
                    <a:pt x="4301" y="2684"/>
                    <a:pt x="3521" y="3021"/>
                    <a:pt x="3521" y="3021"/>
                  </a:cubicBezTo>
                  <a:lnTo>
                    <a:pt x="3151" y="1888"/>
                  </a:lnTo>
                  <a:lnTo>
                    <a:pt x="3151" y="1888"/>
                  </a:lnTo>
                  <a:cubicBezTo>
                    <a:pt x="3151" y="1888"/>
                    <a:pt x="3257" y="1909"/>
                    <a:pt x="3394" y="1909"/>
                  </a:cubicBezTo>
                  <a:cubicBezTo>
                    <a:pt x="3610" y="1909"/>
                    <a:pt x="3901" y="1856"/>
                    <a:pt x="3968" y="1582"/>
                  </a:cubicBezTo>
                  <a:cubicBezTo>
                    <a:pt x="4066" y="1147"/>
                    <a:pt x="4219" y="57"/>
                    <a:pt x="3706" y="2"/>
                  </a:cubicBezTo>
                  <a:cubicBezTo>
                    <a:pt x="3691" y="1"/>
                    <a:pt x="3676" y="0"/>
                    <a:pt x="3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9" name="Google Shape;6359;p34"/>
            <p:cNvGrpSpPr/>
            <p:nvPr/>
          </p:nvGrpSpPr>
          <p:grpSpPr>
            <a:xfrm>
              <a:off x="7386447" y="1471610"/>
              <a:ext cx="1310675" cy="2920826"/>
              <a:chOff x="7386447" y="1471610"/>
              <a:chExt cx="1310675" cy="2920826"/>
            </a:xfrm>
          </p:grpSpPr>
          <p:sp>
            <p:nvSpPr>
              <p:cNvPr id="6360" name="Google Shape;6360;p34"/>
              <p:cNvSpPr/>
              <p:nvPr/>
            </p:nvSpPr>
            <p:spPr>
              <a:xfrm flipH="1">
                <a:off x="7431751" y="1471610"/>
                <a:ext cx="1265371" cy="2634010"/>
              </a:xfrm>
              <a:custGeom>
                <a:avLst/>
                <a:gdLst/>
                <a:ahLst/>
                <a:cxnLst/>
                <a:rect l="l" t="t" r="r" b="b"/>
                <a:pathLst>
                  <a:path w="7597" h="15814" extrusionOk="0">
                    <a:moveTo>
                      <a:pt x="3226" y="142"/>
                    </a:moveTo>
                    <a:cubicBezTo>
                      <a:pt x="3259" y="164"/>
                      <a:pt x="3259" y="219"/>
                      <a:pt x="3248" y="273"/>
                    </a:cubicBezTo>
                    <a:cubicBezTo>
                      <a:pt x="3205" y="382"/>
                      <a:pt x="3128" y="480"/>
                      <a:pt x="3041" y="545"/>
                    </a:cubicBezTo>
                    <a:cubicBezTo>
                      <a:pt x="2997" y="524"/>
                      <a:pt x="2997" y="480"/>
                      <a:pt x="3008" y="458"/>
                    </a:cubicBezTo>
                    <a:cubicBezTo>
                      <a:pt x="3030" y="437"/>
                      <a:pt x="3052" y="415"/>
                      <a:pt x="3074" y="382"/>
                    </a:cubicBezTo>
                    <a:cubicBezTo>
                      <a:pt x="3128" y="306"/>
                      <a:pt x="3172" y="229"/>
                      <a:pt x="3226" y="142"/>
                    </a:cubicBezTo>
                    <a:close/>
                    <a:moveTo>
                      <a:pt x="2267" y="2300"/>
                    </a:moveTo>
                    <a:lnTo>
                      <a:pt x="2398" y="2333"/>
                    </a:lnTo>
                    <a:lnTo>
                      <a:pt x="2387" y="2355"/>
                    </a:lnTo>
                    <a:lnTo>
                      <a:pt x="2256" y="2311"/>
                    </a:lnTo>
                    <a:cubicBezTo>
                      <a:pt x="2256" y="2311"/>
                      <a:pt x="2256" y="2300"/>
                      <a:pt x="2267" y="2300"/>
                    </a:cubicBezTo>
                    <a:close/>
                    <a:moveTo>
                      <a:pt x="7052" y="2834"/>
                    </a:moveTo>
                    <a:lnTo>
                      <a:pt x="7019" y="2943"/>
                    </a:lnTo>
                    <a:lnTo>
                      <a:pt x="6986" y="2943"/>
                    </a:lnTo>
                    <a:cubicBezTo>
                      <a:pt x="6986" y="2899"/>
                      <a:pt x="6964" y="2867"/>
                      <a:pt x="7052" y="2834"/>
                    </a:cubicBezTo>
                    <a:close/>
                    <a:moveTo>
                      <a:pt x="2118" y="2245"/>
                    </a:moveTo>
                    <a:cubicBezTo>
                      <a:pt x="2129" y="2245"/>
                      <a:pt x="2142" y="2248"/>
                      <a:pt x="2158" y="2257"/>
                    </a:cubicBezTo>
                    <a:cubicBezTo>
                      <a:pt x="2158" y="2278"/>
                      <a:pt x="2147" y="2300"/>
                      <a:pt x="2137" y="2322"/>
                    </a:cubicBezTo>
                    <a:cubicBezTo>
                      <a:pt x="2071" y="2474"/>
                      <a:pt x="2006" y="2605"/>
                      <a:pt x="1951" y="2747"/>
                    </a:cubicBezTo>
                    <a:cubicBezTo>
                      <a:pt x="1940" y="2791"/>
                      <a:pt x="1929" y="2834"/>
                      <a:pt x="1940" y="2878"/>
                    </a:cubicBezTo>
                    <a:cubicBezTo>
                      <a:pt x="1984" y="2692"/>
                      <a:pt x="2071" y="2507"/>
                      <a:pt x="2180" y="2344"/>
                    </a:cubicBezTo>
                    <a:lnTo>
                      <a:pt x="2180" y="2344"/>
                    </a:lnTo>
                    <a:cubicBezTo>
                      <a:pt x="2180" y="2507"/>
                      <a:pt x="2115" y="2671"/>
                      <a:pt x="2115" y="2823"/>
                    </a:cubicBezTo>
                    <a:cubicBezTo>
                      <a:pt x="2137" y="2758"/>
                      <a:pt x="2158" y="2682"/>
                      <a:pt x="2180" y="2594"/>
                    </a:cubicBezTo>
                    <a:cubicBezTo>
                      <a:pt x="2202" y="2518"/>
                      <a:pt x="2213" y="2442"/>
                      <a:pt x="2235" y="2344"/>
                    </a:cubicBezTo>
                    <a:lnTo>
                      <a:pt x="2409" y="2387"/>
                    </a:lnTo>
                    <a:cubicBezTo>
                      <a:pt x="2333" y="2605"/>
                      <a:pt x="2256" y="2823"/>
                      <a:pt x="2169" y="3052"/>
                    </a:cubicBezTo>
                    <a:lnTo>
                      <a:pt x="2038" y="3030"/>
                    </a:lnTo>
                    <a:lnTo>
                      <a:pt x="2115" y="2998"/>
                    </a:lnTo>
                    <a:cubicBezTo>
                      <a:pt x="1962" y="2943"/>
                      <a:pt x="1799" y="2954"/>
                      <a:pt x="1679" y="2812"/>
                    </a:cubicBezTo>
                    <a:lnTo>
                      <a:pt x="1788" y="2682"/>
                    </a:lnTo>
                    <a:lnTo>
                      <a:pt x="2060" y="2300"/>
                    </a:lnTo>
                    <a:cubicBezTo>
                      <a:pt x="2077" y="2276"/>
                      <a:pt x="2087" y="2245"/>
                      <a:pt x="2118" y="2245"/>
                    </a:cubicBezTo>
                    <a:close/>
                    <a:moveTo>
                      <a:pt x="2442" y="2496"/>
                    </a:moveTo>
                    <a:cubicBezTo>
                      <a:pt x="2442" y="2529"/>
                      <a:pt x="2442" y="2551"/>
                      <a:pt x="2442" y="2583"/>
                    </a:cubicBezTo>
                    <a:cubicBezTo>
                      <a:pt x="2431" y="2714"/>
                      <a:pt x="2409" y="2856"/>
                      <a:pt x="2387" y="2987"/>
                    </a:cubicBezTo>
                    <a:cubicBezTo>
                      <a:pt x="2380" y="3045"/>
                      <a:pt x="2377" y="3069"/>
                      <a:pt x="2341" y="3069"/>
                    </a:cubicBezTo>
                    <a:cubicBezTo>
                      <a:pt x="2323" y="3069"/>
                      <a:pt x="2296" y="3063"/>
                      <a:pt x="2256" y="3052"/>
                    </a:cubicBezTo>
                    <a:cubicBezTo>
                      <a:pt x="2289" y="2867"/>
                      <a:pt x="2344" y="2682"/>
                      <a:pt x="2420" y="2496"/>
                    </a:cubicBezTo>
                    <a:close/>
                    <a:moveTo>
                      <a:pt x="2579" y="2396"/>
                    </a:moveTo>
                    <a:cubicBezTo>
                      <a:pt x="2587" y="2396"/>
                      <a:pt x="2595" y="2397"/>
                      <a:pt x="2605" y="2398"/>
                    </a:cubicBezTo>
                    <a:cubicBezTo>
                      <a:pt x="2671" y="2398"/>
                      <a:pt x="2747" y="2420"/>
                      <a:pt x="2823" y="2431"/>
                    </a:cubicBezTo>
                    <a:cubicBezTo>
                      <a:pt x="2812" y="2540"/>
                      <a:pt x="2769" y="2638"/>
                      <a:pt x="2725" y="2736"/>
                    </a:cubicBezTo>
                    <a:cubicBezTo>
                      <a:pt x="2681" y="2791"/>
                      <a:pt x="2660" y="2845"/>
                      <a:pt x="2649" y="2910"/>
                    </a:cubicBezTo>
                    <a:cubicBezTo>
                      <a:pt x="2649" y="2921"/>
                      <a:pt x="2649" y="2932"/>
                      <a:pt x="2649" y="2943"/>
                    </a:cubicBezTo>
                    <a:cubicBezTo>
                      <a:pt x="2661" y="2948"/>
                      <a:pt x="2672" y="2950"/>
                      <a:pt x="2680" y="2950"/>
                    </a:cubicBezTo>
                    <a:cubicBezTo>
                      <a:pt x="2708" y="2950"/>
                      <a:pt x="2714" y="2927"/>
                      <a:pt x="2714" y="2910"/>
                    </a:cubicBezTo>
                    <a:cubicBezTo>
                      <a:pt x="2758" y="2801"/>
                      <a:pt x="2790" y="2703"/>
                      <a:pt x="2823" y="2594"/>
                    </a:cubicBezTo>
                    <a:cubicBezTo>
                      <a:pt x="2834" y="2540"/>
                      <a:pt x="2867" y="2485"/>
                      <a:pt x="2921" y="2464"/>
                    </a:cubicBezTo>
                    <a:cubicBezTo>
                      <a:pt x="2932" y="2464"/>
                      <a:pt x="2943" y="2474"/>
                      <a:pt x="2943" y="2485"/>
                    </a:cubicBezTo>
                    <a:cubicBezTo>
                      <a:pt x="2976" y="2638"/>
                      <a:pt x="2997" y="2791"/>
                      <a:pt x="3019" y="2932"/>
                    </a:cubicBezTo>
                    <a:cubicBezTo>
                      <a:pt x="3030" y="2965"/>
                      <a:pt x="3019" y="2998"/>
                      <a:pt x="2987" y="3008"/>
                    </a:cubicBezTo>
                    <a:cubicBezTo>
                      <a:pt x="2841" y="3054"/>
                      <a:pt x="2696" y="3077"/>
                      <a:pt x="2551" y="3077"/>
                    </a:cubicBezTo>
                    <a:cubicBezTo>
                      <a:pt x="2522" y="3077"/>
                      <a:pt x="2493" y="3076"/>
                      <a:pt x="2463" y="3074"/>
                    </a:cubicBezTo>
                    <a:cubicBezTo>
                      <a:pt x="2442" y="2910"/>
                      <a:pt x="2453" y="2747"/>
                      <a:pt x="2485" y="2594"/>
                    </a:cubicBezTo>
                    <a:cubicBezTo>
                      <a:pt x="2485" y="2551"/>
                      <a:pt x="2496" y="2518"/>
                      <a:pt x="2496" y="2485"/>
                    </a:cubicBezTo>
                    <a:cubicBezTo>
                      <a:pt x="2506" y="2428"/>
                      <a:pt x="2523" y="2396"/>
                      <a:pt x="2579" y="2396"/>
                    </a:cubicBezTo>
                    <a:close/>
                    <a:moveTo>
                      <a:pt x="6768" y="2932"/>
                    </a:moveTo>
                    <a:cubicBezTo>
                      <a:pt x="6757" y="2987"/>
                      <a:pt x="6746" y="3041"/>
                      <a:pt x="6746" y="3107"/>
                    </a:cubicBezTo>
                    <a:cubicBezTo>
                      <a:pt x="6714" y="3052"/>
                      <a:pt x="6714" y="2976"/>
                      <a:pt x="6746" y="2932"/>
                    </a:cubicBezTo>
                    <a:close/>
                    <a:moveTo>
                      <a:pt x="7184" y="2798"/>
                    </a:moveTo>
                    <a:cubicBezTo>
                      <a:pt x="7201" y="2798"/>
                      <a:pt x="7215" y="2814"/>
                      <a:pt x="7215" y="2823"/>
                    </a:cubicBezTo>
                    <a:cubicBezTo>
                      <a:pt x="7237" y="2899"/>
                      <a:pt x="7248" y="2976"/>
                      <a:pt x="7248" y="3052"/>
                    </a:cubicBezTo>
                    <a:cubicBezTo>
                      <a:pt x="7259" y="3107"/>
                      <a:pt x="7237" y="3107"/>
                      <a:pt x="7139" y="3107"/>
                    </a:cubicBezTo>
                    <a:cubicBezTo>
                      <a:pt x="7128" y="3019"/>
                      <a:pt x="7117" y="2921"/>
                      <a:pt x="7128" y="2834"/>
                    </a:cubicBezTo>
                    <a:cubicBezTo>
                      <a:pt x="7128" y="2812"/>
                      <a:pt x="7161" y="2801"/>
                      <a:pt x="7171" y="2801"/>
                    </a:cubicBezTo>
                    <a:cubicBezTo>
                      <a:pt x="7176" y="2799"/>
                      <a:pt x="7180" y="2798"/>
                      <a:pt x="7184" y="2798"/>
                    </a:cubicBezTo>
                    <a:close/>
                    <a:moveTo>
                      <a:pt x="6899" y="2845"/>
                    </a:moveTo>
                    <a:cubicBezTo>
                      <a:pt x="6888" y="2954"/>
                      <a:pt x="6866" y="3052"/>
                      <a:pt x="6823" y="3161"/>
                    </a:cubicBezTo>
                    <a:lnTo>
                      <a:pt x="6790" y="3161"/>
                    </a:lnTo>
                    <a:cubicBezTo>
                      <a:pt x="6790" y="3074"/>
                      <a:pt x="6801" y="2987"/>
                      <a:pt x="6812" y="2899"/>
                    </a:cubicBezTo>
                    <a:cubicBezTo>
                      <a:pt x="6812" y="2878"/>
                      <a:pt x="6855" y="2867"/>
                      <a:pt x="6899" y="2845"/>
                    </a:cubicBezTo>
                    <a:close/>
                    <a:moveTo>
                      <a:pt x="7062" y="2998"/>
                    </a:moveTo>
                    <a:lnTo>
                      <a:pt x="7062" y="2998"/>
                    </a:lnTo>
                    <a:cubicBezTo>
                      <a:pt x="7128" y="3096"/>
                      <a:pt x="7106" y="3139"/>
                      <a:pt x="6986" y="3161"/>
                    </a:cubicBezTo>
                    <a:lnTo>
                      <a:pt x="6877" y="3205"/>
                    </a:lnTo>
                    <a:cubicBezTo>
                      <a:pt x="6899" y="3150"/>
                      <a:pt x="6910" y="3107"/>
                      <a:pt x="6921" y="3074"/>
                    </a:cubicBezTo>
                    <a:lnTo>
                      <a:pt x="6986" y="3161"/>
                    </a:lnTo>
                    <a:cubicBezTo>
                      <a:pt x="7008" y="3107"/>
                      <a:pt x="7030" y="3052"/>
                      <a:pt x="7062" y="2998"/>
                    </a:cubicBezTo>
                    <a:close/>
                    <a:moveTo>
                      <a:pt x="6659" y="3205"/>
                    </a:moveTo>
                    <a:cubicBezTo>
                      <a:pt x="6714" y="3237"/>
                      <a:pt x="6692" y="3303"/>
                      <a:pt x="6681" y="3325"/>
                    </a:cubicBezTo>
                    <a:cubicBezTo>
                      <a:pt x="6681" y="3346"/>
                      <a:pt x="6648" y="3357"/>
                      <a:pt x="6616" y="3379"/>
                    </a:cubicBezTo>
                    <a:cubicBezTo>
                      <a:pt x="6616" y="3346"/>
                      <a:pt x="6616" y="3335"/>
                      <a:pt x="6627" y="3325"/>
                    </a:cubicBezTo>
                    <a:lnTo>
                      <a:pt x="6659" y="3205"/>
                    </a:lnTo>
                    <a:close/>
                    <a:moveTo>
                      <a:pt x="2736" y="4447"/>
                    </a:moveTo>
                    <a:lnTo>
                      <a:pt x="2747" y="4458"/>
                    </a:lnTo>
                    <a:cubicBezTo>
                      <a:pt x="2703" y="4545"/>
                      <a:pt x="2671" y="4621"/>
                      <a:pt x="2638" y="4719"/>
                    </a:cubicBezTo>
                    <a:cubicBezTo>
                      <a:pt x="2594" y="4687"/>
                      <a:pt x="2594" y="4632"/>
                      <a:pt x="2616" y="4600"/>
                    </a:cubicBezTo>
                    <a:cubicBezTo>
                      <a:pt x="2660" y="4545"/>
                      <a:pt x="2692" y="4502"/>
                      <a:pt x="2736" y="4447"/>
                    </a:cubicBezTo>
                    <a:close/>
                    <a:moveTo>
                      <a:pt x="2932" y="4251"/>
                    </a:moveTo>
                    <a:lnTo>
                      <a:pt x="2987" y="4327"/>
                    </a:lnTo>
                    <a:lnTo>
                      <a:pt x="2812" y="4730"/>
                    </a:lnTo>
                    <a:lnTo>
                      <a:pt x="2878" y="4774"/>
                    </a:lnTo>
                    <a:cubicBezTo>
                      <a:pt x="2867" y="4818"/>
                      <a:pt x="2856" y="4894"/>
                      <a:pt x="2845" y="4959"/>
                    </a:cubicBezTo>
                    <a:cubicBezTo>
                      <a:pt x="2703" y="4872"/>
                      <a:pt x="2681" y="4818"/>
                      <a:pt x="2736" y="4687"/>
                    </a:cubicBezTo>
                    <a:cubicBezTo>
                      <a:pt x="2779" y="4556"/>
                      <a:pt x="2834" y="4436"/>
                      <a:pt x="2888" y="4294"/>
                    </a:cubicBezTo>
                    <a:cubicBezTo>
                      <a:pt x="2899" y="4284"/>
                      <a:pt x="2910" y="4273"/>
                      <a:pt x="2932" y="4251"/>
                    </a:cubicBezTo>
                    <a:close/>
                    <a:moveTo>
                      <a:pt x="3052" y="4414"/>
                    </a:moveTo>
                    <a:lnTo>
                      <a:pt x="3096" y="4436"/>
                    </a:lnTo>
                    <a:cubicBezTo>
                      <a:pt x="3215" y="4502"/>
                      <a:pt x="3215" y="4502"/>
                      <a:pt x="3172" y="4632"/>
                    </a:cubicBezTo>
                    <a:cubicBezTo>
                      <a:pt x="3128" y="4774"/>
                      <a:pt x="3074" y="4894"/>
                      <a:pt x="3019" y="5036"/>
                    </a:cubicBezTo>
                    <a:cubicBezTo>
                      <a:pt x="3019" y="5046"/>
                      <a:pt x="3008" y="5057"/>
                      <a:pt x="2997" y="5068"/>
                    </a:cubicBezTo>
                    <a:lnTo>
                      <a:pt x="2987" y="5068"/>
                    </a:lnTo>
                    <a:cubicBezTo>
                      <a:pt x="2954" y="5068"/>
                      <a:pt x="2910" y="5057"/>
                      <a:pt x="2921" y="5003"/>
                    </a:cubicBezTo>
                    <a:cubicBezTo>
                      <a:pt x="2954" y="4818"/>
                      <a:pt x="2987" y="4632"/>
                      <a:pt x="3030" y="4447"/>
                    </a:cubicBezTo>
                    <a:cubicBezTo>
                      <a:pt x="3030" y="4436"/>
                      <a:pt x="3041" y="4425"/>
                      <a:pt x="3052" y="4414"/>
                    </a:cubicBezTo>
                    <a:close/>
                    <a:moveTo>
                      <a:pt x="7161" y="5624"/>
                    </a:moveTo>
                    <a:lnTo>
                      <a:pt x="7161" y="5624"/>
                    </a:lnTo>
                    <a:cubicBezTo>
                      <a:pt x="7106" y="5755"/>
                      <a:pt x="6986" y="5755"/>
                      <a:pt x="6866" y="5766"/>
                    </a:cubicBezTo>
                    <a:lnTo>
                      <a:pt x="7161" y="5624"/>
                    </a:lnTo>
                    <a:close/>
                    <a:moveTo>
                      <a:pt x="5776" y="5875"/>
                    </a:moveTo>
                    <a:lnTo>
                      <a:pt x="5896" y="5886"/>
                    </a:lnTo>
                    <a:lnTo>
                      <a:pt x="6060" y="5886"/>
                    </a:lnTo>
                    <a:cubicBezTo>
                      <a:pt x="6060" y="5896"/>
                      <a:pt x="6060" y="5907"/>
                      <a:pt x="6060" y="5907"/>
                    </a:cubicBezTo>
                    <a:lnTo>
                      <a:pt x="5896" y="5886"/>
                    </a:lnTo>
                    <a:lnTo>
                      <a:pt x="5776" y="5886"/>
                    </a:lnTo>
                    <a:cubicBezTo>
                      <a:pt x="5776" y="5886"/>
                      <a:pt x="5776" y="5875"/>
                      <a:pt x="5776" y="5875"/>
                    </a:cubicBezTo>
                    <a:close/>
                    <a:moveTo>
                      <a:pt x="4022" y="6561"/>
                    </a:moveTo>
                    <a:cubicBezTo>
                      <a:pt x="4022" y="6627"/>
                      <a:pt x="4022" y="6692"/>
                      <a:pt x="4033" y="6768"/>
                    </a:cubicBezTo>
                    <a:cubicBezTo>
                      <a:pt x="3978" y="6714"/>
                      <a:pt x="3978" y="6670"/>
                      <a:pt x="4022" y="6561"/>
                    </a:cubicBezTo>
                    <a:close/>
                    <a:moveTo>
                      <a:pt x="4172" y="2766"/>
                    </a:moveTo>
                    <a:cubicBezTo>
                      <a:pt x="4238" y="2766"/>
                      <a:pt x="4308" y="2785"/>
                      <a:pt x="4371" y="2812"/>
                    </a:cubicBezTo>
                    <a:cubicBezTo>
                      <a:pt x="4491" y="2878"/>
                      <a:pt x="4610" y="2965"/>
                      <a:pt x="4708" y="3063"/>
                    </a:cubicBezTo>
                    <a:cubicBezTo>
                      <a:pt x="4839" y="3205"/>
                      <a:pt x="4970" y="3346"/>
                      <a:pt x="5101" y="3499"/>
                    </a:cubicBezTo>
                    <a:cubicBezTo>
                      <a:pt x="5351" y="3782"/>
                      <a:pt x="5624" y="4044"/>
                      <a:pt x="5918" y="4305"/>
                    </a:cubicBezTo>
                    <a:cubicBezTo>
                      <a:pt x="5940" y="4327"/>
                      <a:pt x="5962" y="4349"/>
                      <a:pt x="5984" y="4371"/>
                    </a:cubicBezTo>
                    <a:cubicBezTo>
                      <a:pt x="6071" y="4393"/>
                      <a:pt x="6103" y="4480"/>
                      <a:pt x="6082" y="4567"/>
                    </a:cubicBezTo>
                    <a:cubicBezTo>
                      <a:pt x="6136" y="4512"/>
                      <a:pt x="6180" y="4447"/>
                      <a:pt x="6202" y="4382"/>
                    </a:cubicBezTo>
                    <a:cubicBezTo>
                      <a:pt x="6289" y="4066"/>
                      <a:pt x="6474" y="3793"/>
                      <a:pt x="6583" y="3477"/>
                    </a:cubicBezTo>
                    <a:cubicBezTo>
                      <a:pt x="6594" y="3444"/>
                      <a:pt x="6616" y="3423"/>
                      <a:pt x="6648" y="3412"/>
                    </a:cubicBezTo>
                    <a:cubicBezTo>
                      <a:pt x="6855" y="3335"/>
                      <a:pt x="7052" y="3270"/>
                      <a:pt x="7259" y="3194"/>
                    </a:cubicBezTo>
                    <a:lnTo>
                      <a:pt x="7291" y="3205"/>
                    </a:lnTo>
                    <a:cubicBezTo>
                      <a:pt x="7291" y="3226"/>
                      <a:pt x="7302" y="3259"/>
                      <a:pt x="7313" y="3292"/>
                    </a:cubicBezTo>
                    <a:cubicBezTo>
                      <a:pt x="7324" y="3423"/>
                      <a:pt x="7335" y="3542"/>
                      <a:pt x="7335" y="3673"/>
                    </a:cubicBezTo>
                    <a:cubicBezTo>
                      <a:pt x="7346" y="4044"/>
                      <a:pt x="7346" y="4425"/>
                      <a:pt x="7357" y="4796"/>
                    </a:cubicBezTo>
                    <a:cubicBezTo>
                      <a:pt x="7357" y="4839"/>
                      <a:pt x="7346" y="4894"/>
                      <a:pt x="7400" y="4937"/>
                    </a:cubicBezTo>
                    <a:cubicBezTo>
                      <a:pt x="7466" y="4774"/>
                      <a:pt x="7433" y="4610"/>
                      <a:pt x="7455" y="4447"/>
                    </a:cubicBezTo>
                    <a:lnTo>
                      <a:pt x="7455" y="4447"/>
                    </a:lnTo>
                    <a:cubicBezTo>
                      <a:pt x="7477" y="4534"/>
                      <a:pt x="7477" y="4632"/>
                      <a:pt x="7466" y="4730"/>
                    </a:cubicBezTo>
                    <a:cubicBezTo>
                      <a:pt x="7444" y="4861"/>
                      <a:pt x="7433" y="5003"/>
                      <a:pt x="7422" y="5134"/>
                    </a:cubicBezTo>
                    <a:cubicBezTo>
                      <a:pt x="7422" y="5155"/>
                      <a:pt x="7411" y="5177"/>
                      <a:pt x="7411" y="5199"/>
                    </a:cubicBezTo>
                    <a:cubicBezTo>
                      <a:pt x="7357" y="5461"/>
                      <a:pt x="7335" y="5482"/>
                      <a:pt x="7106" y="5591"/>
                    </a:cubicBezTo>
                    <a:cubicBezTo>
                      <a:pt x="6943" y="5689"/>
                      <a:pt x="6768" y="5755"/>
                      <a:pt x="6594" y="5798"/>
                    </a:cubicBezTo>
                    <a:cubicBezTo>
                      <a:pt x="6605" y="5798"/>
                      <a:pt x="6627" y="5809"/>
                      <a:pt x="6648" y="5809"/>
                    </a:cubicBezTo>
                    <a:lnTo>
                      <a:pt x="6725" y="5809"/>
                    </a:lnTo>
                    <a:cubicBezTo>
                      <a:pt x="6621" y="5834"/>
                      <a:pt x="6489" y="5845"/>
                      <a:pt x="6340" y="5845"/>
                    </a:cubicBezTo>
                    <a:cubicBezTo>
                      <a:pt x="5758" y="5845"/>
                      <a:pt x="4923" y="5671"/>
                      <a:pt x="4523" y="5428"/>
                    </a:cubicBezTo>
                    <a:cubicBezTo>
                      <a:pt x="4534" y="5395"/>
                      <a:pt x="4556" y="5362"/>
                      <a:pt x="4567" y="5330"/>
                    </a:cubicBezTo>
                    <a:cubicBezTo>
                      <a:pt x="4654" y="5123"/>
                      <a:pt x="4752" y="4916"/>
                      <a:pt x="4839" y="4698"/>
                    </a:cubicBezTo>
                    <a:cubicBezTo>
                      <a:pt x="4861" y="4621"/>
                      <a:pt x="4883" y="4545"/>
                      <a:pt x="4894" y="4469"/>
                    </a:cubicBezTo>
                    <a:cubicBezTo>
                      <a:pt x="4905" y="4403"/>
                      <a:pt x="4916" y="4349"/>
                      <a:pt x="4926" y="4294"/>
                    </a:cubicBezTo>
                    <a:cubicBezTo>
                      <a:pt x="4948" y="4175"/>
                      <a:pt x="4959" y="4055"/>
                      <a:pt x="4970" y="3935"/>
                    </a:cubicBezTo>
                    <a:cubicBezTo>
                      <a:pt x="4981" y="3891"/>
                      <a:pt x="4970" y="3859"/>
                      <a:pt x="4959" y="3826"/>
                    </a:cubicBezTo>
                    <a:cubicBezTo>
                      <a:pt x="4916" y="3739"/>
                      <a:pt x="4894" y="3641"/>
                      <a:pt x="4894" y="3542"/>
                    </a:cubicBezTo>
                    <a:cubicBezTo>
                      <a:pt x="4883" y="3499"/>
                      <a:pt x="4872" y="3466"/>
                      <a:pt x="4861" y="3412"/>
                    </a:cubicBezTo>
                    <a:cubicBezTo>
                      <a:pt x="4828" y="3444"/>
                      <a:pt x="4817" y="3499"/>
                      <a:pt x="4828" y="3542"/>
                    </a:cubicBezTo>
                    <a:cubicBezTo>
                      <a:pt x="4872" y="3913"/>
                      <a:pt x="4828" y="4294"/>
                      <a:pt x="4719" y="4654"/>
                    </a:cubicBezTo>
                    <a:cubicBezTo>
                      <a:pt x="4643" y="4894"/>
                      <a:pt x="4545" y="5134"/>
                      <a:pt x="4425" y="5362"/>
                    </a:cubicBezTo>
                    <a:cubicBezTo>
                      <a:pt x="4294" y="5635"/>
                      <a:pt x="4153" y="5886"/>
                      <a:pt x="4022" y="6158"/>
                    </a:cubicBezTo>
                    <a:cubicBezTo>
                      <a:pt x="3978" y="6223"/>
                      <a:pt x="3924" y="6289"/>
                      <a:pt x="3858" y="6332"/>
                    </a:cubicBezTo>
                    <a:cubicBezTo>
                      <a:pt x="3673" y="6441"/>
                      <a:pt x="3499" y="6561"/>
                      <a:pt x="3314" y="6670"/>
                    </a:cubicBezTo>
                    <a:cubicBezTo>
                      <a:pt x="3183" y="6747"/>
                      <a:pt x="3030" y="6812"/>
                      <a:pt x="2899" y="6877"/>
                    </a:cubicBezTo>
                    <a:cubicBezTo>
                      <a:pt x="2790" y="6932"/>
                      <a:pt x="2681" y="6964"/>
                      <a:pt x="2572" y="7008"/>
                    </a:cubicBezTo>
                    <a:cubicBezTo>
                      <a:pt x="2540" y="7019"/>
                      <a:pt x="2507" y="7019"/>
                      <a:pt x="2474" y="7030"/>
                    </a:cubicBezTo>
                    <a:cubicBezTo>
                      <a:pt x="2463" y="6964"/>
                      <a:pt x="2507" y="6975"/>
                      <a:pt x="2529" y="6964"/>
                    </a:cubicBezTo>
                    <a:cubicBezTo>
                      <a:pt x="2758" y="6888"/>
                      <a:pt x="2987" y="6790"/>
                      <a:pt x="3205" y="6681"/>
                    </a:cubicBezTo>
                    <a:cubicBezTo>
                      <a:pt x="3270" y="6648"/>
                      <a:pt x="3324" y="6605"/>
                      <a:pt x="3390" y="6572"/>
                    </a:cubicBezTo>
                    <a:lnTo>
                      <a:pt x="3379" y="6550"/>
                    </a:lnTo>
                    <a:lnTo>
                      <a:pt x="3259" y="6605"/>
                    </a:lnTo>
                    <a:cubicBezTo>
                      <a:pt x="3074" y="6681"/>
                      <a:pt x="2888" y="6768"/>
                      <a:pt x="2703" y="6856"/>
                    </a:cubicBezTo>
                    <a:cubicBezTo>
                      <a:pt x="2605" y="6888"/>
                      <a:pt x="2507" y="6910"/>
                      <a:pt x="2409" y="6932"/>
                    </a:cubicBezTo>
                    <a:cubicBezTo>
                      <a:pt x="2393" y="6937"/>
                      <a:pt x="2376" y="6940"/>
                      <a:pt x="2360" y="6940"/>
                    </a:cubicBezTo>
                    <a:cubicBezTo>
                      <a:pt x="2344" y="6940"/>
                      <a:pt x="2327" y="6937"/>
                      <a:pt x="2311" y="6932"/>
                    </a:cubicBezTo>
                    <a:cubicBezTo>
                      <a:pt x="2333" y="6888"/>
                      <a:pt x="2344" y="6866"/>
                      <a:pt x="2354" y="6845"/>
                    </a:cubicBezTo>
                    <a:cubicBezTo>
                      <a:pt x="2431" y="6703"/>
                      <a:pt x="2507" y="6561"/>
                      <a:pt x="2583" y="6420"/>
                    </a:cubicBezTo>
                    <a:cubicBezTo>
                      <a:pt x="2725" y="6136"/>
                      <a:pt x="2845" y="5842"/>
                      <a:pt x="2932" y="5548"/>
                    </a:cubicBezTo>
                    <a:cubicBezTo>
                      <a:pt x="2987" y="5395"/>
                      <a:pt x="3052" y="5243"/>
                      <a:pt x="3150" y="5123"/>
                    </a:cubicBezTo>
                    <a:cubicBezTo>
                      <a:pt x="3161" y="5112"/>
                      <a:pt x="3172" y="5090"/>
                      <a:pt x="3172" y="5079"/>
                    </a:cubicBezTo>
                    <a:cubicBezTo>
                      <a:pt x="3194" y="4872"/>
                      <a:pt x="3248" y="4654"/>
                      <a:pt x="3303" y="4458"/>
                    </a:cubicBezTo>
                    <a:cubicBezTo>
                      <a:pt x="3314" y="4436"/>
                      <a:pt x="3314" y="4425"/>
                      <a:pt x="3324" y="4425"/>
                    </a:cubicBezTo>
                    <a:cubicBezTo>
                      <a:pt x="3379" y="4371"/>
                      <a:pt x="3444" y="4316"/>
                      <a:pt x="3510" y="4273"/>
                    </a:cubicBezTo>
                    <a:cubicBezTo>
                      <a:pt x="3575" y="4229"/>
                      <a:pt x="3608" y="4142"/>
                      <a:pt x="3608" y="4066"/>
                    </a:cubicBezTo>
                    <a:cubicBezTo>
                      <a:pt x="3597" y="4033"/>
                      <a:pt x="3597" y="4000"/>
                      <a:pt x="3608" y="3968"/>
                    </a:cubicBezTo>
                    <a:lnTo>
                      <a:pt x="3608" y="3968"/>
                    </a:lnTo>
                    <a:lnTo>
                      <a:pt x="3422" y="4055"/>
                    </a:lnTo>
                    <a:lnTo>
                      <a:pt x="3499" y="4087"/>
                    </a:lnTo>
                    <a:cubicBezTo>
                      <a:pt x="3466" y="4262"/>
                      <a:pt x="3303" y="4316"/>
                      <a:pt x="3205" y="4436"/>
                    </a:cubicBezTo>
                    <a:cubicBezTo>
                      <a:pt x="3139" y="4382"/>
                      <a:pt x="3085" y="4316"/>
                      <a:pt x="3030" y="4262"/>
                    </a:cubicBezTo>
                    <a:cubicBezTo>
                      <a:pt x="2987" y="4218"/>
                      <a:pt x="2976" y="4164"/>
                      <a:pt x="2987" y="4109"/>
                    </a:cubicBezTo>
                    <a:cubicBezTo>
                      <a:pt x="3030" y="4000"/>
                      <a:pt x="3096" y="3913"/>
                      <a:pt x="3183" y="3837"/>
                    </a:cubicBezTo>
                    <a:lnTo>
                      <a:pt x="3183" y="3837"/>
                    </a:lnTo>
                    <a:lnTo>
                      <a:pt x="3117" y="3968"/>
                    </a:lnTo>
                    <a:cubicBezTo>
                      <a:pt x="3130" y="3973"/>
                      <a:pt x="3142" y="3975"/>
                      <a:pt x="3153" y="3975"/>
                    </a:cubicBezTo>
                    <a:cubicBezTo>
                      <a:pt x="3188" y="3975"/>
                      <a:pt x="3212" y="3954"/>
                      <a:pt x="3237" y="3946"/>
                    </a:cubicBezTo>
                    <a:cubicBezTo>
                      <a:pt x="3318" y="3910"/>
                      <a:pt x="3407" y="3888"/>
                      <a:pt x="3497" y="3888"/>
                    </a:cubicBezTo>
                    <a:cubicBezTo>
                      <a:pt x="3516" y="3888"/>
                      <a:pt x="3535" y="3889"/>
                      <a:pt x="3553" y="3891"/>
                    </a:cubicBezTo>
                    <a:cubicBezTo>
                      <a:pt x="3597" y="3902"/>
                      <a:pt x="3619" y="3913"/>
                      <a:pt x="3619" y="3968"/>
                    </a:cubicBezTo>
                    <a:lnTo>
                      <a:pt x="3695" y="3924"/>
                    </a:lnTo>
                    <a:cubicBezTo>
                      <a:pt x="3657" y="3876"/>
                      <a:pt x="3586" y="3846"/>
                      <a:pt x="3518" y="3846"/>
                    </a:cubicBezTo>
                    <a:cubicBezTo>
                      <a:pt x="3508" y="3846"/>
                      <a:pt x="3498" y="3846"/>
                      <a:pt x="3488" y="3848"/>
                    </a:cubicBezTo>
                    <a:cubicBezTo>
                      <a:pt x="3412" y="3848"/>
                      <a:pt x="3346" y="3869"/>
                      <a:pt x="3259" y="3869"/>
                    </a:cubicBezTo>
                    <a:cubicBezTo>
                      <a:pt x="3292" y="3815"/>
                      <a:pt x="3324" y="3760"/>
                      <a:pt x="3357" y="3717"/>
                    </a:cubicBezTo>
                    <a:cubicBezTo>
                      <a:pt x="3335" y="3695"/>
                      <a:pt x="3308" y="3684"/>
                      <a:pt x="3279" y="3684"/>
                    </a:cubicBezTo>
                    <a:cubicBezTo>
                      <a:pt x="3251" y="3684"/>
                      <a:pt x="3221" y="3695"/>
                      <a:pt x="3194" y="3717"/>
                    </a:cubicBezTo>
                    <a:cubicBezTo>
                      <a:pt x="3085" y="3782"/>
                      <a:pt x="2997" y="3891"/>
                      <a:pt x="2954" y="4011"/>
                    </a:cubicBezTo>
                    <a:cubicBezTo>
                      <a:pt x="2932" y="4066"/>
                      <a:pt x="2888" y="4120"/>
                      <a:pt x="2823" y="4142"/>
                    </a:cubicBezTo>
                    <a:cubicBezTo>
                      <a:pt x="2801" y="4164"/>
                      <a:pt x="2779" y="4185"/>
                      <a:pt x="2758" y="4207"/>
                    </a:cubicBezTo>
                    <a:cubicBezTo>
                      <a:pt x="2725" y="4262"/>
                      <a:pt x="2681" y="4327"/>
                      <a:pt x="2649" y="4382"/>
                    </a:cubicBezTo>
                    <a:cubicBezTo>
                      <a:pt x="2627" y="4403"/>
                      <a:pt x="2605" y="4436"/>
                      <a:pt x="2583" y="4447"/>
                    </a:cubicBezTo>
                    <a:cubicBezTo>
                      <a:pt x="2529" y="4469"/>
                      <a:pt x="2496" y="4523"/>
                      <a:pt x="2496" y="4578"/>
                    </a:cubicBezTo>
                    <a:cubicBezTo>
                      <a:pt x="2485" y="4610"/>
                      <a:pt x="2474" y="4643"/>
                      <a:pt x="2463" y="4665"/>
                    </a:cubicBezTo>
                    <a:lnTo>
                      <a:pt x="1886" y="5570"/>
                    </a:lnTo>
                    <a:cubicBezTo>
                      <a:pt x="1875" y="5580"/>
                      <a:pt x="1864" y="5591"/>
                      <a:pt x="1853" y="5613"/>
                    </a:cubicBezTo>
                    <a:lnTo>
                      <a:pt x="1788" y="5504"/>
                    </a:lnTo>
                    <a:lnTo>
                      <a:pt x="1210" y="4676"/>
                    </a:lnTo>
                    <a:cubicBezTo>
                      <a:pt x="1188" y="4643"/>
                      <a:pt x="1167" y="4621"/>
                      <a:pt x="1145" y="4600"/>
                    </a:cubicBezTo>
                    <a:cubicBezTo>
                      <a:pt x="1134" y="4589"/>
                      <a:pt x="1112" y="4578"/>
                      <a:pt x="1101" y="4578"/>
                    </a:cubicBezTo>
                    <a:cubicBezTo>
                      <a:pt x="1145" y="4654"/>
                      <a:pt x="1199" y="4730"/>
                      <a:pt x="1254" y="4796"/>
                    </a:cubicBezTo>
                    <a:lnTo>
                      <a:pt x="1385" y="5014"/>
                    </a:lnTo>
                    <a:cubicBezTo>
                      <a:pt x="1439" y="5079"/>
                      <a:pt x="1483" y="5155"/>
                      <a:pt x="1515" y="5232"/>
                    </a:cubicBezTo>
                    <a:cubicBezTo>
                      <a:pt x="1504" y="5221"/>
                      <a:pt x="1483" y="5199"/>
                      <a:pt x="1472" y="5188"/>
                    </a:cubicBezTo>
                    <a:lnTo>
                      <a:pt x="970" y="4523"/>
                    </a:lnTo>
                    <a:cubicBezTo>
                      <a:pt x="916" y="4458"/>
                      <a:pt x="872" y="4393"/>
                      <a:pt x="818" y="4327"/>
                    </a:cubicBezTo>
                    <a:cubicBezTo>
                      <a:pt x="785" y="4284"/>
                      <a:pt x="731" y="4251"/>
                      <a:pt x="676" y="4251"/>
                    </a:cubicBezTo>
                    <a:cubicBezTo>
                      <a:pt x="611" y="4251"/>
                      <a:pt x="556" y="4229"/>
                      <a:pt x="491" y="4229"/>
                    </a:cubicBezTo>
                    <a:cubicBezTo>
                      <a:pt x="404" y="4229"/>
                      <a:pt x="317" y="4240"/>
                      <a:pt x="208" y="4251"/>
                    </a:cubicBezTo>
                    <a:cubicBezTo>
                      <a:pt x="229" y="4218"/>
                      <a:pt x="240" y="4175"/>
                      <a:pt x="262" y="4153"/>
                    </a:cubicBezTo>
                    <a:cubicBezTo>
                      <a:pt x="393" y="3957"/>
                      <a:pt x="545" y="3782"/>
                      <a:pt x="731" y="3641"/>
                    </a:cubicBezTo>
                    <a:cubicBezTo>
                      <a:pt x="872" y="3521"/>
                      <a:pt x="1036" y="3390"/>
                      <a:pt x="1167" y="3292"/>
                    </a:cubicBezTo>
                    <a:cubicBezTo>
                      <a:pt x="1286" y="3183"/>
                      <a:pt x="1417" y="3063"/>
                      <a:pt x="1537" y="2954"/>
                    </a:cubicBezTo>
                    <a:lnTo>
                      <a:pt x="1624" y="2878"/>
                    </a:lnTo>
                    <a:cubicBezTo>
                      <a:pt x="1679" y="2921"/>
                      <a:pt x="1744" y="2965"/>
                      <a:pt x="1799" y="2998"/>
                    </a:cubicBezTo>
                    <a:cubicBezTo>
                      <a:pt x="1864" y="3030"/>
                      <a:pt x="1919" y="3052"/>
                      <a:pt x="1984" y="3074"/>
                    </a:cubicBezTo>
                    <a:cubicBezTo>
                      <a:pt x="2083" y="3110"/>
                      <a:pt x="2183" y="3131"/>
                      <a:pt x="2288" y="3131"/>
                    </a:cubicBezTo>
                    <a:cubicBezTo>
                      <a:pt x="2310" y="3131"/>
                      <a:pt x="2332" y="3130"/>
                      <a:pt x="2354" y="3128"/>
                    </a:cubicBezTo>
                    <a:cubicBezTo>
                      <a:pt x="2518" y="3128"/>
                      <a:pt x="2692" y="3117"/>
                      <a:pt x="2867" y="3085"/>
                    </a:cubicBezTo>
                    <a:lnTo>
                      <a:pt x="2987" y="3052"/>
                    </a:lnTo>
                    <a:cubicBezTo>
                      <a:pt x="3063" y="3041"/>
                      <a:pt x="3106" y="3008"/>
                      <a:pt x="3106" y="2921"/>
                    </a:cubicBezTo>
                    <a:cubicBezTo>
                      <a:pt x="3096" y="2910"/>
                      <a:pt x="3117" y="2899"/>
                      <a:pt x="3117" y="2878"/>
                    </a:cubicBezTo>
                    <a:cubicBezTo>
                      <a:pt x="3281" y="2845"/>
                      <a:pt x="3466" y="2812"/>
                      <a:pt x="3630" y="2791"/>
                    </a:cubicBezTo>
                    <a:cubicBezTo>
                      <a:pt x="3793" y="2780"/>
                      <a:pt x="3967" y="2769"/>
                      <a:pt x="4131" y="2769"/>
                    </a:cubicBezTo>
                    <a:cubicBezTo>
                      <a:pt x="4144" y="2767"/>
                      <a:pt x="4158" y="2766"/>
                      <a:pt x="4172" y="2766"/>
                    </a:cubicBezTo>
                    <a:close/>
                    <a:moveTo>
                      <a:pt x="2338" y="6988"/>
                    </a:moveTo>
                    <a:cubicBezTo>
                      <a:pt x="2357" y="6988"/>
                      <a:pt x="2378" y="6998"/>
                      <a:pt x="2398" y="7008"/>
                    </a:cubicBezTo>
                    <a:cubicBezTo>
                      <a:pt x="2378" y="7041"/>
                      <a:pt x="2370" y="7054"/>
                      <a:pt x="2347" y="7054"/>
                    </a:cubicBezTo>
                    <a:cubicBezTo>
                      <a:pt x="2333" y="7054"/>
                      <a:pt x="2312" y="7049"/>
                      <a:pt x="2278" y="7041"/>
                    </a:cubicBezTo>
                    <a:cubicBezTo>
                      <a:pt x="2295" y="7000"/>
                      <a:pt x="2316" y="6988"/>
                      <a:pt x="2338" y="6988"/>
                    </a:cubicBezTo>
                    <a:close/>
                    <a:moveTo>
                      <a:pt x="3902" y="6365"/>
                    </a:moveTo>
                    <a:lnTo>
                      <a:pt x="3902" y="6365"/>
                    </a:lnTo>
                    <a:cubicBezTo>
                      <a:pt x="3891" y="6409"/>
                      <a:pt x="3880" y="6441"/>
                      <a:pt x="3880" y="6463"/>
                    </a:cubicBezTo>
                    <a:cubicBezTo>
                      <a:pt x="3880" y="6474"/>
                      <a:pt x="3869" y="6507"/>
                      <a:pt x="3880" y="6507"/>
                    </a:cubicBezTo>
                    <a:cubicBezTo>
                      <a:pt x="3946" y="6539"/>
                      <a:pt x="3924" y="6594"/>
                      <a:pt x="3924" y="6638"/>
                    </a:cubicBezTo>
                    <a:cubicBezTo>
                      <a:pt x="3935" y="6692"/>
                      <a:pt x="3935" y="6747"/>
                      <a:pt x="3935" y="6790"/>
                    </a:cubicBezTo>
                    <a:cubicBezTo>
                      <a:pt x="3935" y="6823"/>
                      <a:pt x="3924" y="6866"/>
                      <a:pt x="3913" y="6888"/>
                    </a:cubicBezTo>
                    <a:cubicBezTo>
                      <a:pt x="3815" y="6954"/>
                      <a:pt x="3728" y="7019"/>
                      <a:pt x="3640" y="7084"/>
                    </a:cubicBezTo>
                    <a:lnTo>
                      <a:pt x="3608" y="7063"/>
                    </a:lnTo>
                    <a:lnTo>
                      <a:pt x="3608" y="7063"/>
                    </a:lnTo>
                    <a:cubicBezTo>
                      <a:pt x="3621" y="6903"/>
                      <a:pt x="3663" y="6743"/>
                      <a:pt x="3717" y="6594"/>
                    </a:cubicBezTo>
                    <a:lnTo>
                      <a:pt x="3782" y="6703"/>
                    </a:lnTo>
                    <a:cubicBezTo>
                      <a:pt x="3804" y="6638"/>
                      <a:pt x="3793" y="6550"/>
                      <a:pt x="3739" y="6496"/>
                    </a:cubicBezTo>
                    <a:lnTo>
                      <a:pt x="3902" y="6365"/>
                    </a:lnTo>
                    <a:close/>
                    <a:moveTo>
                      <a:pt x="3651" y="6550"/>
                    </a:moveTo>
                    <a:cubicBezTo>
                      <a:pt x="3608" y="6768"/>
                      <a:pt x="3564" y="6964"/>
                      <a:pt x="3510" y="7161"/>
                    </a:cubicBezTo>
                    <a:lnTo>
                      <a:pt x="3488" y="7161"/>
                    </a:lnTo>
                    <a:cubicBezTo>
                      <a:pt x="3488" y="7150"/>
                      <a:pt x="3477" y="7128"/>
                      <a:pt x="3477" y="7117"/>
                    </a:cubicBezTo>
                    <a:cubicBezTo>
                      <a:pt x="3466" y="7008"/>
                      <a:pt x="3455" y="6910"/>
                      <a:pt x="3455" y="6812"/>
                    </a:cubicBezTo>
                    <a:cubicBezTo>
                      <a:pt x="3444" y="6757"/>
                      <a:pt x="3444" y="6714"/>
                      <a:pt x="3390" y="6714"/>
                    </a:cubicBezTo>
                    <a:cubicBezTo>
                      <a:pt x="3401" y="6866"/>
                      <a:pt x="3422" y="7008"/>
                      <a:pt x="3433" y="7150"/>
                    </a:cubicBezTo>
                    <a:cubicBezTo>
                      <a:pt x="3433" y="7204"/>
                      <a:pt x="3433" y="7248"/>
                      <a:pt x="3357" y="7270"/>
                    </a:cubicBezTo>
                    <a:lnTo>
                      <a:pt x="3357" y="7117"/>
                    </a:lnTo>
                    <a:lnTo>
                      <a:pt x="3292" y="7193"/>
                    </a:lnTo>
                    <a:cubicBezTo>
                      <a:pt x="3281" y="7128"/>
                      <a:pt x="3292" y="7084"/>
                      <a:pt x="3281" y="7030"/>
                    </a:cubicBezTo>
                    <a:cubicBezTo>
                      <a:pt x="3270" y="6986"/>
                      <a:pt x="3270" y="6932"/>
                      <a:pt x="3270" y="6888"/>
                    </a:cubicBezTo>
                    <a:cubicBezTo>
                      <a:pt x="3270" y="6850"/>
                      <a:pt x="3245" y="6821"/>
                      <a:pt x="3210" y="6821"/>
                    </a:cubicBezTo>
                    <a:cubicBezTo>
                      <a:pt x="3205" y="6821"/>
                      <a:pt x="3199" y="6821"/>
                      <a:pt x="3194" y="6823"/>
                    </a:cubicBezTo>
                    <a:lnTo>
                      <a:pt x="3390" y="6714"/>
                    </a:lnTo>
                    <a:lnTo>
                      <a:pt x="3651" y="6550"/>
                    </a:lnTo>
                    <a:close/>
                    <a:moveTo>
                      <a:pt x="3194" y="6823"/>
                    </a:moveTo>
                    <a:lnTo>
                      <a:pt x="3139" y="7291"/>
                    </a:lnTo>
                    <a:lnTo>
                      <a:pt x="3106" y="7291"/>
                    </a:lnTo>
                    <a:lnTo>
                      <a:pt x="3106" y="6899"/>
                    </a:lnTo>
                    <a:cubicBezTo>
                      <a:pt x="3117" y="6856"/>
                      <a:pt x="3150" y="6834"/>
                      <a:pt x="3194" y="6823"/>
                    </a:cubicBezTo>
                    <a:close/>
                    <a:moveTo>
                      <a:pt x="3226" y="7193"/>
                    </a:moveTo>
                    <a:lnTo>
                      <a:pt x="3226" y="7193"/>
                    </a:lnTo>
                    <a:cubicBezTo>
                      <a:pt x="3237" y="7259"/>
                      <a:pt x="3259" y="7324"/>
                      <a:pt x="3205" y="7379"/>
                    </a:cubicBezTo>
                    <a:cubicBezTo>
                      <a:pt x="3194" y="7313"/>
                      <a:pt x="3194" y="7248"/>
                      <a:pt x="3226" y="7193"/>
                    </a:cubicBezTo>
                    <a:close/>
                    <a:moveTo>
                      <a:pt x="3052" y="6888"/>
                    </a:moveTo>
                    <a:lnTo>
                      <a:pt x="3041" y="6899"/>
                    </a:lnTo>
                    <a:cubicBezTo>
                      <a:pt x="3030" y="7019"/>
                      <a:pt x="3019" y="7128"/>
                      <a:pt x="3019" y="7226"/>
                    </a:cubicBezTo>
                    <a:lnTo>
                      <a:pt x="2987" y="7226"/>
                    </a:lnTo>
                    <a:lnTo>
                      <a:pt x="2987" y="7052"/>
                    </a:lnTo>
                    <a:cubicBezTo>
                      <a:pt x="2987" y="7030"/>
                      <a:pt x="2976" y="7019"/>
                      <a:pt x="2965" y="6997"/>
                    </a:cubicBezTo>
                    <a:cubicBezTo>
                      <a:pt x="2943" y="7019"/>
                      <a:pt x="2910" y="7030"/>
                      <a:pt x="2910" y="7052"/>
                    </a:cubicBezTo>
                    <a:cubicBezTo>
                      <a:pt x="2899" y="7117"/>
                      <a:pt x="2899" y="7193"/>
                      <a:pt x="2878" y="7270"/>
                    </a:cubicBezTo>
                    <a:cubicBezTo>
                      <a:pt x="2856" y="7346"/>
                      <a:pt x="2845" y="7411"/>
                      <a:pt x="2823" y="7488"/>
                    </a:cubicBezTo>
                    <a:lnTo>
                      <a:pt x="2801" y="7488"/>
                    </a:lnTo>
                    <a:cubicBezTo>
                      <a:pt x="2790" y="7444"/>
                      <a:pt x="2779" y="7411"/>
                      <a:pt x="2779" y="7368"/>
                    </a:cubicBezTo>
                    <a:lnTo>
                      <a:pt x="2779" y="7073"/>
                    </a:lnTo>
                    <a:cubicBezTo>
                      <a:pt x="2769" y="7041"/>
                      <a:pt x="2801" y="6997"/>
                      <a:pt x="2845" y="6975"/>
                    </a:cubicBezTo>
                    <a:cubicBezTo>
                      <a:pt x="2910" y="6954"/>
                      <a:pt x="2965" y="6932"/>
                      <a:pt x="3052" y="6888"/>
                    </a:cubicBezTo>
                    <a:close/>
                    <a:moveTo>
                      <a:pt x="456" y="4256"/>
                    </a:moveTo>
                    <a:cubicBezTo>
                      <a:pt x="529" y="4256"/>
                      <a:pt x="600" y="4275"/>
                      <a:pt x="665" y="4316"/>
                    </a:cubicBezTo>
                    <a:cubicBezTo>
                      <a:pt x="763" y="4371"/>
                      <a:pt x="851" y="4447"/>
                      <a:pt x="916" y="4545"/>
                    </a:cubicBezTo>
                    <a:cubicBezTo>
                      <a:pt x="1123" y="4818"/>
                      <a:pt x="1330" y="5090"/>
                      <a:pt x="1548" y="5362"/>
                    </a:cubicBezTo>
                    <a:cubicBezTo>
                      <a:pt x="1592" y="5428"/>
                      <a:pt x="1646" y="5482"/>
                      <a:pt x="1711" y="5548"/>
                    </a:cubicBezTo>
                    <a:cubicBezTo>
                      <a:pt x="1755" y="5591"/>
                      <a:pt x="1788" y="5646"/>
                      <a:pt x="1820" y="5711"/>
                    </a:cubicBezTo>
                    <a:cubicBezTo>
                      <a:pt x="1853" y="5766"/>
                      <a:pt x="1908" y="5820"/>
                      <a:pt x="1962" y="5875"/>
                    </a:cubicBezTo>
                    <a:lnTo>
                      <a:pt x="1984" y="5853"/>
                    </a:lnTo>
                    <a:cubicBezTo>
                      <a:pt x="1973" y="5820"/>
                      <a:pt x="1962" y="5798"/>
                      <a:pt x="1940" y="5766"/>
                    </a:cubicBezTo>
                    <a:cubicBezTo>
                      <a:pt x="1919" y="5733"/>
                      <a:pt x="1919" y="5679"/>
                      <a:pt x="1940" y="5646"/>
                    </a:cubicBezTo>
                    <a:cubicBezTo>
                      <a:pt x="2028" y="5515"/>
                      <a:pt x="2115" y="5406"/>
                      <a:pt x="2202" y="5264"/>
                    </a:cubicBezTo>
                    <a:cubicBezTo>
                      <a:pt x="2289" y="5123"/>
                      <a:pt x="2387" y="4970"/>
                      <a:pt x="2474" y="4839"/>
                    </a:cubicBezTo>
                    <a:lnTo>
                      <a:pt x="2540" y="4741"/>
                    </a:lnTo>
                    <a:cubicBezTo>
                      <a:pt x="2638" y="4927"/>
                      <a:pt x="2790" y="5068"/>
                      <a:pt x="2976" y="5145"/>
                    </a:cubicBezTo>
                    <a:cubicBezTo>
                      <a:pt x="2965" y="5188"/>
                      <a:pt x="2965" y="5232"/>
                      <a:pt x="2954" y="5264"/>
                    </a:cubicBezTo>
                    <a:cubicBezTo>
                      <a:pt x="2845" y="5526"/>
                      <a:pt x="2747" y="5787"/>
                      <a:pt x="2649" y="6049"/>
                    </a:cubicBezTo>
                    <a:cubicBezTo>
                      <a:pt x="2627" y="6093"/>
                      <a:pt x="2627" y="6158"/>
                      <a:pt x="2551" y="6180"/>
                    </a:cubicBezTo>
                    <a:cubicBezTo>
                      <a:pt x="2540" y="6191"/>
                      <a:pt x="2529" y="6234"/>
                      <a:pt x="2518" y="6256"/>
                    </a:cubicBezTo>
                    <a:cubicBezTo>
                      <a:pt x="2420" y="6518"/>
                      <a:pt x="2300" y="6779"/>
                      <a:pt x="2137" y="7008"/>
                    </a:cubicBezTo>
                    <a:cubicBezTo>
                      <a:pt x="2071" y="7095"/>
                      <a:pt x="1995" y="7182"/>
                      <a:pt x="1919" y="7259"/>
                    </a:cubicBezTo>
                    <a:cubicBezTo>
                      <a:pt x="1853" y="7302"/>
                      <a:pt x="1777" y="7346"/>
                      <a:pt x="1711" y="7379"/>
                    </a:cubicBezTo>
                    <a:lnTo>
                      <a:pt x="1755" y="7400"/>
                    </a:lnTo>
                    <a:lnTo>
                      <a:pt x="1635" y="7433"/>
                    </a:lnTo>
                    <a:lnTo>
                      <a:pt x="1766" y="7466"/>
                    </a:lnTo>
                    <a:cubicBezTo>
                      <a:pt x="1753" y="7491"/>
                      <a:pt x="1737" y="7502"/>
                      <a:pt x="1719" y="7502"/>
                    </a:cubicBezTo>
                    <a:cubicBezTo>
                      <a:pt x="1706" y="7502"/>
                      <a:pt x="1692" y="7497"/>
                      <a:pt x="1679" y="7488"/>
                    </a:cubicBezTo>
                    <a:cubicBezTo>
                      <a:pt x="1624" y="7444"/>
                      <a:pt x="1581" y="7411"/>
                      <a:pt x="1526" y="7368"/>
                    </a:cubicBezTo>
                    <a:cubicBezTo>
                      <a:pt x="1297" y="7128"/>
                      <a:pt x="1090" y="6866"/>
                      <a:pt x="905" y="6594"/>
                    </a:cubicBezTo>
                    <a:cubicBezTo>
                      <a:pt x="687" y="6267"/>
                      <a:pt x="491" y="5929"/>
                      <a:pt x="338" y="5570"/>
                    </a:cubicBezTo>
                    <a:cubicBezTo>
                      <a:pt x="295" y="5471"/>
                      <a:pt x="251" y="5373"/>
                      <a:pt x="218" y="5275"/>
                    </a:cubicBezTo>
                    <a:cubicBezTo>
                      <a:pt x="109" y="5025"/>
                      <a:pt x="77" y="4741"/>
                      <a:pt x="120" y="4480"/>
                    </a:cubicBezTo>
                    <a:cubicBezTo>
                      <a:pt x="142" y="4393"/>
                      <a:pt x="197" y="4327"/>
                      <a:pt x="273" y="4294"/>
                    </a:cubicBezTo>
                    <a:cubicBezTo>
                      <a:pt x="333" y="4269"/>
                      <a:pt x="395" y="4256"/>
                      <a:pt x="456" y="4256"/>
                    </a:cubicBezTo>
                    <a:close/>
                    <a:moveTo>
                      <a:pt x="2910" y="7444"/>
                    </a:moveTo>
                    <a:lnTo>
                      <a:pt x="2910" y="7444"/>
                    </a:lnTo>
                    <a:cubicBezTo>
                      <a:pt x="2943" y="7466"/>
                      <a:pt x="2932" y="7520"/>
                      <a:pt x="2899" y="7542"/>
                    </a:cubicBezTo>
                    <a:lnTo>
                      <a:pt x="2910" y="7444"/>
                    </a:lnTo>
                    <a:close/>
                    <a:moveTo>
                      <a:pt x="2725" y="7575"/>
                    </a:moveTo>
                    <a:lnTo>
                      <a:pt x="2725" y="7575"/>
                    </a:lnTo>
                    <a:cubicBezTo>
                      <a:pt x="2717" y="7621"/>
                      <a:pt x="2693" y="7635"/>
                      <a:pt x="2664" y="7635"/>
                    </a:cubicBezTo>
                    <a:cubicBezTo>
                      <a:pt x="2652" y="7635"/>
                      <a:pt x="2640" y="7632"/>
                      <a:pt x="2627" y="7629"/>
                    </a:cubicBezTo>
                    <a:lnTo>
                      <a:pt x="2725" y="7575"/>
                    </a:lnTo>
                    <a:close/>
                    <a:moveTo>
                      <a:pt x="2638" y="7063"/>
                    </a:moveTo>
                    <a:cubicBezTo>
                      <a:pt x="2638" y="7270"/>
                      <a:pt x="2605" y="7477"/>
                      <a:pt x="2540" y="7673"/>
                    </a:cubicBezTo>
                    <a:lnTo>
                      <a:pt x="2507" y="7673"/>
                    </a:lnTo>
                    <a:cubicBezTo>
                      <a:pt x="2485" y="7618"/>
                      <a:pt x="2463" y="7564"/>
                      <a:pt x="2453" y="7499"/>
                    </a:cubicBezTo>
                    <a:cubicBezTo>
                      <a:pt x="2442" y="7400"/>
                      <a:pt x="2442" y="7281"/>
                      <a:pt x="2442" y="7172"/>
                    </a:cubicBezTo>
                    <a:cubicBezTo>
                      <a:pt x="2431" y="7139"/>
                      <a:pt x="2463" y="7095"/>
                      <a:pt x="2507" y="7095"/>
                    </a:cubicBezTo>
                    <a:lnTo>
                      <a:pt x="2638" y="7063"/>
                    </a:lnTo>
                    <a:close/>
                    <a:moveTo>
                      <a:pt x="2213" y="7052"/>
                    </a:moveTo>
                    <a:lnTo>
                      <a:pt x="2387" y="7128"/>
                    </a:lnTo>
                    <a:cubicBezTo>
                      <a:pt x="2387" y="7302"/>
                      <a:pt x="2398" y="7477"/>
                      <a:pt x="2398" y="7662"/>
                    </a:cubicBezTo>
                    <a:cubicBezTo>
                      <a:pt x="2354" y="7542"/>
                      <a:pt x="2387" y="7400"/>
                      <a:pt x="2322" y="7291"/>
                    </a:cubicBezTo>
                    <a:lnTo>
                      <a:pt x="2300" y="7291"/>
                    </a:lnTo>
                    <a:lnTo>
                      <a:pt x="2300" y="7411"/>
                    </a:lnTo>
                    <a:cubicBezTo>
                      <a:pt x="2300" y="7488"/>
                      <a:pt x="2311" y="7553"/>
                      <a:pt x="2311" y="7618"/>
                    </a:cubicBezTo>
                    <a:cubicBezTo>
                      <a:pt x="2311" y="7651"/>
                      <a:pt x="2311" y="7684"/>
                      <a:pt x="2267" y="7684"/>
                    </a:cubicBezTo>
                    <a:cubicBezTo>
                      <a:pt x="2245" y="7673"/>
                      <a:pt x="2224" y="7651"/>
                      <a:pt x="2213" y="7629"/>
                    </a:cubicBezTo>
                    <a:cubicBezTo>
                      <a:pt x="2202" y="7575"/>
                      <a:pt x="2191" y="7509"/>
                      <a:pt x="2180" y="7455"/>
                    </a:cubicBezTo>
                    <a:cubicBezTo>
                      <a:pt x="2180" y="7357"/>
                      <a:pt x="2169" y="7259"/>
                      <a:pt x="2169" y="7161"/>
                    </a:cubicBezTo>
                    <a:cubicBezTo>
                      <a:pt x="2169" y="7128"/>
                      <a:pt x="2191" y="7084"/>
                      <a:pt x="2213" y="7052"/>
                    </a:cubicBezTo>
                    <a:close/>
                    <a:moveTo>
                      <a:pt x="3085" y="1"/>
                    </a:moveTo>
                    <a:lnTo>
                      <a:pt x="3085" y="1"/>
                    </a:lnTo>
                    <a:cubicBezTo>
                      <a:pt x="3139" y="55"/>
                      <a:pt x="3150" y="142"/>
                      <a:pt x="3106" y="219"/>
                    </a:cubicBezTo>
                    <a:cubicBezTo>
                      <a:pt x="3096" y="240"/>
                      <a:pt x="3074" y="273"/>
                      <a:pt x="3052" y="306"/>
                    </a:cubicBezTo>
                    <a:cubicBezTo>
                      <a:pt x="2899" y="513"/>
                      <a:pt x="2671" y="654"/>
                      <a:pt x="2409" y="698"/>
                    </a:cubicBezTo>
                    <a:cubicBezTo>
                      <a:pt x="2365" y="698"/>
                      <a:pt x="2322" y="720"/>
                      <a:pt x="2289" y="742"/>
                    </a:cubicBezTo>
                    <a:cubicBezTo>
                      <a:pt x="2323" y="747"/>
                      <a:pt x="2355" y="749"/>
                      <a:pt x="2387" y="749"/>
                    </a:cubicBezTo>
                    <a:cubicBezTo>
                      <a:pt x="2553" y="749"/>
                      <a:pt x="2702" y="684"/>
                      <a:pt x="2867" y="611"/>
                    </a:cubicBezTo>
                    <a:lnTo>
                      <a:pt x="2867" y="611"/>
                    </a:lnTo>
                    <a:cubicBezTo>
                      <a:pt x="2867" y="644"/>
                      <a:pt x="2856" y="676"/>
                      <a:pt x="2834" y="709"/>
                    </a:cubicBezTo>
                    <a:cubicBezTo>
                      <a:pt x="2814" y="745"/>
                      <a:pt x="2786" y="754"/>
                      <a:pt x="2755" y="754"/>
                    </a:cubicBezTo>
                    <a:cubicBezTo>
                      <a:pt x="2719" y="754"/>
                      <a:pt x="2679" y="742"/>
                      <a:pt x="2638" y="742"/>
                    </a:cubicBezTo>
                    <a:cubicBezTo>
                      <a:pt x="2665" y="787"/>
                      <a:pt x="2715" y="810"/>
                      <a:pt x="2762" y="810"/>
                    </a:cubicBezTo>
                    <a:cubicBezTo>
                      <a:pt x="2772" y="810"/>
                      <a:pt x="2781" y="809"/>
                      <a:pt x="2790" y="807"/>
                    </a:cubicBezTo>
                    <a:cubicBezTo>
                      <a:pt x="2899" y="796"/>
                      <a:pt x="2943" y="731"/>
                      <a:pt x="2910" y="622"/>
                    </a:cubicBezTo>
                    <a:cubicBezTo>
                      <a:pt x="2921" y="600"/>
                      <a:pt x="2921" y="578"/>
                      <a:pt x="2932" y="556"/>
                    </a:cubicBezTo>
                    <a:cubicBezTo>
                      <a:pt x="2954" y="567"/>
                      <a:pt x="2976" y="567"/>
                      <a:pt x="2987" y="578"/>
                    </a:cubicBezTo>
                    <a:cubicBezTo>
                      <a:pt x="3074" y="665"/>
                      <a:pt x="3172" y="763"/>
                      <a:pt x="3259" y="851"/>
                    </a:cubicBezTo>
                    <a:cubicBezTo>
                      <a:pt x="3303" y="883"/>
                      <a:pt x="3335" y="916"/>
                      <a:pt x="3379" y="949"/>
                    </a:cubicBezTo>
                    <a:cubicBezTo>
                      <a:pt x="3324" y="992"/>
                      <a:pt x="3248" y="960"/>
                      <a:pt x="3194" y="1014"/>
                    </a:cubicBezTo>
                    <a:cubicBezTo>
                      <a:pt x="3222" y="1020"/>
                      <a:pt x="3250" y="1022"/>
                      <a:pt x="3278" y="1022"/>
                    </a:cubicBezTo>
                    <a:cubicBezTo>
                      <a:pt x="3358" y="1022"/>
                      <a:pt x="3437" y="1000"/>
                      <a:pt x="3510" y="960"/>
                    </a:cubicBezTo>
                    <a:cubicBezTo>
                      <a:pt x="3357" y="872"/>
                      <a:pt x="3215" y="753"/>
                      <a:pt x="3096" y="622"/>
                    </a:cubicBezTo>
                    <a:lnTo>
                      <a:pt x="3390" y="317"/>
                    </a:lnTo>
                    <a:cubicBezTo>
                      <a:pt x="3401" y="349"/>
                      <a:pt x="3422" y="371"/>
                      <a:pt x="3444" y="393"/>
                    </a:cubicBezTo>
                    <a:cubicBezTo>
                      <a:pt x="3553" y="556"/>
                      <a:pt x="3630" y="731"/>
                      <a:pt x="3673" y="916"/>
                    </a:cubicBezTo>
                    <a:cubicBezTo>
                      <a:pt x="3717" y="1090"/>
                      <a:pt x="3706" y="1276"/>
                      <a:pt x="3651" y="1450"/>
                    </a:cubicBezTo>
                    <a:cubicBezTo>
                      <a:pt x="3564" y="1657"/>
                      <a:pt x="3433" y="1853"/>
                      <a:pt x="3270" y="2028"/>
                    </a:cubicBezTo>
                    <a:cubicBezTo>
                      <a:pt x="3248" y="2049"/>
                      <a:pt x="3226" y="2071"/>
                      <a:pt x="3183" y="2082"/>
                    </a:cubicBezTo>
                    <a:cubicBezTo>
                      <a:pt x="3150" y="2088"/>
                      <a:pt x="3117" y="2090"/>
                      <a:pt x="3085" y="2090"/>
                    </a:cubicBezTo>
                    <a:cubicBezTo>
                      <a:pt x="3052" y="2090"/>
                      <a:pt x="3019" y="2088"/>
                      <a:pt x="2987" y="2082"/>
                    </a:cubicBezTo>
                    <a:cubicBezTo>
                      <a:pt x="2969" y="2077"/>
                      <a:pt x="2954" y="2075"/>
                      <a:pt x="2939" y="2075"/>
                    </a:cubicBezTo>
                    <a:cubicBezTo>
                      <a:pt x="2890" y="2075"/>
                      <a:pt x="2852" y="2100"/>
                      <a:pt x="2801" y="2126"/>
                    </a:cubicBezTo>
                    <a:cubicBezTo>
                      <a:pt x="2910" y="2169"/>
                      <a:pt x="2954" y="2278"/>
                      <a:pt x="2921" y="2387"/>
                    </a:cubicBezTo>
                    <a:cubicBezTo>
                      <a:pt x="2660" y="2376"/>
                      <a:pt x="2398" y="2300"/>
                      <a:pt x="2169" y="2180"/>
                    </a:cubicBezTo>
                    <a:cubicBezTo>
                      <a:pt x="2169" y="2169"/>
                      <a:pt x="2180" y="2158"/>
                      <a:pt x="2180" y="2148"/>
                    </a:cubicBezTo>
                    <a:cubicBezTo>
                      <a:pt x="2289" y="1973"/>
                      <a:pt x="2376" y="1777"/>
                      <a:pt x="2420" y="1581"/>
                    </a:cubicBezTo>
                    <a:cubicBezTo>
                      <a:pt x="2442" y="1548"/>
                      <a:pt x="2453" y="1515"/>
                      <a:pt x="2474" y="1483"/>
                    </a:cubicBezTo>
                    <a:cubicBezTo>
                      <a:pt x="2398" y="1428"/>
                      <a:pt x="2507" y="1319"/>
                      <a:pt x="2431" y="1243"/>
                    </a:cubicBezTo>
                    <a:lnTo>
                      <a:pt x="2398" y="1243"/>
                    </a:lnTo>
                    <a:cubicBezTo>
                      <a:pt x="2392" y="1243"/>
                      <a:pt x="2386" y="1244"/>
                      <a:pt x="2380" y="1244"/>
                    </a:cubicBezTo>
                    <a:cubicBezTo>
                      <a:pt x="2257" y="1244"/>
                      <a:pt x="2158" y="1139"/>
                      <a:pt x="2158" y="1014"/>
                    </a:cubicBezTo>
                    <a:cubicBezTo>
                      <a:pt x="2158" y="949"/>
                      <a:pt x="2158" y="872"/>
                      <a:pt x="2224" y="851"/>
                    </a:cubicBezTo>
                    <a:cubicBezTo>
                      <a:pt x="2230" y="848"/>
                      <a:pt x="2237" y="847"/>
                      <a:pt x="2244" y="847"/>
                    </a:cubicBezTo>
                    <a:cubicBezTo>
                      <a:pt x="2291" y="847"/>
                      <a:pt x="2335" y="908"/>
                      <a:pt x="2354" y="927"/>
                    </a:cubicBezTo>
                    <a:cubicBezTo>
                      <a:pt x="2372" y="936"/>
                      <a:pt x="2382" y="966"/>
                      <a:pt x="2414" y="966"/>
                    </a:cubicBezTo>
                    <a:cubicBezTo>
                      <a:pt x="2422" y="966"/>
                      <a:pt x="2431" y="964"/>
                      <a:pt x="2442" y="960"/>
                    </a:cubicBezTo>
                    <a:cubicBezTo>
                      <a:pt x="2420" y="927"/>
                      <a:pt x="2398" y="894"/>
                      <a:pt x="2365" y="862"/>
                    </a:cubicBezTo>
                    <a:cubicBezTo>
                      <a:pt x="2337" y="819"/>
                      <a:pt x="2291" y="795"/>
                      <a:pt x="2244" y="795"/>
                    </a:cubicBezTo>
                    <a:cubicBezTo>
                      <a:pt x="2218" y="795"/>
                      <a:pt x="2192" y="803"/>
                      <a:pt x="2169" y="818"/>
                    </a:cubicBezTo>
                    <a:cubicBezTo>
                      <a:pt x="2104" y="840"/>
                      <a:pt x="2060" y="905"/>
                      <a:pt x="2060" y="981"/>
                    </a:cubicBezTo>
                    <a:cubicBezTo>
                      <a:pt x="2071" y="1134"/>
                      <a:pt x="2169" y="1254"/>
                      <a:pt x="2322" y="1287"/>
                    </a:cubicBezTo>
                    <a:cubicBezTo>
                      <a:pt x="2354" y="1297"/>
                      <a:pt x="2376" y="1308"/>
                      <a:pt x="2420" y="1308"/>
                    </a:cubicBezTo>
                    <a:cubicBezTo>
                      <a:pt x="2409" y="1341"/>
                      <a:pt x="2398" y="1363"/>
                      <a:pt x="2398" y="1396"/>
                    </a:cubicBezTo>
                    <a:cubicBezTo>
                      <a:pt x="2391" y="1462"/>
                      <a:pt x="2378" y="1488"/>
                      <a:pt x="2341" y="1488"/>
                    </a:cubicBezTo>
                    <a:cubicBezTo>
                      <a:pt x="2323" y="1488"/>
                      <a:pt x="2299" y="1482"/>
                      <a:pt x="2267" y="1472"/>
                    </a:cubicBezTo>
                    <a:lnTo>
                      <a:pt x="2213" y="1450"/>
                    </a:lnTo>
                    <a:cubicBezTo>
                      <a:pt x="1962" y="1330"/>
                      <a:pt x="1810" y="1047"/>
                      <a:pt x="1842" y="763"/>
                    </a:cubicBezTo>
                    <a:cubicBezTo>
                      <a:pt x="1842" y="731"/>
                      <a:pt x="1864" y="698"/>
                      <a:pt x="1886" y="687"/>
                    </a:cubicBezTo>
                    <a:cubicBezTo>
                      <a:pt x="2017" y="589"/>
                      <a:pt x="2137" y="502"/>
                      <a:pt x="2278" y="415"/>
                    </a:cubicBezTo>
                    <a:lnTo>
                      <a:pt x="2344" y="371"/>
                    </a:lnTo>
                    <a:lnTo>
                      <a:pt x="2344" y="360"/>
                    </a:lnTo>
                    <a:lnTo>
                      <a:pt x="2235" y="393"/>
                    </a:lnTo>
                    <a:cubicBezTo>
                      <a:pt x="2474" y="229"/>
                      <a:pt x="2747" y="120"/>
                      <a:pt x="3041" y="77"/>
                    </a:cubicBezTo>
                    <a:cubicBezTo>
                      <a:pt x="3018" y="69"/>
                      <a:pt x="3000" y="61"/>
                      <a:pt x="2984" y="61"/>
                    </a:cubicBezTo>
                    <a:cubicBezTo>
                      <a:pt x="2978" y="61"/>
                      <a:pt x="2971" y="63"/>
                      <a:pt x="2965" y="66"/>
                    </a:cubicBezTo>
                    <a:cubicBezTo>
                      <a:pt x="2921" y="66"/>
                      <a:pt x="2878" y="66"/>
                      <a:pt x="2834" y="77"/>
                    </a:cubicBezTo>
                    <a:cubicBezTo>
                      <a:pt x="2540" y="131"/>
                      <a:pt x="2256" y="251"/>
                      <a:pt x="2017" y="437"/>
                    </a:cubicBezTo>
                    <a:cubicBezTo>
                      <a:pt x="1995" y="458"/>
                      <a:pt x="1962" y="480"/>
                      <a:pt x="1929" y="491"/>
                    </a:cubicBezTo>
                    <a:cubicBezTo>
                      <a:pt x="1864" y="513"/>
                      <a:pt x="1820" y="567"/>
                      <a:pt x="1810" y="644"/>
                    </a:cubicBezTo>
                    <a:cubicBezTo>
                      <a:pt x="1744" y="894"/>
                      <a:pt x="1799" y="1156"/>
                      <a:pt x="1962" y="1363"/>
                    </a:cubicBezTo>
                    <a:cubicBezTo>
                      <a:pt x="2017" y="1450"/>
                      <a:pt x="2115" y="1505"/>
                      <a:pt x="2213" y="1526"/>
                    </a:cubicBezTo>
                    <a:lnTo>
                      <a:pt x="2354" y="1526"/>
                    </a:lnTo>
                    <a:cubicBezTo>
                      <a:pt x="2354" y="1635"/>
                      <a:pt x="2322" y="1755"/>
                      <a:pt x="2256" y="1853"/>
                    </a:cubicBezTo>
                    <a:cubicBezTo>
                      <a:pt x="2158" y="2006"/>
                      <a:pt x="2049" y="2148"/>
                      <a:pt x="1962" y="2311"/>
                    </a:cubicBezTo>
                    <a:cubicBezTo>
                      <a:pt x="1820" y="2551"/>
                      <a:pt x="1646" y="2780"/>
                      <a:pt x="1450" y="2976"/>
                    </a:cubicBezTo>
                    <a:cubicBezTo>
                      <a:pt x="1286" y="3128"/>
                      <a:pt x="1112" y="3270"/>
                      <a:pt x="927" y="3390"/>
                    </a:cubicBezTo>
                    <a:cubicBezTo>
                      <a:pt x="720" y="3521"/>
                      <a:pt x="524" y="3673"/>
                      <a:pt x="349" y="3837"/>
                    </a:cubicBezTo>
                    <a:cubicBezTo>
                      <a:pt x="327" y="3848"/>
                      <a:pt x="317" y="3859"/>
                      <a:pt x="306" y="3869"/>
                    </a:cubicBezTo>
                    <a:lnTo>
                      <a:pt x="295" y="3859"/>
                    </a:lnTo>
                    <a:lnTo>
                      <a:pt x="415" y="3684"/>
                    </a:lnTo>
                    <a:lnTo>
                      <a:pt x="415" y="3684"/>
                    </a:lnTo>
                    <a:cubicBezTo>
                      <a:pt x="317" y="3717"/>
                      <a:pt x="317" y="3717"/>
                      <a:pt x="284" y="3771"/>
                    </a:cubicBezTo>
                    <a:cubicBezTo>
                      <a:pt x="55" y="4066"/>
                      <a:pt x="33" y="4414"/>
                      <a:pt x="11" y="4763"/>
                    </a:cubicBezTo>
                    <a:cubicBezTo>
                      <a:pt x="0" y="4774"/>
                      <a:pt x="0" y="4785"/>
                      <a:pt x="11" y="4796"/>
                    </a:cubicBezTo>
                    <a:cubicBezTo>
                      <a:pt x="33" y="4992"/>
                      <a:pt x="88" y="5177"/>
                      <a:pt x="164" y="5362"/>
                    </a:cubicBezTo>
                    <a:cubicBezTo>
                      <a:pt x="273" y="5570"/>
                      <a:pt x="360" y="5787"/>
                      <a:pt x="458" y="5995"/>
                    </a:cubicBezTo>
                    <a:cubicBezTo>
                      <a:pt x="633" y="6376"/>
                      <a:pt x="851" y="6747"/>
                      <a:pt x="1112" y="7095"/>
                    </a:cubicBezTo>
                    <a:cubicBezTo>
                      <a:pt x="1156" y="7161"/>
                      <a:pt x="1221" y="7226"/>
                      <a:pt x="1286" y="7291"/>
                    </a:cubicBezTo>
                    <a:lnTo>
                      <a:pt x="1308" y="7291"/>
                    </a:lnTo>
                    <a:lnTo>
                      <a:pt x="1276" y="7215"/>
                    </a:lnTo>
                    <a:lnTo>
                      <a:pt x="1276" y="7215"/>
                    </a:lnTo>
                    <a:cubicBezTo>
                      <a:pt x="1330" y="7259"/>
                      <a:pt x="1374" y="7291"/>
                      <a:pt x="1417" y="7346"/>
                    </a:cubicBezTo>
                    <a:cubicBezTo>
                      <a:pt x="1483" y="7422"/>
                      <a:pt x="1602" y="7444"/>
                      <a:pt x="1635" y="7564"/>
                    </a:cubicBezTo>
                    <a:cubicBezTo>
                      <a:pt x="1635" y="7575"/>
                      <a:pt x="1668" y="7575"/>
                      <a:pt x="1679" y="7575"/>
                    </a:cubicBezTo>
                    <a:cubicBezTo>
                      <a:pt x="1722" y="7564"/>
                      <a:pt x="1766" y="7553"/>
                      <a:pt x="1799" y="7531"/>
                    </a:cubicBezTo>
                    <a:cubicBezTo>
                      <a:pt x="1864" y="7477"/>
                      <a:pt x="1919" y="7433"/>
                      <a:pt x="1962" y="7379"/>
                    </a:cubicBezTo>
                    <a:lnTo>
                      <a:pt x="2049" y="7291"/>
                    </a:lnTo>
                    <a:cubicBezTo>
                      <a:pt x="2060" y="7324"/>
                      <a:pt x="2071" y="7346"/>
                      <a:pt x="2071" y="7368"/>
                    </a:cubicBezTo>
                    <a:cubicBezTo>
                      <a:pt x="2082" y="7466"/>
                      <a:pt x="2104" y="7564"/>
                      <a:pt x="2126" y="7662"/>
                    </a:cubicBezTo>
                    <a:cubicBezTo>
                      <a:pt x="2126" y="7727"/>
                      <a:pt x="2158" y="7793"/>
                      <a:pt x="2224" y="7825"/>
                    </a:cubicBezTo>
                    <a:cubicBezTo>
                      <a:pt x="2224" y="7796"/>
                      <a:pt x="2215" y="7748"/>
                      <a:pt x="2271" y="7748"/>
                    </a:cubicBezTo>
                    <a:cubicBezTo>
                      <a:pt x="2276" y="7748"/>
                      <a:pt x="2282" y="7748"/>
                      <a:pt x="2289" y="7749"/>
                    </a:cubicBezTo>
                    <a:cubicBezTo>
                      <a:pt x="2300" y="7749"/>
                      <a:pt x="2322" y="7771"/>
                      <a:pt x="2322" y="7782"/>
                    </a:cubicBezTo>
                    <a:cubicBezTo>
                      <a:pt x="2314" y="7821"/>
                      <a:pt x="2284" y="7826"/>
                      <a:pt x="2256" y="7826"/>
                    </a:cubicBezTo>
                    <a:cubicBezTo>
                      <a:pt x="2244" y="7826"/>
                      <a:pt x="2233" y="7825"/>
                      <a:pt x="2224" y="7825"/>
                    </a:cubicBezTo>
                    <a:lnTo>
                      <a:pt x="2322" y="7869"/>
                    </a:lnTo>
                    <a:cubicBezTo>
                      <a:pt x="2333" y="7891"/>
                      <a:pt x="2333" y="7924"/>
                      <a:pt x="2333" y="7945"/>
                    </a:cubicBezTo>
                    <a:cubicBezTo>
                      <a:pt x="2344" y="8120"/>
                      <a:pt x="2365" y="8305"/>
                      <a:pt x="2376" y="8490"/>
                    </a:cubicBezTo>
                    <a:cubicBezTo>
                      <a:pt x="2409" y="8850"/>
                      <a:pt x="2442" y="9220"/>
                      <a:pt x="2474" y="9580"/>
                    </a:cubicBezTo>
                    <a:cubicBezTo>
                      <a:pt x="2518" y="9940"/>
                      <a:pt x="2551" y="10299"/>
                      <a:pt x="2594" y="10659"/>
                    </a:cubicBezTo>
                    <a:cubicBezTo>
                      <a:pt x="2649" y="11062"/>
                      <a:pt x="2692" y="11476"/>
                      <a:pt x="2747" y="11880"/>
                    </a:cubicBezTo>
                    <a:cubicBezTo>
                      <a:pt x="2758" y="11923"/>
                      <a:pt x="2747" y="11967"/>
                      <a:pt x="2714" y="11989"/>
                    </a:cubicBezTo>
                    <a:cubicBezTo>
                      <a:pt x="2692" y="12010"/>
                      <a:pt x="2681" y="12043"/>
                      <a:pt x="2681" y="12076"/>
                    </a:cubicBezTo>
                    <a:cubicBezTo>
                      <a:pt x="2692" y="12217"/>
                      <a:pt x="2714" y="12359"/>
                      <a:pt x="2747" y="12490"/>
                    </a:cubicBezTo>
                    <a:cubicBezTo>
                      <a:pt x="2758" y="12588"/>
                      <a:pt x="2790" y="12664"/>
                      <a:pt x="2812" y="12762"/>
                    </a:cubicBezTo>
                    <a:cubicBezTo>
                      <a:pt x="2823" y="12871"/>
                      <a:pt x="2834" y="12969"/>
                      <a:pt x="2845" y="13067"/>
                    </a:cubicBezTo>
                    <a:cubicBezTo>
                      <a:pt x="2867" y="13351"/>
                      <a:pt x="2878" y="13623"/>
                      <a:pt x="2910" y="13896"/>
                    </a:cubicBezTo>
                    <a:cubicBezTo>
                      <a:pt x="2943" y="14190"/>
                      <a:pt x="2965" y="14484"/>
                      <a:pt x="3008" y="14778"/>
                    </a:cubicBezTo>
                    <a:cubicBezTo>
                      <a:pt x="3052" y="15084"/>
                      <a:pt x="3106" y="15389"/>
                      <a:pt x="3161" y="15694"/>
                    </a:cubicBezTo>
                    <a:cubicBezTo>
                      <a:pt x="3161" y="15748"/>
                      <a:pt x="3183" y="15792"/>
                      <a:pt x="3226" y="15814"/>
                    </a:cubicBezTo>
                    <a:cubicBezTo>
                      <a:pt x="3248" y="15759"/>
                      <a:pt x="3259" y="15705"/>
                      <a:pt x="3237" y="15650"/>
                    </a:cubicBezTo>
                    <a:cubicBezTo>
                      <a:pt x="3215" y="15443"/>
                      <a:pt x="3183" y="15236"/>
                      <a:pt x="3161" y="15029"/>
                    </a:cubicBezTo>
                    <a:cubicBezTo>
                      <a:pt x="3052" y="14266"/>
                      <a:pt x="2997" y="13503"/>
                      <a:pt x="2954" y="12740"/>
                    </a:cubicBezTo>
                    <a:cubicBezTo>
                      <a:pt x="2932" y="12315"/>
                      <a:pt x="2921" y="11890"/>
                      <a:pt x="2899" y="11465"/>
                    </a:cubicBezTo>
                    <a:cubicBezTo>
                      <a:pt x="2899" y="11335"/>
                      <a:pt x="2888" y="11193"/>
                      <a:pt x="2888" y="11062"/>
                    </a:cubicBezTo>
                    <a:cubicBezTo>
                      <a:pt x="2888" y="11029"/>
                      <a:pt x="2888" y="10986"/>
                      <a:pt x="2834" y="10964"/>
                    </a:cubicBezTo>
                    <a:cubicBezTo>
                      <a:pt x="2801" y="11117"/>
                      <a:pt x="2790" y="11280"/>
                      <a:pt x="2801" y="11444"/>
                    </a:cubicBezTo>
                    <a:cubicBezTo>
                      <a:pt x="2790" y="11433"/>
                      <a:pt x="2790" y="11422"/>
                      <a:pt x="2779" y="11411"/>
                    </a:cubicBezTo>
                    <a:cubicBezTo>
                      <a:pt x="2747" y="11106"/>
                      <a:pt x="2703" y="10801"/>
                      <a:pt x="2660" y="10485"/>
                    </a:cubicBezTo>
                    <a:cubicBezTo>
                      <a:pt x="2638" y="10288"/>
                      <a:pt x="2616" y="10092"/>
                      <a:pt x="2594" y="9896"/>
                    </a:cubicBezTo>
                    <a:cubicBezTo>
                      <a:pt x="2594" y="9874"/>
                      <a:pt x="2594" y="9842"/>
                      <a:pt x="2594" y="9820"/>
                    </a:cubicBezTo>
                    <a:lnTo>
                      <a:pt x="2616" y="9820"/>
                    </a:lnTo>
                    <a:lnTo>
                      <a:pt x="2692" y="10016"/>
                    </a:lnTo>
                    <a:cubicBezTo>
                      <a:pt x="2703" y="10081"/>
                      <a:pt x="2725" y="10158"/>
                      <a:pt x="2779" y="10223"/>
                    </a:cubicBezTo>
                    <a:cubicBezTo>
                      <a:pt x="2779" y="10190"/>
                      <a:pt x="2779" y="10158"/>
                      <a:pt x="2779" y="10136"/>
                    </a:cubicBezTo>
                    <a:cubicBezTo>
                      <a:pt x="2736" y="9831"/>
                      <a:pt x="2692" y="9526"/>
                      <a:pt x="2649" y="9231"/>
                    </a:cubicBezTo>
                    <a:cubicBezTo>
                      <a:pt x="2583" y="8817"/>
                      <a:pt x="2551" y="8403"/>
                      <a:pt x="2529" y="8000"/>
                    </a:cubicBezTo>
                    <a:cubicBezTo>
                      <a:pt x="2518" y="7880"/>
                      <a:pt x="2594" y="7771"/>
                      <a:pt x="2703" y="7738"/>
                    </a:cubicBezTo>
                    <a:cubicBezTo>
                      <a:pt x="2747" y="7727"/>
                      <a:pt x="2801" y="7716"/>
                      <a:pt x="2845" y="7716"/>
                    </a:cubicBezTo>
                    <a:cubicBezTo>
                      <a:pt x="2899" y="7716"/>
                      <a:pt x="2943" y="7706"/>
                      <a:pt x="2987" y="7695"/>
                    </a:cubicBezTo>
                    <a:cubicBezTo>
                      <a:pt x="3128" y="7640"/>
                      <a:pt x="3259" y="7564"/>
                      <a:pt x="3368" y="7477"/>
                    </a:cubicBezTo>
                    <a:cubicBezTo>
                      <a:pt x="3412" y="7433"/>
                      <a:pt x="3466" y="7400"/>
                      <a:pt x="3521" y="7400"/>
                    </a:cubicBezTo>
                    <a:cubicBezTo>
                      <a:pt x="3542" y="7390"/>
                      <a:pt x="3553" y="7379"/>
                      <a:pt x="3564" y="7368"/>
                    </a:cubicBezTo>
                    <a:cubicBezTo>
                      <a:pt x="3630" y="7270"/>
                      <a:pt x="3695" y="7193"/>
                      <a:pt x="3782" y="7139"/>
                    </a:cubicBezTo>
                    <a:cubicBezTo>
                      <a:pt x="3869" y="7063"/>
                      <a:pt x="3957" y="6975"/>
                      <a:pt x="4044" y="6899"/>
                    </a:cubicBezTo>
                    <a:cubicBezTo>
                      <a:pt x="4060" y="6875"/>
                      <a:pt x="4089" y="6862"/>
                      <a:pt x="4116" y="6862"/>
                    </a:cubicBezTo>
                    <a:cubicBezTo>
                      <a:pt x="4125" y="6862"/>
                      <a:pt x="4134" y="6864"/>
                      <a:pt x="4142" y="6866"/>
                    </a:cubicBezTo>
                    <a:cubicBezTo>
                      <a:pt x="4371" y="6910"/>
                      <a:pt x="4599" y="6954"/>
                      <a:pt x="4828" y="7019"/>
                    </a:cubicBezTo>
                    <a:cubicBezTo>
                      <a:pt x="5330" y="7161"/>
                      <a:pt x="5820" y="7313"/>
                      <a:pt x="6321" y="7466"/>
                    </a:cubicBezTo>
                    <a:cubicBezTo>
                      <a:pt x="6398" y="7466"/>
                      <a:pt x="6463" y="7509"/>
                      <a:pt x="6496" y="7575"/>
                    </a:cubicBezTo>
                    <a:cubicBezTo>
                      <a:pt x="6485" y="7488"/>
                      <a:pt x="6485" y="7488"/>
                      <a:pt x="6430" y="7455"/>
                    </a:cubicBezTo>
                    <a:cubicBezTo>
                      <a:pt x="6387" y="7433"/>
                      <a:pt x="6332" y="7411"/>
                      <a:pt x="6289" y="7400"/>
                    </a:cubicBezTo>
                    <a:cubicBezTo>
                      <a:pt x="6038" y="7324"/>
                      <a:pt x="5776" y="7248"/>
                      <a:pt x="5515" y="7161"/>
                    </a:cubicBezTo>
                    <a:cubicBezTo>
                      <a:pt x="5504" y="7161"/>
                      <a:pt x="5482" y="7150"/>
                      <a:pt x="5460" y="7139"/>
                    </a:cubicBezTo>
                    <a:lnTo>
                      <a:pt x="5460" y="7128"/>
                    </a:lnTo>
                    <a:lnTo>
                      <a:pt x="5733" y="7161"/>
                    </a:lnTo>
                    <a:cubicBezTo>
                      <a:pt x="5253" y="7030"/>
                      <a:pt x="4752" y="6964"/>
                      <a:pt x="4251" y="6845"/>
                    </a:cubicBezTo>
                    <a:lnTo>
                      <a:pt x="4338" y="6812"/>
                    </a:lnTo>
                    <a:cubicBezTo>
                      <a:pt x="4164" y="6790"/>
                      <a:pt x="4153" y="6845"/>
                      <a:pt x="4153" y="6638"/>
                    </a:cubicBezTo>
                    <a:lnTo>
                      <a:pt x="4153" y="6518"/>
                    </a:lnTo>
                    <a:cubicBezTo>
                      <a:pt x="4153" y="6485"/>
                      <a:pt x="4142" y="6452"/>
                      <a:pt x="4131" y="6420"/>
                    </a:cubicBezTo>
                    <a:cubicBezTo>
                      <a:pt x="4087" y="6343"/>
                      <a:pt x="4087" y="6245"/>
                      <a:pt x="4131" y="6169"/>
                    </a:cubicBezTo>
                    <a:cubicBezTo>
                      <a:pt x="4251" y="5962"/>
                      <a:pt x="4371" y="5744"/>
                      <a:pt x="4491" y="5537"/>
                    </a:cubicBezTo>
                    <a:cubicBezTo>
                      <a:pt x="4501" y="5515"/>
                      <a:pt x="4512" y="5504"/>
                      <a:pt x="4523" y="5493"/>
                    </a:cubicBezTo>
                    <a:cubicBezTo>
                      <a:pt x="4534" y="5493"/>
                      <a:pt x="4545" y="5493"/>
                      <a:pt x="4556" y="5504"/>
                    </a:cubicBezTo>
                    <a:cubicBezTo>
                      <a:pt x="4861" y="5679"/>
                      <a:pt x="5199" y="5798"/>
                      <a:pt x="5548" y="5831"/>
                    </a:cubicBezTo>
                    <a:cubicBezTo>
                      <a:pt x="5569" y="5831"/>
                      <a:pt x="5591" y="5842"/>
                      <a:pt x="5613" y="5853"/>
                    </a:cubicBezTo>
                    <a:cubicBezTo>
                      <a:pt x="5753" y="5923"/>
                      <a:pt x="5899" y="5958"/>
                      <a:pt x="6047" y="5958"/>
                    </a:cubicBezTo>
                    <a:cubicBezTo>
                      <a:pt x="6084" y="5958"/>
                      <a:pt x="6121" y="5955"/>
                      <a:pt x="6158" y="5951"/>
                    </a:cubicBezTo>
                    <a:cubicBezTo>
                      <a:pt x="6463" y="5929"/>
                      <a:pt x="6768" y="5886"/>
                      <a:pt x="7062" y="5798"/>
                    </a:cubicBezTo>
                    <a:cubicBezTo>
                      <a:pt x="7182" y="5777"/>
                      <a:pt x="7291" y="5700"/>
                      <a:pt x="7357" y="5602"/>
                    </a:cubicBezTo>
                    <a:cubicBezTo>
                      <a:pt x="7455" y="5482"/>
                      <a:pt x="7520" y="5330"/>
                      <a:pt x="7531" y="5177"/>
                    </a:cubicBezTo>
                    <a:lnTo>
                      <a:pt x="7531" y="4927"/>
                    </a:lnTo>
                    <a:cubicBezTo>
                      <a:pt x="7553" y="4905"/>
                      <a:pt x="7586" y="4894"/>
                      <a:pt x="7586" y="4872"/>
                    </a:cubicBezTo>
                    <a:cubicBezTo>
                      <a:pt x="7596" y="4839"/>
                      <a:pt x="7596" y="4807"/>
                      <a:pt x="7586" y="4774"/>
                    </a:cubicBezTo>
                    <a:lnTo>
                      <a:pt x="7509" y="4120"/>
                    </a:lnTo>
                    <a:cubicBezTo>
                      <a:pt x="7477" y="3837"/>
                      <a:pt x="7444" y="3542"/>
                      <a:pt x="7422" y="3259"/>
                    </a:cubicBezTo>
                    <a:cubicBezTo>
                      <a:pt x="7422" y="3205"/>
                      <a:pt x="7422" y="3150"/>
                      <a:pt x="7433" y="3096"/>
                    </a:cubicBezTo>
                    <a:cubicBezTo>
                      <a:pt x="7357" y="3008"/>
                      <a:pt x="7400" y="2856"/>
                      <a:pt x="7335" y="2736"/>
                    </a:cubicBezTo>
                    <a:lnTo>
                      <a:pt x="6943" y="2769"/>
                    </a:lnTo>
                    <a:cubicBezTo>
                      <a:pt x="6921" y="2682"/>
                      <a:pt x="6910" y="2583"/>
                      <a:pt x="6932" y="2496"/>
                    </a:cubicBezTo>
                    <a:cubicBezTo>
                      <a:pt x="6964" y="2409"/>
                      <a:pt x="6997" y="2322"/>
                      <a:pt x="7041" y="2246"/>
                    </a:cubicBezTo>
                    <a:cubicBezTo>
                      <a:pt x="7041" y="2246"/>
                      <a:pt x="7030" y="2235"/>
                      <a:pt x="7030" y="2235"/>
                    </a:cubicBezTo>
                    <a:cubicBezTo>
                      <a:pt x="6986" y="2246"/>
                      <a:pt x="6953" y="2267"/>
                      <a:pt x="6910" y="2278"/>
                    </a:cubicBezTo>
                    <a:cubicBezTo>
                      <a:pt x="6907" y="2281"/>
                      <a:pt x="6903" y="2283"/>
                      <a:pt x="6898" y="2283"/>
                    </a:cubicBezTo>
                    <a:cubicBezTo>
                      <a:pt x="6886" y="2283"/>
                      <a:pt x="6871" y="2275"/>
                      <a:pt x="6855" y="2267"/>
                    </a:cubicBezTo>
                    <a:cubicBezTo>
                      <a:pt x="6845" y="2257"/>
                      <a:pt x="6845" y="2235"/>
                      <a:pt x="6845" y="2213"/>
                    </a:cubicBezTo>
                    <a:cubicBezTo>
                      <a:pt x="6855" y="2191"/>
                      <a:pt x="6877" y="2169"/>
                      <a:pt x="6899" y="2148"/>
                    </a:cubicBezTo>
                    <a:cubicBezTo>
                      <a:pt x="6943" y="2137"/>
                      <a:pt x="6986" y="2115"/>
                      <a:pt x="7030" y="2115"/>
                    </a:cubicBezTo>
                    <a:cubicBezTo>
                      <a:pt x="7022" y="2090"/>
                      <a:pt x="7001" y="2078"/>
                      <a:pt x="6978" y="2078"/>
                    </a:cubicBezTo>
                    <a:cubicBezTo>
                      <a:pt x="6970" y="2078"/>
                      <a:pt x="6962" y="2079"/>
                      <a:pt x="6953" y="2082"/>
                    </a:cubicBezTo>
                    <a:cubicBezTo>
                      <a:pt x="6899" y="2104"/>
                      <a:pt x="6855" y="2126"/>
                      <a:pt x="6812" y="2169"/>
                    </a:cubicBezTo>
                    <a:cubicBezTo>
                      <a:pt x="6790" y="2191"/>
                      <a:pt x="6779" y="2224"/>
                      <a:pt x="6790" y="2246"/>
                    </a:cubicBezTo>
                    <a:cubicBezTo>
                      <a:pt x="6812" y="2289"/>
                      <a:pt x="6845" y="2322"/>
                      <a:pt x="6877" y="2355"/>
                    </a:cubicBezTo>
                    <a:cubicBezTo>
                      <a:pt x="6801" y="2540"/>
                      <a:pt x="6746" y="2736"/>
                      <a:pt x="6670" y="2921"/>
                    </a:cubicBezTo>
                    <a:cubicBezTo>
                      <a:pt x="6485" y="3357"/>
                      <a:pt x="6311" y="3815"/>
                      <a:pt x="6169" y="4284"/>
                    </a:cubicBezTo>
                    <a:cubicBezTo>
                      <a:pt x="6158" y="4316"/>
                      <a:pt x="6147" y="4338"/>
                      <a:pt x="6125" y="4371"/>
                    </a:cubicBezTo>
                    <a:cubicBezTo>
                      <a:pt x="6103" y="4349"/>
                      <a:pt x="6082" y="4327"/>
                      <a:pt x="6060" y="4305"/>
                    </a:cubicBezTo>
                    <a:cubicBezTo>
                      <a:pt x="5733" y="3978"/>
                      <a:pt x="5406" y="3641"/>
                      <a:pt x="5079" y="3314"/>
                    </a:cubicBezTo>
                    <a:cubicBezTo>
                      <a:pt x="4926" y="3128"/>
                      <a:pt x="4752" y="2976"/>
                      <a:pt x="4556" y="2845"/>
                    </a:cubicBezTo>
                    <a:cubicBezTo>
                      <a:pt x="4545" y="2845"/>
                      <a:pt x="4534" y="2834"/>
                      <a:pt x="4534" y="2823"/>
                    </a:cubicBezTo>
                    <a:cubicBezTo>
                      <a:pt x="4512" y="2747"/>
                      <a:pt x="4447" y="2747"/>
                      <a:pt x="4392" y="2736"/>
                    </a:cubicBezTo>
                    <a:cubicBezTo>
                      <a:pt x="4305" y="2725"/>
                      <a:pt x="4229" y="2714"/>
                      <a:pt x="4142" y="2714"/>
                    </a:cubicBezTo>
                    <a:lnTo>
                      <a:pt x="3924" y="2714"/>
                    </a:lnTo>
                    <a:cubicBezTo>
                      <a:pt x="3894" y="2680"/>
                      <a:pt x="3863" y="2670"/>
                      <a:pt x="3831" y="2670"/>
                    </a:cubicBezTo>
                    <a:cubicBezTo>
                      <a:pt x="3782" y="2670"/>
                      <a:pt x="3731" y="2697"/>
                      <a:pt x="3684" y="2703"/>
                    </a:cubicBezTo>
                    <a:cubicBezTo>
                      <a:pt x="3553" y="2725"/>
                      <a:pt x="3422" y="2758"/>
                      <a:pt x="3292" y="2791"/>
                    </a:cubicBezTo>
                    <a:cubicBezTo>
                      <a:pt x="3237" y="2791"/>
                      <a:pt x="3183" y="2801"/>
                      <a:pt x="3117" y="2812"/>
                    </a:cubicBezTo>
                    <a:cubicBezTo>
                      <a:pt x="3096" y="2682"/>
                      <a:pt x="3085" y="2573"/>
                      <a:pt x="3063" y="2464"/>
                    </a:cubicBezTo>
                    <a:lnTo>
                      <a:pt x="3172" y="2442"/>
                    </a:lnTo>
                    <a:cubicBezTo>
                      <a:pt x="3150" y="2420"/>
                      <a:pt x="3128" y="2420"/>
                      <a:pt x="3096" y="2409"/>
                    </a:cubicBezTo>
                    <a:cubicBezTo>
                      <a:pt x="3074" y="2398"/>
                      <a:pt x="3052" y="2387"/>
                      <a:pt x="3052" y="2365"/>
                    </a:cubicBezTo>
                    <a:cubicBezTo>
                      <a:pt x="3030" y="2289"/>
                      <a:pt x="3019" y="2224"/>
                      <a:pt x="2997" y="2137"/>
                    </a:cubicBezTo>
                    <a:cubicBezTo>
                      <a:pt x="3030" y="2131"/>
                      <a:pt x="3063" y="2128"/>
                      <a:pt x="3096" y="2128"/>
                    </a:cubicBezTo>
                    <a:cubicBezTo>
                      <a:pt x="3128" y="2128"/>
                      <a:pt x="3161" y="2131"/>
                      <a:pt x="3194" y="2137"/>
                    </a:cubicBezTo>
                    <a:cubicBezTo>
                      <a:pt x="3203" y="2138"/>
                      <a:pt x="3213" y="2139"/>
                      <a:pt x="3223" y="2139"/>
                    </a:cubicBezTo>
                    <a:cubicBezTo>
                      <a:pt x="3286" y="2139"/>
                      <a:pt x="3340" y="2108"/>
                      <a:pt x="3368" y="2060"/>
                    </a:cubicBezTo>
                    <a:cubicBezTo>
                      <a:pt x="3390" y="2028"/>
                      <a:pt x="3412" y="2006"/>
                      <a:pt x="3433" y="1984"/>
                    </a:cubicBezTo>
                    <a:cubicBezTo>
                      <a:pt x="3477" y="1930"/>
                      <a:pt x="3510" y="1853"/>
                      <a:pt x="3608" y="1842"/>
                    </a:cubicBezTo>
                    <a:cubicBezTo>
                      <a:pt x="3630" y="1842"/>
                      <a:pt x="3651" y="1810"/>
                      <a:pt x="3662" y="1777"/>
                    </a:cubicBezTo>
                    <a:cubicBezTo>
                      <a:pt x="3695" y="1722"/>
                      <a:pt x="3717" y="1668"/>
                      <a:pt x="3739" y="1614"/>
                    </a:cubicBezTo>
                    <a:cubicBezTo>
                      <a:pt x="3771" y="1461"/>
                      <a:pt x="3793" y="1308"/>
                      <a:pt x="3815" y="1156"/>
                    </a:cubicBezTo>
                    <a:cubicBezTo>
                      <a:pt x="3826" y="1112"/>
                      <a:pt x="3815" y="1080"/>
                      <a:pt x="3804" y="1036"/>
                    </a:cubicBezTo>
                    <a:cubicBezTo>
                      <a:pt x="3793" y="971"/>
                      <a:pt x="3782" y="894"/>
                      <a:pt x="3760" y="818"/>
                    </a:cubicBezTo>
                    <a:cubicBezTo>
                      <a:pt x="3717" y="665"/>
                      <a:pt x="3673" y="513"/>
                      <a:pt x="3630" y="349"/>
                    </a:cubicBezTo>
                    <a:cubicBezTo>
                      <a:pt x="3619" y="306"/>
                      <a:pt x="3597" y="273"/>
                      <a:pt x="3553" y="262"/>
                    </a:cubicBezTo>
                    <a:lnTo>
                      <a:pt x="3553" y="262"/>
                    </a:lnTo>
                    <a:cubicBezTo>
                      <a:pt x="3564" y="317"/>
                      <a:pt x="3564" y="360"/>
                      <a:pt x="3564" y="404"/>
                    </a:cubicBezTo>
                    <a:cubicBezTo>
                      <a:pt x="3477" y="295"/>
                      <a:pt x="3357" y="208"/>
                      <a:pt x="3357" y="77"/>
                    </a:cubicBezTo>
                    <a:lnTo>
                      <a:pt x="3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4"/>
              <p:cNvSpPr/>
              <p:nvPr/>
            </p:nvSpPr>
            <p:spPr>
              <a:xfrm flipH="1">
                <a:off x="7386447" y="2723818"/>
                <a:ext cx="993042" cy="1668617"/>
              </a:xfrm>
              <a:custGeom>
                <a:avLst/>
                <a:gdLst/>
                <a:ahLst/>
                <a:cxnLst/>
                <a:rect l="l" t="t" r="r" b="b"/>
                <a:pathLst>
                  <a:path w="5962" h="10018" extrusionOk="0">
                    <a:moveTo>
                      <a:pt x="2333" y="329"/>
                    </a:moveTo>
                    <a:lnTo>
                      <a:pt x="2333" y="340"/>
                    </a:lnTo>
                    <a:lnTo>
                      <a:pt x="1951" y="493"/>
                    </a:lnTo>
                    <a:cubicBezTo>
                      <a:pt x="1941" y="362"/>
                      <a:pt x="1951" y="362"/>
                      <a:pt x="2050" y="351"/>
                    </a:cubicBezTo>
                    <a:cubicBezTo>
                      <a:pt x="2148" y="351"/>
                      <a:pt x="2235" y="340"/>
                      <a:pt x="2333" y="329"/>
                    </a:cubicBezTo>
                    <a:close/>
                    <a:moveTo>
                      <a:pt x="2278" y="416"/>
                    </a:moveTo>
                    <a:lnTo>
                      <a:pt x="2278" y="416"/>
                    </a:lnTo>
                    <a:cubicBezTo>
                      <a:pt x="2257" y="493"/>
                      <a:pt x="2235" y="547"/>
                      <a:pt x="2158" y="558"/>
                    </a:cubicBezTo>
                    <a:cubicBezTo>
                      <a:pt x="2126" y="558"/>
                      <a:pt x="2093" y="602"/>
                      <a:pt x="2082" y="634"/>
                    </a:cubicBezTo>
                    <a:cubicBezTo>
                      <a:pt x="2039" y="732"/>
                      <a:pt x="2006" y="831"/>
                      <a:pt x="1984" y="918"/>
                    </a:cubicBezTo>
                    <a:cubicBezTo>
                      <a:pt x="1962" y="994"/>
                      <a:pt x="1941" y="1070"/>
                      <a:pt x="1908" y="1136"/>
                    </a:cubicBezTo>
                    <a:cubicBezTo>
                      <a:pt x="1919" y="1070"/>
                      <a:pt x="1930" y="1005"/>
                      <a:pt x="1930" y="940"/>
                    </a:cubicBezTo>
                    <a:cubicBezTo>
                      <a:pt x="1941" y="831"/>
                      <a:pt x="1941" y="732"/>
                      <a:pt x="1941" y="623"/>
                    </a:cubicBezTo>
                    <a:cubicBezTo>
                      <a:pt x="1941" y="591"/>
                      <a:pt x="1941" y="569"/>
                      <a:pt x="1984" y="547"/>
                    </a:cubicBezTo>
                    <a:lnTo>
                      <a:pt x="2278" y="416"/>
                    </a:lnTo>
                    <a:close/>
                    <a:moveTo>
                      <a:pt x="5461" y="4209"/>
                    </a:moveTo>
                    <a:lnTo>
                      <a:pt x="5472" y="4220"/>
                    </a:lnTo>
                    <a:lnTo>
                      <a:pt x="5417" y="4263"/>
                    </a:lnTo>
                    <a:lnTo>
                      <a:pt x="5461" y="4209"/>
                    </a:lnTo>
                    <a:close/>
                    <a:moveTo>
                      <a:pt x="3848" y="4307"/>
                    </a:moveTo>
                    <a:lnTo>
                      <a:pt x="3848" y="4362"/>
                    </a:lnTo>
                    <a:lnTo>
                      <a:pt x="3826" y="4362"/>
                    </a:lnTo>
                    <a:cubicBezTo>
                      <a:pt x="3826" y="4340"/>
                      <a:pt x="3826" y="4329"/>
                      <a:pt x="3826" y="4307"/>
                    </a:cubicBezTo>
                    <a:close/>
                    <a:moveTo>
                      <a:pt x="1995" y="8546"/>
                    </a:moveTo>
                    <a:lnTo>
                      <a:pt x="1995" y="8546"/>
                    </a:lnTo>
                    <a:cubicBezTo>
                      <a:pt x="2093" y="8666"/>
                      <a:pt x="2071" y="8732"/>
                      <a:pt x="1951" y="8819"/>
                    </a:cubicBezTo>
                    <a:cubicBezTo>
                      <a:pt x="1908" y="8852"/>
                      <a:pt x="1864" y="8873"/>
                      <a:pt x="1810" y="8873"/>
                    </a:cubicBezTo>
                    <a:cubicBezTo>
                      <a:pt x="1744" y="8862"/>
                      <a:pt x="1679" y="8852"/>
                      <a:pt x="1668" y="8753"/>
                    </a:cubicBezTo>
                    <a:cubicBezTo>
                      <a:pt x="1668" y="8721"/>
                      <a:pt x="1635" y="8688"/>
                      <a:pt x="1614" y="8655"/>
                    </a:cubicBezTo>
                    <a:lnTo>
                      <a:pt x="1995" y="8546"/>
                    </a:lnTo>
                    <a:close/>
                    <a:moveTo>
                      <a:pt x="1624" y="8950"/>
                    </a:moveTo>
                    <a:lnTo>
                      <a:pt x="1624" y="8971"/>
                    </a:lnTo>
                    <a:lnTo>
                      <a:pt x="1581" y="8971"/>
                    </a:lnTo>
                    <a:lnTo>
                      <a:pt x="1581" y="8950"/>
                    </a:lnTo>
                    <a:close/>
                    <a:moveTo>
                      <a:pt x="2093" y="8852"/>
                    </a:moveTo>
                    <a:cubicBezTo>
                      <a:pt x="2115" y="8950"/>
                      <a:pt x="2126" y="9037"/>
                      <a:pt x="2137" y="9124"/>
                    </a:cubicBezTo>
                    <a:cubicBezTo>
                      <a:pt x="2158" y="9331"/>
                      <a:pt x="2158" y="9331"/>
                      <a:pt x="2006" y="9462"/>
                    </a:cubicBezTo>
                    <a:cubicBezTo>
                      <a:pt x="1886" y="9560"/>
                      <a:pt x="1766" y="9647"/>
                      <a:pt x="1646" y="9734"/>
                    </a:cubicBezTo>
                    <a:cubicBezTo>
                      <a:pt x="1581" y="9778"/>
                      <a:pt x="1515" y="9811"/>
                      <a:pt x="1439" y="9822"/>
                    </a:cubicBezTo>
                    <a:cubicBezTo>
                      <a:pt x="1330" y="9854"/>
                      <a:pt x="1210" y="9865"/>
                      <a:pt x="1101" y="9876"/>
                    </a:cubicBezTo>
                    <a:cubicBezTo>
                      <a:pt x="883" y="9898"/>
                      <a:pt x="655" y="9909"/>
                      <a:pt x="437" y="9920"/>
                    </a:cubicBezTo>
                    <a:cubicBezTo>
                      <a:pt x="328" y="9920"/>
                      <a:pt x="230" y="9898"/>
                      <a:pt x="121" y="9898"/>
                    </a:cubicBezTo>
                    <a:cubicBezTo>
                      <a:pt x="142" y="9778"/>
                      <a:pt x="240" y="9691"/>
                      <a:pt x="371" y="9680"/>
                    </a:cubicBezTo>
                    <a:lnTo>
                      <a:pt x="676" y="9680"/>
                    </a:lnTo>
                    <a:cubicBezTo>
                      <a:pt x="774" y="9680"/>
                      <a:pt x="872" y="9658"/>
                      <a:pt x="960" y="9614"/>
                    </a:cubicBezTo>
                    <a:cubicBezTo>
                      <a:pt x="988" y="9593"/>
                      <a:pt x="1025" y="9581"/>
                      <a:pt x="1063" y="9581"/>
                    </a:cubicBezTo>
                    <a:cubicBezTo>
                      <a:pt x="1083" y="9581"/>
                      <a:pt x="1104" y="9585"/>
                      <a:pt x="1123" y="9593"/>
                    </a:cubicBezTo>
                    <a:cubicBezTo>
                      <a:pt x="1159" y="9597"/>
                      <a:pt x="1196" y="9599"/>
                      <a:pt x="1234" y="9599"/>
                    </a:cubicBezTo>
                    <a:cubicBezTo>
                      <a:pt x="1300" y="9599"/>
                      <a:pt x="1366" y="9592"/>
                      <a:pt x="1428" y="9571"/>
                    </a:cubicBezTo>
                    <a:cubicBezTo>
                      <a:pt x="1461" y="9560"/>
                      <a:pt x="1494" y="9538"/>
                      <a:pt x="1515" y="9527"/>
                    </a:cubicBezTo>
                    <a:cubicBezTo>
                      <a:pt x="1488" y="9519"/>
                      <a:pt x="1462" y="9516"/>
                      <a:pt x="1437" y="9516"/>
                    </a:cubicBezTo>
                    <a:cubicBezTo>
                      <a:pt x="1361" y="9516"/>
                      <a:pt x="1293" y="9544"/>
                      <a:pt x="1221" y="9544"/>
                    </a:cubicBezTo>
                    <a:cubicBezTo>
                      <a:pt x="1193" y="9544"/>
                      <a:pt x="1164" y="9540"/>
                      <a:pt x="1134" y="9527"/>
                    </a:cubicBezTo>
                    <a:cubicBezTo>
                      <a:pt x="1177" y="9484"/>
                      <a:pt x="1240" y="9455"/>
                      <a:pt x="1302" y="9455"/>
                    </a:cubicBezTo>
                    <a:cubicBezTo>
                      <a:pt x="1319" y="9455"/>
                      <a:pt x="1336" y="9457"/>
                      <a:pt x="1352" y="9462"/>
                    </a:cubicBezTo>
                    <a:cubicBezTo>
                      <a:pt x="1439" y="9484"/>
                      <a:pt x="1537" y="9484"/>
                      <a:pt x="1624" y="9484"/>
                    </a:cubicBezTo>
                    <a:cubicBezTo>
                      <a:pt x="1657" y="9484"/>
                      <a:pt x="1690" y="9473"/>
                      <a:pt x="1723" y="9462"/>
                    </a:cubicBezTo>
                    <a:cubicBezTo>
                      <a:pt x="1614" y="9396"/>
                      <a:pt x="1494" y="9451"/>
                      <a:pt x="1374" y="9396"/>
                    </a:cubicBezTo>
                    <a:cubicBezTo>
                      <a:pt x="1428" y="9342"/>
                      <a:pt x="1505" y="9309"/>
                      <a:pt x="1581" y="9298"/>
                    </a:cubicBezTo>
                    <a:cubicBezTo>
                      <a:pt x="1679" y="9287"/>
                      <a:pt x="1777" y="9255"/>
                      <a:pt x="1864" y="9200"/>
                    </a:cubicBezTo>
                    <a:cubicBezTo>
                      <a:pt x="1886" y="9179"/>
                      <a:pt x="1908" y="9168"/>
                      <a:pt x="1930" y="9146"/>
                    </a:cubicBezTo>
                    <a:cubicBezTo>
                      <a:pt x="1930" y="9135"/>
                      <a:pt x="1919" y="9135"/>
                      <a:pt x="1919" y="9124"/>
                    </a:cubicBezTo>
                    <a:cubicBezTo>
                      <a:pt x="1886" y="9135"/>
                      <a:pt x="1864" y="9124"/>
                      <a:pt x="1821" y="9146"/>
                    </a:cubicBezTo>
                    <a:cubicBezTo>
                      <a:pt x="1777" y="9157"/>
                      <a:pt x="1723" y="9189"/>
                      <a:pt x="1690" y="9200"/>
                    </a:cubicBezTo>
                    <a:cubicBezTo>
                      <a:pt x="1674" y="9204"/>
                      <a:pt x="1656" y="9207"/>
                      <a:pt x="1640" y="9207"/>
                    </a:cubicBezTo>
                    <a:cubicBezTo>
                      <a:pt x="1611" y="9207"/>
                      <a:pt x="1584" y="9199"/>
                      <a:pt x="1570" y="9179"/>
                    </a:cubicBezTo>
                    <a:cubicBezTo>
                      <a:pt x="1548" y="9146"/>
                      <a:pt x="1581" y="9113"/>
                      <a:pt x="1646" y="9080"/>
                    </a:cubicBezTo>
                    <a:lnTo>
                      <a:pt x="1962" y="8928"/>
                    </a:lnTo>
                    <a:cubicBezTo>
                      <a:pt x="1995" y="8906"/>
                      <a:pt x="2039" y="8884"/>
                      <a:pt x="2093" y="8852"/>
                    </a:cubicBezTo>
                    <a:close/>
                    <a:moveTo>
                      <a:pt x="4619" y="0"/>
                    </a:moveTo>
                    <a:cubicBezTo>
                      <a:pt x="4613" y="0"/>
                      <a:pt x="4607" y="1"/>
                      <a:pt x="4600" y="2"/>
                    </a:cubicBezTo>
                    <a:cubicBezTo>
                      <a:pt x="4611" y="24"/>
                      <a:pt x="4621" y="46"/>
                      <a:pt x="4621" y="79"/>
                    </a:cubicBezTo>
                    <a:cubicBezTo>
                      <a:pt x="4632" y="133"/>
                      <a:pt x="4643" y="188"/>
                      <a:pt x="4643" y="242"/>
                    </a:cubicBezTo>
                    <a:cubicBezTo>
                      <a:pt x="4643" y="329"/>
                      <a:pt x="4621" y="416"/>
                      <a:pt x="4621" y="515"/>
                    </a:cubicBezTo>
                    <a:cubicBezTo>
                      <a:pt x="4611" y="798"/>
                      <a:pt x="4600" y="1081"/>
                      <a:pt x="4578" y="1365"/>
                    </a:cubicBezTo>
                    <a:cubicBezTo>
                      <a:pt x="4534" y="1844"/>
                      <a:pt x="4491" y="2324"/>
                      <a:pt x="4447" y="2792"/>
                    </a:cubicBezTo>
                    <a:cubicBezTo>
                      <a:pt x="4436" y="2956"/>
                      <a:pt x="4425" y="3119"/>
                      <a:pt x="4414" y="3283"/>
                    </a:cubicBezTo>
                    <a:cubicBezTo>
                      <a:pt x="4404" y="3348"/>
                      <a:pt x="4382" y="3413"/>
                      <a:pt x="4371" y="3479"/>
                    </a:cubicBezTo>
                    <a:cubicBezTo>
                      <a:pt x="4360" y="3599"/>
                      <a:pt x="4360" y="3708"/>
                      <a:pt x="4349" y="3828"/>
                    </a:cubicBezTo>
                    <a:cubicBezTo>
                      <a:pt x="4349" y="3871"/>
                      <a:pt x="4327" y="3915"/>
                      <a:pt x="4305" y="3947"/>
                    </a:cubicBezTo>
                    <a:cubicBezTo>
                      <a:pt x="4207" y="4056"/>
                      <a:pt x="4109" y="4165"/>
                      <a:pt x="4011" y="4274"/>
                    </a:cubicBezTo>
                    <a:cubicBezTo>
                      <a:pt x="3989" y="4285"/>
                      <a:pt x="3968" y="4307"/>
                      <a:pt x="3946" y="4318"/>
                    </a:cubicBezTo>
                    <a:lnTo>
                      <a:pt x="3924" y="4296"/>
                    </a:lnTo>
                    <a:cubicBezTo>
                      <a:pt x="3898" y="4245"/>
                      <a:pt x="3884" y="4224"/>
                      <a:pt x="3861" y="4224"/>
                    </a:cubicBezTo>
                    <a:cubicBezTo>
                      <a:pt x="3845" y="4224"/>
                      <a:pt x="3825" y="4235"/>
                      <a:pt x="3793" y="4253"/>
                    </a:cubicBezTo>
                    <a:cubicBezTo>
                      <a:pt x="3771" y="4274"/>
                      <a:pt x="3750" y="4285"/>
                      <a:pt x="3717" y="4318"/>
                    </a:cubicBezTo>
                    <a:cubicBezTo>
                      <a:pt x="3706" y="4133"/>
                      <a:pt x="3673" y="3958"/>
                      <a:pt x="3673" y="3795"/>
                    </a:cubicBezTo>
                    <a:cubicBezTo>
                      <a:pt x="3673" y="3468"/>
                      <a:pt x="3684" y="3152"/>
                      <a:pt x="3695" y="2825"/>
                    </a:cubicBezTo>
                    <a:cubicBezTo>
                      <a:pt x="3706" y="2465"/>
                      <a:pt x="3717" y="2106"/>
                      <a:pt x="3728" y="1735"/>
                    </a:cubicBezTo>
                    <a:cubicBezTo>
                      <a:pt x="3728" y="1572"/>
                      <a:pt x="3717" y="1408"/>
                      <a:pt x="3717" y="1245"/>
                    </a:cubicBezTo>
                    <a:cubicBezTo>
                      <a:pt x="3717" y="1016"/>
                      <a:pt x="3673" y="776"/>
                      <a:pt x="3575" y="569"/>
                    </a:cubicBezTo>
                    <a:cubicBezTo>
                      <a:pt x="3532" y="427"/>
                      <a:pt x="3412" y="340"/>
                      <a:pt x="3270" y="329"/>
                    </a:cubicBezTo>
                    <a:cubicBezTo>
                      <a:pt x="3161" y="329"/>
                      <a:pt x="3052" y="318"/>
                      <a:pt x="2954" y="307"/>
                    </a:cubicBezTo>
                    <a:lnTo>
                      <a:pt x="2812" y="297"/>
                    </a:lnTo>
                    <a:cubicBezTo>
                      <a:pt x="2812" y="286"/>
                      <a:pt x="2812" y="286"/>
                      <a:pt x="2812" y="275"/>
                    </a:cubicBezTo>
                    <a:lnTo>
                      <a:pt x="2910" y="242"/>
                    </a:lnTo>
                    <a:cubicBezTo>
                      <a:pt x="2910" y="242"/>
                      <a:pt x="2910" y="231"/>
                      <a:pt x="2910" y="231"/>
                    </a:cubicBezTo>
                    <a:lnTo>
                      <a:pt x="1842" y="351"/>
                    </a:lnTo>
                    <a:cubicBezTo>
                      <a:pt x="1864" y="373"/>
                      <a:pt x="1886" y="395"/>
                      <a:pt x="1886" y="406"/>
                    </a:cubicBezTo>
                    <a:cubicBezTo>
                      <a:pt x="1897" y="471"/>
                      <a:pt x="1864" y="536"/>
                      <a:pt x="1799" y="558"/>
                    </a:cubicBezTo>
                    <a:cubicBezTo>
                      <a:pt x="1712" y="613"/>
                      <a:pt x="1614" y="656"/>
                      <a:pt x="1526" y="711"/>
                    </a:cubicBezTo>
                    <a:cubicBezTo>
                      <a:pt x="1461" y="754"/>
                      <a:pt x="1407" y="820"/>
                      <a:pt x="1374" y="896"/>
                    </a:cubicBezTo>
                    <a:cubicBezTo>
                      <a:pt x="1417" y="885"/>
                      <a:pt x="1461" y="885"/>
                      <a:pt x="1472" y="863"/>
                    </a:cubicBezTo>
                    <a:cubicBezTo>
                      <a:pt x="1559" y="765"/>
                      <a:pt x="1679" y="689"/>
                      <a:pt x="1799" y="645"/>
                    </a:cubicBezTo>
                    <a:cubicBezTo>
                      <a:pt x="1810" y="645"/>
                      <a:pt x="1821" y="656"/>
                      <a:pt x="1842" y="656"/>
                    </a:cubicBezTo>
                    <a:cubicBezTo>
                      <a:pt x="1821" y="732"/>
                      <a:pt x="1810" y="809"/>
                      <a:pt x="1799" y="885"/>
                    </a:cubicBezTo>
                    <a:cubicBezTo>
                      <a:pt x="1788" y="961"/>
                      <a:pt x="1777" y="1038"/>
                      <a:pt x="1766" y="1114"/>
                    </a:cubicBezTo>
                    <a:cubicBezTo>
                      <a:pt x="1755" y="1190"/>
                      <a:pt x="1744" y="1266"/>
                      <a:pt x="1733" y="1343"/>
                    </a:cubicBezTo>
                    <a:cubicBezTo>
                      <a:pt x="1723" y="1419"/>
                      <a:pt x="1712" y="1506"/>
                      <a:pt x="1712" y="1583"/>
                    </a:cubicBezTo>
                    <a:cubicBezTo>
                      <a:pt x="1701" y="1659"/>
                      <a:pt x="1701" y="1735"/>
                      <a:pt x="1701" y="1811"/>
                    </a:cubicBezTo>
                    <a:cubicBezTo>
                      <a:pt x="1701" y="1888"/>
                      <a:pt x="1646" y="1964"/>
                      <a:pt x="1701" y="2040"/>
                    </a:cubicBezTo>
                    <a:lnTo>
                      <a:pt x="1755" y="1942"/>
                    </a:lnTo>
                    <a:lnTo>
                      <a:pt x="1755" y="1942"/>
                    </a:lnTo>
                    <a:cubicBezTo>
                      <a:pt x="1755" y="2018"/>
                      <a:pt x="1744" y="2106"/>
                      <a:pt x="1733" y="2182"/>
                    </a:cubicBezTo>
                    <a:cubicBezTo>
                      <a:pt x="1723" y="2204"/>
                      <a:pt x="1723" y="2215"/>
                      <a:pt x="1701" y="2236"/>
                    </a:cubicBezTo>
                    <a:cubicBezTo>
                      <a:pt x="1635" y="2269"/>
                      <a:pt x="1657" y="2334"/>
                      <a:pt x="1657" y="2389"/>
                    </a:cubicBezTo>
                    <a:lnTo>
                      <a:pt x="1657" y="2672"/>
                    </a:lnTo>
                    <a:cubicBezTo>
                      <a:pt x="1646" y="2847"/>
                      <a:pt x="1624" y="3021"/>
                      <a:pt x="1614" y="3195"/>
                    </a:cubicBezTo>
                    <a:cubicBezTo>
                      <a:pt x="1559" y="3762"/>
                      <a:pt x="1537" y="4340"/>
                      <a:pt x="1537" y="4917"/>
                    </a:cubicBezTo>
                    <a:cubicBezTo>
                      <a:pt x="1548" y="5233"/>
                      <a:pt x="1559" y="5539"/>
                      <a:pt x="1570" y="5855"/>
                    </a:cubicBezTo>
                    <a:cubicBezTo>
                      <a:pt x="1570" y="5876"/>
                      <a:pt x="1570" y="5898"/>
                      <a:pt x="1581" y="5931"/>
                    </a:cubicBezTo>
                    <a:lnTo>
                      <a:pt x="1603" y="5931"/>
                    </a:lnTo>
                    <a:cubicBezTo>
                      <a:pt x="1614" y="5724"/>
                      <a:pt x="1603" y="5517"/>
                      <a:pt x="1614" y="5321"/>
                    </a:cubicBezTo>
                    <a:cubicBezTo>
                      <a:pt x="1635" y="6378"/>
                      <a:pt x="1723" y="7446"/>
                      <a:pt x="1875" y="8492"/>
                    </a:cubicBezTo>
                    <a:lnTo>
                      <a:pt x="1766" y="8536"/>
                    </a:lnTo>
                    <a:lnTo>
                      <a:pt x="1842" y="8448"/>
                    </a:lnTo>
                    <a:cubicBezTo>
                      <a:pt x="1810" y="8437"/>
                      <a:pt x="1788" y="8427"/>
                      <a:pt x="1777" y="8427"/>
                    </a:cubicBezTo>
                    <a:cubicBezTo>
                      <a:pt x="1657" y="8437"/>
                      <a:pt x="1548" y="8448"/>
                      <a:pt x="1428" y="8470"/>
                    </a:cubicBezTo>
                    <a:cubicBezTo>
                      <a:pt x="1407" y="8470"/>
                      <a:pt x="1385" y="8503"/>
                      <a:pt x="1374" y="8525"/>
                    </a:cubicBezTo>
                    <a:cubicBezTo>
                      <a:pt x="1352" y="8557"/>
                      <a:pt x="1341" y="8590"/>
                      <a:pt x="1330" y="8623"/>
                    </a:cubicBezTo>
                    <a:cubicBezTo>
                      <a:pt x="1461" y="8645"/>
                      <a:pt x="1450" y="8743"/>
                      <a:pt x="1461" y="8830"/>
                    </a:cubicBezTo>
                    <a:cubicBezTo>
                      <a:pt x="1461" y="8928"/>
                      <a:pt x="1461" y="9026"/>
                      <a:pt x="1472" y="9124"/>
                    </a:cubicBezTo>
                    <a:cubicBezTo>
                      <a:pt x="1483" y="9146"/>
                      <a:pt x="1483" y="9157"/>
                      <a:pt x="1472" y="9168"/>
                    </a:cubicBezTo>
                    <a:cubicBezTo>
                      <a:pt x="1407" y="9200"/>
                      <a:pt x="1341" y="9233"/>
                      <a:pt x="1287" y="9266"/>
                    </a:cubicBezTo>
                    <a:cubicBezTo>
                      <a:pt x="1189" y="9331"/>
                      <a:pt x="1090" y="9396"/>
                      <a:pt x="981" y="9462"/>
                    </a:cubicBezTo>
                    <a:cubicBezTo>
                      <a:pt x="938" y="9495"/>
                      <a:pt x="905" y="9538"/>
                      <a:pt x="862" y="9582"/>
                    </a:cubicBezTo>
                    <a:cubicBezTo>
                      <a:pt x="840" y="9593"/>
                      <a:pt x="818" y="9614"/>
                      <a:pt x="796" y="9614"/>
                    </a:cubicBezTo>
                    <a:cubicBezTo>
                      <a:pt x="633" y="9614"/>
                      <a:pt x="480" y="9614"/>
                      <a:pt x="317" y="9604"/>
                    </a:cubicBezTo>
                    <a:cubicBezTo>
                      <a:pt x="302" y="9601"/>
                      <a:pt x="287" y="9600"/>
                      <a:pt x="273" y="9600"/>
                    </a:cubicBezTo>
                    <a:cubicBezTo>
                      <a:pt x="223" y="9600"/>
                      <a:pt x="176" y="9616"/>
                      <a:pt x="142" y="9658"/>
                    </a:cubicBezTo>
                    <a:cubicBezTo>
                      <a:pt x="55" y="9745"/>
                      <a:pt x="1" y="9876"/>
                      <a:pt x="1" y="10007"/>
                    </a:cubicBezTo>
                    <a:cubicBezTo>
                      <a:pt x="12" y="10007"/>
                      <a:pt x="33" y="10018"/>
                      <a:pt x="55" y="10018"/>
                    </a:cubicBezTo>
                    <a:cubicBezTo>
                      <a:pt x="240" y="10018"/>
                      <a:pt x="426" y="10018"/>
                      <a:pt x="600" y="10007"/>
                    </a:cubicBezTo>
                    <a:cubicBezTo>
                      <a:pt x="658" y="9994"/>
                      <a:pt x="715" y="9989"/>
                      <a:pt x="770" y="9989"/>
                    </a:cubicBezTo>
                    <a:cubicBezTo>
                      <a:pt x="809" y="9989"/>
                      <a:pt x="847" y="9991"/>
                      <a:pt x="883" y="9996"/>
                    </a:cubicBezTo>
                    <a:cubicBezTo>
                      <a:pt x="900" y="10001"/>
                      <a:pt x="916" y="10004"/>
                      <a:pt x="931" y="10004"/>
                    </a:cubicBezTo>
                    <a:cubicBezTo>
                      <a:pt x="946" y="10004"/>
                      <a:pt x="960" y="10001"/>
                      <a:pt x="971" y="9996"/>
                    </a:cubicBezTo>
                    <a:lnTo>
                      <a:pt x="1265" y="9963"/>
                    </a:lnTo>
                    <a:cubicBezTo>
                      <a:pt x="1505" y="9930"/>
                      <a:pt x="1733" y="9832"/>
                      <a:pt x="1919" y="9691"/>
                    </a:cubicBezTo>
                    <a:lnTo>
                      <a:pt x="2137" y="9505"/>
                    </a:lnTo>
                    <a:lnTo>
                      <a:pt x="2158" y="9505"/>
                    </a:lnTo>
                    <a:cubicBezTo>
                      <a:pt x="2191" y="9516"/>
                      <a:pt x="2213" y="9527"/>
                      <a:pt x="2246" y="9538"/>
                    </a:cubicBezTo>
                    <a:cubicBezTo>
                      <a:pt x="2257" y="9505"/>
                      <a:pt x="2267" y="9473"/>
                      <a:pt x="2267" y="9440"/>
                    </a:cubicBezTo>
                    <a:cubicBezTo>
                      <a:pt x="2267" y="9386"/>
                      <a:pt x="2289" y="9331"/>
                      <a:pt x="2311" y="9287"/>
                    </a:cubicBezTo>
                    <a:cubicBezTo>
                      <a:pt x="2322" y="9255"/>
                      <a:pt x="2333" y="9222"/>
                      <a:pt x="2333" y="9200"/>
                    </a:cubicBezTo>
                    <a:lnTo>
                      <a:pt x="2333" y="9200"/>
                    </a:lnTo>
                    <a:cubicBezTo>
                      <a:pt x="2327" y="9201"/>
                      <a:pt x="2322" y="9201"/>
                      <a:pt x="2317" y="9201"/>
                    </a:cubicBezTo>
                    <a:cubicBezTo>
                      <a:pt x="2247" y="9201"/>
                      <a:pt x="2256" y="9133"/>
                      <a:pt x="2246" y="9102"/>
                    </a:cubicBezTo>
                    <a:cubicBezTo>
                      <a:pt x="2235" y="9070"/>
                      <a:pt x="2235" y="9048"/>
                      <a:pt x="2235" y="9015"/>
                    </a:cubicBezTo>
                    <a:cubicBezTo>
                      <a:pt x="2202" y="8819"/>
                      <a:pt x="2180" y="8623"/>
                      <a:pt x="2158" y="8416"/>
                    </a:cubicBezTo>
                    <a:lnTo>
                      <a:pt x="1973" y="8448"/>
                    </a:lnTo>
                    <a:cubicBezTo>
                      <a:pt x="1962" y="8427"/>
                      <a:pt x="1962" y="8405"/>
                      <a:pt x="1951" y="8383"/>
                    </a:cubicBezTo>
                    <a:cubicBezTo>
                      <a:pt x="1930" y="8078"/>
                      <a:pt x="1886" y="7773"/>
                      <a:pt x="1864" y="7478"/>
                    </a:cubicBezTo>
                    <a:cubicBezTo>
                      <a:pt x="1832" y="6923"/>
                      <a:pt x="1788" y="6389"/>
                      <a:pt x="1766" y="5822"/>
                    </a:cubicBezTo>
                    <a:cubicBezTo>
                      <a:pt x="1744" y="5255"/>
                      <a:pt x="1755" y="4678"/>
                      <a:pt x="1744" y="4111"/>
                    </a:cubicBezTo>
                    <a:lnTo>
                      <a:pt x="1744" y="3108"/>
                    </a:lnTo>
                    <a:cubicBezTo>
                      <a:pt x="1744" y="3010"/>
                      <a:pt x="1744" y="2901"/>
                      <a:pt x="1755" y="2803"/>
                    </a:cubicBezTo>
                    <a:cubicBezTo>
                      <a:pt x="1832" y="2356"/>
                      <a:pt x="1897" y="1920"/>
                      <a:pt x="1973" y="1474"/>
                    </a:cubicBezTo>
                    <a:cubicBezTo>
                      <a:pt x="1984" y="1354"/>
                      <a:pt x="2017" y="1234"/>
                      <a:pt x="2060" y="1125"/>
                    </a:cubicBezTo>
                    <a:cubicBezTo>
                      <a:pt x="2148" y="907"/>
                      <a:pt x="2257" y="700"/>
                      <a:pt x="2376" y="493"/>
                    </a:cubicBezTo>
                    <a:cubicBezTo>
                      <a:pt x="2426" y="393"/>
                      <a:pt x="2526" y="332"/>
                      <a:pt x="2633" y="332"/>
                    </a:cubicBezTo>
                    <a:cubicBezTo>
                      <a:pt x="2667" y="332"/>
                      <a:pt x="2702" y="338"/>
                      <a:pt x="2736" y="351"/>
                    </a:cubicBezTo>
                    <a:cubicBezTo>
                      <a:pt x="2780" y="351"/>
                      <a:pt x="2823" y="362"/>
                      <a:pt x="2867" y="362"/>
                    </a:cubicBezTo>
                    <a:cubicBezTo>
                      <a:pt x="3009" y="373"/>
                      <a:pt x="3150" y="373"/>
                      <a:pt x="3303" y="384"/>
                    </a:cubicBezTo>
                    <a:cubicBezTo>
                      <a:pt x="3412" y="406"/>
                      <a:pt x="3499" y="504"/>
                      <a:pt x="3510" y="623"/>
                    </a:cubicBezTo>
                    <a:cubicBezTo>
                      <a:pt x="3510" y="754"/>
                      <a:pt x="3521" y="896"/>
                      <a:pt x="3521" y="1027"/>
                    </a:cubicBezTo>
                    <a:cubicBezTo>
                      <a:pt x="3532" y="1550"/>
                      <a:pt x="3543" y="2073"/>
                      <a:pt x="3553" y="2596"/>
                    </a:cubicBezTo>
                    <a:cubicBezTo>
                      <a:pt x="3564" y="3065"/>
                      <a:pt x="3575" y="3533"/>
                      <a:pt x="3597" y="4002"/>
                    </a:cubicBezTo>
                    <a:cubicBezTo>
                      <a:pt x="3608" y="4122"/>
                      <a:pt x="3619" y="4242"/>
                      <a:pt x="3641" y="4362"/>
                    </a:cubicBezTo>
                    <a:cubicBezTo>
                      <a:pt x="3652" y="4438"/>
                      <a:pt x="3706" y="4492"/>
                      <a:pt x="3771" y="4492"/>
                    </a:cubicBezTo>
                    <a:cubicBezTo>
                      <a:pt x="3848" y="4503"/>
                      <a:pt x="3859" y="4536"/>
                      <a:pt x="3880" y="4590"/>
                    </a:cubicBezTo>
                    <a:cubicBezTo>
                      <a:pt x="3902" y="4721"/>
                      <a:pt x="3946" y="4841"/>
                      <a:pt x="3978" y="4961"/>
                    </a:cubicBezTo>
                    <a:cubicBezTo>
                      <a:pt x="4000" y="5015"/>
                      <a:pt x="4022" y="5059"/>
                      <a:pt x="4033" y="5114"/>
                    </a:cubicBezTo>
                    <a:cubicBezTo>
                      <a:pt x="4066" y="5222"/>
                      <a:pt x="4120" y="5331"/>
                      <a:pt x="4196" y="5430"/>
                    </a:cubicBezTo>
                    <a:lnTo>
                      <a:pt x="4229" y="5430"/>
                    </a:lnTo>
                    <a:cubicBezTo>
                      <a:pt x="4229" y="5408"/>
                      <a:pt x="4229" y="5386"/>
                      <a:pt x="4218" y="5364"/>
                    </a:cubicBezTo>
                    <a:cubicBezTo>
                      <a:pt x="4153" y="5233"/>
                      <a:pt x="4175" y="5070"/>
                      <a:pt x="4262" y="4961"/>
                    </a:cubicBezTo>
                    <a:lnTo>
                      <a:pt x="4305" y="4896"/>
                    </a:lnTo>
                    <a:cubicBezTo>
                      <a:pt x="4447" y="4656"/>
                      <a:pt x="4621" y="4438"/>
                      <a:pt x="4829" y="4253"/>
                    </a:cubicBezTo>
                    <a:cubicBezTo>
                      <a:pt x="4959" y="4100"/>
                      <a:pt x="5134" y="3991"/>
                      <a:pt x="5330" y="3937"/>
                    </a:cubicBezTo>
                    <a:cubicBezTo>
                      <a:pt x="5352" y="3926"/>
                      <a:pt x="5384" y="3915"/>
                      <a:pt x="5406" y="3904"/>
                    </a:cubicBezTo>
                    <a:cubicBezTo>
                      <a:pt x="5493" y="3871"/>
                      <a:pt x="5570" y="3838"/>
                      <a:pt x="5657" y="3806"/>
                    </a:cubicBezTo>
                    <a:cubicBezTo>
                      <a:pt x="5689" y="3795"/>
                      <a:pt x="5733" y="3784"/>
                      <a:pt x="5766" y="3773"/>
                    </a:cubicBezTo>
                    <a:cubicBezTo>
                      <a:pt x="5798" y="3849"/>
                      <a:pt x="5820" y="3926"/>
                      <a:pt x="5766" y="3980"/>
                    </a:cubicBezTo>
                    <a:cubicBezTo>
                      <a:pt x="5711" y="4024"/>
                      <a:pt x="5657" y="4056"/>
                      <a:pt x="5591" y="4089"/>
                    </a:cubicBezTo>
                    <a:cubicBezTo>
                      <a:pt x="5559" y="4111"/>
                      <a:pt x="5515" y="4122"/>
                      <a:pt x="5482" y="4133"/>
                    </a:cubicBezTo>
                    <a:cubicBezTo>
                      <a:pt x="5221" y="4285"/>
                      <a:pt x="4970" y="4481"/>
                      <a:pt x="4763" y="4710"/>
                    </a:cubicBezTo>
                    <a:cubicBezTo>
                      <a:pt x="4741" y="4732"/>
                      <a:pt x="4709" y="4765"/>
                      <a:pt x="4687" y="4765"/>
                    </a:cubicBezTo>
                    <a:cubicBezTo>
                      <a:pt x="4643" y="4776"/>
                      <a:pt x="4611" y="4797"/>
                      <a:pt x="4589" y="4830"/>
                    </a:cubicBezTo>
                    <a:cubicBezTo>
                      <a:pt x="4458" y="4994"/>
                      <a:pt x="4349" y="5179"/>
                      <a:pt x="4273" y="5375"/>
                    </a:cubicBezTo>
                    <a:cubicBezTo>
                      <a:pt x="4273" y="5386"/>
                      <a:pt x="4273" y="5397"/>
                      <a:pt x="4273" y="5419"/>
                    </a:cubicBezTo>
                    <a:cubicBezTo>
                      <a:pt x="4283" y="5423"/>
                      <a:pt x="4292" y="5425"/>
                      <a:pt x="4299" y="5425"/>
                    </a:cubicBezTo>
                    <a:cubicBezTo>
                      <a:pt x="4332" y="5425"/>
                      <a:pt x="4342" y="5391"/>
                      <a:pt x="4360" y="5364"/>
                    </a:cubicBezTo>
                    <a:cubicBezTo>
                      <a:pt x="4534" y="5092"/>
                      <a:pt x="4741" y="4841"/>
                      <a:pt x="4970" y="4623"/>
                    </a:cubicBezTo>
                    <a:cubicBezTo>
                      <a:pt x="5112" y="4492"/>
                      <a:pt x="5264" y="4383"/>
                      <a:pt x="5417" y="4263"/>
                    </a:cubicBezTo>
                    <a:lnTo>
                      <a:pt x="5417" y="4263"/>
                    </a:lnTo>
                    <a:lnTo>
                      <a:pt x="5275" y="4416"/>
                    </a:lnTo>
                    <a:cubicBezTo>
                      <a:pt x="5472" y="4318"/>
                      <a:pt x="5613" y="4154"/>
                      <a:pt x="5798" y="4035"/>
                    </a:cubicBezTo>
                    <a:lnTo>
                      <a:pt x="5842" y="4144"/>
                    </a:lnTo>
                    <a:cubicBezTo>
                      <a:pt x="5907" y="4100"/>
                      <a:pt x="5875" y="4046"/>
                      <a:pt x="5886" y="4002"/>
                    </a:cubicBezTo>
                    <a:cubicBezTo>
                      <a:pt x="5907" y="3958"/>
                      <a:pt x="5940" y="3915"/>
                      <a:pt x="5962" y="3882"/>
                    </a:cubicBezTo>
                    <a:cubicBezTo>
                      <a:pt x="5929" y="3751"/>
                      <a:pt x="5875" y="3642"/>
                      <a:pt x="5798" y="3544"/>
                    </a:cubicBezTo>
                    <a:cubicBezTo>
                      <a:pt x="5766" y="3490"/>
                      <a:pt x="5711" y="3457"/>
                      <a:pt x="5646" y="3457"/>
                    </a:cubicBezTo>
                    <a:cubicBezTo>
                      <a:pt x="5613" y="3453"/>
                      <a:pt x="5581" y="3452"/>
                      <a:pt x="5548" y="3452"/>
                    </a:cubicBezTo>
                    <a:cubicBezTo>
                      <a:pt x="5385" y="3452"/>
                      <a:pt x="5225" y="3497"/>
                      <a:pt x="5079" y="3588"/>
                    </a:cubicBezTo>
                    <a:cubicBezTo>
                      <a:pt x="4839" y="3740"/>
                      <a:pt x="4621" y="3937"/>
                      <a:pt x="4436" y="4154"/>
                    </a:cubicBezTo>
                    <a:cubicBezTo>
                      <a:pt x="4404" y="4187"/>
                      <a:pt x="4382" y="4231"/>
                      <a:pt x="4360" y="4274"/>
                    </a:cubicBezTo>
                    <a:cubicBezTo>
                      <a:pt x="4360" y="4285"/>
                      <a:pt x="4371" y="4307"/>
                      <a:pt x="4371" y="4351"/>
                    </a:cubicBezTo>
                    <a:cubicBezTo>
                      <a:pt x="4404" y="4307"/>
                      <a:pt x="4425" y="4274"/>
                      <a:pt x="4447" y="4242"/>
                    </a:cubicBezTo>
                    <a:cubicBezTo>
                      <a:pt x="4458" y="4220"/>
                      <a:pt x="4480" y="4187"/>
                      <a:pt x="4502" y="4187"/>
                    </a:cubicBezTo>
                    <a:cubicBezTo>
                      <a:pt x="4578" y="4176"/>
                      <a:pt x="4600" y="4111"/>
                      <a:pt x="4643" y="4067"/>
                    </a:cubicBezTo>
                    <a:cubicBezTo>
                      <a:pt x="4730" y="3947"/>
                      <a:pt x="4829" y="3849"/>
                      <a:pt x="4959" y="3773"/>
                    </a:cubicBezTo>
                    <a:cubicBezTo>
                      <a:pt x="4981" y="3751"/>
                      <a:pt x="5003" y="3740"/>
                      <a:pt x="5025" y="3719"/>
                    </a:cubicBezTo>
                    <a:cubicBezTo>
                      <a:pt x="5145" y="3610"/>
                      <a:pt x="5286" y="3544"/>
                      <a:pt x="5450" y="3511"/>
                    </a:cubicBezTo>
                    <a:cubicBezTo>
                      <a:pt x="5493" y="3501"/>
                      <a:pt x="5537" y="3501"/>
                      <a:pt x="5591" y="3501"/>
                    </a:cubicBezTo>
                    <a:cubicBezTo>
                      <a:pt x="5700" y="3501"/>
                      <a:pt x="5788" y="3610"/>
                      <a:pt x="5766" y="3719"/>
                    </a:cubicBezTo>
                    <a:cubicBezTo>
                      <a:pt x="5711" y="3740"/>
                      <a:pt x="5646" y="3751"/>
                      <a:pt x="5581" y="3762"/>
                    </a:cubicBezTo>
                    <a:cubicBezTo>
                      <a:pt x="5472" y="3773"/>
                      <a:pt x="5352" y="3806"/>
                      <a:pt x="5254" y="3860"/>
                    </a:cubicBezTo>
                    <a:cubicBezTo>
                      <a:pt x="5003" y="3991"/>
                      <a:pt x="4774" y="4165"/>
                      <a:pt x="4589" y="4383"/>
                    </a:cubicBezTo>
                    <a:cubicBezTo>
                      <a:pt x="4447" y="4547"/>
                      <a:pt x="4316" y="4732"/>
                      <a:pt x="4186" y="4896"/>
                    </a:cubicBezTo>
                    <a:lnTo>
                      <a:pt x="4109" y="5005"/>
                    </a:lnTo>
                    <a:cubicBezTo>
                      <a:pt x="4044" y="4819"/>
                      <a:pt x="4000" y="4645"/>
                      <a:pt x="3957" y="4460"/>
                    </a:cubicBezTo>
                    <a:cubicBezTo>
                      <a:pt x="4066" y="4383"/>
                      <a:pt x="4164" y="4296"/>
                      <a:pt x="4262" y="4209"/>
                    </a:cubicBezTo>
                    <a:cubicBezTo>
                      <a:pt x="4338" y="4111"/>
                      <a:pt x="4404" y="4024"/>
                      <a:pt x="4469" y="3915"/>
                    </a:cubicBezTo>
                    <a:cubicBezTo>
                      <a:pt x="4502" y="3893"/>
                      <a:pt x="4512" y="3849"/>
                      <a:pt x="4469" y="3828"/>
                    </a:cubicBezTo>
                    <a:cubicBezTo>
                      <a:pt x="4404" y="3773"/>
                      <a:pt x="4414" y="3719"/>
                      <a:pt x="4436" y="3653"/>
                    </a:cubicBezTo>
                    <a:cubicBezTo>
                      <a:pt x="4480" y="3566"/>
                      <a:pt x="4512" y="3468"/>
                      <a:pt x="4523" y="3370"/>
                    </a:cubicBezTo>
                    <a:cubicBezTo>
                      <a:pt x="4534" y="3206"/>
                      <a:pt x="4545" y="3043"/>
                      <a:pt x="4556" y="2879"/>
                    </a:cubicBezTo>
                    <a:cubicBezTo>
                      <a:pt x="4589" y="2389"/>
                      <a:pt x="4621" y="1920"/>
                      <a:pt x="4654" y="1441"/>
                    </a:cubicBezTo>
                    <a:cubicBezTo>
                      <a:pt x="4665" y="1299"/>
                      <a:pt x="4676" y="1168"/>
                      <a:pt x="4687" y="1027"/>
                    </a:cubicBezTo>
                    <a:cubicBezTo>
                      <a:pt x="4698" y="1005"/>
                      <a:pt x="4698" y="972"/>
                      <a:pt x="4720" y="961"/>
                    </a:cubicBezTo>
                    <a:cubicBezTo>
                      <a:pt x="4774" y="929"/>
                      <a:pt x="4774" y="885"/>
                      <a:pt x="4774" y="831"/>
                    </a:cubicBezTo>
                    <a:cubicBezTo>
                      <a:pt x="4785" y="623"/>
                      <a:pt x="4774" y="427"/>
                      <a:pt x="4730" y="220"/>
                    </a:cubicBezTo>
                    <a:cubicBezTo>
                      <a:pt x="4720" y="166"/>
                      <a:pt x="4698" y="111"/>
                      <a:pt x="4676" y="57"/>
                    </a:cubicBezTo>
                    <a:cubicBezTo>
                      <a:pt x="4667" y="28"/>
                      <a:pt x="4657" y="0"/>
                      <a:pt x="4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4"/>
              <p:cNvSpPr/>
              <p:nvPr/>
            </p:nvSpPr>
            <p:spPr>
              <a:xfrm flipH="1">
                <a:off x="8179616" y="3807800"/>
                <a:ext cx="45638" cy="314136"/>
              </a:xfrm>
              <a:custGeom>
                <a:avLst/>
                <a:gdLst/>
                <a:ahLst/>
                <a:cxnLst/>
                <a:rect l="l" t="t" r="r" b="b"/>
                <a:pathLst>
                  <a:path w="274" h="1886" extrusionOk="0">
                    <a:moveTo>
                      <a:pt x="45" y="0"/>
                    </a:moveTo>
                    <a:cubicBezTo>
                      <a:pt x="1" y="284"/>
                      <a:pt x="175" y="1722"/>
                      <a:pt x="273" y="1886"/>
                    </a:cubicBez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4"/>
              <p:cNvSpPr/>
              <p:nvPr/>
            </p:nvSpPr>
            <p:spPr>
              <a:xfrm flipH="1">
                <a:off x="7478891" y="1785578"/>
                <a:ext cx="118259" cy="138246"/>
              </a:xfrm>
              <a:custGeom>
                <a:avLst/>
                <a:gdLst/>
                <a:ahLst/>
                <a:cxnLst/>
                <a:rect l="l" t="t" r="r" b="b"/>
                <a:pathLst>
                  <a:path w="710" h="830" extrusionOk="0">
                    <a:moveTo>
                      <a:pt x="183" y="1"/>
                    </a:moveTo>
                    <a:cubicBezTo>
                      <a:pt x="148" y="1"/>
                      <a:pt x="113" y="5"/>
                      <a:pt x="77" y="12"/>
                    </a:cubicBezTo>
                    <a:cubicBezTo>
                      <a:pt x="12" y="23"/>
                      <a:pt x="1" y="55"/>
                      <a:pt x="44" y="132"/>
                    </a:cubicBezTo>
                    <a:cubicBezTo>
                      <a:pt x="88" y="62"/>
                      <a:pt x="104" y="41"/>
                      <a:pt x="153" y="41"/>
                    </a:cubicBezTo>
                    <a:cubicBezTo>
                      <a:pt x="165" y="41"/>
                      <a:pt x="179" y="42"/>
                      <a:pt x="197" y="45"/>
                    </a:cubicBezTo>
                    <a:cubicBezTo>
                      <a:pt x="317" y="55"/>
                      <a:pt x="415" y="110"/>
                      <a:pt x="513" y="175"/>
                    </a:cubicBezTo>
                    <a:cubicBezTo>
                      <a:pt x="524" y="197"/>
                      <a:pt x="546" y="219"/>
                      <a:pt x="557" y="241"/>
                    </a:cubicBezTo>
                    <a:cubicBezTo>
                      <a:pt x="600" y="393"/>
                      <a:pt x="600" y="557"/>
                      <a:pt x="557" y="709"/>
                    </a:cubicBezTo>
                    <a:cubicBezTo>
                      <a:pt x="546" y="753"/>
                      <a:pt x="535" y="786"/>
                      <a:pt x="535" y="829"/>
                    </a:cubicBezTo>
                    <a:cubicBezTo>
                      <a:pt x="600" y="829"/>
                      <a:pt x="655" y="775"/>
                      <a:pt x="666" y="709"/>
                    </a:cubicBezTo>
                    <a:cubicBezTo>
                      <a:pt x="709" y="557"/>
                      <a:pt x="698" y="393"/>
                      <a:pt x="644" y="241"/>
                    </a:cubicBezTo>
                    <a:cubicBezTo>
                      <a:pt x="633" y="219"/>
                      <a:pt x="622" y="197"/>
                      <a:pt x="600" y="186"/>
                    </a:cubicBezTo>
                    <a:cubicBezTo>
                      <a:pt x="535" y="132"/>
                      <a:pt x="458" y="88"/>
                      <a:pt x="382" y="45"/>
                    </a:cubicBezTo>
                    <a:cubicBezTo>
                      <a:pt x="317" y="15"/>
                      <a:pt x="251"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4"/>
              <p:cNvSpPr/>
              <p:nvPr/>
            </p:nvSpPr>
            <p:spPr>
              <a:xfrm flipH="1">
                <a:off x="8154131" y="1631342"/>
                <a:ext cx="101936" cy="49469"/>
              </a:xfrm>
              <a:custGeom>
                <a:avLst/>
                <a:gdLst/>
                <a:ahLst/>
                <a:cxnLst/>
                <a:rect l="l" t="t" r="r" b="b"/>
                <a:pathLst>
                  <a:path w="612" h="297" extrusionOk="0">
                    <a:moveTo>
                      <a:pt x="1" y="1"/>
                    </a:moveTo>
                    <a:cubicBezTo>
                      <a:pt x="44" y="164"/>
                      <a:pt x="186" y="284"/>
                      <a:pt x="349" y="295"/>
                    </a:cubicBezTo>
                    <a:cubicBezTo>
                      <a:pt x="362" y="296"/>
                      <a:pt x="374" y="297"/>
                      <a:pt x="387" y="297"/>
                    </a:cubicBezTo>
                    <a:cubicBezTo>
                      <a:pt x="472" y="297"/>
                      <a:pt x="554" y="265"/>
                      <a:pt x="611" y="208"/>
                    </a:cubicBezTo>
                    <a:cubicBezTo>
                      <a:pt x="535" y="208"/>
                      <a:pt x="469" y="229"/>
                      <a:pt x="393" y="240"/>
                    </a:cubicBezTo>
                    <a:cubicBezTo>
                      <a:pt x="306" y="240"/>
                      <a:pt x="230" y="219"/>
                      <a:pt x="164" y="164"/>
                    </a:cubicBezTo>
                    <a:cubicBezTo>
                      <a:pt x="110" y="110"/>
                      <a:pt x="55" y="5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4"/>
              <p:cNvSpPr/>
              <p:nvPr/>
            </p:nvSpPr>
            <p:spPr>
              <a:xfrm flipH="1">
                <a:off x="7954591" y="2754466"/>
                <a:ext cx="112596" cy="15157"/>
              </a:xfrm>
              <a:custGeom>
                <a:avLst/>
                <a:gdLst/>
                <a:ahLst/>
                <a:cxnLst/>
                <a:rect l="l" t="t" r="r" b="b"/>
                <a:pathLst>
                  <a:path w="676" h="91" extrusionOk="0">
                    <a:moveTo>
                      <a:pt x="567" y="1"/>
                    </a:moveTo>
                    <a:cubicBezTo>
                      <a:pt x="375" y="1"/>
                      <a:pt x="184" y="27"/>
                      <a:pt x="0" y="91"/>
                    </a:cubicBezTo>
                    <a:lnTo>
                      <a:pt x="676" y="4"/>
                    </a:lnTo>
                    <a:cubicBezTo>
                      <a:pt x="640" y="2"/>
                      <a:pt x="603"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4"/>
              <p:cNvSpPr/>
              <p:nvPr/>
            </p:nvSpPr>
            <p:spPr>
              <a:xfrm flipH="1">
                <a:off x="7693090" y="2918362"/>
                <a:ext cx="31147" cy="41974"/>
              </a:xfrm>
              <a:custGeom>
                <a:avLst/>
                <a:gdLst/>
                <a:ahLst/>
                <a:cxnLst/>
                <a:rect l="l" t="t" r="r" b="b"/>
                <a:pathLst>
                  <a:path w="187" h="252" extrusionOk="0">
                    <a:moveTo>
                      <a:pt x="186" y="0"/>
                    </a:moveTo>
                    <a:lnTo>
                      <a:pt x="186" y="0"/>
                    </a:lnTo>
                    <a:cubicBezTo>
                      <a:pt x="99" y="66"/>
                      <a:pt x="34" y="153"/>
                      <a:pt x="1" y="251"/>
                    </a:cubicBezTo>
                    <a:cubicBezTo>
                      <a:pt x="88" y="186"/>
                      <a:pt x="153" y="98"/>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4"/>
              <p:cNvSpPr/>
              <p:nvPr/>
            </p:nvSpPr>
            <p:spPr>
              <a:xfrm flipH="1">
                <a:off x="8126982" y="1551559"/>
                <a:ext cx="29148" cy="15490"/>
              </a:xfrm>
              <a:custGeom>
                <a:avLst/>
                <a:gdLst/>
                <a:ahLst/>
                <a:cxnLst/>
                <a:rect l="l" t="t" r="r" b="b"/>
                <a:pathLst>
                  <a:path w="175" h="93" extrusionOk="0">
                    <a:moveTo>
                      <a:pt x="174" y="0"/>
                    </a:moveTo>
                    <a:lnTo>
                      <a:pt x="0" y="44"/>
                    </a:lnTo>
                    <a:cubicBezTo>
                      <a:pt x="37" y="76"/>
                      <a:pt x="67" y="93"/>
                      <a:pt x="91" y="93"/>
                    </a:cubicBezTo>
                    <a:cubicBezTo>
                      <a:pt x="124" y="93"/>
                      <a:pt x="149" y="63"/>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4"/>
              <p:cNvSpPr/>
              <p:nvPr/>
            </p:nvSpPr>
            <p:spPr>
              <a:xfrm flipH="1">
                <a:off x="7724070" y="2898375"/>
                <a:ext cx="16490" cy="21986"/>
              </a:xfrm>
              <a:custGeom>
                <a:avLst/>
                <a:gdLst/>
                <a:ahLst/>
                <a:cxnLst/>
                <a:rect l="l" t="t" r="r" b="b"/>
                <a:pathLst>
                  <a:path w="99" h="132" extrusionOk="0">
                    <a:moveTo>
                      <a:pt x="88" y="1"/>
                    </a:moveTo>
                    <a:cubicBezTo>
                      <a:pt x="44" y="33"/>
                      <a:pt x="23" y="77"/>
                      <a:pt x="1" y="131"/>
                    </a:cubicBezTo>
                    <a:lnTo>
                      <a:pt x="99" y="22"/>
                    </a:lnTo>
                    <a:lnTo>
                      <a:pt x="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4"/>
              <p:cNvSpPr/>
              <p:nvPr/>
            </p:nvSpPr>
            <p:spPr>
              <a:xfrm flipH="1">
                <a:off x="7740393" y="2920194"/>
                <a:ext cx="10993" cy="14657"/>
              </a:xfrm>
              <a:custGeom>
                <a:avLst/>
                <a:gdLst/>
                <a:ahLst/>
                <a:cxnLst/>
                <a:rect l="l" t="t" r="r" b="b"/>
                <a:pathLst>
                  <a:path w="66" h="88" extrusionOk="0">
                    <a:moveTo>
                      <a:pt x="66" y="0"/>
                    </a:moveTo>
                    <a:lnTo>
                      <a:pt x="66" y="0"/>
                    </a:lnTo>
                    <a:cubicBezTo>
                      <a:pt x="33" y="22"/>
                      <a:pt x="0" y="44"/>
                      <a:pt x="0" y="77"/>
                    </a:cubicBezTo>
                    <a:lnTo>
                      <a:pt x="22" y="87"/>
                    </a:lnTo>
                    <a:lnTo>
                      <a:pt x="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4"/>
              <p:cNvSpPr/>
              <p:nvPr/>
            </p:nvSpPr>
            <p:spPr>
              <a:xfrm flipH="1">
                <a:off x="8110659" y="2778617"/>
                <a:ext cx="12825" cy="5497"/>
              </a:xfrm>
              <a:custGeom>
                <a:avLst/>
                <a:gdLst/>
                <a:ahLst/>
                <a:cxnLst/>
                <a:rect l="l" t="t" r="r" b="b"/>
                <a:pathLst>
                  <a:path w="77" h="33" extrusionOk="0">
                    <a:moveTo>
                      <a:pt x="77" y="0"/>
                    </a:moveTo>
                    <a:lnTo>
                      <a:pt x="11" y="22"/>
                    </a:lnTo>
                    <a:cubicBezTo>
                      <a:pt x="0" y="22"/>
                      <a:pt x="0" y="33"/>
                      <a:pt x="0" y="33"/>
                    </a:cubicBezTo>
                    <a:lnTo>
                      <a:pt x="77" y="11"/>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1" name="Google Shape;6371;p34"/>
            <p:cNvSpPr/>
            <p:nvPr/>
          </p:nvSpPr>
          <p:spPr>
            <a:xfrm rot="4685152">
              <a:off x="8155245" y="4105512"/>
              <a:ext cx="131283" cy="506641"/>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2" name="Google Shape;6372;p34"/>
          <p:cNvGrpSpPr/>
          <p:nvPr/>
        </p:nvGrpSpPr>
        <p:grpSpPr>
          <a:xfrm>
            <a:off x="4819310" y="507014"/>
            <a:ext cx="1958590" cy="4129482"/>
            <a:chOff x="5017235" y="540227"/>
            <a:chExt cx="1958590" cy="4129482"/>
          </a:xfrm>
        </p:grpSpPr>
        <p:sp>
          <p:nvSpPr>
            <p:cNvPr id="6373" name="Google Shape;6373;p34"/>
            <p:cNvSpPr/>
            <p:nvPr/>
          </p:nvSpPr>
          <p:spPr>
            <a:xfrm>
              <a:off x="5072267" y="540588"/>
              <a:ext cx="1903558" cy="4058819"/>
            </a:xfrm>
            <a:custGeom>
              <a:avLst/>
              <a:gdLst/>
              <a:ahLst/>
              <a:cxnLst/>
              <a:rect l="l" t="t" r="r" b="b"/>
              <a:pathLst>
                <a:path w="10550" h="22495" extrusionOk="0">
                  <a:moveTo>
                    <a:pt x="8275" y="3183"/>
                  </a:moveTo>
                  <a:cubicBezTo>
                    <a:pt x="8273" y="3183"/>
                    <a:pt x="8272" y="3183"/>
                    <a:pt x="8272" y="3183"/>
                  </a:cubicBezTo>
                  <a:cubicBezTo>
                    <a:pt x="8272" y="3183"/>
                    <a:pt x="8273" y="3185"/>
                    <a:pt x="8274" y="3189"/>
                  </a:cubicBezTo>
                  <a:lnTo>
                    <a:pt x="8274" y="3189"/>
                  </a:lnTo>
                  <a:cubicBezTo>
                    <a:pt x="8284" y="3183"/>
                    <a:pt x="8279" y="3183"/>
                    <a:pt x="8275" y="3183"/>
                  </a:cubicBezTo>
                  <a:close/>
                  <a:moveTo>
                    <a:pt x="8414" y="1"/>
                  </a:moveTo>
                  <a:cubicBezTo>
                    <a:pt x="8152" y="88"/>
                    <a:pt x="7945" y="295"/>
                    <a:pt x="7869" y="567"/>
                  </a:cubicBezTo>
                  <a:cubicBezTo>
                    <a:pt x="7749" y="1025"/>
                    <a:pt x="8566" y="1810"/>
                    <a:pt x="8784" y="2311"/>
                  </a:cubicBezTo>
                  <a:cubicBezTo>
                    <a:pt x="9024" y="2910"/>
                    <a:pt x="9024" y="3564"/>
                    <a:pt x="8784" y="4164"/>
                  </a:cubicBezTo>
                  <a:cubicBezTo>
                    <a:pt x="8585" y="4625"/>
                    <a:pt x="7777" y="4891"/>
                    <a:pt x="7509" y="4968"/>
                  </a:cubicBezTo>
                  <a:lnTo>
                    <a:pt x="7509" y="4968"/>
                  </a:lnTo>
                  <a:cubicBezTo>
                    <a:pt x="7598" y="4928"/>
                    <a:pt x="7767" y="4819"/>
                    <a:pt x="8065" y="4534"/>
                  </a:cubicBezTo>
                  <a:cubicBezTo>
                    <a:pt x="8553" y="4067"/>
                    <a:pt x="8300" y="3265"/>
                    <a:pt x="8274" y="3189"/>
                  </a:cubicBezTo>
                  <a:lnTo>
                    <a:pt x="8274" y="3189"/>
                  </a:lnTo>
                  <a:cubicBezTo>
                    <a:pt x="8250" y="3201"/>
                    <a:pt x="8135" y="3240"/>
                    <a:pt x="7695" y="3357"/>
                  </a:cubicBezTo>
                  <a:cubicBezTo>
                    <a:pt x="7570" y="3390"/>
                    <a:pt x="7469" y="3404"/>
                    <a:pt x="7383" y="3404"/>
                  </a:cubicBezTo>
                  <a:cubicBezTo>
                    <a:pt x="7029" y="3404"/>
                    <a:pt x="6916" y="3182"/>
                    <a:pt x="6413" y="3182"/>
                  </a:cubicBezTo>
                  <a:cubicBezTo>
                    <a:pt x="6350" y="3182"/>
                    <a:pt x="6279" y="3186"/>
                    <a:pt x="6201" y="3194"/>
                  </a:cubicBezTo>
                  <a:cubicBezTo>
                    <a:pt x="5351" y="3281"/>
                    <a:pt x="5330" y="3150"/>
                    <a:pt x="4643" y="3859"/>
                  </a:cubicBezTo>
                  <a:cubicBezTo>
                    <a:pt x="3967" y="4578"/>
                    <a:pt x="4981" y="5199"/>
                    <a:pt x="4774" y="5537"/>
                  </a:cubicBezTo>
                  <a:cubicBezTo>
                    <a:pt x="4597" y="5825"/>
                    <a:pt x="4039" y="5939"/>
                    <a:pt x="3331" y="5939"/>
                  </a:cubicBezTo>
                  <a:cubicBezTo>
                    <a:pt x="3209" y="5939"/>
                    <a:pt x="3083" y="5936"/>
                    <a:pt x="2954" y="5929"/>
                  </a:cubicBezTo>
                  <a:cubicBezTo>
                    <a:pt x="2060" y="5886"/>
                    <a:pt x="1275" y="4654"/>
                    <a:pt x="731" y="4534"/>
                  </a:cubicBezTo>
                  <a:cubicBezTo>
                    <a:pt x="671" y="4516"/>
                    <a:pt x="611" y="4507"/>
                    <a:pt x="552" y="4507"/>
                  </a:cubicBezTo>
                  <a:cubicBezTo>
                    <a:pt x="327" y="4507"/>
                    <a:pt x="113" y="4632"/>
                    <a:pt x="0" y="4839"/>
                  </a:cubicBezTo>
                  <a:cubicBezTo>
                    <a:pt x="186" y="5046"/>
                    <a:pt x="393" y="5221"/>
                    <a:pt x="622" y="5384"/>
                  </a:cubicBezTo>
                  <a:cubicBezTo>
                    <a:pt x="949" y="5602"/>
                    <a:pt x="1014" y="6954"/>
                    <a:pt x="1592" y="7379"/>
                  </a:cubicBezTo>
                  <a:cubicBezTo>
                    <a:pt x="1875" y="7583"/>
                    <a:pt x="2201" y="7636"/>
                    <a:pt x="2463" y="7636"/>
                  </a:cubicBezTo>
                  <a:cubicBezTo>
                    <a:pt x="2746" y="7636"/>
                    <a:pt x="2954" y="7575"/>
                    <a:pt x="2954" y="7575"/>
                  </a:cubicBezTo>
                  <a:lnTo>
                    <a:pt x="2954" y="7575"/>
                  </a:lnTo>
                  <a:cubicBezTo>
                    <a:pt x="2954" y="7575"/>
                    <a:pt x="2692" y="8621"/>
                    <a:pt x="2551" y="9384"/>
                  </a:cubicBezTo>
                  <a:cubicBezTo>
                    <a:pt x="2398" y="10147"/>
                    <a:pt x="1744" y="12065"/>
                    <a:pt x="1733" y="14768"/>
                  </a:cubicBezTo>
                  <a:cubicBezTo>
                    <a:pt x="1711" y="17459"/>
                    <a:pt x="3270" y="19181"/>
                    <a:pt x="3760" y="20228"/>
                  </a:cubicBezTo>
                  <a:cubicBezTo>
                    <a:pt x="4240" y="21274"/>
                    <a:pt x="3553" y="21056"/>
                    <a:pt x="3226" y="21546"/>
                  </a:cubicBezTo>
                  <a:cubicBezTo>
                    <a:pt x="2910" y="22026"/>
                    <a:pt x="3303" y="22494"/>
                    <a:pt x="3303" y="22494"/>
                  </a:cubicBezTo>
                  <a:cubicBezTo>
                    <a:pt x="3303" y="22494"/>
                    <a:pt x="4349" y="22211"/>
                    <a:pt x="4807" y="21503"/>
                  </a:cubicBezTo>
                  <a:cubicBezTo>
                    <a:pt x="5253" y="20805"/>
                    <a:pt x="4556" y="19901"/>
                    <a:pt x="3967" y="18353"/>
                  </a:cubicBezTo>
                  <a:cubicBezTo>
                    <a:pt x="3390" y="16816"/>
                    <a:pt x="3390" y="16097"/>
                    <a:pt x="3597" y="14506"/>
                  </a:cubicBezTo>
                  <a:cubicBezTo>
                    <a:pt x="3745" y="13357"/>
                    <a:pt x="3619" y="11171"/>
                    <a:pt x="3512" y="10171"/>
                  </a:cubicBezTo>
                  <a:lnTo>
                    <a:pt x="3512" y="10171"/>
                  </a:lnTo>
                  <a:cubicBezTo>
                    <a:pt x="3804" y="11078"/>
                    <a:pt x="4622" y="12858"/>
                    <a:pt x="4752" y="13482"/>
                  </a:cubicBezTo>
                  <a:cubicBezTo>
                    <a:pt x="4905" y="14266"/>
                    <a:pt x="4381" y="15563"/>
                    <a:pt x="4185" y="16108"/>
                  </a:cubicBezTo>
                  <a:cubicBezTo>
                    <a:pt x="4019" y="16537"/>
                    <a:pt x="4211" y="16579"/>
                    <a:pt x="4293" y="16579"/>
                  </a:cubicBezTo>
                  <a:cubicBezTo>
                    <a:pt x="4313" y="16579"/>
                    <a:pt x="4327" y="16577"/>
                    <a:pt x="4327" y="16577"/>
                  </a:cubicBezTo>
                  <a:cubicBezTo>
                    <a:pt x="4327" y="16577"/>
                    <a:pt x="5351" y="15639"/>
                    <a:pt x="5646" y="14408"/>
                  </a:cubicBezTo>
                  <a:cubicBezTo>
                    <a:pt x="5940" y="13187"/>
                    <a:pt x="5471" y="12141"/>
                    <a:pt x="5471" y="11749"/>
                  </a:cubicBezTo>
                  <a:cubicBezTo>
                    <a:pt x="5471" y="11346"/>
                    <a:pt x="5820" y="11716"/>
                    <a:pt x="6692" y="10942"/>
                  </a:cubicBezTo>
                  <a:cubicBezTo>
                    <a:pt x="7575" y="10158"/>
                    <a:pt x="7324" y="9874"/>
                    <a:pt x="7695" y="9253"/>
                  </a:cubicBezTo>
                  <a:cubicBezTo>
                    <a:pt x="8065" y="8643"/>
                    <a:pt x="8436" y="8338"/>
                    <a:pt x="9482" y="7226"/>
                  </a:cubicBezTo>
                  <a:cubicBezTo>
                    <a:pt x="10517" y="6104"/>
                    <a:pt x="10310" y="6114"/>
                    <a:pt x="10430" y="4262"/>
                  </a:cubicBezTo>
                  <a:cubicBezTo>
                    <a:pt x="10550" y="2398"/>
                    <a:pt x="8414" y="1"/>
                    <a:pt x="8414" y="1"/>
                  </a:cubicBezTo>
                  <a:close/>
                </a:path>
              </a:pathLst>
            </a:custGeom>
            <a:solidFill>
              <a:srgbClr val="FCC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4" name="Google Shape;6374;p34"/>
            <p:cNvGrpSpPr/>
            <p:nvPr/>
          </p:nvGrpSpPr>
          <p:grpSpPr>
            <a:xfrm>
              <a:off x="5017235" y="540227"/>
              <a:ext cx="1878122" cy="4129482"/>
              <a:chOff x="5017235" y="540227"/>
              <a:chExt cx="1878122" cy="4129482"/>
            </a:xfrm>
          </p:grpSpPr>
          <p:sp>
            <p:nvSpPr>
              <p:cNvPr id="6375" name="Google Shape;6375;p34"/>
              <p:cNvSpPr/>
              <p:nvPr/>
            </p:nvSpPr>
            <p:spPr>
              <a:xfrm>
                <a:off x="5457674" y="1902676"/>
                <a:ext cx="912628" cy="2701075"/>
              </a:xfrm>
              <a:custGeom>
                <a:avLst/>
                <a:gdLst/>
                <a:ahLst/>
                <a:cxnLst/>
                <a:rect l="l" t="t" r="r" b="b"/>
                <a:pathLst>
                  <a:path w="5058" h="14970" extrusionOk="0">
                    <a:moveTo>
                      <a:pt x="1036" y="3197"/>
                    </a:moveTo>
                    <a:lnTo>
                      <a:pt x="1036" y="3197"/>
                    </a:lnTo>
                    <a:cubicBezTo>
                      <a:pt x="1090" y="3252"/>
                      <a:pt x="1145" y="3306"/>
                      <a:pt x="1112" y="3393"/>
                    </a:cubicBezTo>
                    <a:cubicBezTo>
                      <a:pt x="1090" y="3328"/>
                      <a:pt x="1058" y="3263"/>
                      <a:pt x="1036" y="3197"/>
                    </a:cubicBezTo>
                    <a:close/>
                    <a:moveTo>
                      <a:pt x="2987" y="5834"/>
                    </a:moveTo>
                    <a:cubicBezTo>
                      <a:pt x="2987" y="5943"/>
                      <a:pt x="2976" y="6052"/>
                      <a:pt x="2943" y="6161"/>
                    </a:cubicBezTo>
                    <a:cubicBezTo>
                      <a:pt x="2932" y="6216"/>
                      <a:pt x="2888" y="6260"/>
                      <a:pt x="2910" y="6336"/>
                    </a:cubicBezTo>
                    <a:cubicBezTo>
                      <a:pt x="2921" y="6358"/>
                      <a:pt x="2878" y="6390"/>
                      <a:pt x="2856" y="6423"/>
                    </a:cubicBezTo>
                    <a:lnTo>
                      <a:pt x="2823" y="6412"/>
                    </a:lnTo>
                    <a:cubicBezTo>
                      <a:pt x="2845" y="6325"/>
                      <a:pt x="2867" y="6227"/>
                      <a:pt x="2888" y="6129"/>
                    </a:cubicBezTo>
                    <a:cubicBezTo>
                      <a:pt x="2921" y="6031"/>
                      <a:pt x="2888" y="5922"/>
                      <a:pt x="2987" y="5834"/>
                    </a:cubicBezTo>
                    <a:close/>
                    <a:moveTo>
                      <a:pt x="88" y="6227"/>
                    </a:moveTo>
                    <a:lnTo>
                      <a:pt x="88" y="6576"/>
                    </a:lnTo>
                    <a:lnTo>
                      <a:pt x="77" y="6576"/>
                    </a:lnTo>
                    <a:lnTo>
                      <a:pt x="77" y="6227"/>
                    </a:lnTo>
                    <a:close/>
                    <a:moveTo>
                      <a:pt x="2344" y="7480"/>
                    </a:moveTo>
                    <a:lnTo>
                      <a:pt x="2376" y="7535"/>
                    </a:lnTo>
                    <a:cubicBezTo>
                      <a:pt x="2365" y="7545"/>
                      <a:pt x="2354" y="7556"/>
                      <a:pt x="2333" y="7556"/>
                    </a:cubicBezTo>
                    <a:cubicBezTo>
                      <a:pt x="2333" y="7556"/>
                      <a:pt x="2311" y="7535"/>
                      <a:pt x="2311" y="7535"/>
                    </a:cubicBezTo>
                    <a:cubicBezTo>
                      <a:pt x="2322" y="7524"/>
                      <a:pt x="2333" y="7502"/>
                      <a:pt x="2344" y="7480"/>
                    </a:cubicBezTo>
                    <a:close/>
                    <a:moveTo>
                      <a:pt x="1897" y="5333"/>
                    </a:moveTo>
                    <a:cubicBezTo>
                      <a:pt x="1919" y="5366"/>
                      <a:pt x="1940" y="5409"/>
                      <a:pt x="1940" y="5453"/>
                    </a:cubicBezTo>
                    <a:cubicBezTo>
                      <a:pt x="2038" y="5671"/>
                      <a:pt x="2136" y="5900"/>
                      <a:pt x="2235" y="6129"/>
                    </a:cubicBezTo>
                    <a:cubicBezTo>
                      <a:pt x="2245" y="6194"/>
                      <a:pt x="2256" y="6249"/>
                      <a:pt x="2256" y="6303"/>
                    </a:cubicBezTo>
                    <a:cubicBezTo>
                      <a:pt x="2267" y="6401"/>
                      <a:pt x="2289" y="6488"/>
                      <a:pt x="2344" y="6565"/>
                    </a:cubicBezTo>
                    <a:cubicBezTo>
                      <a:pt x="2354" y="6608"/>
                      <a:pt x="2365" y="6652"/>
                      <a:pt x="2354" y="6685"/>
                    </a:cubicBezTo>
                    <a:cubicBezTo>
                      <a:pt x="2344" y="6913"/>
                      <a:pt x="2300" y="7120"/>
                      <a:pt x="2224" y="7328"/>
                    </a:cubicBezTo>
                    <a:cubicBezTo>
                      <a:pt x="2071" y="7665"/>
                      <a:pt x="1908" y="7981"/>
                      <a:pt x="1722" y="8341"/>
                    </a:cubicBezTo>
                    <a:cubicBezTo>
                      <a:pt x="1711" y="8319"/>
                      <a:pt x="1701" y="8287"/>
                      <a:pt x="1701" y="8265"/>
                    </a:cubicBezTo>
                    <a:cubicBezTo>
                      <a:pt x="1701" y="8058"/>
                      <a:pt x="1690" y="7840"/>
                      <a:pt x="1701" y="7633"/>
                    </a:cubicBezTo>
                    <a:cubicBezTo>
                      <a:pt x="1711" y="7360"/>
                      <a:pt x="1744" y="7088"/>
                      <a:pt x="1766" y="6815"/>
                    </a:cubicBezTo>
                    <a:cubicBezTo>
                      <a:pt x="1788" y="6456"/>
                      <a:pt x="1810" y="6096"/>
                      <a:pt x="1831" y="5726"/>
                    </a:cubicBezTo>
                    <a:cubicBezTo>
                      <a:pt x="1842" y="5595"/>
                      <a:pt x="1853" y="5464"/>
                      <a:pt x="1864" y="5333"/>
                    </a:cubicBezTo>
                    <a:close/>
                    <a:moveTo>
                      <a:pt x="2965" y="6576"/>
                    </a:moveTo>
                    <a:cubicBezTo>
                      <a:pt x="2954" y="6804"/>
                      <a:pt x="2987" y="7022"/>
                      <a:pt x="2899" y="7229"/>
                    </a:cubicBezTo>
                    <a:cubicBezTo>
                      <a:pt x="2812" y="7469"/>
                      <a:pt x="2703" y="7709"/>
                      <a:pt x="2583" y="7938"/>
                    </a:cubicBezTo>
                    <a:cubicBezTo>
                      <a:pt x="2507" y="8058"/>
                      <a:pt x="2420" y="8167"/>
                      <a:pt x="2344" y="8287"/>
                    </a:cubicBezTo>
                    <a:cubicBezTo>
                      <a:pt x="2300" y="8330"/>
                      <a:pt x="2267" y="8396"/>
                      <a:pt x="2267" y="8461"/>
                    </a:cubicBezTo>
                    <a:cubicBezTo>
                      <a:pt x="2267" y="8494"/>
                      <a:pt x="2256" y="8526"/>
                      <a:pt x="2235" y="8548"/>
                    </a:cubicBezTo>
                    <a:cubicBezTo>
                      <a:pt x="2115" y="8679"/>
                      <a:pt x="2006" y="8810"/>
                      <a:pt x="1864" y="8930"/>
                    </a:cubicBezTo>
                    <a:cubicBezTo>
                      <a:pt x="1810" y="8973"/>
                      <a:pt x="1755" y="8995"/>
                      <a:pt x="1690" y="8995"/>
                    </a:cubicBezTo>
                    <a:cubicBezTo>
                      <a:pt x="1635" y="8995"/>
                      <a:pt x="1602" y="8951"/>
                      <a:pt x="1624" y="8897"/>
                    </a:cubicBezTo>
                    <a:cubicBezTo>
                      <a:pt x="1657" y="8810"/>
                      <a:pt x="1690" y="8701"/>
                      <a:pt x="1722" y="8624"/>
                    </a:cubicBezTo>
                    <a:cubicBezTo>
                      <a:pt x="1755" y="8548"/>
                      <a:pt x="1799" y="8483"/>
                      <a:pt x="1831" y="8406"/>
                    </a:cubicBezTo>
                    <a:cubicBezTo>
                      <a:pt x="1951" y="8188"/>
                      <a:pt x="2060" y="7960"/>
                      <a:pt x="2180" y="7742"/>
                    </a:cubicBezTo>
                    <a:cubicBezTo>
                      <a:pt x="2231" y="7665"/>
                      <a:pt x="2308" y="7622"/>
                      <a:pt x="2386" y="7622"/>
                    </a:cubicBezTo>
                    <a:cubicBezTo>
                      <a:pt x="2409" y="7622"/>
                      <a:pt x="2431" y="7625"/>
                      <a:pt x="2453" y="7633"/>
                    </a:cubicBezTo>
                    <a:cubicBezTo>
                      <a:pt x="2487" y="7642"/>
                      <a:pt x="2521" y="7648"/>
                      <a:pt x="2554" y="7648"/>
                    </a:cubicBezTo>
                    <a:cubicBezTo>
                      <a:pt x="2595" y="7648"/>
                      <a:pt x="2635" y="7640"/>
                      <a:pt x="2671" y="7622"/>
                    </a:cubicBezTo>
                    <a:lnTo>
                      <a:pt x="2551" y="7415"/>
                    </a:lnTo>
                    <a:lnTo>
                      <a:pt x="2398" y="7371"/>
                    </a:lnTo>
                    <a:cubicBezTo>
                      <a:pt x="2398" y="7306"/>
                      <a:pt x="2409" y="7251"/>
                      <a:pt x="2420" y="7197"/>
                    </a:cubicBezTo>
                    <a:cubicBezTo>
                      <a:pt x="2485" y="7175"/>
                      <a:pt x="2518" y="7164"/>
                      <a:pt x="2568" y="7164"/>
                    </a:cubicBezTo>
                    <a:cubicBezTo>
                      <a:pt x="2619" y="7164"/>
                      <a:pt x="2687" y="7175"/>
                      <a:pt x="2823" y="7197"/>
                    </a:cubicBezTo>
                    <a:cubicBezTo>
                      <a:pt x="2790" y="7120"/>
                      <a:pt x="2758" y="7110"/>
                      <a:pt x="2660" y="7099"/>
                    </a:cubicBezTo>
                    <a:lnTo>
                      <a:pt x="2420" y="7099"/>
                    </a:lnTo>
                    <a:cubicBezTo>
                      <a:pt x="2482" y="7043"/>
                      <a:pt x="2562" y="7014"/>
                      <a:pt x="2642" y="7014"/>
                    </a:cubicBezTo>
                    <a:cubicBezTo>
                      <a:pt x="2689" y="7014"/>
                      <a:pt x="2736" y="7024"/>
                      <a:pt x="2779" y="7044"/>
                    </a:cubicBezTo>
                    <a:cubicBezTo>
                      <a:pt x="2769" y="6957"/>
                      <a:pt x="2692" y="6979"/>
                      <a:pt x="2638" y="6935"/>
                    </a:cubicBezTo>
                    <a:lnTo>
                      <a:pt x="2856" y="6881"/>
                    </a:lnTo>
                    <a:cubicBezTo>
                      <a:pt x="2807" y="6856"/>
                      <a:pt x="2762" y="6848"/>
                      <a:pt x="2718" y="6848"/>
                    </a:cubicBezTo>
                    <a:cubicBezTo>
                      <a:pt x="2626" y="6848"/>
                      <a:pt x="2542" y="6888"/>
                      <a:pt x="2453" y="6903"/>
                    </a:cubicBezTo>
                    <a:cubicBezTo>
                      <a:pt x="2431" y="6815"/>
                      <a:pt x="2442" y="6717"/>
                      <a:pt x="2474" y="6641"/>
                    </a:cubicBezTo>
                    <a:lnTo>
                      <a:pt x="2965" y="6576"/>
                    </a:lnTo>
                    <a:close/>
                    <a:moveTo>
                      <a:pt x="2507" y="12264"/>
                    </a:moveTo>
                    <a:cubicBezTo>
                      <a:pt x="2605" y="12526"/>
                      <a:pt x="2681" y="12809"/>
                      <a:pt x="2747" y="13082"/>
                    </a:cubicBezTo>
                    <a:lnTo>
                      <a:pt x="2322" y="13016"/>
                    </a:lnTo>
                    <a:lnTo>
                      <a:pt x="2180" y="12515"/>
                    </a:lnTo>
                    <a:lnTo>
                      <a:pt x="2507" y="12264"/>
                    </a:lnTo>
                    <a:close/>
                    <a:moveTo>
                      <a:pt x="2431" y="13093"/>
                    </a:moveTo>
                    <a:cubicBezTo>
                      <a:pt x="2507" y="13104"/>
                      <a:pt x="2583" y="13114"/>
                      <a:pt x="2660" y="13125"/>
                    </a:cubicBezTo>
                    <a:lnTo>
                      <a:pt x="2660" y="13158"/>
                    </a:lnTo>
                    <a:cubicBezTo>
                      <a:pt x="2583" y="13169"/>
                      <a:pt x="2507" y="13180"/>
                      <a:pt x="2442" y="13191"/>
                    </a:cubicBezTo>
                    <a:cubicBezTo>
                      <a:pt x="2409" y="13191"/>
                      <a:pt x="2365" y="13169"/>
                      <a:pt x="2365" y="13147"/>
                    </a:cubicBezTo>
                    <a:cubicBezTo>
                      <a:pt x="2354" y="13093"/>
                      <a:pt x="2398" y="13093"/>
                      <a:pt x="2431" y="13093"/>
                    </a:cubicBezTo>
                    <a:close/>
                    <a:moveTo>
                      <a:pt x="2540" y="13267"/>
                    </a:moveTo>
                    <a:cubicBezTo>
                      <a:pt x="2714" y="13278"/>
                      <a:pt x="2812" y="13300"/>
                      <a:pt x="2856" y="13529"/>
                    </a:cubicBezTo>
                    <a:cubicBezTo>
                      <a:pt x="2888" y="13768"/>
                      <a:pt x="2899" y="13757"/>
                      <a:pt x="2714" y="13910"/>
                    </a:cubicBezTo>
                    <a:cubicBezTo>
                      <a:pt x="2692" y="13921"/>
                      <a:pt x="2671" y="13943"/>
                      <a:pt x="2649" y="13954"/>
                    </a:cubicBezTo>
                    <a:cubicBezTo>
                      <a:pt x="2629" y="13980"/>
                      <a:pt x="2597" y="13994"/>
                      <a:pt x="2563" y="13994"/>
                    </a:cubicBezTo>
                    <a:cubicBezTo>
                      <a:pt x="2541" y="13994"/>
                      <a:pt x="2518" y="13988"/>
                      <a:pt x="2496" y="13975"/>
                    </a:cubicBezTo>
                    <a:cubicBezTo>
                      <a:pt x="2409" y="13932"/>
                      <a:pt x="2311" y="13888"/>
                      <a:pt x="2202" y="13845"/>
                    </a:cubicBezTo>
                    <a:lnTo>
                      <a:pt x="2278" y="13638"/>
                    </a:lnTo>
                    <a:cubicBezTo>
                      <a:pt x="2327" y="13643"/>
                      <a:pt x="2374" y="13646"/>
                      <a:pt x="2418" y="13646"/>
                    </a:cubicBezTo>
                    <a:cubicBezTo>
                      <a:pt x="2463" y="13646"/>
                      <a:pt x="2507" y="13643"/>
                      <a:pt x="2551" y="13638"/>
                    </a:cubicBezTo>
                    <a:cubicBezTo>
                      <a:pt x="2559" y="13636"/>
                      <a:pt x="2566" y="13635"/>
                      <a:pt x="2573" y="13635"/>
                    </a:cubicBezTo>
                    <a:cubicBezTo>
                      <a:pt x="2674" y="13635"/>
                      <a:pt x="2700" y="13768"/>
                      <a:pt x="2801" y="13768"/>
                    </a:cubicBezTo>
                    <a:cubicBezTo>
                      <a:pt x="2812" y="13703"/>
                      <a:pt x="2779" y="13638"/>
                      <a:pt x="2725" y="13616"/>
                    </a:cubicBezTo>
                    <a:cubicBezTo>
                      <a:pt x="2649" y="13583"/>
                      <a:pt x="2572" y="13550"/>
                      <a:pt x="2496" y="13529"/>
                    </a:cubicBezTo>
                    <a:cubicBezTo>
                      <a:pt x="2420" y="13518"/>
                      <a:pt x="2376" y="13441"/>
                      <a:pt x="2398" y="13365"/>
                    </a:cubicBezTo>
                    <a:cubicBezTo>
                      <a:pt x="2409" y="13300"/>
                      <a:pt x="2453" y="13267"/>
                      <a:pt x="2540" y="13267"/>
                    </a:cubicBezTo>
                    <a:close/>
                    <a:moveTo>
                      <a:pt x="2244" y="13960"/>
                    </a:moveTo>
                    <a:cubicBezTo>
                      <a:pt x="2335" y="13960"/>
                      <a:pt x="2428" y="13999"/>
                      <a:pt x="2496" y="14073"/>
                    </a:cubicBezTo>
                    <a:cubicBezTo>
                      <a:pt x="2387" y="14215"/>
                      <a:pt x="2278" y="14346"/>
                      <a:pt x="2180" y="14488"/>
                    </a:cubicBezTo>
                    <a:cubicBezTo>
                      <a:pt x="2104" y="14597"/>
                      <a:pt x="2017" y="14673"/>
                      <a:pt x="1908" y="14727"/>
                    </a:cubicBezTo>
                    <a:cubicBezTo>
                      <a:pt x="1886" y="14738"/>
                      <a:pt x="1875" y="14738"/>
                      <a:pt x="1853" y="14749"/>
                    </a:cubicBezTo>
                    <a:cubicBezTo>
                      <a:pt x="1679" y="14760"/>
                      <a:pt x="1504" y="14793"/>
                      <a:pt x="1330" y="14836"/>
                    </a:cubicBezTo>
                    <a:cubicBezTo>
                      <a:pt x="1324" y="14838"/>
                      <a:pt x="1318" y="14838"/>
                      <a:pt x="1312" y="14838"/>
                    </a:cubicBezTo>
                    <a:cubicBezTo>
                      <a:pt x="1271" y="14838"/>
                      <a:pt x="1223" y="14812"/>
                      <a:pt x="1167" y="14793"/>
                    </a:cubicBezTo>
                    <a:cubicBezTo>
                      <a:pt x="1210" y="14727"/>
                      <a:pt x="1254" y="14673"/>
                      <a:pt x="1319" y="14607"/>
                    </a:cubicBezTo>
                    <a:cubicBezTo>
                      <a:pt x="1504" y="14455"/>
                      <a:pt x="1701" y="14291"/>
                      <a:pt x="1908" y="14139"/>
                    </a:cubicBezTo>
                    <a:cubicBezTo>
                      <a:pt x="1940" y="14112"/>
                      <a:pt x="1981" y="14098"/>
                      <a:pt x="2023" y="14098"/>
                    </a:cubicBezTo>
                    <a:cubicBezTo>
                      <a:pt x="2066" y="14098"/>
                      <a:pt x="2109" y="14112"/>
                      <a:pt x="2147" y="14139"/>
                    </a:cubicBezTo>
                    <a:lnTo>
                      <a:pt x="2017" y="14193"/>
                    </a:lnTo>
                    <a:cubicBezTo>
                      <a:pt x="2042" y="14214"/>
                      <a:pt x="2073" y="14225"/>
                      <a:pt x="2104" y="14225"/>
                    </a:cubicBezTo>
                    <a:cubicBezTo>
                      <a:pt x="2138" y="14225"/>
                      <a:pt x="2173" y="14211"/>
                      <a:pt x="2202" y="14182"/>
                    </a:cubicBezTo>
                    <a:cubicBezTo>
                      <a:pt x="2235" y="14150"/>
                      <a:pt x="2213" y="14106"/>
                      <a:pt x="2180" y="14084"/>
                    </a:cubicBezTo>
                    <a:cubicBezTo>
                      <a:pt x="2136" y="14063"/>
                      <a:pt x="2093" y="14041"/>
                      <a:pt x="2038" y="14030"/>
                    </a:cubicBezTo>
                    <a:lnTo>
                      <a:pt x="2049" y="14030"/>
                    </a:lnTo>
                    <a:cubicBezTo>
                      <a:pt x="2106" y="13983"/>
                      <a:pt x="2175" y="13960"/>
                      <a:pt x="2244" y="13960"/>
                    </a:cubicBezTo>
                    <a:close/>
                    <a:moveTo>
                      <a:pt x="2152" y="0"/>
                    </a:moveTo>
                    <a:cubicBezTo>
                      <a:pt x="2096" y="0"/>
                      <a:pt x="2040" y="2"/>
                      <a:pt x="1984" y="4"/>
                    </a:cubicBezTo>
                    <a:cubicBezTo>
                      <a:pt x="1946" y="3"/>
                      <a:pt x="1908" y="2"/>
                      <a:pt x="1870" y="2"/>
                    </a:cubicBezTo>
                    <a:cubicBezTo>
                      <a:pt x="1561" y="2"/>
                      <a:pt x="1259" y="38"/>
                      <a:pt x="949" y="48"/>
                    </a:cubicBezTo>
                    <a:cubicBezTo>
                      <a:pt x="883" y="48"/>
                      <a:pt x="818" y="91"/>
                      <a:pt x="796" y="157"/>
                    </a:cubicBezTo>
                    <a:cubicBezTo>
                      <a:pt x="752" y="298"/>
                      <a:pt x="687" y="440"/>
                      <a:pt x="654" y="582"/>
                    </a:cubicBezTo>
                    <a:cubicBezTo>
                      <a:pt x="502" y="1116"/>
                      <a:pt x="502" y="1671"/>
                      <a:pt x="633" y="2216"/>
                    </a:cubicBezTo>
                    <a:cubicBezTo>
                      <a:pt x="654" y="2303"/>
                      <a:pt x="643" y="2402"/>
                      <a:pt x="611" y="2500"/>
                    </a:cubicBezTo>
                    <a:cubicBezTo>
                      <a:pt x="491" y="2892"/>
                      <a:pt x="360" y="3273"/>
                      <a:pt x="262" y="3666"/>
                    </a:cubicBezTo>
                    <a:cubicBezTo>
                      <a:pt x="120" y="4232"/>
                      <a:pt x="44" y="4821"/>
                      <a:pt x="22" y="5399"/>
                    </a:cubicBezTo>
                    <a:lnTo>
                      <a:pt x="22" y="5595"/>
                    </a:lnTo>
                    <a:lnTo>
                      <a:pt x="55" y="5595"/>
                    </a:lnTo>
                    <a:cubicBezTo>
                      <a:pt x="66" y="5529"/>
                      <a:pt x="77" y="5475"/>
                      <a:pt x="88" y="5420"/>
                    </a:cubicBezTo>
                    <a:lnTo>
                      <a:pt x="88" y="5420"/>
                    </a:lnTo>
                    <a:cubicBezTo>
                      <a:pt x="77" y="5671"/>
                      <a:pt x="131" y="5922"/>
                      <a:pt x="33" y="6172"/>
                    </a:cubicBezTo>
                    <a:cubicBezTo>
                      <a:pt x="33" y="6194"/>
                      <a:pt x="22" y="6216"/>
                      <a:pt x="22" y="6238"/>
                    </a:cubicBezTo>
                    <a:cubicBezTo>
                      <a:pt x="22" y="6477"/>
                      <a:pt x="0" y="6717"/>
                      <a:pt x="22" y="6957"/>
                    </a:cubicBezTo>
                    <a:cubicBezTo>
                      <a:pt x="99" y="7665"/>
                      <a:pt x="229" y="8363"/>
                      <a:pt x="436" y="9039"/>
                    </a:cubicBezTo>
                    <a:cubicBezTo>
                      <a:pt x="534" y="9398"/>
                      <a:pt x="665" y="9747"/>
                      <a:pt x="818" y="10074"/>
                    </a:cubicBezTo>
                    <a:cubicBezTo>
                      <a:pt x="840" y="10117"/>
                      <a:pt x="861" y="10183"/>
                      <a:pt x="883" y="10183"/>
                    </a:cubicBezTo>
                    <a:cubicBezTo>
                      <a:pt x="981" y="10183"/>
                      <a:pt x="970" y="10259"/>
                      <a:pt x="992" y="10314"/>
                    </a:cubicBezTo>
                    <a:cubicBezTo>
                      <a:pt x="1025" y="10412"/>
                      <a:pt x="1047" y="10499"/>
                      <a:pt x="1079" y="10586"/>
                    </a:cubicBezTo>
                    <a:cubicBezTo>
                      <a:pt x="1308" y="11055"/>
                      <a:pt x="1537" y="11523"/>
                      <a:pt x="1777" y="12003"/>
                    </a:cubicBezTo>
                    <a:cubicBezTo>
                      <a:pt x="1788" y="12046"/>
                      <a:pt x="1810" y="12090"/>
                      <a:pt x="1831" y="12134"/>
                    </a:cubicBezTo>
                    <a:cubicBezTo>
                      <a:pt x="1842" y="12188"/>
                      <a:pt x="1864" y="12243"/>
                      <a:pt x="1886" y="12286"/>
                    </a:cubicBezTo>
                    <a:cubicBezTo>
                      <a:pt x="1929" y="12341"/>
                      <a:pt x="1973" y="12384"/>
                      <a:pt x="2017" y="12428"/>
                    </a:cubicBezTo>
                    <a:cubicBezTo>
                      <a:pt x="2093" y="12515"/>
                      <a:pt x="2126" y="12624"/>
                      <a:pt x="2126" y="12733"/>
                    </a:cubicBezTo>
                    <a:cubicBezTo>
                      <a:pt x="2038" y="12657"/>
                      <a:pt x="2038" y="12515"/>
                      <a:pt x="1929" y="12428"/>
                    </a:cubicBezTo>
                    <a:lnTo>
                      <a:pt x="1929" y="12428"/>
                    </a:lnTo>
                    <a:cubicBezTo>
                      <a:pt x="1929" y="12482"/>
                      <a:pt x="1940" y="12537"/>
                      <a:pt x="1962" y="12591"/>
                    </a:cubicBezTo>
                    <a:cubicBezTo>
                      <a:pt x="2006" y="12700"/>
                      <a:pt x="2060" y="12809"/>
                      <a:pt x="2115" y="12929"/>
                    </a:cubicBezTo>
                    <a:cubicBezTo>
                      <a:pt x="2202" y="13136"/>
                      <a:pt x="2224" y="13376"/>
                      <a:pt x="2169" y="13605"/>
                    </a:cubicBezTo>
                    <a:cubicBezTo>
                      <a:pt x="2131" y="13766"/>
                      <a:pt x="2102" y="13803"/>
                      <a:pt x="1980" y="13803"/>
                    </a:cubicBezTo>
                    <a:cubicBezTo>
                      <a:pt x="1962" y="13803"/>
                      <a:pt x="1942" y="13802"/>
                      <a:pt x="1919" y="13801"/>
                    </a:cubicBezTo>
                    <a:lnTo>
                      <a:pt x="1919" y="13801"/>
                    </a:lnTo>
                    <a:cubicBezTo>
                      <a:pt x="1984" y="13888"/>
                      <a:pt x="1984" y="13932"/>
                      <a:pt x="1886" y="14008"/>
                    </a:cubicBezTo>
                    <a:lnTo>
                      <a:pt x="1308" y="14466"/>
                    </a:lnTo>
                    <a:cubicBezTo>
                      <a:pt x="1145" y="14586"/>
                      <a:pt x="1047" y="14760"/>
                      <a:pt x="1014" y="14967"/>
                    </a:cubicBezTo>
                    <a:cubicBezTo>
                      <a:pt x="1040" y="14961"/>
                      <a:pt x="1063" y="14959"/>
                      <a:pt x="1085" y="14959"/>
                    </a:cubicBezTo>
                    <a:cubicBezTo>
                      <a:pt x="1134" y="14959"/>
                      <a:pt x="1176" y="14969"/>
                      <a:pt x="1220" y="14969"/>
                    </a:cubicBezTo>
                    <a:cubicBezTo>
                      <a:pt x="1231" y="14969"/>
                      <a:pt x="1242" y="14969"/>
                      <a:pt x="1254" y="14967"/>
                    </a:cubicBezTo>
                    <a:cubicBezTo>
                      <a:pt x="1319" y="14956"/>
                      <a:pt x="1385" y="14934"/>
                      <a:pt x="1450" y="14913"/>
                    </a:cubicBezTo>
                    <a:cubicBezTo>
                      <a:pt x="1494" y="14902"/>
                      <a:pt x="1537" y="14891"/>
                      <a:pt x="1581" y="14891"/>
                    </a:cubicBezTo>
                    <a:cubicBezTo>
                      <a:pt x="1593" y="14891"/>
                      <a:pt x="1605" y="14892"/>
                      <a:pt x="1617" y="14892"/>
                    </a:cubicBezTo>
                    <a:cubicBezTo>
                      <a:pt x="1866" y="14892"/>
                      <a:pt x="2112" y="14784"/>
                      <a:pt x="2289" y="14597"/>
                    </a:cubicBezTo>
                    <a:cubicBezTo>
                      <a:pt x="2344" y="14531"/>
                      <a:pt x="2354" y="14455"/>
                      <a:pt x="2398" y="14390"/>
                    </a:cubicBezTo>
                    <a:cubicBezTo>
                      <a:pt x="2518" y="14248"/>
                      <a:pt x="2649" y="14117"/>
                      <a:pt x="2801" y="13997"/>
                    </a:cubicBezTo>
                    <a:cubicBezTo>
                      <a:pt x="2921" y="13910"/>
                      <a:pt x="3019" y="13801"/>
                      <a:pt x="3074" y="13659"/>
                    </a:cubicBezTo>
                    <a:cubicBezTo>
                      <a:pt x="3150" y="13474"/>
                      <a:pt x="3063" y="13343"/>
                      <a:pt x="2976" y="13202"/>
                    </a:cubicBezTo>
                    <a:lnTo>
                      <a:pt x="2976" y="13539"/>
                    </a:lnTo>
                    <a:cubicBezTo>
                      <a:pt x="2943" y="13332"/>
                      <a:pt x="2910" y="13125"/>
                      <a:pt x="2867" y="12940"/>
                    </a:cubicBezTo>
                    <a:cubicBezTo>
                      <a:pt x="2834" y="12777"/>
                      <a:pt x="2779" y="12613"/>
                      <a:pt x="2714" y="12471"/>
                    </a:cubicBezTo>
                    <a:cubicBezTo>
                      <a:pt x="2638" y="12243"/>
                      <a:pt x="2518" y="12025"/>
                      <a:pt x="2442" y="11796"/>
                    </a:cubicBezTo>
                    <a:cubicBezTo>
                      <a:pt x="2213" y="11087"/>
                      <a:pt x="2017" y="10379"/>
                      <a:pt x="1864" y="9649"/>
                    </a:cubicBezTo>
                    <a:cubicBezTo>
                      <a:pt x="1853" y="9605"/>
                      <a:pt x="1831" y="9562"/>
                      <a:pt x="1820" y="9518"/>
                    </a:cubicBezTo>
                    <a:lnTo>
                      <a:pt x="1777" y="9529"/>
                    </a:lnTo>
                    <a:cubicBezTo>
                      <a:pt x="1875" y="10183"/>
                      <a:pt x="2060" y="10815"/>
                      <a:pt x="2202" y="11469"/>
                    </a:cubicBezTo>
                    <a:lnTo>
                      <a:pt x="2136" y="11360"/>
                    </a:lnTo>
                    <a:lnTo>
                      <a:pt x="2136" y="11360"/>
                    </a:lnTo>
                    <a:cubicBezTo>
                      <a:pt x="2169" y="11567"/>
                      <a:pt x="2235" y="11763"/>
                      <a:pt x="2354" y="11937"/>
                    </a:cubicBezTo>
                    <a:cubicBezTo>
                      <a:pt x="2409" y="12003"/>
                      <a:pt x="2409" y="12090"/>
                      <a:pt x="2376" y="12166"/>
                    </a:cubicBezTo>
                    <a:cubicBezTo>
                      <a:pt x="2354" y="12199"/>
                      <a:pt x="2344" y="12232"/>
                      <a:pt x="2322" y="12264"/>
                    </a:cubicBezTo>
                    <a:cubicBezTo>
                      <a:pt x="2264" y="12357"/>
                      <a:pt x="2215" y="12416"/>
                      <a:pt x="2160" y="12416"/>
                    </a:cubicBezTo>
                    <a:cubicBezTo>
                      <a:pt x="2113" y="12416"/>
                      <a:pt x="2061" y="12371"/>
                      <a:pt x="1995" y="12264"/>
                    </a:cubicBezTo>
                    <a:cubicBezTo>
                      <a:pt x="1853" y="12046"/>
                      <a:pt x="1744" y="11807"/>
                      <a:pt x="1624" y="11578"/>
                    </a:cubicBezTo>
                    <a:cubicBezTo>
                      <a:pt x="1613" y="11545"/>
                      <a:pt x="1602" y="11512"/>
                      <a:pt x="1592" y="11480"/>
                    </a:cubicBezTo>
                    <a:cubicBezTo>
                      <a:pt x="1690" y="11458"/>
                      <a:pt x="1788" y="11414"/>
                      <a:pt x="1886" y="11371"/>
                    </a:cubicBezTo>
                    <a:cubicBezTo>
                      <a:pt x="1995" y="11316"/>
                      <a:pt x="2060" y="11207"/>
                      <a:pt x="2060" y="11098"/>
                    </a:cubicBezTo>
                    <a:lnTo>
                      <a:pt x="2060" y="11098"/>
                    </a:lnTo>
                    <a:cubicBezTo>
                      <a:pt x="1886" y="11229"/>
                      <a:pt x="1755" y="11371"/>
                      <a:pt x="1537" y="11393"/>
                    </a:cubicBezTo>
                    <a:cubicBezTo>
                      <a:pt x="1515" y="11360"/>
                      <a:pt x="1494" y="11316"/>
                      <a:pt x="1472" y="11273"/>
                    </a:cubicBezTo>
                    <a:cubicBezTo>
                      <a:pt x="1145" y="10597"/>
                      <a:pt x="861" y="9921"/>
                      <a:pt x="622" y="9224"/>
                    </a:cubicBezTo>
                    <a:cubicBezTo>
                      <a:pt x="524" y="8984"/>
                      <a:pt x="447" y="8733"/>
                      <a:pt x="404" y="8483"/>
                    </a:cubicBezTo>
                    <a:cubicBezTo>
                      <a:pt x="284" y="7807"/>
                      <a:pt x="218" y="7120"/>
                      <a:pt x="186" y="6445"/>
                    </a:cubicBezTo>
                    <a:cubicBezTo>
                      <a:pt x="164" y="5813"/>
                      <a:pt x="197" y="5181"/>
                      <a:pt x="273" y="4559"/>
                    </a:cubicBezTo>
                    <a:cubicBezTo>
                      <a:pt x="349" y="3895"/>
                      <a:pt x="491" y="3241"/>
                      <a:pt x="665" y="2587"/>
                    </a:cubicBezTo>
                    <a:cubicBezTo>
                      <a:pt x="676" y="2565"/>
                      <a:pt x="698" y="2554"/>
                      <a:pt x="709" y="2532"/>
                    </a:cubicBezTo>
                    <a:cubicBezTo>
                      <a:pt x="731" y="2598"/>
                      <a:pt x="742" y="2630"/>
                      <a:pt x="763" y="2674"/>
                    </a:cubicBezTo>
                    <a:cubicBezTo>
                      <a:pt x="840" y="2914"/>
                      <a:pt x="905" y="3143"/>
                      <a:pt x="992" y="3372"/>
                    </a:cubicBezTo>
                    <a:cubicBezTo>
                      <a:pt x="1188" y="3862"/>
                      <a:pt x="1406" y="4352"/>
                      <a:pt x="1657" y="4810"/>
                    </a:cubicBezTo>
                    <a:cubicBezTo>
                      <a:pt x="1744" y="4952"/>
                      <a:pt x="1788" y="5126"/>
                      <a:pt x="1777" y="5290"/>
                    </a:cubicBezTo>
                    <a:cubicBezTo>
                      <a:pt x="1744" y="5508"/>
                      <a:pt x="1755" y="5736"/>
                      <a:pt x="1722" y="5954"/>
                    </a:cubicBezTo>
                    <a:cubicBezTo>
                      <a:pt x="1668" y="6270"/>
                      <a:pt x="1646" y="6597"/>
                      <a:pt x="1635" y="6913"/>
                    </a:cubicBezTo>
                    <a:lnTo>
                      <a:pt x="1635" y="8243"/>
                    </a:lnTo>
                    <a:cubicBezTo>
                      <a:pt x="1646" y="8428"/>
                      <a:pt x="1613" y="8624"/>
                      <a:pt x="1526" y="8799"/>
                    </a:cubicBezTo>
                    <a:cubicBezTo>
                      <a:pt x="1463" y="8925"/>
                      <a:pt x="1563" y="9072"/>
                      <a:pt x="1697" y="9072"/>
                    </a:cubicBezTo>
                    <a:cubicBezTo>
                      <a:pt x="1702" y="9072"/>
                      <a:pt x="1707" y="9072"/>
                      <a:pt x="1711" y="9071"/>
                    </a:cubicBezTo>
                    <a:cubicBezTo>
                      <a:pt x="1777" y="9060"/>
                      <a:pt x="1842" y="9049"/>
                      <a:pt x="1897" y="9017"/>
                    </a:cubicBezTo>
                    <a:cubicBezTo>
                      <a:pt x="1995" y="8962"/>
                      <a:pt x="2071" y="8908"/>
                      <a:pt x="2147" y="8831"/>
                    </a:cubicBezTo>
                    <a:cubicBezTo>
                      <a:pt x="2398" y="8592"/>
                      <a:pt x="2594" y="8297"/>
                      <a:pt x="2725" y="7971"/>
                    </a:cubicBezTo>
                    <a:cubicBezTo>
                      <a:pt x="2779" y="7829"/>
                      <a:pt x="2845" y="7687"/>
                      <a:pt x="2910" y="7535"/>
                    </a:cubicBezTo>
                    <a:lnTo>
                      <a:pt x="3008" y="7600"/>
                    </a:lnTo>
                    <a:cubicBezTo>
                      <a:pt x="3074" y="7545"/>
                      <a:pt x="3063" y="7469"/>
                      <a:pt x="3063" y="7404"/>
                    </a:cubicBezTo>
                    <a:cubicBezTo>
                      <a:pt x="3063" y="7110"/>
                      <a:pt x="3074" y="6815"/>
                      <a:pt x="3085" y="6521"/>
                    </a:cubicBezTo>
                    <a:lnTo>
                      <a:pt x="3085" y="6270"/>
                    </a:lnTo>
                    <a:lnTo>
                      <a:pt x="3085" y="5911"/>
                    </a:lnTo>
                    <a:cubicBezTo>
                      <a:pt x="3096" y="5638"/>
                      <a:pt x="3128" y="5366"/>
                      <a:pt x="3128" y="5093"/>
                    </a:cubicBezTo>
                    <a:cubicBezTo>
                      <a:pt x="3139" y="4865"/>
                      <a:pt x="3150" y="4647"/>
                      <a:pt x="3128" y="4429"/>
                    </a:cubicBezTo>
                    <a:cubicBezTo>
                      <a:pt x="3096" y="3829"/>
                      <a:pt x="3063" y="3241"/>
                      <a:pt x="3019" y="2641"/>
                    </a:cubicBezTo>
                    <a:cubicBezTo>
                      <a:pt x="2987" y="2303"/>
                      <a:pt x="2899" y="1977"/>
                      <a:pt x="2779" y="1661"/>
                    </a:cubicBezTo>
                    <a:cubicBezTo>
                      <a:pt x="2736" y="1562"/>
                      <a:pt x="2681" y="1475"/>
                      <a:pt x="2627" y="1388"/>
                    </a:cubicBezTo>
                    <a:cubicBezTo>
                      <a:pt x="2595" y="1340"/>
                      <a:pt x="2540" y="1310"/>
                      <a:pt x="2487" y="1310"/>
                    </a:cubicBezTo>
                    <a:cubicBezTo>
                      <a:pt x="2467" y="1310"/>
                      <a:pt x="2448" y="1314"/>
                      <a:pt x="2431" y="1323"/>
                    </a:cubicBezTo>
                    <a:cubicBezTo>
                      <a:pt x="2529" y="1377"/>
                      <a:pt x="2594" y="1464"/>
                      <a:pt x="2616" y="1573"/>
                    </a:cubicBezTo>
                    <a:cubicBezTo>
                      <a:pt x="2540" y="1519"/>
                      <a:pt x="2485" y="1475"/>
                      <a:pt x="2409" y="1432"/>
                    </a:cubicBezTo>
                    <a:cubicBezTo>
                      <a:pt x="2363" y="1409"/>
                      <a:pt x="2312" y="1381"/>
                      <a:pt x="2260" y="1381"/>
                    </a:cubicBezTo>
                    <a:cubicBezTo>
                      <a:pt x="2237" y="1381"/>
                      <a:pt x="2214" y="1386"/>
                      <a:pt x="2191" y="1399"/>
                    </a:cubicBezTo>
                    <a:cubicBezTo>
                      <a:pt x="2463" y="1464"/>
                      <a:pt x="2605" y="1661"/>
                      <a:pt x="2714" y="1900"/>
                    </a:cubicBezTo>
                    <a:cubicBezTo>
                      <a:pt x="2758" y="2009"/>
                      <a:pt x="2790" y="2129"/>
                      <a:pt x="2812" y="2249"/>
                    </a:cubicBezTo>
                    <a:cubicBezTo>
                      <a:pt x="2899" y="2674"/>
                      <a:pt x="2954" y="3110"/>
                      <a:pt x="2954" y="3557"/>
                    </a:cubicBezTo>
                    <a:cubicBezTo>
                      <a:pt x="2965" y="3949"/>
                      <a:pt x="2965" y="4331"/>
                      <a:pt x="2965" y="4723"/>
                    </a:cubicBezTo>
                    <a:cubicBezTo>
                      <a:pt x="2965" y="4799"/>
                      <a:pt x="2976" y="4886"/>
                      <a:pt x="2976" y="4963"/>
                    </a:cubicBezTo>
                    <a:cubicBezTo>
                      <a:pt x="2987" y="5061"/>
                      <a:pt x="2987" y="5159"/>
                      <a:pt x="2987" y="5257"/>
                    </a:cubicBezTo>
                    <a:cubicBezTo>
                      <a:pt x="2954" y="5453"/>
                      <a:pt x="2910" y="5638"/>
                      <a:pt x="2867" y="5834"/>
                    </a:cubicBezTo>
                    <a:cubicBezTo>
                      <a:pt x="2867" y="5867"/>
                      <a:pt x="2845" y="5911"/>
                      <a:pt x="2845" y="5943"/>
                    </a:cubicBezTo>
                    <a:cubicBezTo>
                      <a:pt x="2823" y="6063"/>
                      <a:pt x="2801" y="6194"/>
                      <a:pt x="2779" y="6314"/>
                    </a:cubicBezTo>
                    <a:cubicBezTo>
                      <a:pt x="2769" y="6347"/>
                      <a:pt x="2758" y="6379"/>
                      <a:pt x="2736" y="6401"/>
                    </a:cubicBezTo>
                    <a:cubicBezTo>
                      <a:pt x="2703" y="6477"/>
                      <a:pt x="2627" y="6521"/>
                      <a:pt x="2540" y="6521"/>
                    </a:cubicBezTo>
                    <a:cubicBezTo>
                      <a:pt x="2453" y="6521"/>
                      <a:pt x="2453" y="6445"/>
                      <a:pt x="2442" y="6390"/>
                    </a:cubicBezTo>
                    <a:cubicBezTo>
                      <a:pt x="2387" y="6227"/>
                      <a:pt x="2333" y="6063"/>
                      <a:pt x="2289" y="5911"/>
                    </a:cubicBezTo>
                    <a:cubicBezTo>
                      <a:pt x="2278" y="5889"/>
                      <a:pt x="2278" y="5867"/>
                      <a:pt x="2289" y="5845"/>
                    </a:cubicBezTo>
                    <a:cubicBezTo>
                      <a:pt x="2350" y="5851"/>
                      <a:pt x="2400" y="5854"/>
                      <a:pt x="2441" y="5854"/>
                    </a:cubicBezTo>
                    <a:cubicBezTo>
                      <a:pt x="2568" y="5854"/>
                      <a:pt x="2613" y="5822"/>
                      <a:pt x="2671" y="5715"/>
                    </a:cubicBezTo>
                    <a:lnTo>
                      <a:pt x="2671" y="5715"/>
                    </a:lnTo>
                    <a:lnTo>
                      <a:pt x="2562" y="5736"/>
                    </a:lnTo>
                    <a:cubicBezTo>
                      <a:pt x="2496" y="5747"/>
                      <a:pt x="2442" y="5758"/>
                      <a:pt x="2376" y="5769"/>
                    </a:cubicBezTo>
                    <a:cubicBezTo>
                      <a:pt x="2289" y="5769"/>
                      <a:pt x="2202" y="5715"/>
                      <a:pt x="2169" y="5627"/>
                    </a:cubicBezTo>
                    <a:cubicBezTo>
                      <a:pt x="1940" y="5104"/>
                      <a:pt x="1701" y="4581"/>
                      <a:pt x="1472" y="4069"/>
                    </a:cubicBezTo>
                    <a:cubicBezTo>
                      <a:pt x="1385" y="3906"/>
                      <a:pt x="1319" y="3742"/>
                      <a:pt x="1254" y="3579"/>
                    </a:cubicBezTo>
                    <a:cubicBezTo>
                      <a:pt x="1210" y="3426"/>
                      <a:pt x="1156" y="3295"/>
                      <a:pt x="1090" y="3154"/>
                    </a:cubicBezTo>
                    <a:cubicBezTo>
                      <a:pt x="1014" y="2979"/>
                      <a:pt x="927" y="2794"/>
                      <a:pt x="851" y="2598"/>
                    </a:cubicBezTo>
                    <a:cubicBezTo>
                      <a:pt x="774" y="2467"/>
                      <a:pt x="763" y="2303"/>
                      <a:pt x="818" y="2162"/>
                    </a:cubicBezTo>
                    <a:lnTo>
                      <a:pt x="818" y="2162"/>
                    </a:lnTo>
                    <a:cubicBezTo>
                      <a:pt x="805" y="2164"/>
                      <a:pt x="794" y="2165"/>
                      <a:pt x="783" y="2165"/>
                    </a:cubicBezTo>
                    <a:cubicBezTo>
                      <a:pt x="732" y="2165"/>
                      <a:pt x="709" y="2142"/>
                      <a:pt x="709" y="2096"/>
                    </a:cubicBezTo>
                    <a:cubicBezTo>
                      <a:pt x="676" y="1922"/>
                      <a:pt x="654" y="1748"/>
                      <a:pt x="643" y="1573"/>
                    </a:cubicBezTo>
                    <a:cubicBezTo>
                      <a:pt x="654" y="1203"/>
                      <a:pt x="731" y="832"/>
                      <a:pt x="861" y="494"/>
                    </a:cubicBezTo>
                    <a:cubicBezTo>
                      <a:pt x="905" y="418"/>
                      <a:pt x="938" y="342"/>
                      <a:pt x="981" y="276"/>
                    </a:cubicBezTo>
                    <a:lnTo>
                      <a:pt x="1025" y="189"/>
                    </a:lnTo>
                    <a:lnTo>
                      <a:pt x="1025" y="189"/>
                    </a:lnTo>
                    <a:cubicBezTo>
                      <a:pt x="905" y="211"/>
                      <a:pt x="883" y="320"/>
                      <a:pt x="796" y="396"/>
                    </a:cubicBezTo>
                    <a:cubicBezTo>
                      <a:pt x="807" y="331"/>
                      <a:pt x="818" y="287"/>
                      <a:pt x="829" y="255"/>
                    </a:cubicBezTo>
                    <a:cubicBezTo>
                      <a:pt x="840" y="167"/>
                      <a:pt x="905" y="102"/>
                      <a:pt x="992" y="102"/>
                    </a:cubicBezTo>
                    <a:cubicBezTo>
                      <a:pt x="1058" y="97"/>
                      <a:pt x="1123" y="94"/>
                      <a:pt x="1188" y="94"/>
                    </a:cubicBezTo>
                    <a:cubicBezTo>
                      <a:pt x="1254" y="94"/>
                      <a:pt x="1319" y="97"/>
                      <a:pt x="1385" y="102"/>
                    </a:cubicBezTo>
                    <a:cubicBezTo>
                      <a:pt x="1635" y="102"/>
                      <a:pt x="1886" y="135"/>
                      <a:pt x="2136" y="189"/>
                    </a:cubicBezTo>
                    <a:cubicBezTo>
                      <a:pt x="2202" y="200"/>
                      <a:pt x="2256" y="200"/>
                      <a:pt x="2311" y="211"/>
                    </a:cubicBezTo>
                    <a:cubicBezTo>
                      <a:pt x="2311" y="200"/>
                      <a:pt x="2311" y="189"/>
                      <a:pt x="2311" y="189"/>
                    </a:cubicBezTo>
                    <a:lnTo>
                      <a:pt x="1940" y="102"/>
                    </a:lnTo>
                    <a:lnTo>
                      <a:pt x="1940" y="102"/>
                    </a:lnTo>
                    <a:cubicBezTo>
                      <a:pt x="3019" y="167"/>
                      <a:pt x="4055" y="462"/>
                      <a:pt x="5057" y="843"/>
                    </a:cubicBezTo>
                    <a:cubicBezTo>
                      <a:pt x="4970" y="789"/>
                      <a:pt x="4883" y="734"/>
                      <a:pt x="4785" y="701"/>
                    </a:cubicBezTo>
                    <a:cubicBezTo>
                      <a:pt x="4360" y="516"/>
                      <a:pt x="3902" y="385"/>
                      <a:pt x="3466" y="222"/>
                    </a:cubicBezTo>
                    <a:cubicBezTo>
                      <a:pt x="3040" y="77"/>
                      <a:pt x="2597"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4"/>
              <p:cNvSpPr/>
              <p:nvPr/>
            </p:nvSpPr>
            <p:spPr>
              <a:xfrm>
                <a:off x="5017235" y="540227"/>
                <a:ext cx="1878122" cy="1536383"/>
              </a:xfrm>
              <a:custGeom>
                <a:avLst/>
                <a:gdLst/>
                <a:ahLst/>
                <a:cxnLst/>
                <a:rect l="l" t="t" r="r" b="b"/>
                <a:pathLst>
                  <a:path w="10409" h="8515" extrusionOk="0">
                    <a:moveTo>
                      <a:pt x="8882" y="1354"/>
                    </a:moveTo>
                    <a:lnTo>
                      <a:pt x="8937" y="1441"/>
                    </a:lnTo>
                    <a:lnTo>
                      <a:pt x="8860" y="1376"/>
                    </a:lnTo>
                    <a:lnTo>
                      <a:pt x="8882" y="1354"/>
                    </a:lnTo>
                    <a:close/>
                    <a:moveTo>
                      <a:pt x="8937" y="1441"/>
                    </a:moveTo>
                    <a:lnTo>
                      <a:pt x="8975" y="1496"/>
                    </a:lnTo>
                    <a:lnTo>
                      <a:pt x="8975" y="1496"/>
                    </a:lnTo>
                    <a:cubicBezTo>
                      <a:pt x="8961" y="1477"/>
                      <a:pt x="8948" y="1457"/>
                      <a:pt x="8937" y="1441"/>
                    </a:cubicBezTo>
                    <a:close/>
                    <a:moveTo>
                      <a:pt x="8686" y="4612"/>
                    </a:moveTo>
                    <a:cubicBezTo>
                      <a:pt x="8686" y="4678"/>
                      <a:pt x="8686" y="4678"/>
                      <a:pt x="8588" y="4732"/>
                    </a:cubicBezTo>
                    <a:lnTo>
                      <a:pt x="8566" y="4711"/>
                    </a:lnTo>
                    <a:lnTo>
                      <a:pt x="8686" y="4612"/>
                    </a:lnTo>
                    <a:close/>
                    <a:moveTo>
                      <a:pt x="7531" y="4946"/>
                    </a:moveTo>
                    <a:cubicBezTo>
                      <a:pt x="7587" y="4946"/>
                      <a:pt x="7652" y="4962"/>
                      <a:pt x="7727" y="4994"/>
                    </a:cubicBezTo>
                    <a:cubicBezTo>
                      <a:pt x="7607" y="5048"/>
                      <a:pt x="7466" y="5081"/>
                      <a:pt x="7335" y="5092"/>
                    </a:cubicBezTo>
                    <a:cubicBezTo>
                      <a:pt x="7369" y="4995"/>
                      <a:pt x="7435" y="4946"/>
                      <a:pt x="7531" y="4946"/>
                    </a:cubicBezTo>
                    <a:close/>
                    <a:moveTo>
                      <a:pt x="6242" y="3922"/>
                    </a:moveTo>
                    <a:cubicBezTo>
                      <a:pt x="6280" y="3922"/>
                      <a:pt x="6319" y="3933"/>
                      <a:pt x="6354" y="3959"/>
                    </a:cubicBezTo>
                    <a:cubicBezTo>
                      <a:pt x="6430" y="4002"/>
                      <a:pt x="6517" y="4057"/>
                      <a:pt x="6583" y="4122"/>
                    </a:cubicBezTo>
                    <a:cubicBezTo>
                      <a:pt x="6637" y="4187"/>
                      <a:pt x="6659" y="4275"/>
                      <a:pt x="6626" y="4351"/>
                    </a:cubicBezTo>
                    <a:cubicBezTo>
                      <a:pt x="6605" y="4395"/>
                      <a:pt x="6605" y="4438"/>
                      <a:pt x="6615" y="4493"/>
                    </a:cubicBezTo>
                    <a:lnTo>
                      <a:pt x="6724" y="4416"/>
                    </a:lnTo>
                    <a:cubicBezTo>
                      <a:pt x="6801" y="4602"/>
                      <a:pt x="6855" y="4809"/>
                      <a:pt x="7084" y="4874"/>
                    </a:cubicBezTo>
                    <a:lnTo>
                      <a:pt x="6975" y="4765"/>
                    </a:lnTo>
                    <a:lnTo>
                      <a:pt x="6986" y="4754"/>
                    </a:lnTo>
                    <a:lnTo>
                      <a:pt x="7346" y="4918"/>
                    </a:lnTo>
                    <a:cubicBezTo>
                      <a:pt x="7291" y="4972"/>
                      <a:pt x="7226" y="5027"/>
                      <a:pt x="7182" y="5070"/>
                    </a:cubicBezTo>
                    <a:cubicBezTo>
                      <a:pt x="7149" y="5114"/>
                      <a:pt x="7084" y="5157"/>
                      <a:pt x="7128" y="5245"/>
                    </a:cubicBezTo>
                    <a:cubicBezTo>
                      <a:pt x="7139" y="5255"/>
                      <a:pt x="7117" y="5288"/>
                      <a:pt x="7106" y="5299"/>
                    </a:cubicBezTo>
                    <a:cubicBezTo>
                      <a:pt x="6953" y="5593"/>
                      <a:pt x="6703" y="5822"/>
                      <a:pt x="6408" y="5975"/>
                    </a:cubicBezTo>
                    <a:cubicBezTo>
                      <a:pt x="6318" y="6022"/>
                      <a:pt x="6209" y="6043"/>
                      <a:pt x="6095" y="6043"/>
                    </a:cubicBezTo>
                    <a:cubicBezTo>
                      <a:pt x="5862" y="6043"/>
                      <a:pt x="5606" y="5954"/>
                      <a:pt x="5438" y="5800"/>
                    </a:cubicBezTo>
                    <a:cubicBezTo>
                      <a:pt x="5373" y="5746"/>
                      <a:pt x="5319" y="5681"/>
                      <a:pt x="5286" y="5604"/>
                    </a:cubicBezTo>
                    <a:lnTo>
                      <a:pt x="5286" y="5604"/>
                    </a:lnTo>
                    <a:cubicBezTo>
                      <a:pt x="5449" y="5626"/>
                      <a:pt x="5602" y="5637"/>
                      <a:pt x="5754" y="5681"/>
                    </a:cubicBezTo>
                    <a:cubicBezTo>
                      <a:pt x="5786" y="5686"/>
                      <a:pt x="5818" y="5689"/>
                      <a:pt x="5849" y="5689"/>
                    </a:cubicBezTo>
                    <a:cubicBezTo>
                      <a:pt x="6005" y="5689"/>
                      <a:pt x="6158" y="5624"/>
                      <a:pt x="6267" y="5506"/>
                    </a:cubicBezTo>
                    <a:cubicBezTo>
                      <a:pt x="6387" y="5397"/>
                      <a:pt x="6463" y="5245"/>
                      <a:pt x="6496" y="5081"/>
                    </a:cubicBezTo>
                    <a:cubicBezTo>
                      <a:pt x="6496" y="5070"/>
                      <a:pt x="6496" y="5059"/>
                      <a:pt x="6496" y="5038"/>
                    </a:cubicBezTo>
                    <a:cubicBezTo>
                      <a:pt x="6485" y="5038"/>
                      <a:pt x="6485" y="5027"/>
                      <a:pt x="6474" y="5016"/>
                    </a:cubicBezTo>
                    <a:cubicBezTo>
                      <a:pt x="6469" y="5015"/>
                      <a:pt x="6464" y="5014"/>
                      <a:pt x="6460" y="5014"/>
                    </a:cubicBezTo>
                    <a:cubicBezTo>
                      <a:pt x="6417" y="5014"/>
                      <a:pt x="6407" y="5062"/>
                      <a:pt x="6397" y="5092"/>
                    </a:cubicBezTo>
                    <a:cubicBezTo>
                      <a:pt x="6332" y="5190"/>
                      <a:pt x="6289" y="5299"/>
                      <a:pt x="6223" y="5397"/>
                    </a:cubicBezTo>
                    <a:cubicBezTo>
                      <a:pt x="6147" y="5517"/>
                      <a:pt x="6016" y="5593"/>
                      <a:pt x="5874" y="5604"/>
                    </a:cubicBezTo>
                    <a:cubicBezTo>
                      <a:pt x="5841" y="5608"/>
                      <a:pt x="5808" y="5611"/>
                      <a:pt x="5775" y="5611"/>
                    </a:cubicBezTo>
                    <a:cubicBezTo>
                      <a:pt x="5209" y="5611"/>
                      <a:pt x="4585" y="5018"/>
                      <a:pt x="4719" y="4318"/>
                    </a:cubicBezTo>
                    <a:cubicBezTo>
                      <a:pt x="4730" y="4264"/>
                      <a:pt x="4752" y="4187"/>
                      <a:pt x="4763" y="4122"/>
                    </a:cubicBezTo>
                    <a:lnTo>
                      <a:pt x="4795" y="4122"/>
                    </a:lnTo>
                    <a:cubicBezTo>
                      <a:pt x="4817" y="4177"/>
                      <a:pt x="4839" y="4220"/>
                      <a:pt x="4861" y="4264"/>
                    </a:cubicBezTo>
                    <a:cubicBezTo>
                      <a:pt x="4817" y="4318"/>
                      <a:pt x="4795" y="4373"/>
                      <a:pt x="4763" y="4427"/>
                    </a:cubicBezTo>
                    <a:cubicBezTo>
                      <a:pt x="4763" y="4427"/>
                      <a:pt x="4774" y="4449"/>
                      <a:pt x="4785" y="4471"/>
                    </a:cubicBezTo>
                    <a:lnTo>
                      <a:pt x="4915" y="4329"/>
                    </a:lnTo>
                    <a:cubicBezTo>
                      <a:pt x="5073" y="4457"/>
                      <a:pt x="5262" y="4522"/>
                      <a:pt x="5456" y="4522"/>
                    </a:cubicBezTo>
                    <a:cubicBezTo>
                      <a:pt x="5544" y="4522"/>
                      <a:pt x="5634" y="4509"/>
                      <a:pt x="5722" y="4482"/>
                    </a:cubicBezTo>
                    <a:cubicBezTo>
                      <a:pt x="5853" y="4460"/>
                      <a:pt x="5983" y="4395"/>
                      <a:pt x="6092" y="4307"/>
                    </a:cubicBezTo>
                    <a:cubicBezTo>
                      <a:pt x="6071" y="4242"/>
                      <a:pt x="6060" y="4166"/>
                      <a:pt x="6060" y="4089"/>
                    </a:cubicBezTo>
                    <a:cubicBezTo>
                      <a:pt x="6067" y="3989"/>
                      <a:pt x="6151" y="3922"/>
                      <a:pt x="6242" y="3922"/>
                    </a:cubicBezTo>
                    <a:close/>
                    <a:moveTo>
                      <a:pt x="9035" y="6705"/>
                    </a:moveTo>
                    <a:lnTo>
                      <a:pt x="9054" y="6709"/>
                    </a:lnTo>
                    <a:lnTo>
                      <a:pt x="9054" y="6709"/>
                    </a:lnTo>
                    <a:lnTo>
                      <a:pt x="9046" y="6705"/>
                    </a:lnTo>
                    <a:close/>
                    <a:moveTo>
                      <a:pt x="8022" y="0"/>
                    </a:moveTo>
                    <a:cubicBezTo>
                      <a:pt x="7975" y="0"/>
                      <a:pt x="7931" y="30"/>
                      <a:pt x="7912" y="68"/>
                    </a:cubicBezTo>
                    <a:cubicBezTo>
                      <a:pt x="7858" y="133"/>
                      <a:pt x="7825" y="210"/>
                      <a:pt x="7792" y="286"/>
                    </a:cubicBezTo>
                    <a:cubicBezTo>
                      <a:pt x="7760" y="482"/>
                      <a:pt x="7771" y="678"/>
                      <a:pt x="7825" y="864"/>
                    </a:cubicBezTo>
                    <a:cubicBezTo>
                      <a:pt x="7836" y="885"/>
                      <a:pt x="7847" y="907"/>
                      <a:pt x="7858" y="918"/>
                    </a:cubicBezTo>
                    <a:cubicBezTo>
                      <a:pt x="8054" y="1114"/>
                      <a:pt x="8163" y="1365"/>
                      <a:pt x="8326" y="1583"/>
                    </a:cubicBezTo>
                    <a:cubicBezTo>
                      <a:pt x="8414" y="1714"/>
                      <a:pt x="8479" y="1844"/>
                      <a:pt x="8555" y="1975"/>
                    </a:cubicBezTo>
                    <a:cubicBezTo>
                      <a:pt x="8577" y="1997"/>
                      <a:pt x="8588" y="2030"/>
                      <a:pt x="8599" y="2062"/>
                    </a:cubicBezTo>
                    <a:cubicBezTo>
                      <a:pt x="8621" y="2128"/>
                      <a:pt x="8632" y="2193"/>
                      <a:pt x="8653" y="2258"/>
                    </a:cubicBezTo>
                    <a:cubicBezTo>
                      <a:pt x="8741" y="2487"/>
                      <a:pt x="8839" y="2716"/>
                      <a:pt x="8926" y="2945"/>
                    </a:cubicBezTo>
                    <a:cubicBezTo>
                      <a:pt x="9013" y="3141"/>
                      <a:pt x="9035" y="3370"/>
                      <a:pt x="9002" y="3588"/>
                    </a:cubicBezTo>
                    <a:cubicBezTo>
                      <a:pt x="8937" y="4089"/>
                      <a:pt x="8751" y="4504"/>
                      <a:pt x="8283" y="4765"/>
                    </a:cubicBezTo>
                    <a:cubicBezTo>
                      <a:pt x="8187" y="4844"/>
                      <a:pt x="8062" y="4881"/>
                      <a:pt x="7932" y="4881"/>
                    </a:cubicBezTo>
                    <a:cubicBezTo>
                      <a:pt x="7900" y="4881"/>
                      <a:pt x="7868" y="4878"/>
                      <a:pt x="7836" y="4874"/>
                    </a:cubicBezTo>
                    <a:cubicBezTo>
                      <a:pt x="7716" y="4863"/>
                      <a:pt x="7585" y="4852"/>
                      <a:pt x="7455" y="4841"/>
                    </a:cubicBezTo>
                    <a:cubicBezTo>
                      <a:pt x="7106" y="4809"/>
                      <a:pt x="6812" y="4558"/>
                      <a:pt x="6724" y="4209"/>
                    </a:cubicBezTo>
                    <a:cubicBezTo>
                      <a:pt x="6703" y="4078"/>
                      <a:pt x="6605" y="3959"/>
                      <a:pt x="6474" y="3915"/>
                    </a:cubicBezTo>
                    <a:cubicBezTo>
                      <a:pt x="6419" y="3893"/>
                      <a:pt x="6365" y="3871"/>
                      <a:pt x="6310" y="3861"/>
                    </a:cubicBezTo>
                    <a:cubicBezTo>
                      <a:pt x="6274" y="3852"/>
                      <a:pt x="6239" y="3848"/>
                      <a:pt x="6207" y="3848"/>
                    </a:cubicBezTo>
                    <a:cubicBezTo>
                      <a:pt x="6040" y="3848"/>
                      <a:pt x="5942" y="3964"/>
                      <a:pt x="5951" y="4166"/>
                    </a:cubicBezTo>
                    <a:cubicBezTo>
                      <a:pt x="5951" y="4209"/>
                      <a:pt x="5962" y="4242"/>
                      <a:pt x="5962" y="4286"/>
                    </a:cubicBezTo>
                    <a:cubicBezTo>
                      <a:pt x="5853" y="4329"/>
                      <a:pt x="5744" y="4384"/>
                      <a:pt x="5635" y="4416"/>
                    </a:cubicBezTo>
                    <a:cubicBezTo>
                      <a:pt x="5571" y="4432"/>
                      <a:pt x="5501" y="4442"/>
                      <a:pt x="5434" y="4442"/>
                    </a:cubicBezTo>
                    <a:cubicBezTo>
                      <a:pt x="5410" y="4442"/>
                      <a:pt x="5386" y="4441"/>
                      <a:pt x="5362" y="4438"/>
                    </a:cubicBezTo>
                    <a:cubicBezTo>
                      <a:pt x="5188" y="4438"/>
                      <a:pt x="5024" y="4340"/>
                      <a:pt x="4926" y="4187"/>
                    </a:cubicBezTo>
                    <a:cubicBezTo>
                      <a:pt x="4795" y="3991"/>
                      <a:pt x="4850" y="3817"/>
                      <a:pt x="4970" y="3643"/>
                    </a:cubicBezTo>
                    <a:cubicBezTo>
                      <a:pt x="5155" y="3370"/>
                      <a:pt x="5438" y="3174"/>
                      <a:pt x="5754" y="3109"/>
                    </a:cubicBezTo>
                    <a:cubicBezTo>
                      <a:pt x="5929" y="3065"/>
                      <a:pt x="6103" y="3054"/>
                      <a:pt x="6279" y="3054"/>
                    </a:cubicBezTo>
                    <a:cubicBezTo>
                      <a:pt x="6455" y="3054"/>
                      <a:pt x="6632" y="3065"/>
                      <a:pt x="6812" y="3065"/>
                    </a:cubicBezTo>
                    <a:cubicBezTo>
                      <a:pt x="6986" y="3065"/>
                      <a:pt x="7160" y="3087"/>
                      <a:pt x="7357" y="3109"/>
                    </a:cubicBezTo>
                    <a:lnTo>
                      <a:pt x="7248" y="3141"/>
                    </a:lnTo>
                    <a:cubicBezTo>
                      <a:pt x="7312" y="3154"/>
                      <a:pt x="7375" y="3160"/>
                      <a:pt x="7437" y="3160"/>
                    </a:cubicBezTo>
                    <a:cubicBezTo>
                      <a:pt x="7638" y="3160"/>
                      <a:pt x="7830" y="3101"/>
                      <a:pt x="8021" y="3043"/>
                    </a:cubicBezTo>
                    <a:cubicBezTo>
                      <a:pt x="8087" y="3032"/>
                      <a:pt x="8152" y="3000"/>
                      <a:pt x="8185" y="2934"/>
                    </a:cubicBezTo>
                    <a:cubicBezTo>
                      <a:pt x="8161" y="2919"/>
                      <a:pt x="8139" y="2913"/>
                      <a:pt x="8118" y="2913"/>
                    </a:cubicBezTo>
                    <a:cubicBezTo>
                      <a:pt x="8080" y="2913"/>
                      <a:pt x="8045" y="2931"/>
                      <a:pt x="8010" y="2945"/>
                    </a:cubicBezTo>
                    <a:cubicBezTo>
                      <a:pt x="7858" y="3021"/>
                      <a:pt x="7694" y="3065"/>
                      <a:pt x="7531" y="3065"/>
                    </a:cubicBezTo>
                    <a:cubicBezTo>
                      <a:pt x="7378" y="3054"/>
                      <a:pt x="7237" y="3032"/>
                      <a:pt x="7084" y="3021"/>
                    </a:cubicBezTo>
                    <a:cubicBezTo>
                      <a:pt x="6870" y="2997"/>
                      <a:pt x="6656" y="2983"/>
                      <a:pt x="6443" y="2983"/>
                    </a:cubicBezTo>
                    <a:cubicBezTo>
                      <a:pt x="6278" y="2983"/>
                      <a:pt x="6113" y="2991"/>
                      <a:pt x="5951" y="3010"/>
                    </a:cubicBezTo>
                    <a:cubicBezTo>
                      <a:pt x="5765" y="3043"/>
                      <a:pt x="5591" y="3087"/>
                      <a:pt x="5417" y="3152"/>
                    </a:cubicBezTo>
                    <a:cubicBezTo>
                      <a:pt x="4992" y="3305"/>
                      <a:pt x="4785" y="3653"/>
                      <a:pt x="4676" y="4057"/>
                    </a:cubicBezTo>
                    <a:cubicBezTo>
                      <a:pt x="4545" y="4504"/>
                      <a:pt x="4567" y="4929"/>
                      <a:pt x="4904" y="5299"/>
                    </a:cubicBezTo>
                    <a:lnTo>
                      <a:pt x="4817" y="5343"/>
                    </a:lnTo>
                    <a:cubicBezTo>
                      <a:pt x="4523" y="5473"/>
                      <a:pt x="4207" y="5572"/>
                      <a:pt x="3891" y="5626"/>
                    </a:cubicBezTo>
                    <a:cubicBezTo>
                      <a:pt x="3864" y="5631"/>
                      <a:pt x="3835" y="5633"/>
                      <a:pt x="3806" y="5633"/>
                    </a:cubicBezTo>
                    <a:cubicBezTo>
                      <a:pt x="3764" y="5633"/>
                      <a:pt x="3722" y="5628"/>
                      <a:pt x="3684" y="5615"/>
                    </a:cubicBezTo>
                    <a:lnTo>
                      <a:pt x="3640" y="5615"/>
                    </a:lnTo>
                    <a:cubicBezTo>
                      <a:pt x="3640" y="5648"/>
                      <a:pt x="3629" y="5681"/>
                      <a:pt x="3608" y="5724"/>
                    </a:cubicBezTo>
                    <a:cubicBezTo>
                      <a:pt x="3499" y="5713"/>
                      <a:pt x="3390" y="5702"/>
                      <a:pt x="3292" y="5681"/>
                    </a:cubicBezTo>
                    <a:cubicBezTo>
                      <a:pt x="2954" y="5604"/>
                      <a:pt x="2638" y="5452"/>
                      <a:pt x="2376" y="5234"/>
                    </a:cubicBezTo>
                    <a:cubicBezTo>
                      <a:pt x="2191" y="5081"/>
                      <a:pt x="2038" y="4918"/>
                      <a:pt x="1842" y="4754"/>
                    </a:cubicBezTo>
                    <a:cubicBezTo>
                      <a:pt x="1646" y="4580"/>
                      <a:pt x="1439" y="4405"/>
                      <a:pt x="1166" y="4362"/>
                    </a:cubicBezTo>
                    <a:cubicBezTo>
                      <a:pt x="1155" y="4362"/>
                      <a:pt x="1145" y="4351"/>
                      <a:pt x="1145" y="4351"/>
                    </a:cubicBezTo>
                    <a:cubicBezTo>
                      <a:pt x="1127" y="4288"/>
                      <a:pt x="1095" y="4273"/>
                      <a:pt x="1058" y="4273"/>
                    </a:cubicBezTo>
                    <a:cubicBezTo>
                      <a:pt x="1024" y="4273"/>
                      <a:pt x="985" y="4286"/>
                      <a:pt x="948" y="4286"/>
                    </a:cubicBezTo>
                    <a:cubicBezTo>
                      <a:pt x="676" y="4307"/>
                      <a:pt x="414" y="4384"/>
                      <a:pt x="164" y="4493"/>
                    </a:cubicBezTo>
                    <a:cubicBezTo>
                      <a:pt x="120" y="4514"/>
                      <a:pt x="87" y="4547"/>
                      <a:pt x="55" y="4569"/>
                    </a:cubicBezTo>
                    <a:cubicBezTo>
                      <a:pt x="0" y="4623"/>
                      <a:pt x="0" y="4656"/>
                      <a:pt x="55" y="4732"/>
                    </a:cubicBezTo>
                    <a:lnTo>
                      <a:pt x="262" y="4645"/>
                    </a:lnTo>
                    <a:lnTo>
                      <a:pt x="262" y="4645"/>
                    </a:lnTo>
                    <a:cubicBezTo>
                      <a:pt x="196" y="4754"/>
                      <a:pt x="164" y="4885"/>
                      <a:pt x="186" y="5005"/>
                    </a:cubicBezTo>
                    <a:lnTo>
                      <a:pt x="502" y="4907"/>
                    </a:lnTo>
                    <a:cubicBezTo>
                      <a:pt x="553" y="4887"/>
                      <a:pt x="606" y="4877"/>
                      <a:pt x="658" y="4877"/>
                    </a:cubicBezTo>
                    <a:cubicBezTo>
                      <a:pt x="805" y="4877"/>
                      <a:pt x="947" y="4952"/>
                      <a:pt x="1036" y="5081"/>
                    </a:cubicBezTo>
                    <a:cubicBezTo>
                      <a:pt x="1068" y="5136"/>
                      <a:pt x="1101" y="5190"/>
                      <a:pt x="1134" y="5245"/>
                    </a:cubicBezTo>
                    <a:cubicBezTo>
                      <a:pt x="1254" y="5463"/>
                      <a:pt x="1373" y="5670"/>
                      <a:pt x="1493" y="5888"/>
                    </a:cubicBezTo>
                    <a:cubicBezTo>
                      <a:pt x="1613" y="6127"/>
                      <a:pt x="1766" y="6367"/>
                      <a:pt x="1897" y="6607"/>
                    </a:cubicBezTo>
                    <a:cubicBezTo>
                      <a:pt x="1918" y="6640"/>
                      <a:pt x="1951" y="6683"/>
                      <a:pt x="1984" y="6716"/>
                    </a:cubicBezTo>
                    <a:lnTo>
                      <a:pt x="2016" y="6694"/>
                    </a:lnTo>
                    <a:cubicBezTo>
                      <a:pt x="1995" y="6650"/>
                      <a:pt x="1973" y="6596"/>
                      <a:pt x="1940" y="6552"/>
                    </a:cubicBezTo>
                    <a:cubicBezTo>
                      <a:pt x="1788" y="6247"/>
                      <a:pt x="1624" y="5953"/>
                      <a:pt x="1461" y="5659"/>
                    </a:cubicBezTo>
                    <a:cubicBezTo>
                      <a:pt x="1363" y="5473"/>
                      <a:pt x="1264" y="5299"/>
                      <a:pt x="1155" y="5125"/>
                    </a:cubicBezTo>
                    <a:cubicBezTo>
                      <a:pt x="1054" y="4913"/>
                      <a:pt x="847" y="4787"/>
                      <a:pt x="633" y="4787"/>
                    </a:cubicBezTo>
                    <a:cubicBezTo>
                      <a:pt x="571" y="4787"/>
                      <a:pt x="508" y="4798"/>
                      <a:pt x="447" y="4820"/>
                    </a:cubicBezTo>
                    <a:cubicBezTo>
                      <a:pt x="403" y="4830"/>
                      <a:pt x="360" y="4841"/>
                      <a:pt x="316" y="4841"/>
                    </a:cubicBezTo>
                    <a:lnTo>
                      <a:pt x="305" y="4820"/>
                    </a:lnTo>
                    <a:lnTo>
                      <a:pt x="578" y="4558"/>
                    </a:lnTo>
                    <a:lnTo>
                      <a:pt x="207" y="4602"/>
                    </a:lnTo>
                    <a:cubicBezTo>
                      <a:pt x="218" y="4580"/>
                      <a:pt x="218" y="4569"/>
                      <a:pt x="218" y="4569"/>
                    </a:cubicBezTo>
                    <a:cubicBezTo>
                      <a:pt x="262" y="4547"/>
                      <a:pt x="305" y="4525"/>
                      <a:pt x="349" y="4504"/>
                    </a:cubicBezTo>
                    <a:cubicBezTo>
                      <a:pt x="492" y="4432"/>
                      <a:pt x="647" y="4397"/>
                      <a:pt x="804" y="4397"/>
                    </a:cubicBezTo>
                    <a:cubicBezTo>
                      <a:pt x="934" y="4397"/>
                      <a:pt x="1064" y="4421"/>
                      <a:pt x="1188" y="4471"/>
                    </a:cubicBezTo>
                    <a:cubicBezTo>
                      <a:pt x="1493" y="4580"/>
                      <a:pt x="1755" y="4754"/>
                      <a:pt x="1984" y="4983"/>
                    </a:cubicBezTo>
                    <a:cubicBezTo>
                      <a:pt x="2234" y="5255"/>
                      <a:pt x="2550" y="5463"/>
                      <a:pt x="2888" y="5604"/>
                    </a:cubicBezTo>
                    <a:cubicBezTo>
                      <a:pt x="2943" y="5626"/>
                      <a:pt x="3041" y="5615"/>
                      <a:pt x="3030" y="5724"/>
                    </a:cubicBezTo>
                    <a:cubicBezTo>
                      <a:pt x="3019" y="5724"/>
                      <a:pt x="3052" y="5735"/>
                      <a:pt x="3063" y="5735"/>
                    </a:cubicBezTo>
                    <a:cubicBezTo>
                      <a:pt x="3204" y="5743"/>
                      <a:pt x="3340" y="5796"/>
                      <a:pt x="3479" y="5796"/>
                    </a:cubicBezTo>
                    <a:cubicBezTo>
                      <a:pt x="3521" y="5796"/>
                      <a:pt x="3564" y="5791"/>
                      <a:pt x="3608" y="5779"/>
                    </a:cubicBezTo>
                    <a:cubicBezTo>
                      <a:pt x="3615" y="5777"/>
                      <a:pt x="3623" y="5776"/>
                      <a:pt x="3631" y="5776"/>
                    </a:cubicBezTo>
                    <a:cubicBezTo>
                      <a:pt x="3669" y="5776"/>
                      <a:pt x="3708" y="5797"/>
                      <a:pt x="3717" y="5833"/>
                    </a:cubicBezTo>
                    <a:cubicBezTo>
                      <a:pt x="3738" y="5866"/>
                      <a:pt x="3749" y="5898"/>
                      <a:pt x="3771" y="5920"/>
                    </a:cubicBezTo>
                    <a:cubicBezTo>
                      <a:pt x="3956" y="6291"/>
                      <a:pt x="4196" y="6629"/>
                      <a:pt x="4490" y="6923"/>
                    </a:cubicBezTo>
                    <a:cubicBezTo>
                      <a:pt x="4534" y="6966"/>
                      <a:pt x="4577" y="7010"/>
                      <a:pt x="4643" y="7010"/>
                    </a:cubicBezTo>
                    <a:cubicBezTo>
                      <a:pt x="4621" y="6956"/>
                      <a:pt x="4588" y="6912"/>
                      <a:pt x="4545" y="6858"/>
                    </a:cubicBezTo>
                    <a:cubicBezTo>
                      <a:pt x="4272" y="6563"/>
                      <a:pt x="4022" y="6225"/>
                      <a:pt x="3826" y="5877"/>
                    </a:cubicBezTo>
                    <a:cubicBezTo>
                      <a:pt x="3804" y="5833"/>
                      <a:pt x="3760" y="5800"/>
                      <a:pt x="3782" y="5735"/>
                    </a:cubicBezTo>
                    <a:cubicBezTo>
                      <a:pt x="3880" y="5724"/>
                      <a:pt x="3989" y="5713"/>
                      <a:pt x="4087" y="5691"/>
                    </a:cubicBezTo>
                    <a:cubicBezTo>
                      <a:pt x="4370" y="5593"/>
                      <a:pt x="4643" y="5506"/>
                      <a:pt x="4915" y="5419"/>
                    </a:cubicBezTo>
                    <a:cubicBezTo>
                      <a:pt x="4946" y="5404"/>
                      <a:pt x="4982" y="5388"/>
                      <a:pt x="5009" y="5388"/>
                    </a:cubicBezTo>
                    <a:cubicBezTo>
                      <a:pt x="5020" y="5388"/>
                      <a:pt x="5029" y="5391"/>
                      <a:pt x="5035" y="5397"/>
                    </a:cubicBezTo>
                    <a:cubicBezTo>
                      <a:pt x="5101" y="5452"/>
                      <a:pt x="5199" y="5495"/>
                      <a:pt x="5199" y="5582"/>
                    </a:cubicBezTo>
                    <a:cubicBezTo>
                      <a:pt x="5210" y="5691"/>
                      <a:pt x="5275" y="5789"/>
                      <a:pt x="5373" y="5855"/>
                    </a:cubicBezTo>
                    <a:cubicBezTo>
                      <a:pt x="5570" y="6010"/>
                      <a:pt x="5815" y="6106"/>
                      <a:pt x="6073" y="6106"/>
                    </a:cubicBezTo>
                    <a:cubicBezTo>
                      <a:pt x="6087" y="6106"/>
                      <a:pt x="6100" y="6106"/>
                      <a:pt x="6114" y="6106"/>
                    </a:cubicBezTo>
                    <a:cubicBezTo>
                      <a:pt x="6127" y="6106"/>
                      <a:pt x="6140" y="6106"/>
                      <a:pt x="6153" y="6106"/>
                    </a:cubicBezTo>
                    <a:cubicBezTo>
                      <a:pt x="6423" y="6106"/>
                      <a:pt x="6690" y="5998"/>
                      <a:pt x="6877" y="5789"/>
                    </a:cubicBezTo>
                    <a:cubicBezTo>
                      <a:pt x="7030" y="5637"/>
                      <a:pt x="7160" y="5452"/>
                      <a:pt x="7248" y="5245"/>
                    </a:cubicBezTo>
                    <a:cubicBezTo>
                      <a:pt x="7269" y="5168"/>
                      <a:pt x="7346" y="5125"/>
                      <a:pt x="7422" y="5125"/>
                    </a:cubicBezTo>
                    <a:cubicBezTo>
                      <a:pt x="7574" y="5103"/>
                      <a:pt x="7716" y="5059"/>
                      <a:pt x="7847" y="5027"/>
                    </a:cubicBezTo>
                    <a:cubicBezTo>
                      <a:pt x="7901" y="5016"/>
                      <a:pt x="7945" y="5016"/>
                      <a:pt x="8000" y="5016"/>
                    </a:cubicBezTo>
                    <a:cubicBezTo>
                      <a:pt x="8011" y="5018"/>
                      <a:pt x="8023" y="5019"/>
                      <a:pt x="8035" y="5019"/>
                    </a:cubicBezTo>
                    <a:cubicBezTo>
                      <a:pt x="8092" y="5019"/>
                      <a:pt x="8153" y="4999"/>
                      <a:pt x="8207" y="4972"/>
                    </a:cubicBezTo>
                    <a:cubicBezTo>
                      <a:pt x="8228" y="4961"/>
                      <a:pt x="8261" y="4961"/>
                      <a:pt x="8283" y="4961"/>
                    </a:cubicBezTo>
                    <a:cubicBezTo>
                      <a:pt x="8294" y="4994"/>
                      <a:pt x="8305" y="5027"/>
                      <a:pt x="8316" y="5059"/>
                    </a:cubicBezTo>
                    <a:cubicBezTo>
                      <a:pt x="8348" y="4950"/>
                      <a:pt x="8425" y="4863"/>
                      <a:pt x="8534" y="4841"/>
                    </a:cubicBezTo>
                    <a:cubicBezTo>
                      <a:pt x="8664" y="4820"/>
                      <a:pt x="8762" y="4721"/>
                      <a:pt x="8806" y="4602"/>
                    </a:cubicBezTo>
                    <a:cubicBezTo>
                      <a:pt x="8817" y="4569"/>
                      <a:pt x="8850" y="4547"/>
                      <a:pt x="8893" y="4493"/>
                    </a:cubicBezTo>
                    <a:cubicBezTo>
                      <a:pt x="8893" y="4569"/>
                      <a:pt x="8893" y="4612"/>
                      <a:pt x="8893" y="4656"/>
                    </a:cubicBezTo>
                    <a:cubicBezTo>
                      <a:pt x="8893" y="4798"/>
                      <a:pt x="8882" y="4950"/>
                      <a:pt x="8893" y="5092"/>
                    </a:cubicBezTo>
                    <a:cubicBezTo>
                      <a:pt x="8915" y="5321"/>
                      <a:pt x="8948" y="5550"/>
                      <a:pt x="8991" y="5779"/>
                    </a:cubicBezTo>
                    <a:cubicBezTo>
                      <a:pt x="9013" y="6040"/>
                      <a:pt x="9100" y="6302"/>
                      <a:pt x="9231" y="6531"/>
                    </a:cubicBezTo>
                    <a:cubicBezTo>
                      <a:pt x="9242" y="6563"/>
                      <a:pt x="9253" y="6585"/>
                      <a:pt x="9275" y="6607"/>
                    </a:cubicBezTo>
                    <a:lnTo>
                      <a:pt x="9253" y="6629"/>
                    </a:lnTo>
                    <a:cubicBezTo>
                      <a:pt x="9187" y="6574"/>
                      <a:pt x="9111" y="6531"/>
                      <a:pt x="9057" y="6476"/>
                    </a:cubicBezTo>
                    <a:cubicBezTo>
                      <a:pt x="8784" y="6215"/>
                      <a:pt x="8588" y="5909"/>
                      <a:pt x="8457" y="5561"/>
                    </a:cubicBezTo>
                    <a:cubicBezTo>
                      <a:pt x="8435" y="5528"/>
                      <a:pt x="8425" y="5495"/>
                      <a:pt x="8403" y="5463"/>
                    </a:cubicBezTo>
                    <a:lnTo>
                      <a:pt x="8370" y="5473"/>
                    </a:lnTo>
                    <a:cubicBezTo>
                      <a:pt x="8414" y="5735"/>
                      <a:pt x="8523" y="5986"/>
                      <a:pt x="8697" y="6193"/>
                    </a:cubicBezTo>
                    <a:cubicBezTo>
                      <a:pt x="8839" y="6411"/>
                      <a:pt x="9035" y="6607"/>
                      <a:pt x="9264" y="6749"/>
                    </a:cubicBezTo>
                    <a:lnTo>
                      <a:pt x="9054" y="6709"/>
                    </a:lnTo>
                    <a:lnTo>
                      <a:pt x="9054" y="6709"/>
                    </a:lnTo>
                    <a:lnTo>
                      <a:pt x="9318" y="6825"/>
                    </a:lnTo>
                    <a:cubicBezTo>
                      <a:pt x="9068" y="7141"/>
                      <a:pt x="8795" y="7457"/>
                      <a:pt x="8501" y="7740"/>
                    </a:cubicBezTo>
                    <a:lnTo>
                      <a:pt x="8359" y="7675"/>
                    </a:lnTo>
                    <a:lnTo>
                      <a:pt x="8348" y="7686"/>
                    </a:lnTo>
                    <a:lnTo>
                      <a:pt x="8425" y="7806"/>
                    </a:lnTo>
                    <a:lnTo>
                      <a:pt x="7989" y="8252"/>
                    </a:lnTo>
                    <a:lnTo>
                      <a:pt x="8054" y="8274"/>
                    </a:lnTo>
                    <a:lnTo>
                      <a:pt x="7858" y="8514"/>
                    </a:lnTo>
                    <a:cubicBezTo>
                      <a:pt x="7934" y="8514"/>
                      <a:pt x="8010" y="8470"/>
                      <a:pt x="8065" y="8416"/>
                    </a:cubicBezTo>
                    <a:cubicBezTo>
                      <a:pt x="8108" y="8383"/>
                      <a:pt x="8141" y="8340"/>
                      <a:pt x="8174" y="8329"/>
                    </a:cubicBezTo>
                    <a:cubicBezTo>
                      <a:pt x="8316" y="8296"/>
                      <a:pt x="8425" y="8209"/>
                      <a:pt x="8501" y="8089"/>
                    </a:cubicBezTo>
                    <a:cubicBezTo>
                      <a:pt x="8588" y="7969"/>
                      <a:pt x="8675" y="7838"/>
                      <a:pt x="8784" y="7729"/>
                    </a:cubicBezTo>
                    <a:cubicBezTo>
                      <a:pt x="9220" y="7250"/>
                      <a:pt x="9612" y="6727"/>
                      <a:pt x="9950" y="6171"/>
                    </a:cubicBezTo>
                    <a:cubicBezTo>
                      <a:pt x="10016" y="6073"/>
                      <a:pt x="10092" y="5975"/>
                      <a:pt x="10168" y="5866"/>
                    </a:cubicBezTo>
                    <a:cubicBezTo>
                      <a:pt x="10223" y="5789"/>
                      <a:pt x="10266" y="5702"/>
                      <a:pt x="10299" y="5615"/>
                    </a:cubicBezTo>
                    <a:cubicBezTo>
                      <a:pt x="10321" y="5550"/>
                      <a:pt x="10332" y="5473"/>
                      <a:pt x="10343" y="5397"/>
                    </a:cubicBezTo>
                    <a:cubicBezTo>
                      <a:pt x="10354" y="5288"/>
                      <a:pt x="10408" y="5190"/>
                      <a:pt x="10343" y="5070"/>
                    </a:cubicBezTo>
                    <a:cubicBezTo>
                      <a:pt x="10332" y="5048"/>
                      <a:pt x="10332" y="5016"/>
                      <a:pt x="10343" y="4994"/>
                    </a:cubicBezTo>
                    <a:cubicBezTo>
                      <a:pt x="10343" y="4678"/>
                      <a:pt x="10321" y="4373"/>
                      <a:pt x="10255" y="4068"/>
                    </a:cubicBezTo>
                    <a:cubicBezTo>
                      <a:pt x="10168" y="3512"/>
                      <a:pt x="9994" y="2978"/>
                      <a:pt x="9743" y="2476"/>
                    </a:cubicBezTo>
                    <a:cubicBezTo>
                      <a:pt x="9503" y="2051"/>
                      <a:pt x="9231" y="1670"/>
                      <a:pt x="8915" y="1299"/>
                    </a:cubicBezTo>
                    <a:cubicBezTo>
                      <a:pt x="8882" y="1278"/>
                      <a:pt x="8850" y="1256"/>
                      <a:pt x="8817" y="1223"/>
                    </a:cubicBezTo>
                    <a:cubicBezTo>
                      <a:pt x="8784" y="1190"/>
                      <a:pt x="8741" y="1158"/>
                      <a:pt x="8708" y="1114"/>
                    </a:cubicBezTo>
                    <a:cubicBezTo>
                      <a:pt x="8643" y="1038"/>
                      <a:pt x="8577" y="951"/>
                      <a:pt x="8501" y="874"/>
                    </a:cubicBezTo>
                    <a:cubicBezTo>
                      <a:pt x="8457" y="820"/>
                      <a:pt x="8403" y="787"/>
                      <a:pt x="8370" y="733"/>
                    </a:cubicBezTo>
                    <a:cubicBezTo>
                      <a:pt x="8261" y="602"/>
                      <a:pt x="8185" y="449"/>
                      <a:pt x="8130" y="286"/>
                    </a:cubicBezTo>
                    <a:cubicBezTo>
                      <a:pt x="8119" y="264"/>
                      <a:pt x="8108" y="242"/>
                      <a:pt x="8098" y="221"/>
                    </a:cubicBezTo>
                    <a:lnTo>
                      <a:pt x="8065" y="231"/>
                    </a:lnTo>
                    <a:cubicBezTo>
                      <a:pt x="8065" y="275"/>
                      <a:pt x="8076" y="308"/>
                      <a:pt x="8076" y="351"/>
                    </a:cubicBezTo>
                    <a:cubicBezTo>
                      <a:pt x="8119" y="493"/>
                      <a:pt x="8185" y="624"/>
                      <a:pt x="8283" y="744"/>
                    </a:cubicBezTo>
                    <a:cubicBezTo>
                      <a:pt x="8316" y="776"/>
                      <a:pt x="8381" y="831"/>
                      <a:pt x="8348" y="907"/>
                    </a:cubicBezTo>
                    <a:lnTo>
                      <a:pt x="8196" y="820"/>
                    </a:lnTo>
                    <a:lnTo>
                      <a:pt x="8196" y="820"/>
                    </a:lnTo>
                    <a:cubicBezTo>
                      <a:pt x="8218" y="945"/>
                      <a:pt x="8240" y="990"/>
                      <a:pt x="8315" y="990"/>
                    </a:cubicBezTo>
                    <a:cubicBezTo>
                      <a:pt x="8351" y="990"/>
                      <a:pt x="8400" y="979"/>
                      <a:pt x="8468" y="962"/>
                    </a:cubicBezTo>
                    <a:cubicBezTo>
                      <a:pt x="8741" y="1332"/>
                      <a:pt x="9024" y="1703"/>
                      <a:pt x="9307" y="2073"/>
                    </a:cubicBezTo>
                    <a:cubicBezTo>
                      <a:pt x="9286" y="2019"/>
                      <a:pt x="9264" y="1964"/>
                      <a:pt x="9242" y="1910"/>
                    </a:cubicBezTo>
                    <a:cubicBezTo>
                      <a:pt x="9204" y="1834"/>
                      <a:pt x="9157" y="1766"/>
                      <a:pt x="9117" y="1692"/>
                    </a:cubicBezTo>
                    <a:lnTo>
                      <a:pt x="9117" y="1692"/>
                    </a:lnTo>
                    <a:cubicBezTo>
                      <a:pt x="9231" y="1838"/>
                      <a:pt x="9346" y="1994"/>
                      <a:pt x="9460" y="2150"/>
                    </a:cubicBezTo>
                    <a:cubicBezTo>
                      <a:pt x="9493" y="2204"/>
                      <a:pt x="9525" y="2269"/>
                      <a:pt x="9569" y="2335"/>
                    </a:cubicBezTo>
                    <a:lnTo>
                      <a:pt x="9438" y="2269"/>
                    </a:lnTo>
                    <a:lnTo>
                      <a:pt x="9416" y="2291"/>
                    </a:lnTo>
                    <a:cubicBezTo>
                      <a:pt x="9634" y="2564"/>
                      <a:pt x="9798" y="2869"/>
                      <a:pt x="9907" y="3207"/>
                    </a:cubicBezTo>
                    <a:cubicBezTo>
                      <a:pt x="9972" y="3316"/>
                      <a:pt x="10005" y="3435"/>
                      <a:pt x="9983" y="3566"/>
                    </a:cubicBezTo>
                    <a:cubicBezTo>
                      <a:pt x="9983" y="3599"/>
                      <a:pt x="9983" y="3621"/>
                      <a:pt x="9994" y="3643"/>
                    </a:cubicBezTo>
                    <a:cubicBezTo>
                      <a:pt x="10114" y="3959"/>
                      <a:pt x="10190" y="4296"/>
                      <a:pt x="10201" y="4634"/>
                    </a:cubicBezTo>
                    <a:cubicBezTo>
                      <a:pt x="10255" y="5092"/>
                      <a:pt x="10223" y="5539"/>
                      <a:pt x="9830" y="5866"/>
                    </a:cubicBezTo>
                    <a:cubicBezTo>
                      <a:pt x="9820" y="5877"/>
                      <a:pt x="9820" y="5877"/>
                      <a:pt x="9809" y="5888"/>
                    </a:cubicBezTo>
                    <a:cubicBezTo>
                      <a:pt x="9798" y="5909"/>
                      <a:pt x="9787" y="5931"/>
                      <a:pt x="9765" y="5975"/>
                    </a:cubicBezTo>
                    <a:cubicBezTo>
                      <a:pt x="9907" y="5920"/>
                      <a:pt x="9961" y="5800"/>
                      <a:pt x="10070" y="5735"/>
                    </a:cubicBezTo>
                    <a:lnTo>
                      <a:pt x="10070" y="5735"/>
                    </a:lnTo>
                    <a:cubicBezTo>
                      <a:pt x="9852" y="6029"/>
                      <a:pt x="9667" y="6356"/>
                      <a:pt x="9427" y="6650"/>
                    </a:cubicBezTo>
                    <a:cubicBezTo>
                      <a:pt x="9394" y="6607"/>
                      <a:pt x="9351" y="6563"/>
                      <a:pt x="9318" y="6509"/>
                    </a:cubicBezTo>
                    <a:cubicBezTo>
                      <a:pt x="9253" y="6389"/>
                      <a:pt x="9209" y="6258"/>
                      <a:pt x="9166" y="6138"/>
                    </a:cubicBezTo>
                    <a:cubicBezTo>
                      <a:pt x="9068" y="5811"/>
                      <a:pt x="9035" y="5484"/>
                      <a:pt x="9068" y="5147"/>
                    </a:cubicBezTo>
                    <a:cubicBezTo>
                      <a:pt x="9100" y="4820"/>
                      <a:pt x="9111" y="4493"/>
                      <a:pt x="9089" y="4166"/>
                    </a:cubicBezTo>
                    <a:cubicBezTo>
                      <a:pt x="9089" y="4133"/>
                      <a:pt x="9089" y="4100"/>
                      <a:pt x="9078" y="4068"/>
                    </a:cubicBezTo>
                    <a:lnTo>
                      <a:pt x="9057" y="4068"/>
                    </a:lnTo>
                    <a:lnTo>
                      <a:pt x="9013" y="4198"/>
                    </a:lnTo>
                    <a:cubicBezTo>
                      <a:pt x="9057" y="3817"/>
                      <a:pt x="9155" y="3446"/>
                      <a:pt x="9111" y="3054"/>
                    </a:cubicBezTo>
                    <a:cubicBezTo>
                      <a:pt x="9013" y="3043"/>
                      <a:pt x="9013" y="2956"/>
                      <a:pt x="9002" y="2891"/>
                    </a:cubicBezTo>
                    <a:cubicBezTo>
                      <a:pt x="8871" y="2378"/>
                      <a:pt x="8653" y="1899"/>
                      <a:pt x="8348" y="1474"/>
                    </a:cubicBezTo>
                    <a:cubicBezTo>
                      <a:pt x="8228" y="1299"/>
                      <a:pt x="8108" y="1136"/>
                      <a:pt x="7989" y="951"/>
                    </a:cubicBezTo>
                    <a:cubicBezTo>
                      <a:pt x="7803" y="667"/>
                      <a:pt x="7825" y="297"/>
                      <a:pt x="8043" y="46"/>
                    </a:cubicBezTo>
                    <a:lnTo>
                      <a:pt x="8043" y="3"/>
                    </a:lnTo>
                    <a:cubicBezTo>
                      <a:pt x="8036" y="1"/>
                      <a:pt x="8029" y="0"/>
                      <a:pt x="8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4"/>
              <p:cNvSpPr/>
              <p:nvPr/>
            </p:nvSpPr>
            <p:spPr>
              <a:xfrm>
                <a:off x="6027845" y="2099890"/>
                <a:ext cx="432858" cy="448555"/>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4"/>
              <p:cNvSpPr/>
              <p:nvPr/>
            </p:nvSpPr>
            <p:spPr>
              <a:xfrm>
                <a:off x="5298351" y="1567071"/>
                <a:ext cx="529209" cy="289594"/>
              </a:xfrm>
              <a:custGeom>
                <a:avLst/>
                <a:gdLst/>
                <a:ahLst/>
                <a:cxnLst/>
                <a:rect l="l" t="t" r="r" b="b"/>
                <a:pathLst>
                  <a:path w="2933" h="1605" extrusionOk="0">
                    <a:moveTo>
                      <a:pt x="1930" y="1515"/>
                    </a:moveTo>
                    <a:lnTo>
                      <a:pt x="1930" y="1526"/>
                    </a:lnTo>
                    <a:lnTo>
                      <a:pt x="1701" y="1526"/>
                    </a:lnTo>
                    <a:lnTo>
                      <a:pt x="1701" y="1515"/>
                    </a:lnTo>
                    <a:close/>
                    <a:moveTo>
                      <a:pt x="1" y="0"/>
                    </a:moveTo>
                    <a:lnTo>
                      <a:pt x="1" y="0"/>
                    </a:lnTo>
                    <a:cubicBezTo>
                      <a:pt x="22" y="66"/>
                      <a:pt x="44" y="109"/>
                      <a:pt x="66" y="153"/>
                    </a:cubicBezTo>
                    <a:cubicBezTo>
                      <a:pt x="208" y="469"/>
                      <a:pt x="371" y="763"/>
                      <a:pt x="557" y="1036"/>
                    </a:cubicBezTo>
                    <a:cubicBezTo>
                      <a:pt x="589" y="1123"/>
                      <a:pt x="644" y="1199"/>
                      <a:pt x="687" y="1265"/>
                    </a:cubicBezTo>
                    <a:cubicBezTo>
                      <a:pt x="807" y="1384"/>
                      <a:pt x="960" y="1472"/>
                      <a:pt x="1123" y="1515"/>
                    </a:cubicBezTo>
                    <a:cubicBezTo>
                      <a:pt x="1388" y="1574"/>
                      <a:pt x="1659" y="1604"/>
                      <a:pt x="1931" y="1604"/>
                    </a:cubicBezTo>
                    <a:cubicBezTo>
                      <a:pt x="2163" y="1604"/>
                      <a:pt x="2396" y="1582"/>
                      <a:pt x="2627" y="1537"/>
                    </a:cubicBezTo>
                    <a:cubicBezTo>
                      <a:pt x="2736" y="1504"/>
                      <a:pt x="2834" y="1472"/>
                      <a:pt x="2932" y="1428"/>
                    </a:cubicBezTo>
                    <a:cubicBezTo>
                      <a:pt x="2921" y="1417"/>
                      <a:pt x="2921" y="1406"/>
                      <a:pt x="2921" y="1384"/>
                    </a:cubicBezTo>
                    <a:lnTo>
                      <a:pt x="2573" y="1428"/>
                    </a:lnTo>
                    <a:cubicBezTo>
                      <a:pt x="2453" y="1439"/>
                      <a:pt x="2322" y="1461"/>
                      <a:pt x="2202" y="1461"/>
                    </a:cubicBezTo>
                    <a:cubicBezTo>
                      <a:pt x="2178" y="1463"/>
                      <a:pt x="2154" y="1464"/>
                      <a:pt x="2129" y="1464"/>
                    </a:cubicBezTo>
                    <a:cubicBezTo>
                      <a:pt x="2030" y="1464"/>
                      <a:pt x="1927" y="1450"/>
                      <a:pt x="1832" y="1450"/>
                    </a:cubicBezTo>
                    <a:cubicBezTo>
                      <a:pt x="1794" y="1452"/>
                      <a:pt x="1757" y="1453"/>
                      <a:pt x="1719" y="1453"/>
                    </a:cubicBezTo>
                    <a:cubicBezTo>
                      <a:pt x="1539" y="1453"/>
                      <a:pt x="1358" y="1431"/>
                      <a:pt x="1178" y="1395"/>
                    </a:cubicBezTo>
                    <a:lnTo>
                      <a:pt x="1112" y="1395"/>
                    </a:lnTo>
                    <a:cubicBezTo>
                      <a:pt x="992" y="1395"/>
                      <a:pt x="883" y="1341"/>
                      <a:pt x="818" y="1254"/>
                    </a:cubicBezTo>
                    <a:cubicBezTo>
                      <a:pt x="731" y="1123"/>
                      <a:pt x="633" y="992"/>
                      <a:pt x="546" y="861"/>
                    </a:cubicBezTo>
                    <a:cubicBezTo>
                      <a:pt x="404" y="622"/>
                      <a:pt x="262" y="382"/>
                      <a:pt x="131" y="142"/>
                    </a:cubicBezTo>
                    <a:cubicBezTo>
                      <a:pt x="99" y="88"/>
                      <a:pt x="55"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4"/>
              <p:cNvSpPr/>
              <p:nvPr/>
            </p:nvSpPr>
            <p:spPr>
              <a:xfrm>
                <a:off x="6356235" y="1059693"/>
                <a:ext cx="183139" cy="354189"/>
              </a:xfrm>
              <a:custGeom>
                <a:avLst/>
                <a:gdLst/>
                <a:ahLst/>
                <a:cxnLst/>
                <a:rect l="l" t="t" r="r" b="b"/>
                <a:pathLst>
                  <a:path w="1015" h="1963" extrusionOk="0">
                    <a:moveTo>
                      <a:pt x="884" y="1"/>
                    </a:moveTo>
                    <a:cubicBezTo>
                      <a:pt x="873" y="131"/>
                      <a:pt x="862" y="251"/>
                      <a:pt x="862" y="382"/>
                    </a:cubicBezTo>
                    <a:cubicBezTo>
                      <a:pt x="851" y="589"/>
                      <a:pt x="786" y="785"/>
                      <a:pt x="677" y="971"/>
                    </a:cubicBezTo>
                    <a:cubicBezTo>
                      <a:pt x="644" y="1025"/>
                      <a:pt x="600" y="1080"/>
                      <a:pt x="568" y="1145"/>
                    </a:cubicBezTo>
                    <a:cubicBezTo>
                      <a:pt x="558" y="1202"/>
                      <a:pt x="507" y="1234"/>
                      <a:pt x="451" y="1234"/>
                    </a:cubicBezTo>
                    <a:cubicBezTo>
                      <a:pt x="443" y="1234"/>
                      <a:pt x="434" y="1234"/>
                      <a:pt x="426" y="1232"/>
                    </a:cubicBezTo>
                    <a:cubicBezTo>
                      <a:pt x="317" y="1221"/>
                      <a:pt x="197" y="1199"/>
                      <a:pt x="88" y="1178"/>
                    </a:cubicBezTo>
                    <a:lnTo>
                      <a:pt x="1" y="1167"/>
                    </a:lnTo>
                    <a:lnTo>
                      <a:pt x="1" y="1167"/>
                    </a:lnTo>
                    <a:cubicBezTo>
                      <a:pt x="132" y="1341"/>
                      <a:pt x="328" y="1450"/>
                      <a:pt x="546" y="1483"/>
                    </a:cubicBezTo>
                    <a:cubicBezTo>
                      <a:pt x="546" y="1505"/>
                      <a:pt x="535" y="1526"/>
                      <a:pt x="524" y="1559"/>
                    </a:cubicBezTo>
                    <a:cubicBezTo>
                      <a:pt x="480" y="1657"/>
                      <a:pt x="415" y="1733"/>
                      <a:pt x="317" y="1788"/>
                    </a:cubicBezTo>
                    <a:lnTo>
                      <a:pt x="45" y="1962"/>
                    </a:lnTo>
                    <a:lnTo>
                      <a:pt x="45" y="1962"/>
                    </a:lnTo>
                    <a:cubicBezTo>
                      <a:pt x="291" y="1947"/>
                      <a:pt x="504" y="1817"/>
                      <a:pt x="633" y="1614"/>
                    </a:cubicBezTo>
                    <a:cubicBezTo>
                      <a:pt x="644" y="1603"/>
                      <a:pt x="644" y="1592"/>
                      <a:pt x="655" y="1581"/>
                    </a:cubicBezTo>
                    <a:cubicBezTo>
                      <a:pt x="677" y="1505"/>
                      <a:pt x="666" y="1472"/>
                      <a:pt x="589" y="1439"/>
                    </a:cubicBezTo>
                    <a:cubicBezTo>
                      <a:pt x="513" y="1417"/>
                      <a:pt x="448" y="1396"/>
                      <a:pt x="382" y="1374"/>
                    </a:cubicBezTo>
                    <a:cubicBezTo>
                      <a:pt x="306" y="1352"/>
                      <a:pt x="241" y="1319"/>
                      <a:pt x="175" y="1276"/>
                    </a:cubicBezTo>
                    <a:lnTo>
                      <a:pt x="175" y="1276"/>
                    </a:lnTo>
                    <a:lnTo>
                      <a:pt x="480" y="1308"/>
                    </a:lnTo>
                    <a:cubicBezTo>
                      <a:pt x="491" y="1310"/>
                      <a:pt x="502" y="1311"/>
                      <a:pt x="513" y="1311"/>
                    </a:cubicBezTo>
                    <a:cubicBezTo>
                      <a:pt x="586" y="1311"/>
                      <a:pt x="648" y="1277"/>
                      <a:pt x="677" y="1210"/>
                    </a:cubicBezTo>
                    <a:cubicBezTo>
                      <a:pt x="851" y="960"/>
                      <a:pt x="971" y="676"/>
                      <a:pt x="1014" y="371"/>
                    </a:cubicBezTo>
                    <a:cubicBezTo>
                      <a:pt x="1014" y="273"/>
                      <a:pt x="1014" y="186"/>
                      <a:pt x="993" y="99"/>
                    </a:cubicBezTo>
                    <a:cubicBezTo>
                      <a:pt x="982" y="44"/>
                      <a:pt x="960" y="1"/>
                      <a:pt x="884" y="1"/>
                    </a:cubicBezTo>
                    <a:close/>
                    <a:moveTo>
                      <a:pt x="45" y="1962"/>
                    </a:moveTo>
                    <a:cubicBezTo>
                      <a:pt x="42" y="1962"/>
                      <a:pt x="38" y="1962"/>
                      <a:pt x="34" y="1962"/>
                    </a:cubicBezTo>
                    <a:lnTo>
                      <a:pt x="45" y="1962"/>
                    </a:lnTo>
                    <a:lnTo>
                      <a:pt x="45" y="19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4"/>
              <p:cNvSpPr/>
              <p:nvPr/>
            </p:nvSpPr>
            <p:spPr>
              <a:xfrm>
                <a:off x="5550056" y="3645479"/>
                <a:ext cx="204791" cy="407236"/>
              </a:xfrm>
              <a:custGeom>
                <a:avLst/>
                <a:gdLst/>
                <a:ahLst/>
                <a:cxnLst/>
                <a:rect l="l" t="t" r="r" b="b"/>
                <a:pathLst>
                  <a:path w="1135" h="2257" extrusionOk="0">
                    <a:moveTo>
                      <a:pt x="1" y="1"/>
                    </a:moveTo>
                    <a:cubicBezTo>
                      <a:pt x="295" y="785"/>
                      <a:pt x="676" y="1548"/>
                      <a:pt x="1123" y="2257"/>
                    </a:cubicBezTo>
                    <a:cubicBezTo>
                      <a:pt x="1134" y="2224"/>
                      <a:pt x="1134" y="2213"/>
                      <a:pt x="1134" y="2213"/>
                    </a:cubicBezTo>
                    <a:cubicBezTo>
                      <a:pt x="731" y="1494"/>
                      <a:pt x="382" y="753"/>
                      <a:pt x="44" y="12"/>
                    </a:cubicBezTo>
                    <a:cubicBezTo>
                      <a:pt x="44" y="12"/>
                      <a:pt x="33"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4"/>
              <p:cNvSpPr/>
              <p:nvPr/>
            </p:nvSpPr>
            <p:spPr>
              <a:xfrm>
                <a:off x="5884400" y="1653498"/>
                <a:ext cx="49258" cy="220489"/>
              </a:xfrm>
              <a:custGeom>
                <a:avLst/>
                <a:gdLst/>
                <a:ahLst/>
                <a:cxnLst/>
                <a:rect l="l" t="t" r="r" b="b"/>
                <a:pathLst>
                  <a:path w="273" h="1222" extrusionOk="0">
                    <a:moveTo>
                      <a:pt x="273" y="1"/>
                    </a:moveTo>
                    <a:lnTo>
                      <a:pt x="273" y="1"/>
                    </a:lnTo>
                    <a:cubicBezTo>
                      <a:pt x="251" y="12"/>
                      <a:pt x="229" y="34"/>
                      <a:pt x="218" y="55"/>
                    </a:cubicBezTo>
                    <a:cubicBezTo>
                      <a:pt x="88" y="328"/>
                      <a:pt x="22" y="622"/>
                      <a:pt x="22" y="927"/>
                    </a:cubicBezTo>
                    <a:cubicBezTo>
                      <a:pt x="0" y="1036"/>
                      <a:pt x="44" y="1156"/>
                      <a:pt x="142" y="1222"/>
                    </a:cubicBezTo>
                    <a:cubicBezTo>
                      <a:pt x="131" y="1156"/>
                      <a:pt x="120" y="1091"/>
                      <a:pt x="120" y="1014"/>
                    </a:cubicBezTo>
                    <a:cubicBezTo>
                      <a:pt x="120" y="938"/>
                      <a:pt x="120" y="884"/>
                      <a:pt x="120" y="807"/>
                    </a:cubicBezTo>
                    <a:cubicBezTo>
                      <a:pt x="131" y="731"/>
                      <a:pt x="142" y="666"/>
                      <a:pt x="153" y="600"/>
                    </a:cubicBezTo>
                    <a:cubicBezTo>
                      <a:pt x="164" y="524"/>
                      <a:pt x="175" y="459"/>
                      <a:pt x="186" y="393"/>
                    </a:cubicBezTo>
                    <a:cubicBezTo>
                      <a:pt x="207" y="317"/>
                      <a:pt x="218" y="252"/>
                      <a:pt x="240" y="186"/>
                    </a:cubicBezTo>
                    <a:cubicBezTo>
                      <a:pt x="262" y="121"/>
                      <a:pt x="273" y="55"/>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4"/>
              <p:cNvSpPr/>
              <p:nvPr/>
            </p:nvSpPr>
            <p:spPr>
              <a:xfrm>
                <a:off x="6057436" y="1626073"/>
                <a:ext cx="265597" cy="53228"/>
              </a:xfrm>
              <a:custGeom>
                <a:avLst/>
                <a:gdLst/>
                <a:ahLst/>
                <a:cxnLst/>
                <a:rect l="l" t="t" r="r" b="b"/>
                <a:pathLst>
                  <a:path w="1472" h="295" extrusionOk="0">
                    <a:moveTo>
                      <a:pt x="1472" y="0"/>
                    </a:moveTo>
                    <a:lnTo>
                      <a:pt x="1472" y="0"/>
                    </a:lnTo>
                    <a:cubicBezTo>
                      <a:pt x="1232" y="55"/>
                      <a:pt x="992" y="120"/>
                      <a:pt x="741" y="164"/>
                    </a:cubicBezTo>
                    <a:cubicBezTo>
                      <a:pt x="502" y="207"/>
                      <a:pt x="251" y="229"/>
                      <a:pt x="0" y="262"/>
                    </a:cubicBezTo>
                    <a:cubicBezTo>
                      <a:pt x="0" y="273"/>
                      <a:pt x="0" y="284"/>
                      <a:pt x="0" y="295"/>
                    </a:cubicBezTo>
                    <a:cubicBezTo>
                      <a:pt x="513" y="295"/>
                      <a:pt x="1014" y="197"/>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4"/>
              <p:cNvSpPr/>
              <p:nvPr/>
            </p:nvSpPr>
            <p:spPr>
              <a:xfrm>
                <a:off x="6525482" y="1685074"/>
                <a:ext cx="129911" cy="102305"/>
              </a:xfrm>
              <a:custGeom>
                <a:avLst/>
                <a:gdLst/>
                <a:ahLst/>
                <a:cxnLst/>
                <a:rect l="l" t="t" r="r" b="b"/>
                <a:pathLst>
                  <a:path w="720" h="567" extrusionOk="0">
                    <a:moveTo>
                      <a:pt x="0" y="0"/>
                    </a:moveTo>
                    <a:cubicBezTo>
                      <a:pt x="44" y="218"/>
                      <a:pt x="501" y="567"/>
                      <a:pt x="719" y="567"/>
                    </a:cubicBezTo>
                    <a:lnTo>
                      <a:pt x="251" y="207"/>
                    </a:lnTo>
                    <a:cubicBezTo>
                      <a:pt x="218" y="175"/>
                      <a:pt x="218" y="153"/>
                      <a:pt x="175" y="98"/>
                    </a:cubicBezTo>
                    <a:cubicBezTo>
                      <a:pt x="131" y="55"/>
                      <a:pt x="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4"/>
              <p:cNvSpPr/>
              <p:nvPr/>
            </p:nvSpPr>
            <p:spPr>
              <a:xfrm>
                <a:off x="6035784" y="1685074"/>
                <a:ext cx="175200" cy="41499"/>
              </a:xfrm>
              <a:custGeom>
                <a:avLst/>
                <a:gdLst/>
                <a:ahLst/>
                <a:cxnLst/>
                <a:rect l="l" t="t" r="r" b="b"/>
                <a:pathLst>
                  <a:path w="971" h="230" extrusionOk="0">
                    <a:moveTo>
                      <a:pt x="970" y="0"/>
                    </a:moveTo>
                    <a:lnTo>
                      <a:pt x="970" y="0"/>
                    </a:lnTo>
                    <a:cubicBezTo>
                      <a:pt x="644" y="22"/>
                      <a:pt x="306" y="98"/>
                      <a:pt x="1" y="229"/>
                    </a:cubicBezTo>
                    <a:lnTo>
                      <a:pt x="9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4"/>
              <p:cNvSpPr/>
              <p:nvPr/>
            </p:nvSpPr>
            <p:spPr>
              <a:xfrm>
                <a:off x="6556878" y="1702757"/>
                <a:ext cx="27787" cy="19848"/>
              </a:xfrm>
              <a:custGeom>
                <a:avLst/>
                <a:gdLst/>
                <a:ahLst/>
                <a:cxnLst/>
                <a:rect l="l" t="t" r="r" b="b"/>
                <a:pathLst>
                  <a:path w="154" h="110" extrusionOk="0">
                    <a:moveTo>
                      <a:pt x="1" y="0"/>
                    </a:moveTo>
                    <a:cubicBezTo>
                      <a:pt x="22" y="44"/>
                      <a:pt x="44" y="77"/>
                      <a:pt x="77" y="109"/>
                    </a:cubicBezTo>
                    <a:lnTo>
                      <a:pt x="153" y="109"/>
                    </a:lnTo>
                    <a:cubicBezTo>
                      <a:pt x="131" y="44"/>
                      <a:pt x="6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4"/>
              <p:cNvSpPr/>
              <p:nvPr/>
            </p:nvSpPr>
            <p:spPr>
              <a:xfrm>
                <a:off x="6623819" y="1736137"/>
                <a:ext cx="23637" cy="13893"/>
              </a:xfrm>
              <a:custGeom>
                <a:avLst/>
                <a:gdLst/>
                <a:ahLst/>
                <a:cxnLst/>
                <a:rect l="l" t="t" r="r" b="b"/>
                <a:pathLst>
                  <a:path w="131" h="77" extrusionOk="0">
                    <a:moveTo>
                      <a:pt x="11" y="1"/>
                    </a:moveTo>
                    <a:cubicBezTo>
                      <a:pt x="0" y="12"/>
                      <a:pt x="0" y="22"/>
                      <a:pt x="0" y="33"/>
                    </a:cubicBezTo>
                    <a:lnTo>
                      <a:pt x="131" y="77"/>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4"/>
              <p:cNvSpPr/>
              <p:nvPr/>
            </p:nvSpPr>
            <p:spPr>
              <a:xfrm>
                <a:off x="5970828" y="1325110"/>
                <a:ext cx="10104" cy="8119"/>
              </a:xfrm>
              <a:custGeom>
                <a:avLst/>
                <a:gdLst/>
                <a:ahLst/>
                <a:cxnLst/>
                <a:rect l="l" t="t" r="r" b="b"/>
                <a:pathLst>
                  <a:path w="56" h="45" extrusionOk="0">
                    <a:moveTo>
                      <a:pt x="44" y="1"/>
                    </a:moveTo>
                    <a:cubicBezTo>
                      <a:pt x="23" y="1"/>
                      <a:pt x="12" y="1"/>
                      <a:pt x="12" y="12"/>
                    </a:cubicBezTo>
                    <a:cubicBezTo>
                      <a:pt x="1" y="12"/>
                      <a:pt x="23" y="34"/>
                      <a:pt x="23" y="45"/>
                    </a:cubicBezTo>
                    <a:lnTo>
                      <a:pt x="55" y="23"/>
                    </a:lnTo>
                    <a:cubicBezTo>
                      <a:pt x="55" y="1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4"/>
              <p:cNvSpPr/>
              <p:nvPr/>
            </p:nvSpPr>
            <p:spPr>
              <a:xfrm>
                <a:off x="5927704" y="1368414"/>
                <a:ext cx="82638" cy="132077"/>
              </a:xfrm>
              <a:custGeom>
                <a:avLst/>
                <a:gdLst/>
                <a:ahLst/>
                <a:cxnLst/>
                <a:rect l="l" t="t" r="r" b="b"/>
                <a:pathLst>
                  <a:path w="458" h="732" extrusionOk="0">
                    <a:moveTo>
                      <a:pt x="22" y="1"/>
                    </a:moveTo>
                    <a:cubicBezTo>
                      <a:pt x="0" y="55"/>
                      <a:pt x="0" y="99"/>
                      <a:pt x="0" y="153"/>
                    </a:cubicBezTo>
                    <a:cubicBezTo>
                      <a:pt x="22" y="306"/>
                      <a:pt x="55" y="458"/>
                      <a:pt x="98" y="600"/>
                    </a:cubicBezTo>
                    <a:cubicBezTo>
                      <a:pt x="108" y="661"/>
                      <a:pt x="166" y="732"/>
                      <a:pt x="236" y="732"/>
                    </a:cubicBezTo>
                    <a:cubicBezTo>
                      <a:pt x="241" y="732"/>
                      <a:pt x="246" y="732"/>
                      <a:pt x="251" y="731"/>
                    </a:cubicBezTo>
                    <a:cubicBezTo>
                      <a:pt x="349" y="720"/>
                      <a:pt x="436" y="655"/>
                      <a:pt x="458" y="557"/>
                    </a:cubicBezTo>
                    <a:lnTo>
                      <a:pt x="458" y="557"/>
                    </a:lnTo>
                    <a:lnTo>
                      <a:pt x="240" y="611"/>
                    </a:lnTo>
                    <a:cubicBezTo>
                      <a:pt x="218" y="546"/>
                      <a:pt x="207" y="502"/>
                      <a:pt x="196" y="448"/>
                    </a:cubicBezTo>
                    <a:cubicBezTo>
                      <a:pt x="164" y="339"/>
                      <a:pt x="131" y="219"/>
                      <a:pt x="87" y="99"/>
                    </a:cubicBezTo>
                    <a:cubicBezTo>
                      <a:pt x="76" y="66"/>
                      <a:pt x="44"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4"/>
              <p:cNvSpPr/>
              <p:nvPr/>
            </p:nvSpPr>
            <p:spPr>
              <a:xfrm>
                <a:off x="6022071" y="1441129"/>
                <a:ext cx="70910" cy="69286"/>
              </a:xfrm>
              <a:custGeom>
                <a:avLst/>
                <a:gdLst/>
                <a:ahLst/>
                <a:cxnLst/>
                <a:rect l="l" t="t" r="r" b="b"/>
                <a:pathLst>
                  <a:path w="393" h="384" extrusionOk="0">
                    <a:moveTo>
                      <a:pt x="338" y="1"/>
                    </a:moveTo>
                    <a:cubicBezTo>
                      <a:pt x="284" y="175"/>
                      <a:pt x="164" y="306"/>
                      <a:pt x="0" y="371"/>
                    </a:cubicBezTo>
                    <a:cubicBezTo>
                      <a:pt x="28" y="380"/>
                      <a:pt x="57" y="384"/>
                      <a:pt x="85" y="384"/>
                    </a:cubicBezTo>
                    <a:cubicBezTo>
                      <a:pt x="168" y="384"/>
                      <a:pt x="249" y="349"/>
                      <a:pt x="305" y="284"/>
                    </a:cubicBezTo>
                    <a:cubicBezTo>
                      <a:pt x="382" y="208"/>
                      <a:pt x="393" y="99"/>
                      <a:pt x="338" y="12"/>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4"/>
              <p:cNvSpPr/>
              <p:nvPr/>
            </p:nvSpPr>
            <p:spPr>
              <a:xfrm>
                <a:off x="5976782" y="1358671"/>
                <a:ext cx="61167" cy="34463"/>
              </a:xfrm>
              <a:custGeom>
                <a:avLst/>
                <a:gdLst/>
                <a:ahLst/>
                <a:cxnLst/>
                <a:rect l="l" t="t" r="r" b="b"/>
                <a:pathLst>
                  <a:path w="339" h="191" extrusionOk="0">
                    <a:moveTo>
                      <a:pt x="317" y="0"/>
                    </a:moveTo>
                    <a:cubicBezTo>
                      <a:pt x="269" y="48"/>
                      <a:pt x="204" y="73"/>
                      <a:pt x="141" y="73"/>
                    </a:cubicBezTo>
                    <a:cubicBezTo>
                      <a:pt x="90" y="73"/>
                      <a:pt x="40" y="56"/>
                      <a:pt x="1" y="22"/>
                    </a:cubicBezTo>
                    <a:lnTo>
                      <a:pt x="1" y="22"/>
                    </a:lnTo>
                    <a:cubicBezTo>
                      <a:pt x="34" y="138"/>
                      <a:pt x="79" y="191"/>
                      <a:pt x="142" y="191"/>
                    </a:cubicBezTo>
                    <a:cubicBezTo>
                      <a:pt x="162" y="191"/>
                      <a:pt x="184" y="185"/>
                      <a:pt x="208" y="175"/>
                    </a:cubicBezTo>
                    <a:cubicBezTo>
                      <a:pt x="251" y="153"/>
                      <a:pt x="295" y="120"/>
                      <a:pt x="338" y="76"/>
                    </a:cubicBezTo>
                    <a:cubicBezTo>
                      <a:pt x="338" y="66"/>
                      <a:pt x="328" y="33"/>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4"/>
              <p:cNvSpPr/>
              <p:nvPr/>
            </p:nvSpPr>
            <p:spPr>
              <a:xfrm>
                <a:off x="5880431" y="1380323"/>
                <a:ext cx="37530" cy="31756"/>
              </a:xfrm>
              <a:custGeom>
                <a:avLst/>
                <a:gdLst/>
                <a:ahLst/>
                <a:cxnLst/>
                <a:rect l="l" t="t" r="r" b="b"/>
                <a:pathLst>
                  <a:path w="208" h="176" extrusionOk="0">
                    <a:moveTo>
                      <a:pt x="44" y="0"/>
                    </a:moveTo>
                    <a:lnTo>
                      <a:pt x="44" y="0"/>
                    </a:lnTo>
                    <a:cubicBezTo>
                      <a:pt x="1" y="44"/>
                      <a:pt x="11" y="120"/>
                      <a:pt x="66" y="153"/>
                    </a:cubicBezTo>
                    <a:cubicBezTo>
                      <a:pt x="86" y="168"/>
                      <a:pt x="111" y="176"/>
                      <a:pt x="135" y="176"/>
                    </a:cubicBezTo>
                    <a:cubicBezTo>
                      <a:pt x="163" y="176"/>
                      <a:pt x="190" y="165"/>
                      <a:pt x="208" y="142"/>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4"/>
              <p:cNvSpPr/>
              <p:nvPr/>
            </p:nvSpPr>
            <p:spPr>
              <a:xfrm rot="5112869" flipH="1">
                <a:off x="5726951" y="4315623"/>
                <a:ext cx="83767" cy="576598"/>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93" name="Google Shape;6393;p34"/>
          <p:cNvGrpSpPr/>
          <p:nvPr/>
        </p:nvGrpSpPr>
        <p:grpSpPr>
          <a:xfrm>
            <a:off x="4928625" y="439813"/>
            <a:ext cx="2197575" cy="3882132"/>
            <a:chOff x="4928625" y="439813"/>
            <a:chExt cx="2197575" cy="3882132"/>
          </a:xfrm>
        </p:grpSpPr>
        <p:sp>
          <p:nvSpPr>
            <p:cNvPr id="6394" name="Google Shape;6394;p34"/>
            <p:cNvSpPr/>
            <p:nvPr/>
          </p:nvSpPr>
          <p:spPr>
            <a:xfrm>
              <a:off x="4928625" y="439813"/>
              <a:ext cx="199500" cy="199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4"/>
            <p:cNvSpPr/>
            <p:nvPr/>
          </p:nvSpPr>
          <p:spPr>
            <a:xfrm>
              <a:off x="7012500" y="4208245"/>
              <a:ext cx="113700" cy="113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48"/>
        <p:cNvGrpSpPr/>
        <p:nvPr/>
      </p:nvGrpSpPr>
      <p:grpSpPr>
        <a:xfrm>
          <a:off x="0" y="0"/>
          <a:ext cx="0" cy="0"/>
          <a:chOff x="0" y="0"/>
          <a:chExt cx="0" cy="0"/>
        </a:xfrm>
      </p:grpSpPr>
      <p:sp>
        <p:nvSpPr>
          <p:cNvPr id="6350" name="Google Shape;6350;p34"/>
          <p:cNvSpPr txBox="1">
            <a:spLocks noGrp="1"/>
          </p:cNvSpPr>
          <p:nvPr>
            <p:ph type="ctrTitle"/>
          </p:nvPr>
        </p:nvSpPr>
        <p:spPr>
          <a:xfrm>
            <a:off x="91635" y="1676384"/>
            <a:ext cx="5420652" cy="20832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8000" b="1" dirty="0">
                <a:solidFill>
                  <a:srgbClr val="000000"/>
                </a:solidFill>
                <a:latin typeface="Modern Love" panose="04090805081005020601" pitchFamily="82" charset="0"/>
                <a:ea typeface="Courgette"/>
                <a:cs typeface="Courgette"/>
                <a:sym typeface="Courgette"/>
              </a:rPr>
              <a:t>Danzas educativas </a:t>
            </a:r>
            <a:endParaRPr sz="8000" b="1" dirty="0">
              <a:solidFill>
                <a:srgbClr val="000000"/>
              </a:solidFill>
              <a:latin typeface="Modern Love" panose="04090805081005020601" pitchFamily="82" charset="0"/>
              <a:ea typeface="Courgette"/>
              <a:cs typeface="Courgette"/>
              <a:sym typeface="Courgette"/>
            </a:endParaRPr>
          </a:p>
        </p:txBody>
      </p:sp>
      <p:grpSp>
        <p:nvGrpSpPr>
          <p:cNvPr id="6351" name="Google Shape;6351;p34"/>
          <p:cNvGrpSpPr/>
          <p:nvPr/>
        </p:nvGrpSpPr>
        <p:grpSpPr>
          <a:xfrm rot="-5400000">
            <a:off x="1213988" y="65722"/>
            <a:ext cx="318984" cy="1028833"/>
            <a:chOff x="2730925" y="320325"/>
            <a:chExt cx="315950" cy="1018950"/>
          </a:xfrm>
        </p:grpSpPr>
        <p:sp>
          <p:nvSpPr>
            <p:cNvPr id="6352" name="Google Shape;6352;p34"/>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4"/>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4"/>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4"/>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4"/>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7" name="Google Shape;6357;p34"/>
          <p:cNvGrpSpPr/>
          <p:nvPr/>
        </p:nvGrpSpPr>
        <p:grpSpPr>
          <a:xfrm>
            <a:off x="6961479" y="1476497"/>
            <a:ext cx="1456417" cy="3003762"/>
            <a:chOff x="7320654" y="1471610"/>
            <a:chExt cx="1456417" cy="3003762"/>
          </a:xfrm>
        </p:grpSpPr>
        <p:sp>
          <p:nvSpPr>
            <p:cNvPr id="6358" name="Google Shape;6358;p34"/>
            <p:cNvSpPr/>
            <p:nvPr/>
          </p:nvSpPr>
          <p:spPr>
            <a:xfrm flipH="1">
              <a:off x="7320654" y="1494928"/>
              <a:ext cx="1456417" cy="2897511"/>
            </a:xfrm>
            <a:custGeom>
              <a:avLst/>
              <a:gdLst/>
              <a:ahLst/>
              <a:cxnLst/>
              <a:rect l="l" t="t" r="r" b="b"/>
              <a:pathLst>
                <a:path w="8744" h="17396" extrusionOk="0">
                  <a:moveTo>
                    <a:pt x="3661" y="0"/>
                  </a:moveTo>
                  <a:cubicBezTo>
                    <a:pt x="3135" y="0"/>
                    <a:pt x="2159" y="689"/>
                    <a:pt x="2159" y="689"/>
                  </a:cubicBezTo>
                  <a:cubicBezTo>
                    <a:pt x="2159" y="689"/>
                    <a:pt x="1952" y="1103"/>
                    <a:pt x="2268" y="1332"/>
                  </a:cubicBezTo>
                  <a:cubicBezTo>
                    <a:pt x="2409" y="1452"/>
                    <a:pt x="2562" y="1539"/>
                    <a:pt x="2736" y="1593"/>
                  </a:cubicBezTo>
                  <a:cubicBezTo>
                    <a:pt x="2736" y="1593"/>
                    <a:pt x="2377" y="2280"/>
                    <a:pt x="1908" y="2596"/>
                  </a:cubicBezTo>
                  <a:cubicBezTo>
                    <a:pt x="1429" y="2912"/>
                    <a:pt x="1" y="3631"/>
                    <a:pt x="252" y="4579"/>
                  </a:cubicBezTo>
                  <a:cubicBezTo>
                    <a:pt x="502" y="5517"/>
                    <a:pt x="1232" y="6999"/>
                    <a:pt x="1657" y="7402"/>
                  </a:cubicBezTo>
                  <a:lnTo>
                    <a:pt x="2082" y="7794"/>
                  </a:lnTo>
                  <a:lnTo>
                    <a:pt x="2453" y="7544"/>
                  </a:lnTo>
                  <a:cubicBezTo>
                    <a:pt x="2453" y="7544"/>
                    <a:pt x="2660" y="8023"/>
                    <a:pt x="2758" y="9037"/>
                  </a:cubicBezTo>
                  <a:cubicBezTo>
                    <a:pt x="2856" y="10039"/>
                    <a:pt x="3347" y="16175"/>
                    <a:pt x="3347" y="16175"/>
                  </a:cubicBezTo>
                  <a:lnTo>
                    <a:pt x="3674" y="16175"/>
                  </a:lnTo>
                  <a:lnTo>
                    <a:pt x="3674" y="16644"/>
                  </a:lnTo>
                  <a:cubicBezTo>
                    <a:pt x="3538" y="16810"/>
                    <a:pt x="3324" y="16917"/>
                    <a:pt x="3106" y="16917"/>
                  </a:cubicBezTo>
                  <a:cubicBezTo>
                    <a:pt x="3095" y="16917"/>
                    <a:pt x="3085" y="16917"/>
                    <a:pt x="3074" y="16916"/>
                  </a:cubicBezTo>
                  <a:cubicBezTo>
                    <a:pt x="3040" y="16915"/>
                    <a:pt x="3007" y="16915"/>
                    <a:pt x="2976" y="16915"/>
                  </a:cubicBezTo>
                  <a:cubicBezTo>
                    <a:pt x="2645" y="16915"/>
                    <a:pt x="2456" y="16964"/>
                    <a:pt x="2377" y="17014"/>
                  </a:cubicBezTo>
                  <a:cubicBezTo>
                    <a:pt x="2279" y="17134"/>
                    <a:pt x="2202" y="17265"/>
                    <a:pt x="2137" y="17396"/>
                  </a:cubicBezTo>
                  <a:cubicBezTo>
                    <a:pt x="2137" y="17396"/>
                    <a:pt x="3456" y="17363"/>
                    <a:pt x="3859" y="17091"/>
                  </a:cubicBezTo>
                  <a:cubicBezTo>
                    <a:pt x="4066" y="16949"/>
                    <a:pt x="4262" y="16807"/>
                    <a:pt x="4437" y="16633"/>
                  </a:cubicBezTo>
                  <a:cubicBezTo>
                    <a:pt x="4437" y="16633"/>
                    <a:pt x="3826" y="14519"/>
                    <a:pt x="3804" y="13494"/>
                  </a:cubicBezTo>
                  <a:cubicBezTo>
                    <a:pt x="3772" y="12459"/>
                    <a:pt x="3859" y="7860"/>
                    <a:pt x="3859" y="7860"/>
                  </a:cubicBezTo>
                  <a:cubicBezTo>
                    <a:pt x="3859" y="7860"/>
                    <a:pt x="4142" y="7478"/>
                    <a:pt x="4404" y="7402"/>
                  </a:cubicBezTo>
                  <a:cubicBezTo>
                    <a:pt x="4444" y="7389"/>
                    <a:pt x="4515" y="7383"/>
                    <a:pt x="4606" y="7383"/>
                  </a:cubicBezTo>
                  <a:cubicBezTo>
                    <a:pt x="5105" y="7383"/>
                    <a:pt x="6213" y="7555"/>
                    <a:pt x="6213" y="7555"/>
                  </a:cubicBezTo>
                  <a:cubicBezTo>
                    <a:pt x="6213" y="7555"/>
                    <a:pt x="6387" y="11816"/>
                    <a:pt x="6562" y="12284"/>
                  </a:cubicBezTo>
                  <a:lnTo>
                    <a:pt x="6747" y="12742"/>
                  </a:lnTo>
                  <a:lnTo>
                    <a:pt x="8491" y="11358"/>
                  </a:lnTo>
                  <a:cubicBezTo>
                    <a:pt x="8491" y="11358"/>
                    <a:pt x="8744" y="10537"/>
                    <a:pt x="8244" y="10537"/>
                  </a:cubicBezTo>
                  <a:cubicBezTo>
                    <a:pt x="8226" y="10537"/>
                    <a:pt x="8206" y="10538"/>
                    <a:pt x="8185" y="10541"/>
                  </a:cubicBezTo>
                  <a:cubicBezTo>
                    <a:pt x="7891" y="10552"/>
                    <a:pt x="7608" y="10628"/>
                    <a:pt x="7346" y="10770"/>
                  </a:cubicBezTo>
                  <a:lnTo>
                    <a:pt x="7804" y="7151"/>
                  </a:lnTo>
                  <a:cubicBezTo>
                    <a:pt x="7804" y="7151"/>
                    <a:pt x="6253" y="6508"/>
                    <a:pt x="5512" y="6508"/>
                  </a:cubicBezTo>
                  <a:cubicBezTo>
                    <a:pt x="5458" y="6508"/>
                    <a:pt x="5408" y="6512"/>
                    <a:pt x="5363" y="6519"/>
                  </a:cubicBezTo>
                  <a:cubicBezTo>
                    <a:pt x="5174" y="6551"/>
                    <a:pt x="5052" y="6563"/>
                    <a:pt x="4976" y="6563"/>
                  </a:cubicBezTo>
                  <a:cubicBezTo>
                    <a:pt x="4791" y="6563"/>
                    <a:pt x="4862" y="6498"/>
                    <a:pt x="4862" y="6498"/>
                  </a:cubicBezTo>
                  <a:lnTo>
                    <a:pt x="5167" y="5626"/>
                  </a:lnTo>
                  <a:cubicBezTo>
                    <a:pt x="5167" y="5626"/>
                    <a:pt x="6502" y="6008"/>
                    <a:pt x="7353" y="6008"/>
                  </a:cubicBezTo>
                  <a:cubicBezTo>
                    <a:pt x="7605" y="6008"/>
                    <a:pt x="7815" y="5975"/>
                    <a:pt x="7935" y="5887"/>
                  </a:cubicBezTo>
                  <a:cubicBezTo>
                    <a:pt x="8469" y="5495"/>
                    <a:pt x="8349" y="4667"/>
                    <a:pt x="8349" y="4667"/>
                  </a:cubicBezTo>
                  <a:lnTo>
                    <a:pt x="7826" y="2062"/>
                  </a:lnTo>
                  <a:lnTo>
                    <a:pt x="7488" y="2258"/>
                  </a:lnTo>
                  <a:cubicBezTo>
                    <a:pt x="7488" y="2258"/>
                    <a:pt x="7488" y="4056"/>
                    <a:pt x="7433" y="4470"/>
                  </a:cubicBezTo>
                  <a:cubicBezTo>
                    <a:pt x="7390" y="4885"/>
                    <a:pt x="6899" y="4906"/>
                    <a:pt x="6834" y="4928"/>
                  </a:cubicBezTo>
                  <a:cubicBezTo>
                    <a:pt x="6834" y="4928"/>
                    <a:pt x="6833" y="4928"/>
                    <a:pt x="6833" y="4928"/>
                  </a:cubicBezTo>
                  <a:cubicBezTo>
                    <a:pt x="6742" y="4928"/>
                    <a:pt x="5426" y="3106"/>
                    <a:pt x="5123" y="2781"/>
                  </a:cubicBezTo>
                  <a:cubicBezTo>
                    <a:pt x="5053" y="2711"/>
                    <a:pt x="4936" y="2684"/>
                    <a:pt x="4795" y="2684"/>
                  </a:cubicBezTo>
                  <a:cubicBezTo>
                    <a:pt x="4301" y="2684"/>
                    <a:pt x="3521" y="3021"/>
                    <a:pt x="3521" y="3021"/>
                  </a:cubicBezTo>
                  <a:lnTo>
                    <a:pt x="3151" y="1888"/>
                  </a:lnTo>
                  <a:lnTo>
                    <a:pt x="3151" y="1888"/>
                  </a:lnTo>
                  <a:cubicBezTo>
                    <a:pt x="3151" y="1888"/>
                    <a:pt x="3257" y="1909"/>
                    <a:pt x="3394" y="1909"/>
                  </a:cubicBezTo>
                  <a:cubicBezTo>
                    <a:pt x="3610" y="1909"/>
                    <a:pt x="3901" y="1856"/>
                    <a:pt x="3968" y="1582"/>
                  </a:cubicBezTo>
                  <a:cubicBezTo>
                    <a:pt x="4066" y="1147"/>
                    <a:pt x="4219" y="57"/>
                    <a:pt x="3706" y="2"/>
                  </a:cubicBezTo>
                  <a:cubicBezTo>
                    <a:pt x="3691" y="1"/>
                    <a:pt x="3676" y="0"/>
                    <a:pt x="3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9" name="Google Shape;6359;p34"/>
            <p:cNvGrpSpPr/>
            <p:nvPr/>
          </p:nvGrpSpPr>
          <p:grpSpPr>
            <a:xfrm>
              <a:off x="7386447" y="1471610"/>
              <a:ext cx="1310675" cy="2920826"/>
              <a:chOff x="7386447" y="1471610"/>
              <a:chExt cx="1310675" cy="2920826"/>
            </a:xfrm>
          </p:grpSpPr>
          <p:sp>
            <p:nvSpPr>
              <p:cNvPr id="6360" name="Google Shape;6360;p34"/>
              <p:cNvSpPr/>
              <p:nvPr/>
            </p:nvSpPr>
            <p:spPr>
              <a:xfrm flipH="1">
                <a:off x="7431751" y="1471610"/>
                <a:ext cx="1265371" cy="2634010"/>
              </a:xfrm>
              <a:custGeom>
                <a:avLst/>
                <a:gdLst/>
                <a:ahLst/>
                <a:cxnLst/>
                <a:rect l="l" t="t" r="r" b="b"/>
                <a:pathLst>
                  <a:path w="7597" h="15814" extrusionOk="0">
                    <a:moveTo>
                      <a:pt x="3226" y="142"/>
                    </a:moveTo>
                    <a:cubicBezTo>
                      <a:pt x="3259" y="164"/>
                      <a:pt x="3259" y="219"/>
                      <a:pt x="3248" y="273"/>
                    </a:cubicBezTo>
                    <a:cubicBezTo>
                      <a:pt x="3205" y="382"/>
                      <a:pt x="3128" y="480"/>
                      <a:pt x="3041" y="545"/>
                    </a:cubicBezTo>
                    <a:cubicBezTo>
                      <a:pt x="2997" y="524"/>
                      <a:pt x="2997" y="480"/>
                      <a:pt x="3008" y="458"/>
                    </a:cubicBezTo>
                    <a:cubicBezTo>
                      <a:pt x="3030" y="437"/>
                      <a:pt x="3052" y="415"/>
                      <a:pt x="3074" y="382"/>
                    </a:cubicBezTo>
                    <a:cubicBezTo>
                      <a:pt x="3128" y="306"/>
                      <a:pt x="3172" y="229"/>
                      <a:pt x="3226" y="142"/>
                    </a:cubicBezTo>
                    <a:close/>
                    <a:moveTo>
                      <a:pt x="2267" y="2300"/>
                    </a:moveTo>
                    <a:lnTo>
                      <a:pt x="2398" y="2333"/>
                    </a:lnTo>
                    <a:lnTo>
                      <a:pt x="2387" y="2355"/>
                    </a:lnTo>
                    <a:lnTo>
                      <a:pt x="2256" y="2311"/>
                    </a:lnTo>
                    <a:cubicBezTo>
                      <a:pt x="2256" y="2311"/>
                      <a:pt x="2256" y="2300"/>
                      <a:pt x="2267" y="2300"/>
                    </a:cubicBezTo>
                    <a:close/>
                    <a:moveTo>
                      <a:pt x="7052" y="2834"/>
                    </a:moveTo>
                    <a:lnTo>
                      <a:pt x="7019" y="2943"/>
                    </a:lnTo>
                    <a:lnTo>
                      <a:pt x="6986" y="2943"/>
                    </a:lnTo>
                    <a:cubicBezTo>
                      <a:pt x="6986" y="2899"/>
                      <a:pt x="6964" y="2867"/>
                      <a:pt x="7052" y="2834"/>
                    </a:cubicBezTo>
                    <a:close/>
                    <a:moveTo>
                      <a:pt x="2118" y="2245"/>
                    </a:moveTo>
                    <a:cubicBezTo>
                      <a:pt x="2129" y="2245"/>
                      <a:pt x="2142" y="2248"/>
                      <a:pt x="2158" y="2257"/>
                    </a:cubicBezTo>
                    <a:cubicBezTo>
                      <a:pt x="2158" y="2278"/>
                      <a:pt x="2147" y="2300"/>
                      <a:pt x="2137" y="2322"/>
                    </a:cubicBezTo>
                    <a:cubicBezTo>
                      <a:pt x="2071" y="2474"/>
                      <a:pt x="2006" y="2605"/>
                      <a:pt x="1951" y="2747"/>
                    </a:cubicBezTo>
                    <a:cubicBezTo>
                      <a:pt x="1940" y="2791"/>
                      <a:pt x="1929" y="2834"/>
                      <a:pt x="1940" y="2878"/>
                    </a:cubicBezTo>
                    <a:cubicBezTo>
                      <a:pt x="1984" y="2692"/>
                      <a:pt x="2071" y="2507"/>
                      <a:pt x="2180" y="2344"/>
                    </a:cubicBezTo>
                    <a:lnTo>
                      <a:pt x="2180" y="2344"/>
                    </a:lnTo>
                    <a:cubicBezTo>
                      <a:pt x="2180" y="2507"/>
                      <a:pt x="2115" y="2671"/>
                      <a:pt x="2115" y="2823"/>
                    </a:cubicBezTo>
                    <a:cubicBezTo>
                      <a:pt x="2137" y="2758"/>
                      <a:pt x="2158" y="2682"/>
                      <a:pt x="2180" y="2594"/>
                    </a:cubicBezTo>
                    <a:cubicBezTo>
                      <a:pt x="2202" y="2518"/>
                      <a:pt x="2213" y="2442"/>
                      <a:pt x="2235" y="2344"/>
                    </a:cubicBezTo>
                    <a:lnTo>
                      <a:pt x="2409" y="2387"/>
                    </a:lnTo>
                    <a:cubicBezTo>
                      <a:pt x="2333" y="2605"/>
                      <a:pt x="2256" y="2823"/>
                      <a:pt x="2169" y="3052"/>
                    </a:cubicBezTo>
                    <a:lnTo>
                      <a:pt x="2038" y="3030"/>
                    </a:lnTo>
                    <a:lnTo>
                      <a:pt x="2115" y="2998"/>
                    </a:lnTo>
                    <a:cubicBezTo>
                      <a:pt x="1962" y="2943"/>
                      <a:pt x="1799" y="2954"/>
                      <a:pt x="1679" y="2812"/>
                    </a:cubicBezTo>
                    <a:lnTo>
                      <a:pt x="1788" y="2682"/>
                    </a:lnTo>
                    <a:lnTo>
                      <a:pt x="2060" y="2300"/>
                    </a:lnTo>
                    <a:cubicBezTo>
                      <a:pt x="2077" y="2276"/>
                      <a:pt x="2087" y="2245"/>
                      <a:pt x="2118" y="2245"/>
                    </a:cubicBezTo>
                    <a:close/>
                    <a:moveTo>
                      <a:pt x="2442" y="2496"/>
                    </a:moveTo>
                    <a:cubicBezTo>
                      <a:pt x="2442" y="2529"/>
                      <a:pt x="2442" y="2551"/>
                      <a:pt x="2442" y="2583"/>
                    </a:cubicBezTo>
                    <a:cubicBezTo>
                      <a:pt x="2431" y="2714"/>
                      <a:pt x="2409" y="2856"/>
                      <a:pt x="2387" y="2987"/>
                    </a:cubicBezTo>
                    <a:cubicBezTo>
                      <a:pt x="2380" y="3045"/>
                      <a:pt x="2377" y="3069"/>
                      <a:pt x="2341" y="3069"/>
                    </a:cubicBezTo>
                    <a:cubicBezTo>
                      <a:pt x="2323" y="3069"/>
                      <a:pt x="2296" y="3063"/>
                      <a:pt x="2256" y="3052"/>
                    </a:cubicBezTo>
                    <a:cubicBezTo>
                      <a:pt x="2289" y="2867"/>
                      <a:pt x="2344" y="2682"/>
                      <a:pt x="2420" y="2496"/>
                    </a:cubicBezTo>
                    <a:close/>
                    <a:moveTo>
                      <a:pt x="2579" y="2396"/>
                    </a:moveTo>
                    <a:cubicBezTo>
                      <a:pt x="2587" y="2396"/>
                      <a:pt x="2595" y="2397"/>
                      <a:pt x="2605" y="2398"/>
                    </a:cubicBezTo>
                    <a:cubicBezTo>
                      <a:pt x="2671" y="2398"/>
                      <a:pt x="2747" y="2420"/>
                      <a:pt x="2823" y="2431"/>
                    </a:cubicBezTo>
                    <a:cubicBezTo>
                      <a:pt x="2812" y="2540"/>
                      <a:pt x="2769" y="2638"/>
                      <a:pt x="2725" y="2736"/>
                    </a:cubicBezTo>
                    <a:cubicBezTo>
                      <a:pt x="2681" y="2791"/>
                      <a:pt x="2660" y="2845"/>
                      <a:pt x="2649" y="2910"/>
                    </a:cubicBezTo>
                    <a:cubicBezTo>
                      <a:pt x="2649" y="2921"/>
                      <a:pt x="2649" y="2932"/>
                      <a:pt x="2649" y="2943"/>
                    </a:cubicBezTo>
                    <a:cubicBezTo>
                      <a:pt x="2661" y="2948"/>
                      <a:pt x="2672" y="2950"/>
                      <a:pt x="2680" y="2950"/>
                    </a:cubicBezTo>
                    <a:cubicBezTo>
                      <a:pt x="2708" y="2950"/>
                      <a:pt x="2714" y="2927"/>
                      <a:pt x="2714" y="2910"/>
                    </a:cubicBezTo>
                    <a:cubicBezTo>
                      <a:pt x="2758" y="2801"/>
                      <a:pt x="2790" y="2703"/>
                      <a:pt x="2823" y="2594"/>
                    </a:cubicBezTo>
                    <a:cubicBezTo>
                      <a:pt x="2834" y="2540"/>
                      <a:pt x="2867" y="2485"/>
                      <a:pt x="2921" y="2464"/>
                    </a:cubicBezTo>
                    <a:cubicBezTo>
                      <a:pt x="2932" y="2464"/>
                      <a:pt x="2943" y="2474"/>
                      <a:pt x="2943" y="2485"/>
                    </a:cubicBezTo>
                    <a:cubicBezTo>
                      <a:pt x="2976" y="2638"/>
                      <a:pt x="2997" y="2791"/>
                      <a:pt x="3019" y="2932"/>
                    </a:cubicBezTo>
                    <a:cubicBezTo>
                      <a:pt x="3030" y="2965"/>
                      <a:pt x="3019" y="2998"/>
                      <a:pt x="2987" y="3008"/>
                    </a:cubicBezTo>
                    <a:cubicBezTo>
                      <a:pt x="2841" y="3054"/>
                      <a:pt x="2696" y="3077"/>
                      <a:pt x="2551" y="3077"/>
                    </a:cubicBezTo>
                    <a:cubicBezTo>
                      <a:pt x="2522" y="3077"/>
                      <a:pt x="2493" y="3076"/>
                      <a:pt x="2463" y="3074"/>
                    </a:cubicBezTo>
                    <a:cubicBezTo>
                      <a:pt x="2442" y="2910"/>
                      <a:pt x="2453" y="2747"/>
                      <a:pt x="2485" y="2594"/>
                    </a:cubicBezTo>
                    <a:cubicBezTo>
                      <a:pt x="2485" y="2551"/>
                      <a:pt x="2496" y="2518"/>
                      <a:pt x="2496" y="2485"/>
                    </a:cubicBezTo>
                    <a:cubicBezTo>
                      <a:pt x="2506" y="2428"/>
                      <a:pt x="2523" y="2396"/>
                      <a:pt x="2579" y="2396"/>
                    </a:cubicBezTo>
                    <a:close/>
                    <a:moveTo>
                      <a:pt x="6768" y="2932"/>
                    </a:moveTo>
                    <a:cubicBezTo>
                      <a:pt x="6757" y="2987"/>
                      <a:pt x="6746" y="3041"/>
                      <a:pt x="6746" y="3107"/>
                    </a:cubicBezTo>
                    <a:cubicBezTo>
                      <a:pt x="6714" y="3052"/>
                      <a:pt x="6714" y="2976"/>
                      <a:pt x="6746" y="2932"/>
                    </a:cubicBezTo>
                    <a:close/>
                    <a:moveTo>
                      <a:pt x="7184" y="2798"/>
                    </a:moveTo>
                    <a:cubicBezTo>
                      <a:pt x="7201" y="2798"/>
                      <a:pt x="7215" y="2814"/>
                      <a:pt x="7215" y="2823"/>
                    </a:cubicBezTo>
                    <a:cubicBezTo>
                      <a:pt x="7237" y="2899"/>
                      <a:pt x="7248" y="2976"/>
                      <a:pt x="7248" y="3052"/>
                    </a:cubicBezTo>
                    <a:cubicBezTo>
                      <a:pt x="7259" y="3107"/>
                      <a:pt x="7237" y="3107"/>
                      <a:pt x="7139" y="3107"/>
                    </a:cubicBezTo>
                    <a:cubicBezTo>
                      <a:pt x="7128" y="3019"/>
                      <a:pt x="7117" y="2921"/>
                      <a:pt x="7128" y="2834"/>
                    </a:cubicBezTo>
                    <a:cubicBezTo>
                      <a:pt x="7128" y="2812"/>
                      <a:pt x="7161" y="2801"/>
                      <a:pt x="7171" y="2801"/>
                    </a:cubicBezTo>
                    <a:cubicBezTo>
                      <a:pt x="7176" y="2799"/>
                      <a:pt x="7180" y="2798"/>
                      <a:pt x="7184" y="2798"/>
                    </a:cubicBezTo>
                    <a:close/>
                    <a:moveTo>
                      <a:pt x="6899" y="2845"/>
                    </a:moveTo>
                    <a:cubicBezTo>
                      <a:pt x="6888" y="2954"/>
                      <a:pt x="6866" y="3052"/>
                      <a:pt x="6823" y="3161"/>
                    </a:cubicBezTo>
                    <a:lnTo>
                      <a:pt x="6790" y="3161"/>
                    </a:lnTo>
                    <a:cubicBezTo>
                      <a:pt x="6790" y="3074"/>
                      <a:pt x="6801" y="2987"/>
                      <a:pt x="6812" y="2899"/>
                    </a:cubicBezTo>
                    <a:cubicBezTo>
                      <a:pt x="6812" y="2878"/>
                      <a:pt x="6855" y="2867"/>
                      <a:pt x="6899" y="2845"/>
                    </a:cubicBezTo>
                    <a:close/>
                    <a:moveTo>
                      <a:pt x="7062" y="2998"/>
                    </a:moveTo>
                    <a:lnTo>
                      <a:pt x="7062" y="2998"/>
                    </a:lnTo>
                    <a:cubicBezTo>
                      <a:pt x="7128" y="3096"/>
                      <a:pt x="7106" y="3139"/>
                      <a:pt x="6986" y="3161"/>
                    </a:cubicBezTo>
                    <a:lnTo>
                      <a:pt x="6877" y="3205"/>
                    </a:lnTo>
                    <a:cubicBezTo>
                      <a:pt x="6899" y="3150"/>
                      <a:pt x="6910" y="3107"/>
                      <a:pt x="6921" y="3074"/>
                    </a:cubicBezTo>
                    <a:lnTo>
                      <a:pt x="6986" y="3161"/>
                    </a:lnTo>
                    <a:cubicBezTo>
                      <a:pt x="7008" y="3107"/>
                      <a:pt x="7030" y="3052"/>
                      <a:pt x="7062" y="2998"/>
                    </a:cubicBezTo>
                    <a:close/>
                    <a:moveTo>
                      <a:pt x="6659" y="3205"/>
                    </a:moveTo>
                    <a:cubicBezTo>
                      <a:pt x="6714" y="3237"/>
                      <a:pt x="6692" y="3303"/>
                      <a:pt x="6681" y="3325"/>
                    </a:cubicBezTo>
                    <a:cubicBezTo>
                      <a:pt x="6681" y="3346"/>
                      <a:pt x="6648" y="3357"/>
                      <a:pt x="6616" y="3379"/>
                    </a:cubicBezTo>
                    <a:cubicBezTo>
                      <a:pt x="6616" y="3346"/>
                      <a:pt x="6616" y="3335"/>
                      <a:pt x="6627" y="3325"/>
                    </a:cubicBezTo>
                    <a:lnTo>
                      <a:pt x="6659" y="3205"/>
                    </a:lnTo>
                    <a:close/>
                    <a:moveTo>
                      <a:pt x="2736" y="4447"/>
                    </a:moveTo>
                    <a:lnTo>
                      <a:pt x="2747" y="4458"/>
                    </a:lnTo>
                    <a:cubicBezTo>
                      <a:pt x="2703" y="4545"/>
                      <a:pt x="2671" y="4621"/>
                      <a:pt x="2638" y="4719"/>
                    </a:cubicBezTo>
                    <a:cubicBezTo>
                      <a:pt x="2594" y="4687"/>
                      <a:pt x="2594" y="4632"/>
                      <a:pt x="2616" y="4600"/>
                    </a:cubicBezTo>
                    <a:cubicBezTo>
                      <a:pt x="2660" y="4545"/>
                      <a:pt x="2692" y="4502"/>
                      <a:pt x="2736" y="4447"/>
                    </a:cubicBezTo>
                    <a:close/>
                    <a:moveTo>
                      <a:pt x="2932" y="4251"/>
                    </a:moveTo>
                    <a:lnTo>
                      <a:pt x="2987" y="4327"/>
                    </a:lnTo>
                    <a:lnTo>
                      <a:pt x="2812" y="4730"/>
                    </a:lnTo>
                    <a:lnTo>
                      <a:pt x="2878" y="4774"/>
                    </a:lnTo>
                    <a:cubicBezTo>
                      <a:pt x="2867" y="4818"/>
                      <a:pt x="2856" y="4894"/>
                      <a:pt x="2845" y="4959"/>
                    </a:cubicBezTo>
                    <a:cubicBezTo>
                      <a:pt x="2703" y="4872"/>
                      <a:pt x="2681" y="4818"/>
                      <a:pt x="2736" y="4687"/>
                    </a:cubicBezTo>
                    <a:cubicBezTo>
                      <a:pt x="2779" y="4556"/>
                      <a:pt x="2834" y="4436"/>
                      <a:pt x="2888" y="4294"/>
                    </a:cubicBezTo>
                    <a:cubicBezTo>
                      <a:pt x="2899" y="4284"/>
                      <a:pt x="2910" y="4273"/>
                      <a:pt x="2932" y="4251"/>
                    </a:cubicBezTo>
                    <a:close/>
                    <a:moveTo>
                      <a:pt x="3052" y="4414"/>
                    </a:moveTo>
                    <a:lnTo>
                      <a:pt x="3096" y="4436"/>
                    </a:lnTo>
                    <a:cubicBezTo>
                      <a:pt x="3215" y="4502"/>
                      <a:pt x="3215" y="4502"/>
                      <a:pt x="3172" y="4632"/>
                    </a:cubicBezTo>
                    <a:cubicBezTo>
                      <a:pt x="3128" y="4774"/>
                      <a:pt x="3074" y="4894"/>
                      <a:pt x="3019" y="5036"/>
                    </a:cubicBezTo>
                    <a:cubicBezTo>
                      <a:pt x="3019" y="5046"/>
                      <a:pt x="3008" y="5057"/>
                      <a:pt x="2997" y="5068"/>
                    </a:cubicBezTo>
                    <a:lnTo>
                      <a:pt x="2987" y="5068"/>
                    </a:lnTo>
                    <a:cubicBezTo>
                      <a:pt x="2954" y="5068"/>
                      <a:pt x="2910" y="5057"/>
                      <a:pt x="2921" y="5003"/>
                    </a:cubicBezTo>
                    <a:cubicBezTo>
                      <a:pt x="2954" y="4818"/>
                      <a:pt x="2987" y="4632"/>
                      <a:pt x="3030" y="4447"/>
                    </a:cubicBezTo>
                    <a:cubicBezTo>
                      <a:pt x="3030" y="4436"/>
                      <a:pt x="3041" y="4425"/>
                      <a:pt x="3052" y="4414"/>
                    </a:cubicBezTo>
                    <a:close/>
                    <a:moveTo>
                      <a:pt x="7161" y="5624"/>
                    </a:moveTo>
                    <a:lnTo>
                      <a:pt x="7161" y="5624"/>
                    </a:lnTo>
                    <a:cubicBezTo>
                      <a:pt x="7106" y="5755"/>
                      <a:pt x="6986" y="5755"/>
                      <a:pt x="6866" y="5766"/>
                    </a:cubicBezTo>
                    <a:lnTo>
                      <a:pt x="7161" y="5624"/>
                    </a:lnTo>
                    <a:close/>
                    <a:moveTo>
                      <a:pt x="5776" y="5875"/>
                    </a:moveTo>
                    <a:lnTo>
                      <a:pt x="5896" y="5886"/>
                    </a:lnTo>
                    <a:lnTo>
                      <a:pt x="6060" y="5886"/>
                    </a:lnTo>
                    <a:cubicBezTo>
                      <a:pt x="6060" y="5896"/>
                      <a:pt x="6060" y="5907"/>
                      <a:pt x="6060" y="5907"/>
                    </a:cubicBezTo>
                    <a:lnTo>
                      <a:pt x="5896" y="5886"/>
                    </a:lnTo>
                    <a:lnTo>
                      <a:pt x="5776" y="5886"/>
                    </a:lnTo>
                    <a:cubicBezTo>
                      <a:pt x="5776" y="5886"/>
                      <a:pt x="5776" y="5875"/>
                      <a:pt x="5776" y="5875"/>
                    </a:cubicBezTo>
                    <a:close/>
                    <a:moveTo>
                      <a:pt x="4022" y="6561"/>
                    </a:moveTo>
                    <a:cubicBezTo>
                      <a:pt x="4022" y="6627"/>
                      <a:pt x="4022" y="6692"/>
                      <a:pt x="4033" y="6768"/>
                    </a:cubicBezTo>
                    <a:cubicBezTo>
                      <a:pt x="3978" y="6714"/>
                      <a:pt x="3978" y="6670"/>
                      <a:pt x="4022" y="6561"/>
                    </a:cubicBezTo>
                    <a:close/>
                    <a:moveTo>
                      <a:pt x="4172" y="2766"/>
                    </a:moveTo>
                    <a:cubicBezTo>
                      <a:pt x="4238" y="2766"/>
                      <a:pt x="4308" y="2785"/>
                      <a:pt x="4371" y="2812"/>
                    </a:cubicBezTo>
                    <a:cubicBezTo>
                      <a:pt x="4491" y="2878"/>
                      <a:pt x="4610" y="2965"/>
                      <a:pt x="4708" y="3063"/>
                    </a:cubicBezTo>
                    <a:cubicBezTo>
                      <a:pt x="4839" y="3205"/>
                      <a:pt x="4970" y="3346"/>
                      <a:pt x="5101" y="3499"/>
                    </a:cubicBezTo>
                    <a:cubicBezTo>
                      <a:pt x="5351" y="3782"/>
                      <a:pt x="5624" y="4044"/>
                      <a:pt x="5918" y="4305"/>
                    </a:cubicBezTo>
                    <a:cubicBezTo>
                      <a:pt x="5940" y="4327"/>
                      <a:pt x="5962" y="4349"/>
                      <a:pt x="5984" y="4371"/>
                    </a:cubicBezTo>
                    <a:cubicBezTo>
                      <a:pt x="6071" y="4393"/>
                      <a:pt x="6103" y="4480"/>
                      <a:pt x="6082" y="4567"/>
                    </a:cubicBezTo>
                    <a:cubicBezTo>
                      <a:pt x="6136" y="4512"/>
                      <a:pt x="6180" y="4447"/>
                      <a:pt x="6202" y="4382"/>
                    </a:cubicBezTo>
                    <a:cubicBezTo>
                      <a:pt x="6289" y="4066"/>
                      <a:pt x="6474" y="3793"/>
                      <a:pt x="6583" y="3477"/>
                    </a:cubicBezTo>
                    <a:cubicBezTo>
                      <a:pt x="6594" y="3444"/>
                      <a:pt x="6616" y="3423"/>
                      <a:pt x="6648" y="3412"/>
                    </a:cubicBezTo>
                    <a:cubicBezTo>
                      <a:pt x="6855" y="3335"/>
                      <a:pt x="7052" y="3270"/>
                      <a:pt x="7259" y="3194"/>
                    </a:cubicBezTo>
                    <a:lnTo>
                      <a:pt x="7291" y="3205"/>
                    </a:lnTo>
                    <a:cubicBezTo>
                      <a:pt x="7291" y="3226"/>
                      <a:pt x="7302" y="3259"/>
                      <a:pt x="7313" y="3292"/>
                    </a:cubicBezTo>
                    <a:cubicBezTo>
                      <a:pt x="7324" y="3423"/>
                      <a:pt x="7335" y="3542"/>
                      <a:pt x="7335" y="3673"/>
                    </a:cubicBezTo>
                    <a:cubicBezTo>
                      <a:pt x="7346" y="4044"/>
                      <a:pt x="7346" y="4425"/>
                      <a:pt x="7357" y="4796"/>
                    </a:cubicBezTo>
                    <a:cubicBezTo>
                      <a:pt x="7357" y="4839"/>
                      <a:pt x="7346" y="4894"/>
                      <a:pt x="7400" y="4937"/>
                    </a:cubicBezTo>
                    <a:cubicBezTo>
                      <a:pt x="7466" y="4774"/>
                      <a:pt x="7433" y="4610"/>
                      <a:pt x="7455" y="4447"/>
                    </a:cubicBezTo>
                    <a:lnTo>
                      <a:pt x="7455" y="4447"/>
                    </a:lnTo>
                    <a:cubicBezTo>
                      <a:pt x="7477" y="4534"/>
                      <a:pt x="7477" y="4632"/>
                      <a:pt x="7466" y="4730"/>
                    </a:cubicBezTo>
                    <a:cubicBezTo>
                      <a:pt x="7444" y="4861"/>
                      <a:pt x="7433" y="5003"/>
                      <a:pt x="7422" y="5134"/>
                    </a:cubicBezTo>
                    <a:cubicBezTo>
                      <a:pt x="7422" y="5155"/>
                      <a:pt x="7411" y="5177"/>
                      <a:pt x="7411" y="5199"/>
                    </a:cubicBezTo>
                    <a:cubicBezTo>
                      <a:pt x="7357" y="5461"/>
                      <a:pt x="7335" y="5482"/>
                      <a:pt x="7106" y="5591"/>
                    </a:cubicBezTo>
                    <a:cubicBezTo>
                      <a:pt x="6943" y="5689"/>
                      <a:pt x="6768" y="5755"/>
                      <a:pt x="6594" y="5798"/>
                    </a:cubicBezTo>
                    <a:cubicBezTo>
                      <a:pt x="6605" y="5798"/>
                      <a:pt x="6627" y="5809"/>
                      <a:pt x="6648" y="5809"/>
                    </a:cubicBezTo>
                    <a:lnTo>
                      <a:pt x="6725" y="5809"/>
                    </a:lnTo>
                    <a:cubicBezTo>
                      <a:pt x="6621" y="5834"/>
                      <a:pt x="6489" y="5845"/>
                      <a:pt x="6340" y="5845"/>
                    </a:cubicBezTo>
                    <a:cubicBezTo>
                      <a:pt x="5758" y="5845"/>
                      <a:pt x="4923" y="5671"/>
                      <a:pt x="4523" y="5428"/>
                    </a:cubicBezTo>
                    <a:cubicBezTo>
                      <a:pt x="4534" y="5395"/>
                      <a:pt x="4556" y="5362"/>
                      <a:pt x="4567" y="5330"/>
                    </a:cubicBezTo>
                    <a:cubicBezTo>
                      <a:pt x="4654" y="5123"/>
                      <a:pt x="4752" y="4916"/>
                      <a:pt x="4839" y="4698"/>
                    </a:cubicBezTo>
                    <a:cubicBezTo>
                      <a:pt x="4861" y="4621"/>
                      <a:pt x="4883" y="4545"/>
                      <a:pt x="4894" y="4469"/>
                    </a:cubicBezTo>
                    <a:cubicBezTo>
                      <a:pt x="4905" y="4403"/>
                      <a:pt x="4916" y="4349"/>
                      <a:pt x="4926" y="4294"/>
                    </a:cubicBezTo>
                    <a:cubicBezTo>
                      <a:pt x="4948" y="4175"/>
                      <a:pt x="4959" y="4055"/>
                      <a:pt x="4970" y="3935"/>
                    </a:cubicBezTo>
                    <a:cubicBezTo>
                      <a:pt x="4981" y="3891"/>
                      <a:pt x="4970" y="3859"/>
                      <a:pt x="4959" y="3826"/>
                    </a:cubicBezTo>
                    <a:cubicBezTo>
                      <a:pt x="4916" y="3739"/>
                      <a:pt x="4894" y="3641"/>
                      <a:pt x="4894" y="3542"/>
                    </a:cubicBezTo>
                    <a:cubicBezTo>
                      <a:pt x="4883" y="3499"/>
                      <a:pt x="4872" y="3466"/>
                      <a:pt x="4861" y="3412"/>
                    </a:cubicBezTo>
                    <a:cubicBezTo>
                      <a:pt x="4828" y="3444"/>
                      <a:pt x="4817" y="3499"/>
                      <a:pt x="4828" y="3542"/>
                    </a:cubicBezTo>
                    <a:cubicBezTo>
                      <a:pt x="4872" y="3913"/>
                      <a:pt x="4828" y="4294"/>
                      <a:pt x="4719" y="4654"/>
                    </a:cubicBezTo>
                    <a:cubicBezTo>
                      <a:pt x="4643" y="4894"/>
                      <a:pt x="4545" y="5134"/>
                      <a:pt x="4425" y="5362"/>
                    </a:cubicBezTo>
                    <a:cubicBezTo>
                      <a:pt x="4294" y="5635"/>
                      <a:pt x="4153" y="5886"/>
                      <a:pt x="4022" y="6158"/>
                    </a:cubicBezTo>
                    <a:cubicBezTo>
                      <a:pt x="3978" y="6223"/>
                      <a:pt x="3924" y="6289"/>
                      <a:pt x="3858" y="6332"/>
                    </a:cubicBezTo>
                    <a:cubicBezTo>
                      <a:pt x="3673" y="6441"/>
                      <a:pt x="3499" y="6561"/>
                      <a:pt x="3314" y="6670"/>
                    </a:cubicBezTo>
                    <a:cubicBezTo>
                      <a:pt x="3183" y="6747"/>
                      <a:pt x="3030" y="6812"/>
                      <a:pt x="2899" y="6877"/>
                    </a:cubicBezTo>
                    <a:cubicBezTo>
                      <a:pt x="2790" y="6932"/>
                      <a:pt x="2681" y="6964"/>
                      <a:pt x="2572" y="7008"/>
                    </a:cubicBezTo>
                    <a:cubicBezTo>
                      <a:pt x="2540" y="7019"/>
                      <a:pt x="2507" y="7019"/>
                      <a:pt x="2474" y="7030"/>
                    </a:cubicBezTo>
                    <a:cubicBezTo>
                      <a:pt x="2463" y="6964"/>
                      <a:pt x="2507" y="6975"/>
                      <a:pt x="2529" y="6964"/>
                    </a:cubicBezTo>
                    <a:cubicBezTo>
                      <a:pt x="2758" y="6888"/>
                      <a:pt x="2987" y="6790"/>
                      <a:pt x="3205" y="6681"/>
                    </a:cubicBezTo>
                    <a:cubicBezTo>
                      <a:pt x="3270" y="6648"/>
                      <a:pt x="3324" y="6605"/>
                      <a:pt x="3390" y="6572"/>
                    </a:cubicBezTo>
                    <a:lnTo>
                      <a:pt x="3379" y="6550"/>
                    </a:lnTo>
                    <a:lnTo>
                      <a:pt x="3259" y="6605"/>
                    </a:lnTo>
                    <a:cubicBezTo>
                      <a:pt x="3074" y="6681"/>
                      <a:pt x="2888" y="6768"/>
                      <a:pt x="2703" y="6856"/>
                    </a:cubicBezTo>
                    <a:cubicBezTo>
                      <a:pt x="2605" y="6888"/>
                      <a:pt x="2507" y="6910"/>
                      <a:pt x="2409" y="6932"/>
                    </a:cubicBezTo>
                    <a:cubicBezTo>
                      <a:pt x="2393" y="6937"/>
                      <a:pt x="2376" y="6940"/>
                      <a:pt x="2360" y="6940"/>
                    </a:cubicBezTo>
                    <a:cubicBezTo>
                      <a:pt x="2344" y="6940"/>
                      <a:pt x="2327" y="6937"/>
                      <a:pt x="2311" y="6932"/>
                    </a:cubicBezTo>
                    <a:cubicBezTo>
                      <a:pt x="2333" y="6888"/>
                      <a:pt x="2344" y="6866"/>
                      <a:pt x="2354" y="6845"/>
                    </a:cubicBezTo>
                    <a:cubicBezTo>
                      <a:pt x="2431" y="6703"/>
                      <a:pt x="2507" y="6561"/>
                      <a:pt x="2583" y="6420"/>
                    </a:cubicBezTo>
                    <a:cubicBezTo>
                      <a:pt x="2725" y="6136"/>
                      <a:pt x="2845" y="5842"/>
                      <a:pt x="2932" y="5548"/>
                    </a:cubicBezTo>
                    <a:cubicBezTo>
                      <a:pt x="2987" y="5395"/>
                      <a:pt x="3052" y="5243"/>
                      <a:pt x="3150" y="5123"/>
                    </a:cubicBezTo>
                    <a:cubicBezTo>
                      <a:pt x="3161" y="5112"/>
                      <a:pt x="3172" y="5090"/>
                      <a:pt x="3172" y="5079"/>
                    </a:cubicBezTo>
                    <a:cubicBezTo>
                      <a:pt x="3194" y="4872"/>
                      <a:pt x="3248" y="4654"/>
                      <a:pt x="3303" y="4458"/>
                    </a:cubicBezTo>
                    <a:cubicBezTo>
                      <a:pt x="3314" y="4436"/>
                      <a:pt x="3314" y="4425"/>
                      <a:pt x="3324" y="4425"/>
                    </a:cubicBezTo>
                    <a:cubicBezTo>
                      <a:pt x="3379" y="4371"/>
                      <a:pt x="3444" y="4316"/>
                      <a:pt x="3510" y="4273"/>
                    </a:cubicBezTo>
                    <a:cubicBezTo>
                      <a:pt x="3575" y="4229"/>
                      <a:pt x="3608" y="4142"/>
                      <a:pt x="3608" y="4066"/>
                    </a:cubicBezTo>
                    <a:cubicBezTo>
                      <a:pt x="3597" y="4033"/>
                      <a:pt x="3597" y="4000"/>
                      <a:pt x="3608" y="3968"/>
                    </a:cubicBezTo>
                    <a:lnTo>
                      <a:pt x="3608" y="3968"/>
                    </a:lnTo>
                    <a:lnTo>
                      <a:pt x="3422" y="4055"/>
                    </a:lnTo>
                    <a:lnTo>
                      <a:pt x="3499" y="4087"/>
                    </a:lnTo>
                    <a:cubicBezTo>
                      <a:pt x="3466" y="4262"/>
                      <a:pt x="3303" y="4316"/>
                      <a:pt x="3205" y="4436"/>
                    </a:cubicBezTo>
                    <a:cubicBezTo>
                      <a:pt x="3139" y="4382"/>
                      <a:pt x="3085" y="4316"/>
                      <a:pt x="3030" y="4262"/>
                    </a:cubicBezTo>
                    <a:cubicBezTo>
                      <a:pt x="2987" y="4218"/>
                      <a:pt x="2976" y="4164"/>
                      <a:pt x="2987" y="4109"/>
                    </a:cubicBezTo>
                    <a:cubicBezTo>
                      <a:pt x="3030" y="4000"/>
                      <a:pt x="3096" y="3913"/>
                      <a:pt x="3183" y="3837"/>
                    </a:cubicBezTo>
                    <a:lnTo>
                      <a:pt x="3183" y="3837"/>
                    </a:lnTo>
                    <a:lnTo>
                      <a:pt x="3117" y="3968"/>
                    </a:lnTo>
                    <a:cubicBezTo>
                      <a:pt x="3130" y="3973"/>
                      <a:pt x="3142" y="3975"/>
                      <a:pt x="3153" y="3975"/>
                    </a:cubicBezTo>
                    <a:cubicBezTo>
                      <a:pt x="3188" y="3975"/>
                      <a:pt x="3212" y="3954"/>
                      <a:pt x="3237" y="3946"/>
                    </a:cubicBezTo>
                    <a:cubicBezTo>
                      <a:pt x="3318" y="3910"/>
                      <a:pt x="3407" y="3888"/>
                      <a:pt x="3497" y="3888"/>
                    </a:cubicBezTo>
                    <a:cubicBezTo>
                      <a:pt x="3516" y="3888"/>
                      <a:pt x="3535" y="3889"/>
                      <a:pt x="3553" y="3891"/>
                    </a:cubicBezTo>
                    <a:cubicBezTo>
                      <a:pt x="3597" y="3902"/>
                      <a:pt x="3619" y="3913"/>
                      <a:pt x="3619" y="3968"/>
                    </a:cubicBezTo>
                    <a:lnTo>
                      <a:pt x="3695" y="3924"/>
                    </a:lnTo>
                    <a:cubicBezTo>
                      <a:pt x="3657" y="3876"/>
                      <a:pt x="3586" y="3846"/>
                      <a:pt x="3518" y="3846"/>
                    </a:cubicBezTo>
                    <a:cubicBezTo>
                      <a:pt x="3508" y="3846"/>
                      <a:pt x="3498" y="3846"/>
                      <a:pt x="3488" y="3848"/>
                    </a:cubicBezTo>
                    <a:cubicBezTo>
                      <a:pt x="3412" y="3848"/>
                      <a:pt x="3346" y="3869"/>
                      <a:pt x="3259" y="3869"/>
                    </a:cubicBezTo>
                    <a:cubicBezTo>
                      <a:pt x="3292" y="3815"/>
                      <a:pt x="3324" y="3760"/>
                      <a:pt x="3357" y="3717"/>
                    </a:cubicBezTo>
                    <a:cubicBezTo>
                      <a:pt x="3335" y="3695"/>
                      <a:pt x="3308" y="3684"/>
                      <a:pt x="3279" y="3684"/>
                    </a:cubicBezTo>
                    <a:cubicBezTo>
                      <a:pt x="3251" y="3684"/>
                      <a:pt x="3221" y="3695"/>
                      <a:pt x="3194" y="3717"/>
                    </a:cubicBezTo>
                    <a:cubicBezTo>
                      <a:pt x="3085" y="3782"/>
                      <a:pt x="2997" y="3891"/>
                      <a:pt x="2954" y="4011"/>
                    </a:cubicBezTo>
                    <a:cubicBezTo>
                      <a:pt x="2932" y="4066"/>
                      <a:pt x="2888" y="4120"/>
                      <a:pt x="2823" y="4142"/>
                    </a:cubicBezTo>
                    <a:cubicBezTo>
                      <a:pt x="2801" y="4164"/>
                      <a:pt x="2779" y="4185"/>
                      <a:pt x="2758" y="4207"/>
                    </a:cubicBezTo>
                    <a:cubicBezTo>
                      <a:pt x="2725" y="4262"/>
                      <a:pt x="2681" y="4327"/>
                      <a:pt x="2649" y="4382"/>
                    </a:cubicBezTo>
                    <a:cubicBezTo>
                      <a:pt x="2627" y="4403"/>
                      <a:pt x="2605" y="4436"/>
                      <a:pt x="2583" y="4447"/>
                    </a:cubicBezTo>
                    <a:cubicBezTo>
                      <a:pt x="2529" y="4469"/>
                      <a:pt x="2496" y="4523"/>
                      <a:pt x="2496" y="4578"/>
                    </a:cubicBezTo>
                    <a:cubicBezTo>
                      <a:pt x="2485" y="4610"/>
                      <a:pt x="2474" y="4643"/>
                      <a:pt x="2463" y="4665"/>
                    </a:cubicBezTo>
                    <a:lnTo>
                      <a:pt x="1886" y="5570"/>
                    </a:lnTo>
                    <a:cubicBezTo>
                      <a:pt x="1875" y="5580"/>
                      <a:pt x="1864" y="5591"/>
                      <a:pt x="1853" y="5613"/>
                    </a:cubicBezTo>
                    <a:lnTo>
                      <a:pt x="1788" y="5504"/>
                    </a:lnTo>
                    <a:lnTo>
                      <a:pt x="1210" y="4676"/>
                    </a:lnTo>
                    <a:cubicBezTo>
                      <a:pt x="1188" y="4643"/>
                      <a:pt x="1167" y="4621"/>
                      <a:pt x="1145" y="4600"/>
                    </a:cubicBezTo>
                    <a:cubicBezTo>
                      <a:pt x="1134" y="4589"/>
                      <a:pt x="1112" y="4578"/>
                      <a:pt x="1101" y="4578"/>
                    </a:cubicBezTo>
                    <a:cubicBezTo>
                      <a:pt x="1145" y="4654"/>
                      <a:pt x="1199" y="4730"/>
                      <a:pt x="1254" y="4796"/>
                    </a:cubicBezTo>
                    <a:lnTo>
                      <a:pt x="1385" y="5014"/>
                    </a:lnTo>
                    <a:cubicBezTo>
                      <a:pt x="1439" y="5079"/>
                      <a:pt x="1483" y="5155"/>
                      <a:pt x="1515" y="5232"/>
                    </a:cubicBezTo>
                    <a:cubicBezTo>
                      <a:pt x="1504" y="5221"/>
                      <a:pt x="1483" y="5199"/>
                      <a:pt x="1472" y="5188"/>
                    </a:cubicBezTo>
                    <a:lnTo>
                      <a:pt x="970" y="4523"/>
                    </a:lnTo>
                    <a:cubicBezTo>
                      <a:pt x="916" y="4458"/>
                      <a:pt x="872" y="4393"/>
                      <a:pt x="818" y="4327"/>
                    </a:cubicBezTo>
                    <a:cubicBezTo>
                      <a:pt x="785" y="4284"/>
                      <a:pt x="731" y="4251"/>
                      <a:pt x="676" y="4251"/>
                    </a:cubicBezTo>
                    <a:cubicBezTo>
                      <a:pt x="611" y="4251"/>
                      <a:pt x="556" y="4229"/>
                      <a:pt x="491" y="4229"/>
                    </a:cubicBezTo>
                    <a:cubicBezTo>
                      <a:pt x="404" y="4229"/>
                      <a:pt x="317" y="4240"/>
                      <a:pt x="208" y="4251"/>
                    </a:cubicBezTo>
                    <a:cubicBezTo>
                      <a:pt x="229" y="4218"/>
                      <a:pt x="240" y="4175"/>
                      <a:pt x="262" y="4153"/>
                    </a:cubicBezTo>
                    <a:cubicBezTo>
                      <a:pt x="393" y="3957"/>
                      <a:pt x="545" y="3782"/>
                      <a:pt x="731" y="3641"/>
                    </a:cubicBezTo>
                    <a:cubicBezTo>
                      <a:pt x="872" y="3521"/>
                      <a:pt x="1036" y="3390"/>
                      <a:pt x="1167" y="3292"/>
                    </a:cubicBezTo>
                    <a:cubicBezTo>
                      <a:pt x="1286" y="3183"/>
                      <a:pt x="1417" y="3063"/>
                      <a:pt x="1537" y="2954"/>
                    </a:cubicBezTo>
                    <a:lnTo>
                      <a:pt x="1624" y="2878"/>
                    </a:lnTo>
                    <a:cubicBezTo>
                      <a:pt x="1679" y="2921"/>
                      <a:pt x="1744" y="2965"/>
                      <a:pt x="1799" y="2998"/>
                    </a:cubicBezTo>
                    <a:cubicBezTo>
                      <a:pt x="1864" y="3030"/>
                      <a:pt x="1919" y="3052"/>
                      <a:pt x="1984" y="3074"/>
                    </a:cubicBezTo>
                    <a:cubicBezTo>
                      <a:pt x="2083" y="3110"/>
                      <a:pt x="2183" y="3131"/>
                      <a:pt x="2288" y="3131"/>
                    </a:cubicBezTo>
                    <a:cubicBezTo>
                      <a:pt x="2310" y="3131"/>
                      <a:pt x="2332" y="3130"/>
                      <a:pt x="2354" y="3128"/>
                    </a:cubicBezTo>
                    <a:cubicBezTo>
                      <a:pt x="2518" y="3128"/>
                      <a:pt x="2692" y="3117"/>
                      <a:pt x="2867" y="3085"/>
                    </a:cubicBezTo>
                    <a:lnTo>
                      <a:pt x="2987" y="3052"/>
                    </a:lnTo>
                    <a:cubicBezTo>
                      <a:pt x="3063" y="3041"/>
                      <a:pt x="3106" y="3008"/>
                      <a:pt x="3106" y="2921"/>
                    </a:cubicBezTo>
                    <a:cubicBezTo>
                      <a:pt x="3096" y="2910"/>
                      <a:pt x="3117" y="2899"/>
                      <a:pt x="3117" y="2878"/>
                    </a:cubicBezTo>
                    <a:cubicBezTo>
                      <a:pt x="3281" y="2845"/>
                      <a:pt x="3466" y="2812"/>
                      <a:pt x="3630" y="2791"/>
                    </a:cubicBezTo>
                    <a:cubicBezTo>
                      <a:pt x="3793" y="2780"/>
                      <a:pt x="3967" y="2769"/>
                      <a:pt x="4131" y="2769"/>
                    </a:cubicBezTo>
                    <a:cubicBezTo>
                      <a:pt x="4144" y="2767"/>
                      <a:pt x="4158" y="2766"/>
                      <a:pt x="4172" y="2766"/>
                    </a:cubicBezTo>
                    <a:close/>
                    <a:moveTo>
                      <a:pt x="2338" y="6988"/>
                    </a:moveTo>
                    <a:cubicBezTo>
                      <a:pt x="2357" y="6988"/>
                      <a:pt x="2378" y="6998"/>
                      <a:pt x="2398" y="7008"/>
                    </a:cubicBezTo>
                    <a:cubicBezTo>
                      <a:pt x="2378" y="7041"/>
                      <a:pt x="2370" y="7054"/>
                      <a:pt x="2347" y="7054"/>
                    </a:cubicBezTo>
                    <a:cubicBezTo>
                      <a:pt x="2333" y="7054"/>
                      <a:pt x="2312" y="7049"/>
                      <a:pt x="2278" y="7041"/>
                    </a:cubicBezTo>
                    <a:cubicBezTo>
                      <a:pt x="2295" y="7000"/>
                      <a:pt x="2316" y="6988"/>
                      <a:pt x="2338" y="6988"/>
                    </a:cubicBezTo>
                    <a:close/>
                    <a:moveTo>
                      <a:pt x="3902" y="6365"/>
                    </a:moveTo>
                    <a:lnTo>
                      <a:pt x="3902" y="6365"/>
                    </a:lnTo>
                    <a:cubicBezTo>
                      <a:pt x="3891" y="6409"/>
                      <a:pt x="3880" y="6441"/>
                      <a:pt x="3880" y="6463"/>
                    </a:cubicBezTo>
                    <a:cubicBezTo>
                      <a:pt x="3880" y="6474"/>
                      <a:pt x="3869" y="6507"/>
                      <a:pt x="3880" y="6507"/>
                    </a:cubicBezTo>
                    <a:cubicBezTo>
                      <a:pt x="3946" y="6539"/>
                      <a:pt x="3924" y="6594"/>
                      <a:pt x="3924" y="6638"/>
                    </a:cubicBezTo>
                    <a:cubicBezTo>
                      <a:pt x="3935" y="6692"/>
                      <a:pt x="3935" y="6747"/>
                      <a:pt x="3935" y="6790"/>
                    </a:cubicBezTo>
                    <a:cubicBezTo>
                      <a:pt x="3935" y="6823"/>
                      <a:pt x="3924" y="6866"/>
                      <a:pt x="3913" y="6888"/>
                    </a:cubicBezTo>
                    <a:cubicBezTo>
                      <a:pt x="3815" y="6954"/>
                      <a:pt x="3728" y="7019"/>
                      <a:pt x="3640" y="7084"/>
                    </a:cubicBezTo>
                    <a:lnTo>
                      <a:pt x="3608" y="7063"/>
                    </a:lnTo>
                    <a:lnTo>
                      <a:pt x="3608" y="7063"/>
                    </a:lnTo>
                    <a:cubicBezTo>
                      <a:pt x="3621" y="6903"/>
                      <a:pt x="3663" y="6743"/>
                      <a:pt x="3717" y="6594"/>
                    </a:cubicBezTo>
                    <a:lnTo>
                      <a:pt x="3782" y="6703"/>
                    </a:lnTo>
                    <a:cubicBezTo>
                      <a:pt x="3804" y="6638"/>
                      <a:pt x="3793" y="6550"/>
                      <a:pt x="3739" y="6496"/>
                    </a:cubicBezTo>
                    <a:lnTo>
                      <a:pt x="3902" y="6365"/>
                    </a:lnTo>
                    <a:close/>
                    <a:moveTo>
                      <a:pt x="3651" y="6550"/>
                    </a:moveTo>
                    <a:cubicBezTo>
                      <a:pt x="3608" y="6768"/>
                      <a:pt x="3564" y="6964"/>
                      <a:pt x="3510" y="7161"/>
                    </a:cubicBezTo>
                    <a:lnTo>
                      <a:pt x="3488" y="7161"/>
                    </a:lnTo>
                    <a:cubicBezTo>
                      <a:pt x="3488" y="7150"/>
                      <a:pt x="3477" y="7128"/>
                      <a:pt x="3477" y="7117"/>
                    </a:cubicBezTo>
                    <a:cubicBezTo>
                      <a:pt x="3466" y="7008"/>
                      <a:pt x="3455" y="6910"/>
                      <a:pt x="3455" y="6812"/>
                    </a:cubicBezTo>
                    <a:cubicBezTo>
                      <a:pt x="3444" y="6757"/>
                      <a:pt x="3444" y="6714"/>
                      <a:pt x="3390" y="6714"/>
                    </a:cubicBezTo>
                    <a:cubicBezTo>
                      <a:pt x="3401" y="6866"/>
                      <a:pt x="3422" y="7008"/>
                      <a:pt x="3433" y="7150"/>
                    </a:cubicBezTo>
                    <a:cubicBezTo>
                      <a:pt x="3433" y="7204"/>
                      <a:pt x="3433" y="7248"/>
                      <a:pt x="3357" y="7270"/>
                    </a:cubicBezTo>
                    <a:lnTo>
                      <a:pt x="3357" y="7117"/>
                    </a:lnTo>
                    <a:lnTo>
                      <a:pt x="3292" y="7193"/>
                    </a:lnTo>
                    <a:cubicBezTo>
                      <a:pt x="3281" y="7128"/>
                      <a:pt x="3292" y="7084"/>
                      <a:pt x="3281" y="7030"/>
                    </a:cubicBezTo>
                    <a:cubicBezTo>
                      <a:pt x="3270" y="6986"/>
                      <a:pt x="3270" y="6932"/>
                      <a:pt x="3270" y="6888"/>
                    </a:cubicBezTo>
                    <a:cubicBezTo>
                      <a:pt x="3270" y="6850"/>
                      <a:pt x="3245" y="6821"/>
                      <a:pt x="3210" y="6821"/>
                    </a:cubicBezTo>
                    <a:cubicBezTo>
                      <a:pt x="3205" y="6821"/>
                      <a:pt x="3199" y="6821"/>
                      <a:pt x="3194" y="6823"/>
                    </a:cubicBezTo>
                    <a:lnTo>
                      <a:pt x="3390" y="6714"/>
                    </a:lnTo>
                    <a:lnTo>
                      <a:pt x="3651" y="6550"/>
                    </a:lnTo>
                    <a:close/>
                    <a:moveTo>
                      <a:pt x="3194" y="6823"/>
                    </a:moveTo>
                    <a:lnTo>
                      <a:pt x="3139" y="7291"/>
                    </a:lnTo>
                    <a:lnTo>
                      <a:pt x="3106" y="7291"/>
                    </a:lnTo>
                    <a:lnTo>
                      <a:pt x="3106" y="6899"/>
                    </a:lnTo>
                    <a:cubicBezTo>
                      <a:pt x="3117" y="6856"/>
                      <a:pt x="3150" y="6834"/>
                      <a:pt x="3194" y="6823"/>
                    </a:cubicBezTo>
                    <a:close/>
                    <a:moveTo>
                      <a:pt x="3226" y="7193"/>
                    </a:moveTo>
                    <a:lnTo>
                      <a:pt x="3226" y="7193"/>
                    </a:lnTo>
                    <a:cubicBezTo>
                      <a:pt x="3237" y="7259"/>
                      <a:pt x="3259" y="7324"/>
                      <a:pt x="3205" y="7379"/>
                    </a:cubicBezTo>
                    <a:cubicBezTo>
                      <a:pt x="3194" y="7313"/>
                      <a:pt x="3194" y="7248"/>
                      <a:pt x="3226" y="7193"/>
                    </a:cubicBezTo>
                    <a:close/>
                    <a:moveTo>
                      <a:pt x="3052" y="6888"/>
                    </a:moveTo>
                    <a:lnTo>
                      <a:pt x="3041" y="6899"/>
                    </a:lnTo>
                    <a:cubicBezTo>
                      <a:pt x="3030" y="7019"/>
                      <a:pt x="3019" y="7128"/>
                      <a:pt x="3019" y="7226"/>
                    </a:cubicBezTo>
                    <a:lnTo>
                      <a:pt x="2987" y="7226"/>
                    </a:lnTo>
                    <a:lnTo>
                      <a:pt x="2987" y="7052"/>
                    </a:lnTo>
                    <a:cubicBezTo>
                      <a:pt x="2987" y="7030"/>
                      <a:pt x="2976" y="7019"/>
                      <a:pt x="2965" y="6997"/>
                    </a:cubicBezTo>
                    <a:cubicBezTo>
                      <a:pt x="2943" y="7019"/>
                      <a:pt x="2910" y="7030"/>
                      <a:pt x="2910" y="7052"/>
                    </a:cubicBezTo>
                    <a:cubicBezTo>
                      <a:pt x="2899" y="7117"/>
                      <a:pt x="2899" y="7193"/>
                      <a:pt x="2878" y="7270"/>
                    </a:cubicBezTo>
                    <a:cubicBezTo>
                      <a:pt x="2856" y="7346"/>
                      <a:pt x="2845" y="7411"/>
                      <a:pt x="2823" y="7488"/>
                    </a:cubicBezTo>
                    <a:lnTo>
                      <a:pt x="2801" y="7488"/>
                    </a:lnTo>
                    <a:cubicBezTo>
                      <a:pt x="2790" y="7444"/>
                      <a:pt x="2779" y="7411"/>
                      <a:pt x="2779" y="7368"/>
                    </a:cubicBezTo>
                    <a:lnTo>
                      <a:pt x="2779" y="7073"/>
                    </a:lnTo>
                    <a:cubicBezTo>
                      <a:pt x="2769" y="7041"/>
                      <a:pt x="2801" y="6997"/>
                      <a:pt x="2845" y="6975"/>
                    </a:cubicBezTo>
                    <a:cubicBezTo>
                      <a:pt x="2910" y="6954"/>
                      <a:pt x="2965" y="6932"/>
                      <a:pt x="3052" y="6888"/>
                    </a:cubicBezTo>
                    <a:close/>
                    <a:moveTo>
                      <a:pt x="456" y="4256"/>
                    </a:moveTo>
                    <a:cubicBezTo>
                      <a:pt x="529" y="4256"/>
                      <a:pt x="600" y="4275"/>
                      <a:pt x="665" y="4316"/>
                    </a:cubicBezTo>
                    <a:cubicBezTo>
                      <a:pt x="763" y="4371"/>
                      <a:pt x="851" y="4447"/>
                      <a:pt x="916" y="4545"/>
                    </a:cubicBezTo>
                    <a:cubicBezTo>
                      <a:pt x="1123" y="4818"/>
                      <a:pt x="1330" y="5090"/>
                      <a:pt x="1548" y="5362"/>
                    </a:cubicBezTo>
                    <a:cubicBezTo>
                      <a:pt x="1592" y="5428"/>
                      <a:pt x="1646" y="5482"/>
                      <a:pt x="1711" y="5548"/>
                    </a:cubicBezTo>
                    <a:cubicBezTo>
                      <a:pt x="1755" y="5591"/>
                      <a:pt x="1788" y="5646"/>
                      <a:pt x="1820" y="5711"/>
                    </a:cubicBezTo>
                    <a:cubicBezTo>
                      <a:pt x="1853" y="5766"/>
                      <a:pt x="1908" y="5820"/>
                      <a:pt x="1962" y="5875"/>
                    </a:cubicBezTo>
                    <a:lnTo>
                      <a:pt x="1984" y="5853"/>
                    </a:lnTo>
                    <a:cubicBezTo>
                      <a:pt x="1973" y="5820"/>
                      <a:pt x="1962" y="5798"/>
                      <a:pt x="1940" y="5766"/>
                    </a:cubicBezTo>
                    <a:cubicBezTo>
                      <a:pt x="1919" y="5733"/>
                      <a:pt x="1919" y="5679"/>
                      <a:pt x="1940" y="5646"/>
                    </a:cubicBezTo>
                    <a:cubicBezTo>
                      <a:pt x="2028" y="5515"/>
                      <a:pt x="2115" y="5406"/>
                      <a:pt x="2202" y="5264"/>
                    </a:cubicBezTo>
                    <a:cubicBezTo>
                      <a:pt x="2289" y="5123"/>
                      <a:pt x="2387" y="4970"/>
                      <a:pt x="2474" y="4839"/>
                    </a:cubicBezTo>
                    <a:lnTo>
                      <a:pt x="2540" y="4741"/>
                    </a:lnTo>
                    <a:cubicBezTo>
                      <a:pt x="2638" y="4927"/>
                      <a:pt x="2790" y="5068"/>
                      <a:pt x="2976" y="5145"/>
                    </a:cubicBezTo>
                    <a:cubicBezTo>
                      <a:pt x="2965" y="5188"/>
                      <a:pt x="2965" y="5232"/>
                      <a:pt x="2954" y="5264"/>
                    </a:cubicBezTo>
                    <a:cubicBezTo>
                      <a:pt x="2845" y="5526"/>
                      <a:pt x="2747" y="5787"/>
                      <a:pt x="2649" y="6049"/>
                    </a:cubicBezTo>
                    <a:cubicBezTo>
                      <a:pt x="2627" y="6093"/>
                      <a:pt x="2627" y="6158"/>
                      <a:pt x="2551" y="6180"/>
                    </a:cubicBezTo>
                    <a:cubicBezTo>
                      <a:pt x="2540" y="6191"/>
                      <a:pt x="2529" y="6234"/>
                      <a:pt x="2518" y="6256"/>
                    </a:cubicBezTo>
                    <a:cubicBezTo>
                      <a:pt x="2420" y="6518"/>
                      <a:pt x="2300" y="6779"/>
                      <a:pt x="2137" y="7008"/>
                    </a:cubicBezTo>
                    <a:cubicBezTo>
                      <a:pt x="2071" y="7095"/>
                      <a:pt x="1995" y="7182"/>
                      <a:pt x="1919" y="7259"/>
                    </a:cubicBezTo>
                    <a:cubicBezTo>
                      <a:pt x="1853" y="7302"/>
                      <a:pt x="1777" y="7346"/>
                      <a:pt x="1711" y="7379"/>
                    </a:cubicBezTo>
                    <a:lnTo>
                      <a:pt x="1755" y="7400"/>
                    </a:lnTo>
                    <a:lnTo>
                      <a:pt x="1635" y="7433"/>
                    </a:lnTo>
                    <a:lnTo>
                      <a:pt x="1766" y="7466"/>
                    </a:lnTo>
                    <a:cubicBezTo>
                      <a:pt x="1753" y="7491"/>
                      <a:pt x="1737" y="7502"/>
                      <a:pt x="1719" y="7502"/>
                    </a:cubicBezTo>
                    <a:cubicBezTo>
                      <a:pt x="1706" y="7502"/>
                      <a:pt x="1692" y="7497"/>
                      <a:pt x="1679" y="7488"/>
                    </a:cubicBezTo>
                    <a:cubicBezTo>
                      <a:pt x="1624" y="7444"/>
                      <a:pt x="1581" y="7411"/>
                      <a:pt x="1526" y="7368"/>
                    </a:cubicBezTo>
                    <a:cubicBezTo>
                      <a:pt x="1297" y="7128"/>
                      <a:pt x="1090" y="6866"/>
                      <a:pt x="905" y="6594"/>
                    </a:cubicBezTo>
                    <a:cubicBezTo>
                      <a:pt x="687" y="6267"/>
                      <a:pt x="491" y="5929"/>
                      <a:pt x="338" y="5570"/>
                    </a:cubicBezTo>
                    <a:cubicBezTo>
                      <a:pt x="295" y="5471"/>
                      <a:pt x="251" y="5373"/>
                      <a:pt x="218" y="5275"/>
                    </a:cubicBezTo>
                    <a:cubicBezTo>
                      <a:pt x="109" y="5025"/>
                      <a:pt x="77" y="4741"/>
                      <a:pt x="120" y="4480"/>
                    </a:cubicBezTo>
                    <a:cubicBezTo>
                      <a:pt x="142" y="4393"/>
                      <a:pt x="197" y="4327"/>
                      <a:pt x="273" y="4294"/>
                    </a:cubicBezTo>
                    <a:cubicBezTo>
                      <a:pt x="333" y="4269"/>
                      <a:pt x="395" y="4256"/>
                      <a:pt x="456" y="4256"/>
                    </a:cubicBezTo>
                    <a:close/>
                    <a:moveTo>
                      <a:pt x="2910" y="7444"/>
                    </a:moveTo>
                    <a:lnTo>
                      <a:pt x="2910" y="7444"/>
                    </a:lnTo>
                    <a:cubicBezTo>
                      <a:pt x="2943" y="7466"/>
                      <a:pt x="2932" y="7520"/>
                      <a:pt x="2899" y="7542"/>
                    </a:cubicBezTo>
                    <a:lnTo>
                      <a:pt x="2910" y="7444"/>
                    </a:lnTo>
                    <a:close/>
                    <a:moveTo>
                      <a:pt x="2725" y="7575"/>
                    </a:moveTo>
                    <a:lnTo>
                      <a:pt x="2725" y="7575"/>
                    </a:lnTo>
                    <a:cubicBezTo>
                      <a:pt x="2717" y="7621"/>
                      <a:pt x="2693" y="7635"/>
                      <a:pt x="2664" y="7635"/>
                    </a:cubicBezTo>
                    <a:cubicBezTo>
                      <a:pt x="2652" y="7635"/>
                      <a:pt x="2640" y="7632"/>
                      <a:pt x="2627" y="7629"/>
                    </a:cubicBezTo>
                    <a:lnTo>
                      <a:pt x="2725" y="7575"/>
                    </a:lnTo>
                    <a:close/>
                    <a:moveTo>
                      <a:pt x="2638" y="7063"/>
                    </a:moveTo>
                    <a:cubicBezTo>
                      <a:pt x="2638" y="7270"/>
                      <a:pt x="2605" y="7477"/>
                      <a:pt x="2540" y="7673"/>
                    </a:cubicBezTo>
                    <a:lnTo>
                      <a:pt x="2507" y="7673"/>
                    </a:lnTo>
                    <a:cubicBezTo>
                      <a:pt x="2485" y="7618"/>
                      <a:pt x="2463" y="7564"/>
                      <a:pt x="2453" y="7499"/>
                    </a:cubicBezTo>
                    <a:cubicBezTo>
                      <a:pt x="2442" y="7400"/>
                      <a:pt x="2442" y="7281"/>
                      <a:pt x="2442" y="7172"/>
                    </a:cubicBezTo>
                    <a:cubicBezTo>
                      <a:pt x="2431" y="7139"/>
                      <a:pt x="2463" y="7095"/>
                      <a:pt x="2507" y="7095"/>
                    </a:cubicBezTo>
                    <a:lnTo>
                      <a:pt x="2638" y="7063"/>
                    </a:lnTo>
                    <a:close/>
                    <a:moveTo>
                      <a:pt x="2213" y="7052"/>
                    </a:moveTo>
                    <a:lnTo>
                      <a:pt x="2387" y="7128"/>
                    </a:lnTo>
                    <a:cubicBezTo>
                      <a:pt x="2387" y="7302"/>
                      <a:pt x="2398" y="7477"/>
                      <a:pt x="2398" y="7662"/>
                    </a:cubicBezTo>
                    <a:cubicBezTo>
                      <a:pt x="2354" y="7542"/>
                      <a:pt x="2387" y="7400"/>
                      <a:pt x="2322" y="7291"/>
                    </a:cubicBezTo>
                    <a:lnTo>
                      <a:pt x="2300" y="7291"/>
                    </a:lnTo>
                    <a:lnTo>
                      <a:pt x="2300" y="7411"/>
                    </a:lnTo>
                    <a:cubicBezTo>
                      <a:pt x="2300" y="7488"/>
                      <a:pt x="2311" y="7553"/>
                      <a:pt x="2311" y="7618"/>
                    </a:cubicBezTo>
                    <a:cubicBezTo>
                      <a:pt x="2311" y="7651"/>
                      <a:pt x="2311" y="7684"/>
                      <a:pt x="2267" y="7684"/>
                    </a:cubicBezTo>
                    <a:cubicBezTo>
                      <a:pt x="2245" y="7673"/>
                      <a:pt x="2224" y="7651"/>
                      <a:pt x="2213" y="7629"/>
                    </a:cubicBezTo>
                    <a:cubicBezTo>
                      <a:pt x="2202" y="7575"/>
                      <a:pt x="2191" y="7509"/>
                      <a:pt x="2180" y="7455"/>
                    </a:cubicBezTo>
                    <a:cubicBezTo>
                      <a:pt x="2180" y="7357"/>
                      <a:pt x="2169" y="7259"/>
                      <a:pt x="2169" y="7161"/>
                    </a:cubicBezTo>
                    <a:cubicBezTo>
                      <a:pt x="2169" y="7128"/>
                      <a:pt x="2191" y="7084"/>
                      <a:pt x="2213" y="7052"/>
                    </a:cubicBezTo>
                    <a:close/>
                    <a:moveTo>
                      <a:pt x="3085" y="1"/>
                    </a:moveTo>
                    <a:lnTo>
                      <a:pt x="3085" y="1"/>
                    </a:lnTo>
                    <a:cubicBezTo>
                      <a:pt x="3139" y="55"/>
                      <a:pt x="3150" y="142"/>
                      <a:pt x="3106" y="219"/>
                    </a:cubicBezTo>
                    <a:cubicBezTo>
                      <a:pt x="3096" y="240"/>
                      <a:pt x="3074" y="273"/>
                      <a:pt x="3052" y="306"/>
                    </a:cubicBezTo>
                    <a:cubicBezTo>
                      <a:pt x="2899" y="513"/>
                      <a:pt x="2671" y="654"/>
                      <a:pt x="2409" y="698"/>
                    </a:cubicBezTo>
                    <a:cubicBezTo>
                      <a:pt x="2365" y="698"/>
                      <a:pt x="2322" y="720"/>
                      <a:pt x="2289" y="742"/>
                    </a:cubicBezTo>
                    <a:cubicBezTo>
                      <a:pt x="2323" y="747"/>
                      <a:pt x="2355" y="749"/>
                      <a:pt x="2387" y="749"/>
                    </a:cubicBezTo>
                    <a:cubicBezTo>
                      <a:pt x="2553" y="749"/>
                      <a:pt x="2702" y="684"/>
                      <a:pt x="2867" y="611"/>
                    </a:cubicBezTo>
                    <a:lnTo>
                      <a:pt x="2867" y="611"/>
                    </a:lnTo>
                    <a:cubicBezTo>
                      <a:pt x="2867" y="644"/>
                      <a:pt x="2856" y="676"/>
                      <a:pt x="2834" y="709"/>
                    </a:cubicBezTo>
                    <a:cubicBezTo>
                      <a:pt x="2814" y="745"/>
                      <a:pt x="2786" y="754"/>
                      <a:pt x="2755" y="754"/>
                    </a:cubicBezTo>
                    <a:cubicBezTo>
                      <a:pt x="2719" y="754"/>
                      <a:pt x="2679" y="742"/>
                      <a:pt x="2638" y="742"/>
                    </a:cubicBezTo>
                    <a:cubicBezTo>
                      <a:pt x="2665" y="787"/>
                      <a:pt x="2715" y="810"/>
                      <a:pt x="2762" y="810"/>
                    </a:cubicBezTo>
                    <a:cubicBezTo>
                      <a:pt x="2772" y="810"/>
                      <a:pt x="2781" y="809"/>
                      <a:pt x="2790" y="807"/>
                    </a:cubicBezTo>
                    <a:cubicBezTo>
                      <a:pt x="2899" y="796"/>
                      <a:pt x="2943" y="731"/>
                      <a:pt x="2910" y="622"/>
                    </a:cubicBezTo>
                    <a:cubicBezTo>
                      <a:pt x="2921" y="600"/>
                      <a:pt x="2921" y="578"/>
                      <a:pt x="2932" y="556"/>
                    </a:cubicBezTo>
                    <a:cubicBezTo>
                      <a:pt x="2954" y="567"/>
                      <a:pt x="2976" y="567"/>
                      <a:pt x="2987" y="578"/>
                    </a:cubicBezTo>
                    <a:cubicBezTo>
                      <a:pt x="3074" y="665"/>
                      <a:pt x="3172" y="763"/>
                      <a:pt x="3259" y="851"/>
                    </a:cubicBezTo>
                    <a:cubicBezTo>
                      <a:pt x="3303" y="883"/>
                      <a:pt x="3335" y="916"/>
                      <a:pt x="3379" y="949"/>
                    </a:cubicBezTo>
                    <a:cubicBezTo>
                      <a:pt x="3324" y="992"/>
                      <a:pt x="3248" y="960"/>
                      <a:pt x="3194" y="1014"/>
                    </a:cubicBezTo>
                    <a:cubicBezTo>
                      <a:pt x="3222" y="1020"/>
                      <a:pt x="3250" y="1022"/>
                      <a:pt x="3278" y="1022"/>
                    </a:cubicBezTo>
                    <a:cubicBezTo>
                      <a:pt x="3358" y="1022"/>
                      <a:pt x="3437" y="1000"/>
                      <a:pt x="3510" y="960"/>
                    </a:cubicBezTo>
                    <a:cubicBezTo>
                      <a:pt x="3357" y="872"/>
                      <a:pt x="3215" y="753"/>
                      <a:pt x="3096" y="622"/>
                    </a:cubicBezTo>
                    <a:lnTo>
                      <a:pt x="3390" y="317"/>
                    </a:lnTo>
                    <a:cubicBezTo>
                      <a:pt x="3401" y="349"/>
                      <a:pt x="3422" y="371"/>
                      <a:pt x="3444" y="393"/>
                    </a:cubicBezTo>
                    <a:cubicBezTo>
                      <a:pt x="3553" y="556"/>
                      <a:pt x="3630" y="731"/>
                      <a:pt x="3673" y="916"/>
                    </a:cubicBezTo>
                    <a:cubicBezTo>
                      <a:pt x="3717" y="1090"/>
                      <a:pt x="3706" y="1276"/>
                      <a:pt x="3651" y="1450"/>
                    </a:cubicBezTo>
                    <a:cubicBezTo>
                      <a:pt x="3564" y="1657"/>
                      <a:pt x="3433" y="1853"/>
                      <a:pt x="3270" y="2028"/>
                    </a:cubicBezTo>
                    <a:cubicBezTo>
                      <a:pt x="3248" y="2049"/>
                      <a:pt x="3226" y="2071"/>
                      <a:pt x="3183" y="2082"/>
                    </a:cubicBezTo>
                    <a:cubicBezTo>
                      <a:pt x="3150" y="2088"/>
                      <a:pt x="3117" y="2090"/>
                      <a:pt x="3085" y="2090"/>
                    </a:cubicBezTo>
                    <a:cubicBezTo>
                      <a:pt x="3052" y="2090"/>
                      <a:pt x="3019" y="2088"/>
                      <a:pt x="2987" y="2082"/>
                    </a:cubicBezTo>
                    <a:cubicBezTo>
                      <a:pt x="2969" y="2077"/>
                      <a:pt x="2954" y="2075"/>
                      <a:pt x="2939" y="2075"/>
                    </a:cubicBezTo>
                    <a:cubicBezTo>
                      <a:pt x="2890" y="2075"/>
                      <a:pt x="2852" y="2100"/>
                      <a:pt x="2801" y="2126"/>
                    </a:cubicBezTo>
                    <a:cubicBezTo>
                      <a:pt x="2910" y="2169"/>
                      <a:pt x="2954" y="2278"/>
                      <a:pt x="2921" y="2387"/>
                    </a:cubicBezTo>
                    <a:cubicBezTo>
                      <a:pt x="2660" y="2376"/>
                      <a:pt x="2398" y="2300"/>
                      <a:pt x="2169" y="2180"/>
                    </a:cubicBezTo>
                    <a:cubicBezTo>
                      <a:pt x="2169" y="2169"/>
                      <a:pt x="2180" y="2158"/>
                      <a:pt x="2180" y="2148"/>
                    </a:cubicBezTo>
                    <a:cubicBezTo>
                      <a:pt x="2289" y="1973"/>
                      <a:pt x="2376" y="1777"/>
                      <a:pt x="2420" y="1581"/>
                    </a:cubicBezTo>
                    <a:cubicBezTo>
                      <a:pt x="2442" y="1548"/>
                      <a:pt x="2453" y="1515"/>
                      <a:pt x="2474" y="1483"/>
                    </a:cubicBezTo>
                    <a:cubicBezTo>
                      <a:pt x="2398" y="1428"/>
                      <a:pt x="2507" y="1319"/>
                      <a:pt x="2431" y="1243"/>
                    </a:cubicBezTo>
                    <a:lnTo>
                      <a:pt x="2398" y="1243"/>
                    </a:lnTo>
                    <a:cubicBezTo>
                      <a:pt x="2392" y="1243"/>
                      <a:pt x="2386" y="1244"/>
                      <a:pt x="2380" y="1244"/>
                    </a:cubicBezTo>
                    <a:cubicBezTo>
                      <a:pt x="2257" y="1244"/>
                      <a:pt x="2158" y="1139"/>
                      <a:pt x="2158" y="1014"/>
                    </a:cubicBezTo>
                    <a:cubicBezTo>
                      <a:pt x="2158" y="949"/>
                      <a:pt x="2158" y="872"/>
                      <a:pt x="2224" y="851"/>
                    </a:cubicBezTo>
                    <a:cubicBezTo>
                      <a:pt x="2230" y="848"/>
                      <a:pt x="2237" y="847"/>
                      <a:pt x="2244" y="847"/>
                    </a:cubicBezTo>
                    <a:cubicBezTo>
                      <a:pt x="2291" y="847"/>
                      <a:pt x="2335" y="908"/>
                      <a:pt x="2354" y="927"/>
                    </a:cubicBezTo>
                    <a:cubicBezTo>
                      <a:pt x="2372" y="936"/>
                      <a:pt x="2382" y="966"/>
                      <a:pt x="2414" y="966"/>
                    </a:cubicBezTo>
                    <a:cubicBezTo>
                      <a:pt x="2422" y="966"/>
                      <a:pt x="2431" y="964"/>
                      <a:pt x="2442" y="960"/>
                    </a:cubicBezTo>
                    <a:cubicBezTo>
                      <a:pt x="2420" y="927"/>
                      <a:pt x="2398" y="894"/>
                      <a:pt x="2365" y="862"/>
                    </a:cubicBezTo>
                    <a:cubicBezTo>
                      <a:pt x="2337" y="819"/>
                      <a:pt x="2291" y="795"/>
                      <a:pt x="2244" y="795"/>
                    </a:cubicBezTo>
                    <a:cubicBezTo>
                      <a:pt x="2218" y="795"/>
                      <a:pt x="2192" y="803"/>
                      <a:pt x="2169" y="818"/>
                    </a:cubicBezTo>
                    <a:cubicBezTo>
                      <a:pt x="2104" y="840"/>
                      <a:pt x="2060" y="905"/>
                      <a:pt x="2060" y="981"/>
                    </a:cubicBezTo>
                    <a:cubicBezTo>
                      <a:pt x="2071" y="1134"/>
                      <a:pt x="2169" y="1254"/>
                      <a:pt x="2322" y="1287"/>
                    </a:cubicBezTo>
                    <a:cubicBezTo>
                      <a:pt x="2354" y="1297"/>
                      <a:pt x="2376" y="1308"/>
                      <a:pt x="2420" y="1308"/>
                    </a:cubicBezTo>
                    <a:cubicBezTo>
                      <a:pt x="2409" y="1341"/>
                      <a:pt x="2398" y="1363"/>
                      <a:pt x="2398" y="1396"/>
                    </a:cubicBezTo>
                    <a:cubicBezTo>
                      <a:pt x="2391" y="1462"/>
                      <a:pt x="2378" y="1488"/>
                      <a:pt x="2341" y="1488"/>
                    </a:cubicBezTo>
                    <a:cubicBezTo>
                      <a:pt x="2323" y="1488"/>
                      <a:pt x="2299" y="1482"/>
                      <a:pt x="2267" y="1472"/>
                    </a:cubicBezTo>
                    <a:lnTo>
                      <a:pt x="2213" y="1450"/>
                    </a:lnTo>
                    <a:cubicBezTo>
                      <a:pt x="1962" y="1330"/>
                      <a:pt x="1810" y="1047"/>
                      <a:pt x="1842" y="763"/>
                    </a:cubicBezTo>
                    <a:cubicBezTo>
                      <a:pt x="1842" y="731"/>
                      <a:pt x="1864" y="698"/>
                      <a:pt x="1886" y="687"/>
                    </a:cubicBezTo>
                    <a:cubicBezTo>
                      <a:pt x="2017" y="589"/>
                      <a:pt x="2137" y="502"/>
                      <a:pt x="2278" y="415"/>
                    </a:cubicBezTo>
                    <a:lnTo>
                      <a:pt x="2344" y="371"/>
                    </a:lnTo>
                    <a:lnTo>
                      <a:pt x="2344" y="360"/>
                    </a:lnTo>
                    <a:lnTo>
                      <a:pt x="2235" y="393"/>
                    </a:lnTo>
                    <a:cubicBezTo>
                      <a:pt x="2474" y="229"/>
                      <a:pt x="2747" y="120"/>
                      <a:pt x="3041" y="77"/>
                    </a:cubicBezTo>
                    <a:cubicBezTo>
                      <a:pt x="3018" y="69"/>
                      <a:pt x="3000" y="61"/>
                      <a:pt x="2984" y="61"/>
                    </a:cubicBezTo>
                    <a:cubicBezTo>
                      <a:pt x="2978" y="61"/>
                      <a:pt x="2971" y="63"/>
                      <a:pt x="2965" y="66"/>
                    </a:cubicBezTo>
                    <a:cubicBezTo>
                      <a:pt x="2921" y="66"/>
                      <a:pt x="2878" y="66"/>
                      <a:pt x="2834" y="77"/>
                    </a:cubicBezTo>
                    <a:cubicBezTo>
                      <a:pt x="2540" y="131"/>
                      <a:pt x="2256" y="251"/>
                      <a:pt x="2017" y="437"/>
                    </a:cubicBezTo>
                    <a:cubicBezTo>
                      <a:pt x="1995" y="458"/>
                      <a:pt x="1962" y="480"/>
                      <a:pt x="1929" y="491"/>
                    </a:cubicBezTo>
                    <a:cubicBezTo>
                      <a:pt x="1864" y="513"/>
                      <a:pt x="1820" y="567"/>
                      <a:pt x="1810" y="644"/>
                    </a:cubicBezTo>
                    <a:cubicBezTo>
                      <a:pt x="1744" y="894"/>
                      <a:pt x="1799" y="1156"/>
                      <a:pt x="1962" y="1363"/>
                    </a:cubicBezTo>
                    <a:cubicBezTo>
                      <a:pt x="2017" y="1450"/>
                      <a:pt x="2115" y="1505"/>
                      <a:pt x="2213" y="1526"/>
                    </a:cubicBezTo>
                    <a:lnTo>
                      <a:pt x="2354" y="1526"/>
                    </a:lnTo>
                    <a:cubicBezTo>
                      <a:pt x="2354" y="1635"/>
                      <a:pt x="2322" y="1755"/>
                      <a:pt x="2256" y="1853"/>
                    </a:cubicBezTo>
                    <a:cubicBezTo>
                      <a:pt x="2158" y="2006"/>
                      <a:pt x="2049" y="2148"/>
                      <a:pt x="1962" y="2311"/>
                    </a:cubicBezTo>
                    <a:cubicBezTo>
                      <a:pt x="1820" y="2551"/>
                      <a:pt x="1646" y="2780"/>
                      <a:pt x="1450" y="2976"/>
                    </a:cubicBezTo>
                    <a:cubicBezTo>
                      <a:pt x="1286" y="3128"/>
                      <a:pt x="1112" y="3270"/>
                      <a:pt x="927" y="3390"/>
                    </a:cubicBezTo>
                    <a:cubicBezTo>
                      <a:pt x="720" y="3521"/>
                      <a:pt x="524" y="3673"/>
                      <a:pt x="349" y="3837"/>
                    </a:cubicBezTo>
                    <a:cubicBezTo>
                      <a:pt x="327" y="3848"/>
                      <a:pt x="317" y="3859"/>
                      <a:pt x="306" y="3869"/>
                    </a:cubicBezTo>
                    <a:lnTo>
                      <a:pt x="295" y="3859"/>
                    </a:lnTo>
                    <a:lnTo>
                      <a:pt x="415" y="3684"/>
                    </a:lnTo>
                    <a:lnTo>
                      <a:pt x="415" y="3684"/>
                    </a:lnTo>
                    <a:cubicBezTo>
                      <a:pt x="317" y="3717"/>
                      <a:pt x="317" y="3717"/>
                      <a:pt x="284" y="3771"/>
                    </a:cubicBezTo>
                    <a:cubicBezTo>
                      <a:pt x="55" y="4066"/>
                      <a:pt x="33" y="4414"/>
                      <a:pt x="11" y="4763"/>
                    </a:cubicBezTo>
                    <a:cubicBezTo>
                      <a:pt x="0" y="4774"/>
                      <a:pt x="0" y="4785"/>
                      <a:pt x="11" y="4796"/>
                    </a:cubicBezTo>
                    <a:cubicBezTo>
                      <a:pt x="33" y="4992"/>
                      <a:pt x="88" y="5177"/>
                      <a:pt x="164" y="5362"/>
                    </a:cubicBezTo>
                    <a:cubicBezTo>
                      <a:pt x="273" y="5570"/>
                      <a:pt x="360" y="5787"/>
                      <a:pt x="458" y="5995"/>
                    </a:cubicBezTo>
                    <a:cubicBezTo>
                      <a:pt x="633" y="6376"/>
                      <a:pt x="851" y="6747"/>
                      <a:pt x="1112" y="7095"/>
                    </a:cubicBezTo>
                    <a:cubicBezTo>
                      <a:pt x="1156" y="7161"/>
                      <a:pt x="1221" y="7226"/>
                      <a:pt x="1286" y="7291"/>
                    </a:cubicBezTo>
                    <a:lnTo>
                      <a:pt x="1308" y="7291"/>
                    </a:lnTo>
                    <a:lnTo>
                      <a:pt x="1276" y="7215"/>
                    </a:lnTo>
                    <a:lnTo>
                      <a:pt x="1276" y="7215"/>
                    </a:lnTo>
                    <a:cubicBezTo>
                      <a:pt x="1330" y="7259"/>
                      <a:pt x="1374" y="7291"/>
                      <a:pt x="1417" y="7346"/>
                    </a:cubicBezTo>
                    <a:cubicBezTo>
                      <a:pt x="1483" y="7422"/>
                      <a:pt x="1602" y="7444"/>
                      <a:pt x="1635" y="7564"/>
                    </a:cubicBezTo>
                    <a:cubicBezTo>
                      <a:pt x="1635" y="7575"/>
                      <a:pt x="1668" y="7575"/>
                      <a:pt x="1679" y="7575"/>
                    </a:cubicBezTo>
                    <a:cubicBezTo>
                      <a:pt x="1722" y="7564"/>
                      <a:pt x="1766" y="7553"/>
                      <a:pt x="1799" y="7531"/>
                    </a:cubicBezTo>
                    <a:cubicBezTo>
                      <a:pt x="1864" y="7477"/>
                      <a:pt x="1919" y="7433"/>
                      <a:pt x="1962" y="7379"/>
                    </a:cubicBezTo>
                    <a:lnTo>
                      <a:pt x="2049" y="7291"/>
                    </a:lnTo>
                    <a:cubicBezTo>
                      <a:pt x="2060" y="7324"/>
                      <a:pt x="2071" y="7346"/>
                      <a:pt x="2071" y="7368"/>
                    </a:cubicBezTo>
                    <a:cubicBezTo>
                      <a:pt x="2082" y="7466"/>
                      <a:pt x="2104" y="7564"/>
                      <a:pt x="2126" y="7662"/>
                    </a:cubicBezTo>
                    <a:cubicBezTo>
                      <a:pt x="2126" y="7727"/>
                      <a:pt x="2158" y="7793"/>
                      <a:pt x="2224" y="7825"/>
                    </a:cubicBezTo>
                    <a:cubicBezTo>
                      <a:pt x="2224" y="7796"/>
                      <a:pt x="2215" y="7748"/>
                      <a:pt x="2271" y="7748"/>
                    </a:cubicBezTo>
                    <a:cubicBezTo>
                      <a:pt x="2276" y="7748"/>
                      <a:pt x="2282" y="7748"/>
                      <a:pt x="2289" y="7749"/>
                    </a:cubicBezTo>
                    <a:cubicBezTo>
                      <a:pt x="2300" y="7749"/>
                      <a:pt x="2322" y="7771"/>
                      <a:pt x="2322" y="7782"/>
                    </a:cubicBezTo>
                    <a:cubicBezTo>
                      <a:pt x="2314" y="7821"/>
                      <a:pt x="2284" y="7826"/>
                      <a:pt x="2256" y="7826"/>
                    </a:cubicBezTo>
                    <a:cubicBezTo>
                      <a:pt x="2244" y="7826"/>
                      <a:pt x="2233" y="7825"/>
                      <a:pt x="2224" y="7825"/>
                    </a:cubicBezTo>
                    <a:lnTo>
                      <a:pt x="2322" y="7869"/>
                    </a:lnTo>
                    <a:cubicBezTo>
                      <a:pt x="2333" y="7891"/>
                      <a:pt x="2333" y="7924"/>
                      <a:pt x="2333" y="7945"/>
                    </a:cubicBezTo>
                    <a:cubicBezTo>
                      <a:pt x="2344" y="8120"/>
                      <a:pt x="2365" y="8305"/>
                      <a:pt x="2376" y="8490"/>
                    </a:cubicBezTo>
                    <a:cubicBezTo>
                      <a:pt x="2409" y="8850"/>
                      <a:pt x="2442" y="9220"/>
                      <a:pt x="2474" y="9580"/>
                    </a:cubicBezTo>
                    <a:cubicBezTo>
                      <a:pt x="2518" y="9940"/>
                      <a:pt x="2551" y="10299"/>
                      <a:pt x="2594" y="10659"/>
                    </a:cubicBezTo>
                    <a:cubicBezTo>
                      <a:pt x="2649" y="11062"/>
                      <a:pt x="2692" y="11476"/>
                      <a:pt x="2747" y="11880"/>
                    </a:cubicBezTo>
                    <a:cubicBezTo>
                      <a:pt x="2758" y="11923"/>
                      <a:pt x="2747" y="11967"/>
                      <a:pt x="2714" y="11989"/>
                    </a:cubicBezTo>
                    <a:cubicBezTo>
                      <a:pt x="2692" y="12010"/>
                      <a:pt x="2681" y="12043"/>
                      <a:pt x="2681" y="12076"/>
                    </a:cubicBezTo>
                    <a:cubicBezTo>
                      <a:pt x="2692" y="12217"/>
                      <a:pt x="2714" y="12359"/>
                      <a:pt x="2747" y="12490"/>
                    </a:cubicBezTo>
                    <a:cubicBezTo>
                      <a:pt x="2758" y="12588"/>
                      <a:pt x="2790" y="12664"/>
                      <a:pt x="2812" y="12762"/>
                    </a:cubicBezTo>
                    <a:cubicBezTo>
                      <a:pt x="2823" y="12871"/>
                      <a:pt x="2834" y="12969"/>
                      <a:pt x="2845" y="13067"/>
                    </a:cubicBezTo>
                    <a:cubicBezTo>
                      <a:pt x="2867" y="13351"/>
                      <a:pt x="2878" y="13623"/>
                      <a:pt x="2910" y="13896"/>
                    </a:cubicBezTo>
                    <a:cubicBezTo>
                      <a:pt x="2943" y="14190"/>
                      <a:pt x="2965" y="14484"/>
                      <a:pt x="3008" y="14778"/>
                    </a:cubicBezTo>
                    <a:cubicBezTo>
                      <a:pt x="3052" y="15084"/>
                      <a:pt x="3106" y="15389"/>
                      <a:pt x="3161" y="15694"/>
                    </a:cubicBezTo>
                    <a:cubicBezTo>
                      <a:pt x="3161" y="15748"/>
                      <a:pt x="3183" y="15792"/>
                      <a:pt x="3226" y="15814"/>
                    </a:cubicBezTo>
                    <a:cubicBezTo>
                      <a:pt x="3248" y="15759"/>
                      <a:pt x="3259" y="15705"/>
                      <a:pt x="3237" y="15650"/>
                    </a:cubicBezTo>
                    <a:cubicBezTo>
                      <a:pt x="3215" y="15443"/>
                      <a:pt x="3183" y="15236"/>
                      <a:pt x="3161" y="15029"/>
                    </a:cubicBezTo>
                    <a:cubicBezTo>
                      <a:pt x="3052" y="14266"/>
                      <a:pt x="2997" y="13503"/>
                      <a:pt x="2954" y="12740"/>
                    </a:cubicBezTo>
                    <a:cubicBezTo>
                      <a:pt x="2932" y="12315"/>
                      <a:pt x="2921" y="11890"/>
                      <a:pt x="2899" y="11465"/>
                    </a:cubicBezTo>
                    <a:cubicBezTo>
                      <a:pt x="2899" y="11335"/>
                      <a:pt x="2888" y="11193"/>
                      <a:pt x="2888" y="11062"/>
                    </a:cubicBezTo>
                    <a:cubicBezTo>
                      <a:pt x="2888" y="11029"/>
                      <a:pt x="2888" y="10986"/>
                      <a:pt x="2834" y="10964"/>
                    </a:cubicBezTo>
                    <a:cubicBezTo>
                      <a:pt x="2801" y="11117"/>
                      <a:pt x="2790" y="11280"/>
                      <a:pt x="2801" y="11444"/>
                    </a:cubicBezTo>
                    <a:cubicBezTo>
                      <a:pt x="2790" y="11433"/>
                      <a:pt x="2790" y="11422"/>
                      <a:pt x="2779" y="11411"/>
                    </a:cubicBezTo>
                    <a:cubicBezTo>
                      <a:pt x="2747" y="11106"/>
                      <a:pt x="2703" y="10801"/>
                      <a:pt x="2660" y="10485"/>
                    </a:cubicBezTo>
                    <a:cubicBezTo>
                      <a:pt x="2638" y="10288"/>
                      <a:pt x="2616" y="10092"/>
                      <a:pt x="2594" y="9896"/>
                    </a:cubicBezTo>
                    <a:cubicBezTo>
                      <a:pt x="2594" y="9874"/>
                      <a:pt x="2594" y="9842"/>
                      <a:pt x="2594" y="9820"/>
                    </a:cubicBezTo>
                    <a:lnTo>
                      <a:pt x="2616" y="9820"/>
                    </a:lnTo>
                    <a:lnTo>
                      <a:pt x="2692" y="10016"/>
                    </a:lnTo>
                    <a:cubicBezTo>
                      <a:pt x="2703" y="10081"/>
                      <a:pt x="2725" y="10158"/>
                      <a:pt x="2779" y="10223"/>
                    </a:cubicBezTo>
                    <a:cubicBezTo>
                      <a:pt x="2779" y="10190"/>
                      <a:pt x="2779" y="10158"/>
                      <a:pt x="2779" y="10136"/>
                    </a:cubicBezTo>
                    <a:cubicBezTo>
                      <a:pt x="2736" y="9831"/>
                      <a:pt x="2692" y="9526"/>
                      <a:pt x="2649" y="9231"/>
                    </a:cubicBezTo>
                    <a:cubicBezTo>
                      <a:pt x="2583" y="8817"/>
                      <a:pt x="2551" y="8403"/>
                      <a:pt x="2529" y="8000"/>
                    </a:cubicBezTo>
                    <a:cubicBezTo>
                      <a:pt x="2518" y="7880"/>
                      <a:pt x="2594" y="7771"/>
                      <a:pt x="2703" y="7738"/>
                    </a:cubicBezTo>
                    <a:cubicBezTo>
                      <a:pt x="2747" y="7727"/>
                      <a:pt x="2801" y="7716"/>
                      <a:pt x="2845" y="7716"/>
                    </a:cubicBezTo>
                    <a:cubicBezTo>
                      <a:pt x="2899" y="7716"/>
                      <a:pt x="2943" y="7706"/>
                      <a:pt x="2987" y="7695"/>
                    </a:cubicBezTo>
                    <a:cubicBezTo>
                      <a:pt x="3128" y="7640"/>
                      <a:pt x="3259" y="7564"/>
                      <a:pt x="3368" y="7477"/>
                    </a:cubicBezTo>
                    <a:cubicBezTo>
                      <a:pt x="3412" y="7433"/>
                      <a:pt x="3466" y="7400"/>
                      <a:pt x="3521" y="7400"/>
                    </a:cubicBezTo>
                    <a:cubicBezTo>
                      <a:pt x="3542" y="7390"/>
                      <a:pt x="3553" y="7379"/>
                      <a:pt x="3564" y="7368"/>
                    </a:cubicBezTo>
                    <a:cubicBezTo>
                      <a:pt x="3630" y="7270"/>
                      <a:pt x="3695" y="7193"/>
                      <a:pt x="3782" y="7139"/>
                    </a:cubicBezTo>
                    <a:cubicBezTo>
                      <a:pt x="3869" y="7063"/>
                      <a:pt x="3957" y="6975"/>
                      <a:pt x="4044" y="6899"/>
                    </a:cubicBezTo>
                    <a:cubicBezTo>
                      <a:pt x="4060" y="6875"/>
                      <a:pt x="4089" y="6862"/>
                      <a:pt x="4116" y="6862"/>
                    </a:cubicBezTo>
                    <a:cubicBezTo>
                      <a:pt x="4125" y="6862"/>
                      <a:pt x="4134" y="6864"/>
                      <a:pt x="4142" y="6866"/>
                    </a:cubicBezTo>
                    <a:cubicBezTo>
                      <a:pt x="4371" y="6910"/>
                      <a:pt x="4599" y="6954"/>
                      <a:pt x="4828" y="7019"/>
                    </a:cubicBezTo>
                    <a:cubicBezTo>
                      <a:pt x="5330" y="7161"/>
                      <a:pt x="5820" y="7313"/>
                      <a:pt x="6321" y="7466"/>
                    </a:cubicBezTo>
                    <a:cubicBezTo>
                      <a:pt x="6398" y="7466"/>
                      <a:pt x="6463" y="7509"/>
                      <a:pt x="6496" y="7575"/>
                    </a:cubicBezTo>
                    <a:cubicBezTo>
                      <a:pt x="6485" y="7488"/>
                      <a:pt x="6485" y="7488"/>
                      <a:pt x="6430" y="7455"/>
                    </a:cubicBezTo>
                    <a:cubicBezTo>
                      <a:pt x="6387" y="7433"/>
                      <a:pt x="6332" y="7411"/>
                      <a:pt x="6289" y="7400"/>
                    </a:cubicBezTo>
                    <a:cubicBezTo>
                      <a:pt x="6038" y="7324"/>
                      <a:pt x="5776" y="7248"/>
                      <a:pt x="5515" y="7161"/>
                    </a:cubicBezTo>
                    <a:cubicBezTo>
                      <a:pt x="5504" y="7161"/>
                      <a:pt x="5482" y="7150"/>
                      <a:pt x="5460" y="7139"/>
                    </a:cubicBezTo>
                    <a:lnTo>
                      <a:pt x="5460" y="7128"/>
                    </a:lnTo>
                    <a:lnTo>
                      <a:pt x="5733" y="7161"/>
                    </a:lnTo>
                    <a:cubicBezTo>
                      <a:pt x="5253" y="7030"/>
                      <a:pt x="4752" y="6964"/>
                      <a:pt x="4251" y="6845"/>
                    </a:cubicBezTo>
                    <a:lnTo>
                      <a:pt x="4338" y="6812"/>
                    </a:lnTo>
                    <a:cubicBezTo>
                      <a:pt x="4164" y="6790"/>
                      <a:pt x="4153" y="6845"/>
                      <a:pt x="4153" y="6638"/>
                    </a:cubicBezTo>
                    <a:lnTo>
                      <a:pt x="4153" y="6518"/>
                    </a:lnTo>
                    <a:cubicBezTo>
                      <a:pt x="4153" y="6485"/>
                      <a:pt x="4142" y="6452"/>
                      <a:pt x="4131" y="6420"/>
                    </a:cubicBezTo>
                    <a:cubicBezTo>
                      <a:pt x="4087" y="6343"/>
                      <a:pt x="4087" y="6245"/>
                      <a:pt x="4131" y="6169"/>
                    </a:cubicBezTo>
                    <a:cubicBezTo>
                      <a:pt x="4251" y="5962"/>
                      <a:pt x="4371" y="5744"/>
                      <a:pt x="4491" y="5537"/>
                    </a:cubicBezTo>
                    <a:cubicBezTo>
                      <a:pt x="4501" y="5515"/>
                      <a:pt x="4512" y="5504"/>
                      <a:pt x="4523" y="5493"/>
                    </a:cubicBezTo>
                    <a:cubicBezTo>
                      <a:pt x="4534" y="5493"/>
                      <a:pt x="4545" y="5493"/>
                      <a:pt x="4556" y="5504"/>
                    </a:cubicBezTo>
                    <a:cubicBezTo>
                      <a:pt x="4861" y="5679"/>
                      <a:pt x="5199" y="5798"/>
                      <a:pt x="5548" y="5831"/>
                    </a:cubicBezTo>
                    <a:cubicBezTo>
                      <a:pt x="5569" y="5831"/>
                      <a:pt x="5591" y="5842"/>
                      <a:pt x="5613" y="5853"/>
                    </a:cubicBezTo>
                    <a:cubicBezTo>
                      <a:pt x="5753" y="5923"/>
                      <a:pt x="5899" y="5958"/>
                      <a:pt x="6047" y="5958"/>
                    </a:cubicBezTo>
                    <a:cubicBezTo>
                      <a:pt x="6084" y="5958"/>
                      <a:pt x="6121" y="5955"/>
                      <a:pt x="6158" y="5951"/>
                    </a:cubicBezTo>
                    <a:cubicBezTo>
                      <a:pt x="6463" y="5929"/>
                      <a:pt x="6768" y="5886"/>
                      <a:pt x="7062" y="5798"/>
                    </a:cubicBezTo>
                    <a:cubicBezTo>
                      <a:pt x="7182" y="5777"/>
                      <a:pt x="7291" y="5700"/>
                      <a:pt x="7357" y="5602"/>
                    </a:cubicBezTo>
                    <a:cubicBezTo>
                      <a:pt x="7455" y="5482"/>
                      <a:pt x="7520" y="5330"/>
                      <a:pt x="7531" y="5177"/>
                    </a:cubicBezTo>
                    <a:lnTo>
                      <a:pt x="7531" y="4927"/>
                    </a:lnTo>
                    <a:cubicBezTo>
                      <a:pt x="7553" y="4905"/>
                      <a:pt x="7586" y="4894"/>
                      <a:pt x="7586" y="4872"/>
                    </a:cubicBezTo>
                    <a:cubicBezTo>
                      <a:pt x="7596" y="4839"/>
                      <a:pt x="7596" y="4807"/>
                      <a:pt x="7586" y="4774"/>
                    </a:cubicBezTo>
                    <a:lnTo>
                      <a:pt x="7509" y="4120"/>
                    </a:lnTo>
                    <a:cubicBezTo>
                      <a:pt x="7477" y="3837"/>
                      <a:pt x="7444" y="3542"/>
                      <a:pt x="7422" y="3259"/>
                    </a:cubicBezTo>
                    <a:cubicBezTo>
                      <a:pt x="7422" y="3205"/>
                      <a:pt x="7422" y="3150"/>
                      <a:pt x="7433" y="3096"/>
                    </a:cubicBezTo>
                    <a:cubicBezTo>
                      <a:pt x="7357" y="3008"/>
                      <a:pt x="7400" y="2856"/>
                      <a:pt x="7335" y="2736"/>
                    </a:cubicBezTo>
                    <a:lnTo>
                      <a:pt x="6943" y="2769"/>
                    </a:lnTo>
                    <a:cubicBezTo>
                      <a:pt x="6921" y="2682"/>
                      <a:pt x="6910" y="2583"/>
                      <a:pt x="6932" y="2496"/>
                    </a:cubicBezTo>
                    <a:cubicBezTo>
                      <a:pt x="6964" y="2409"/>
                      <a:pt x="6997" y="2322"/>
                      <a:pt x="7041" y="2246"/>
                    </a:cubicBezTo>
                    <a:cubicBezTo>
                      <a:pt x="7041" y="2246"/>
                      <a:pt x="7030" y="2235"/>
                      <a:pt x="7030" y="2235"/>
                    </a:cubicBezTo>
                    <a:cubicBezTo>
                      <a:pt x="6986" y="2246"/>
                      <a:pt x="6953" y="2267"/>
                      <a:pt x="6910" y="2278"/>
                    </a:cubicBezTo>
                    <a:cubicBezTo>
                      <a:pt x="6907" y="2281"/>
                      <a:pt x="6903" y="2283"/>
                      <a:pt x="6898" y="2283"/>
                    </a:cubicBezTo>
                    <a:cubicBezTo>
                      <a:pt x="6886" y="2283"/>
                      <a:pt x="6871" y="2275"/>
                      <a:pt x="6855" y="2267"/>
                    </a:cubicBezTo>
                    <a:cubicBezTo>
                      <a:pt x="6845" y="2257"/>
                      <a:pt x="6845" y="2235"/>
                      <a:pt x="6845" y="2213"/>
                    </a:cubicBezTo>
                    <a:cubicBezTo>
                      <a:pt x="6855" y="2191"/>
                      <a:pt x="6877" y="2169"/>
                      <a:pt x="6899" y="2148"/>
                    </a:cubicBezTo>
                    <a:cubicBezTo>
                      <a:pt x="6943" y="2137"/>
                      <a:pt x="6986" y="2115"/>
                      <a:pt x="7030" y="2115"/>
                    </a:cubicBezTo>
                    <a:cubicBezTo>
                      <a:pt x="7022" y="2090"/>
                      <a:pt x="7001" y="2078"/>
                      <a:pt x="6978" y="2078"/>
                    </a:cubicBezTo>
                    <a:cubicBezTo>
                      <a:pt x="6970" y="2078"/>
                      <a:pt x="6962" y="2079"/>
                      <a:pt x="6953" y="2082"/>
                    </a:cubicBezTo>
                    <a:cubicBezTo>
                      <a:pt x="6899" y="2104"/>
                      <a:pt x="6855" y="2126"/>
                      <a:pt x="6812" y="2169"/>
                    </a:cubicBezTo>
                    <a:cubicBezTo>
                      <a:pt x="6790" y="2191"/>
                      <a:pt x="6779" y="2224"/>
                      <a:pt x="6790" y="2246"/>
                    </a:cubicBezTo>
                    <a:cubicBezTo>
                      <a:pt x="6812" y="2289"/>
                      <a:pt x="6845" y="2322"/>
                      <a:pt x="6877" y="2355"/>
                    </a:cubicBezTo>
                    <a:cubicBezTo>
                      <a:pt x="6801" y="2540"/>
                      <a:pt x="6746" y="2736"/>
                      <a:pt x="6670" y="2921"/>
                    </a:cubicBezTo>
                    <a:cubicBezTo>
                      <a:pt x="6485" y="3357"/>
                      <a:pt x="6311" y="3815"/>
                      <a:pt x="6169" y="4284"/>
                    </a:cubicBezTo>
                    <a:cubicBezTo>
                      <a:pt x="6158" y="4316"/>
                      <a:pt x="6147" y="4338"/>
                      <a:pt x="6125" y="4371"/>
                    </a:cubicBezTo>
                    <a:cubicBezTo>
                      <a:pt x="6103" y="4349"/>
                      <a:pt x="6082" y="4327"/>
                      <a:pt x="6060" y="4305"/>
                    </a:cubicBezTo>
                    <a:cubicBezTo>
                      <a:pt x="5733" y="3978"/>
                      <a:pt x="5406" y="3641"/>
                      <a:pt x="5079" y="3314"/>
                    </a:cubicBezTo>
                    <a:cubicBezTo>
                      <a:pt x="4926" y="3128"/>
                      <a:pt x="4752" y="2976"/>
                      <a:pt x="4556" y="2845"/>
                    </a:cubicBezTo>
                    <a:cubicBezTo>
                      <a:pt x="4545" y="2845"/>
                      <a:pt x="4534" y="2834"/>
                      <a:pt x="4534" y="2823"/>
                    </a:cubicBezTo>
                    <a:cubicBezTo>
                      <a:pt x="4512" y="2747"/>
                      <a:pt x="4447" y="2747"/>
                      <a:pt x="4392" y="2736"/>
                    </a:cubicBezTo>
                    <a:cubicBezTo>
                      <a:pt x="4305" y="2725"/>
                      <a:pt x="4229" y="2714"/>
                      <a:pt x="4142" y="2714"/>
                    </a:cubicBezTo>
                    <a:lnTo>
                      <a:pt x="3924" y="2714"/>
                    </a:lnTo>
                    <a:cubicBezTo>
                      <a:pt x="3894" y="2680"/>
                      <a:pt x="3863" y="2670"/>
                      <a:pt x="3831" y="2670"/>
                    </a:cubicBezTo>
                    <a:cubicBezTo>
                      <a:pt x="3782" y="2670"/>
                      <a:pt x="3731" y="2697"/>
                      <a:pt x="3684" y="2703"/>
                    </a:cubicBezTo>
                    <a:cubicBezTo>
                      <a:pt x="3553" y="2725"/>
                      <a:pt x="3422" y="2758"/>
                      <a:pt x="3292" y="2791"/>
                    </a:cubicBezTo>
                    <a:cubicBezTo>
                      <a:pt x="3237" y="2791"/>
                      <a:pt x="3183" y="2801"/>
                      <a:pt x="3117" y="2812"/>
                    </a:cubicBezTo>
                    <a:cubicBezTo>
                      <a:pt x="3096" y="2682"/>
                      <a:pt x="3085" y="2573"/>
                      <a:pt x="3063" y="2464"/>
                    </a:cubicBezTo>
                    <a:lnTo>
                      <a:pt x="3172" y="2442"/>
                    </a:lnTo>
                    <a:cubicBezTo>
                      <a:pt x="3150" y="2420"/>
                      <a:pt x="3128" y="2420"/>
                      <a:pt x="3096" y="2409"/>
                    </a:cubicBezTo>
                    <a:cubicBezTo>
                      <a:pt x="3074" y="2398"/>
                      <a:pt x="3052" y="2387"/>
                      <a:pt x="3052" y="2365"/>
                    </a:cubicBezTo>
                    <a:cubicBezTo>
                      <a:pt x="3030" y="2289"/>
                      <a:pt x="3019" y="2224"/>
                      <a:pt x="2997" y="2137"/>
                    </a:cubicBezTo>
                    <a:cubicBezTo>
                      <a:pt x="3030" y="2131"/>
                      <a:pt x="3063" y="2128"/>
                      <a:pt x="3096" y="2128"/>
                    </a:cubicBezTo>
                    <a:cubicBezTo>
                      <a:pt x="3128" y="2128"/>
                      <a:pt x="3161" y="2131"/>
                      <a:pt x="3194" y="2137"/>
                    </a:cubicBezTo>
                    <a:cubicBezTo>
                      <a:pt x="3203" y="2138"/>
                      <a:pt x="3213" y="2139"/>
                      <a:pt x="3223" y="2139"/>
                    </a:cubicBezTo>
                    <a:cubicBezTo>
                      <a:pt x="3286" y="2139"/>
                      <a:pt x="3340" y="2108"/>
                      <a:pt x="3368" y="2060"/>
                    </a:cubicBezTo>
                    <a:cubicBezTo>
                      <a:pt x="3390" y="2028"/>
                      <a:pt x="3412" y="2006"/>
                      <a:pt x="3433" y="1984"/>
                    </a:cubicBezTo>
                    <a:cubicBezTo>
                      <a:pt x="3477" y="1930"/>
                      <a:pt x="3510" y="1853"/>
                      <a:pt x="3608" y="1842"/>
                    </a:cubicBezTo>
                    <a:cubicBezTo>
                      <a:pt x="3630" y="1842"/>
                      <a:pt x="3651" y="1810"/>
                      <a:pt x="3662" y="1777"/>
                    </a:cubicBezTo>
                    <a:cubicBezTo>
                      <a:pt x="3695" y="1722"/>
                      <a:pt x="3717" y="1668"/>
                      <a:pt x="3739" y="1614"/>
                    </a:cubicBezTo>
                    <a:cubicBezTo>
                      <a:pt x="3771" y="1461"/>
                      <a:pt x="3793" y="1308"/>
                      <a:pt x="3815" y="1156"/>
                    </a:cubicBezTo>
                    <a:cubicBezTo>
                      <a:pt x="3826" y="1112"/>
                      <a:pt x="3815" y="1080"/>
                      <a:pt x="3804" y="1036"/>
                    </a:cubicBezTo>
                    <a:cubicBezTo>
                      <a:pt x="3793" y="971"/>
                      <a:pt x="3782" y="894"/>
                      <a:pt x="3760" y="818"/>
                    </a:cubicBezTo>
                    <a:cubicBezTo>
                      <a:pt x="3717" y="665"/>
                      <a:pt x="3673" y="513"/>
                      <a:pt x="3630" y="349"/>
                    </a:cubicBezTo>
                    <a:cubicBezTo>
                      <a:pt x="3619" y="306"/>
                      <a:pt x="3597" y="273"/>
                      <a:pt x="3553" y="262"/>
                    </a:cubicBezTo>
                    <a:lnTo>
                      <a:pt x="3553" y="262"/>
                    </a:lnTo>
                    <a:cubicBezTo>
                      <a:pt x="3564" y="317"/>
                      <a:pt x="3564" y="360"/>
                      <a:pt x="3564" y="404"/>
                    </a:cubicBezTo>
                    <a:cubicBezTo>
                      <a:pt x="3477" y="295"/>
                      <a:pt x="3357" y="208"/>
                      <a:pt x="3357" y="77"/>
                    </a:cubicBezTo>
                    <a:lnTo>
                      <a:pt x="3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4"/>
              <p:cNvSpPr/>
              <p:nvPr/>
            </p:nvSpPr>
            <p:spPr>
              <a:xfrm flipH="1">
                <a:off x="7386447" y="2723818"/>
                <a:ext cx="993042" cy="1668617"/>
              </a:xfrm>
              <a:custGeom>
                <a:avLst/>
                <a:gdLst/>
                <a:ahLst/>
                <a:cxnLst/>
                <a:rect l="l" t="t" r="r" b="b"/>
                <a:pathLst>
                  <a:path w="5962" h="10018" extrusionOk="0">
                    <a:moveTo>
                      <a:pt x="2333" y="329"/>
                    </a:moveTo>
                    <a:lnTo>
                      <a:pt x="2333" y="340"/>
                    </a:lnTo>
                    <a:lnTo>
                      <a:pt x="1951" y="493"/>
                    </a:lnTo>
                    <a:cubicBezTo>
                      <a:pt x="1941" y="362"/>
                      <a:pt x="1951" y="362"/>
                      <a:pt x="2050" y="351"/>
                    </a:cubicBezTo>
                    <a:cubicBezTo>
                      <a:pt x="2148" y="351"/>
                      <a:pt x="2235" y="340"/>
                      <a:pt x="2333" y="329"/>
                    </a:cubicBezTo>
                    <a:close/>
                    <a:moveTo>
                      <a:pt x="2278" y="416"/>
                    </a:moveTo>
                    <a:lnTo>
                      <a:pt x="2278" y="416"/>
                    </a:lnTo>
                    <a:cubicBezTo>
                      <a:pt x="2257" y="493"/>
                      <a:pt x="2235" y="547"/>
                      <a:pt x="2158" y="558"/>
                    </a:cubicBezTo>
                    <a:cubicBezTo>
                      <a:pt x="2126" y="558"/>
                      <a:pt x="2093" y="602"/>
                      <a:pt x="2082" y="634"/>
                    </a:cubicBezTo>
                    <a:cubicBezTo>
                      <a:pt x="2039" y="732"/>
                      <a:pt x="2006" y="831"/>
                      <a:pt x="1984" y="918"/>
                    </a:cubicBezTo>
                    <a:cubicBezTo>
                      <a:pt x="1962" y="994"/>
                      <a:pt x="1941" y="1070"/>
                      <a:pt x="1908" y="1136"/>
                    </a:cubicBezTo>
                    <a:cubicBezTo>
                      <a:pt x="1919" y="1070"/>
                      <a:pt x="1930" y="1005"/>
                      <a:pt x="1930" y="940"/>
                    </a:cubicBezTo>
                    <a:cubicBezTo>
                      <a:pt x="1941" y="831"/>
                      <a:pt x="1941" y="732"/>
                      <a:pt x="1941" y="623"/>
                    </a:cubicBezTo>
                    <a:cubicBezTo>
                      <a:pt x="1941" y="591"/>
                      <a:pt x="1941" y="569"/>
                      <a:pt x="1984" y="547"/>
                    </a:cubicBezTo>
                    <a:lnTo>
                      <a:pt x="2278" y="416"/>
                    </a:lnTo>
                    <a:close/>
                    <a:moveTo>
                      <a:pt x="5461" y="4209"/>
                    </a:moveTo>
                    <a:lnTo>
                      <a:pt x="5472" y="4220"/>
                    </a:lnTo>
                    <a:lnTo>
                      <a:pt x="5417" y="4263"/>
                    </a:lnTo>
                    <a:lnTo>
                      <a:pt x="5461" y="4209"/>
                    </a:lnTo>
                    <a:close/>
                    <a:moveTo>
                      <a:pt x="3848" y="4307"/>
                    </a:moveTo>
                    <a:lnTo>
                      <a:pt x="3848" y="4362"/>
                    </a:lnTo>
                    <a:lnTo>
                      <a:pt x="3826" y="4362"/>
                    </a:lnTo>
                    <a:cubicBezTo>
                      <a:pt x="3826" y="4340"/>
                      <a:pt x="3826" y="4329"/>
                      <a:pt x="3826" y="4307"/>
                    </a:cubicBezTo>
                    <a:close/>
                    <a:moveTo>
                      <a:pt x="1995" y="8546"/>
                    </a:moveTo>
                    <a:lnTo>
                      <a:pt x="1995" y="8546"/>
                    </a:lnTo>
                    <a:cubicBezTo>
                      <a:pt x="2093" y="8666"/>
                      <a:pt x="2071" y="8732"/>
                      <a:pt x="1951" y="8819"/>
                    </a:cubicBezTo>
                    <a:cubicBezTo>
                      <a:pt x="1908" y="8852"/>
                      <a:pt x="1864" y="8873"/>
                      <a:pt x="1810" y="8873"/>
                    </a:cubicBezTo>
                    <a:cubicBezTo>
                      <a:pt x="1744" y="8862"/>
                      <a:pt x="1679" y="8852"/>
                      <a:pt x="1668" y="8753"/>
                    </a:cubicBezTo>
                    <a:cubicBezTo>
                      <a:pt x="1668" y="8721"/>
                      <a:pt x="1635" y="8688"/>
                      <a:pt x="1614" y="8655"/>
                    </a:cubicBezTo>
                    <a:lnTo>
                      <a:pt x="1995" y="8546"/>
                    </a:lnTo>
                    <a:close/>
                    <a:moveTo>
                      <a:pt x="1624" y="8950"/>
                    </a:moveTo>
                    <a:lnTo>
                      <a:pt x="1624" y="8971"/>
                    </a:lnTo>
                    <a:lnTo>
                      <a:pt x="1581" y="8971"/>
                    </a:lnTo>
                    <a:lnTo>
                      <a:pt x="1581" y="8950"/>
                    </a:lnTo>
                    <a:close/>
                    <a:moveTo>
                      <a:pt x="2093" y="8852"/>
                    </a:moveTo>
                    <a:cubicBezTo>
                      <a:pt x="2115" y="8950"/>
                      <a:pt x="2126" y="9037"/>
                      <a:pt x="2137" y="9124"/>
                    </a:cubicBezTo>
                    <a:cubicBezTo>
                      <a:pt x="2158" y="9331"/>
                      <a:pt x="2158" y="9331"/>
                      <a:pt x="2006" y="9462"/>
                    </a:cubicBezTo>
                    <a:cubicBezTo>
                      <a:pt x="1886" y="9560"/>
                      <a:pt x="1766" y="9647"/>
                      <a:pt x="1646" y="9734"/>
                    </a:cubicBezTo>
                    <a:cubicBezTo>
                      <a:pt x="1581" y="9778"/>
                      <a:pt x="1515" y="9811"/>
                      <a:pt x="1439" y="9822"/>
                    </a:cubicBezTo>
                    <a:cubicBezTo>
                      <a:pt x="1330" y="9854"/>
                      <a:pt x="1210" y="9865"/>
                      <a:pt x="1101" y="9876"/>
                    </a:cubicBezTo>
                    <a:cubicBezTo>
                      <a:pt x="883" y="9898"/>
                      <a:pt x="655" y="9909"/>
                      <a:pt x="437" y="9920"/>
                    </a:cubicBezTo>
                    <a:cubicBezTo>
                      <a:pt x="328" y="9920"/>
                      <a:pt x="230" y="9898"/>
                      <a:pt x="121" y="9898"/>
                    </a:cubicBezTo>
                    <a:cubicBezTo>
                      <a:pt x="142" y="9778"/>
                      <a:pt x="240" y="9691"/>
                      <a:pt x="371" y="9680"/>
                    </a:cubicBezTo>
                    <a:lnTo>
                      <a:pt x="676" y="9680"/>
                    </a:lnTo>
                    <a:cubicBezTo>
                      <a:pt x="774" y="9680"/>
                      <a:pt x="872" y="9658"/>
                      <a:pt x="960" y="9614"/>
                    </a:cubicBezTo>
                    <a:cubicBezTo>
                      <a:pt x="988" y="9593"/>
                      <a:pt x="1025" y="9581"/>
                      <a:pt x="1063" y="9581"/>
                    </a:cubicBezTo>
                    <a:cubicBezTo>
                      <a:pt x="1083" y="9581"/>
                      <a:pt x="1104" y="9585"/>
                      <a:pt x="1123" y="9593"/>
                    </a:cubicBezTo>
                    <a:cubicBezTo>
                      <a:pt x="1159" y="9597"/>
                      <a:pt x="1196" y="9599"/>
                      <a:pt x="1234" y="9599"/>
                    </a:cubicBezTo>
                    <a:cubicBezTo>
                      <a:pt x="1300" y="9599"/>
                      <a:pt x="1366" y="9592"/>
                      <a:pt x="1428" y="9571"/>
                    </a:cubicBezTo>
                    <a:cubicBezTo>
                      <a:pt x="1461" y="9560"/>
                      <a:pt x="1494" y="9538"/>
                      <a:pt x="1515" y="9527"/>
                    </a:cubicBezTo>
                    <a:cubicBezTo>
                      <a:pt x="1488" y="9519"/>
                      <a:pt x="1462" y="9516"/>
                      <a:pt x="1437" y="9516"/>
                    </a:cubicBezTo>
                    <a:cubicBezTo>
                      <a:pt x="1361" y="9516"/>
                      <a:pt x="1293" y="9544"/>
                      <a:pt x="1221" y="9544"/>
                    </a:cubicBezTo>
                    <a:cubicBezTo>
                      <a:pt x="1193" y="9544"/>
                      <a:pt x="1164" y="9540"/>
                      <a:pt x="1134" y="9527"/>
                    </a:cubicBezTo>
                    <a:cubicBezTo>
                      <a:pt x="1177" y="9484"/>
                      <a:pt x="1240" y="9455"/>
                      <a:pt x="1302" y="9455"/>
                    </a:cubicBezTo>
                    <a:cubicBezTo>
                      <a:pt x="1319" y="9455"/>
                      <a:pt x="1336" y="9457"/>
                      <a:pt x="1352" y="9462"/>
                    </a:cubicBezTo>
                    <a:cubicBezTo>
                      <a:pt x="1439" y="9484"/>
                      <a:pt x="1537" y="9484"/>
                      <a:pt x="1624" y="9484"/>
                    </a:cubicBezTo>
                    <a:cubicBezTo>
                      <a:pt x="1657" y="9484"/>
                      <a:pt x="1690" y="9473"/>
                      <a:pt x="1723" y="9462"/>
                    </a:cubicBezTo>
                    <a:cubicBezTo>
                      <a:pt x="1614" y="9396"/>
                      <a:pt x="1494" y="9451"/>
                      <a:pt x="1374" y="9396"/>
                    </a:cubicBezTo>
                    <a:cubicBezTo>
                      <a:pt x="1428" y="9342"/>
                      <a:pt x="1505" y="9309"/>
                      <a:pt x="1581" y="9298"/>
                    </a:cubicBezTo>
                    <a:cubicBezTo>
                      <a:pt x="1679" y="9287"/>
                      <a:pt x="1777" y="9255"/>
                      <a:pt x="1864" y="9200"/>
                    </a:cubicBezTo>
                    <a:cubicBezTo>
                      <a:pt x="1886" y="9179"/>
                      <a:pt x="1908" y="9168"/>
                      <a:pt x="1930" y="9146"/>
                    </a:cubicBezTo>
                    <a:cubicBezTo>
                      <a:pt x="1930" y="9135"/>
                      <a:pt x="1919" y="9135"/>
                      <a:pt x="1919" y="9124"/>
                    </a:cubicBezTo>
                    <a:cubicBezTo>
                      <a:pt x="1886" y="9135"/>
                      <a:pt x="1864" y="9124"/>
                      <a:pt x="1821" y="9146"/>
                    </a:cubicBezTo>
                    <a:cubicBezTo>
                      <a:pt x="1777" y="9157"/>
                      <a:pt x="1723" y="9189"/>
                      <a:pt x="1690" y="9200"/>
                    </a:cubicBezTo>
                    <a:cubicBezTo>
                      <a:pt x="1674" y="9204"/>
                      <a:pt x="1656" y="9207"/>
                      <a:pt x="1640" y="9207"/>
                    </a:cubicBezTo>
                    <a:cubicBezTo>
                      <a:pt x="1611" y="9207"/>
                      <a:pt x="1584" y="9199"/>
                      <a:pt x="1570" y="9179"/>
                    </a:cubicBezTo>
                    <a:cubicBezTo>
                      <a:pt x="1548" y="9146"/>
                      <a:pt x="1581" y="9113"/>
                      <a:pt x="1646" y="9080"/>
                    </a:cubicBezTo>
                    <a:lnTo>
                      <a:pt x="1962" y="8928"/>
                    </a:lnTo>
                    <a:cubicBezTo>
                      <a:pt x="1995" y="8906"/>
                      <a:pt x="2039" y="8884"/>
                      <a:pt x="2093" y="8852"/>
                    </a:cubicBezTo>
                    <a:close/>
                    <a:moveTo>
                      <a:pt x="4619" y="0"/>
                    </a:moveTo>
                    <a:cubicBezTo>
                      <a:pt x="4613" y="0"/>
                      <a:pt x="4607" y="1"/>
                      <a:pt x="4600" y="2"/>
                    </a:cubicBezTo>
                    <a:cubicBezTo>
                      <a:pt x="4611" y="24"/>
                      <a:pt x="4621" y="46"/>
                      <a:pt x="4621" y="79"/>
                    </a:cubicBezTo>
                    <a:cubicBezTo>
                      <a:pt x="4632" y="133"/>
                      <a:pt x="4643" y="188"/>
                      <a:pt x="4643" y="242"/>
                    </a:cubicBezTo>
                    <a:cubicBezTo>
                      <a:pt x="4643" y="329"/>
                      <a:pt x="4621" y="416"/>
                      <a:pt x="4621" y="515"/>
                    </a:cubicBezTo>
                    <a:cubicBezTo>
                      <a:pt x="4611" y="798"/>
                      <a:pt x="4600" y="1081"/>
                      <a:pt x="4578" y="1365"/>
                    </a:cubicBezTo>
                    <a:cubicBezTo>
                      <a:pt x="4534" y="1844"/>
                      <a:pt x="4491" y="2324"/>
                      <a:pt x="4447" y="2792"/>
                    </a:cubicBezTo>
                    <a:cubicBezTo>
                      <a:pt x="4436" y="2956"/>
                      <a:pt x="4425" y="3119"/>
                      <a:pt x="4414" y="3283"/>
                    </a:cubicBezTo>
                    <a:cubicBezTo>
                      <a:pt x="4404" y="3348"/>
                      <a:pt x="4382" y="3413"/>
                      <a:pt x="4371" y="3479"/>
                    </a:cubicBezTo>
                    <a:cubicBezTo>
                      <a:pt x="4360" y="3599"/>
                      <a:pt x="4360" y="3708"/>
                      <a:pt x="4349" y="3828"/>
                    </a:cubicBezTo>
                    <a:cubicBezTo>
                      <a:pt x="4349" y="3871"/>
                      <a:pt x="4327" y="3915"/>
                      <a:pt x="4305" y="3947"/>
                    </a:cubicBezTo>
                    <a:cubicBezTo>
                      <a:pt x="4207" y="4056"/>
                      <a:pt x="4109" y="4165"/>
                      <a:pt x="4011" y="4274"/>
                    </a:cubicBezTo>
                    <a:cubicBezTo>
                      <a:pt x="3989" y="4285"/>
                      <a:pt x="3968" y="4307"/>
                      <a:pt x="3946" y="4318"/>
                    </a:cubicBezTo>
                    <a:lnTo>
                      <a:pt x="3924" y="4296"/>
                    </a:lnTo>
                    <a:cubicBezTo>
                      <a:pt x="3898" y="4245"/>
                      <a:pt x="3884" y="4224"/>
                      <a:pt x="3861" y="4224"/>
                    </a:cubicBezTo>
                    <a:cubicBezTo>
                      <a:pt x="3845" y="4224"/>
                      <a:pt x="3825" y="4235"/>
                      <a:pt x="3793" y="4253"/>
                    </a:cubicBezTo>
                    <a:cubicBezTo>
                      <a:pt x="3771" y="4274"/>
                      <a:pt x="3750" y="4285"/>
                      <a:pt x="3717" y="4318"/>
                    </a:cubicBezTo>
                    <a:cubicBezTo>
                      <a:pt x="3706" y="4133"/>
                      <a:pt x="3673" y="3958"/>
                      <a:pt x="3673" y="3795"/>
                    </a:cubicBezTo>
                    <a:cubicBezTo>
                      <a:pt x="3673" y="3468"/>
                      <a:pt x="3684" y="3152"/>
                      <a:pt x="3695" y="2825"/>
                    </a:cubicBezTo>
                    <a:cubicBezTo>
                      <a:pt x="3706" y="2465"/>
                      <a:pt x="3717" y="2106"/>
                      <a:pt x="3728" y="1735"/>
                    </a:cubicBezTo>
                    <a:cubicBezTo>
                      <a:pt x="3728" y="1572"/>
                      <a:pt x="3717" y="1408"/>
                      <a:pt x="3717" y="1245"/>
                    </a:cubicBezTo>
                    <a:cubicBezTo>
                      <a:pt x="3717" y="1016"/>
                      <a:pt x="3673" y="776"/>
                      <a:pt x="3575" y="569"/>
                    </a:cubicBezTo>
                    <a:cubicBezTo>
                      <a:pt x="3532" y="427"/>
                      <a:pt x="3412" y="340"/>
                      <a:pt x="3270" y="329"/>
                    </a:cubicBezTo>
                    <a:cubicBezTo>
                      <a:pt x="3161" y="329"/>
                      <a:pt x="3052" y="318"/>
                      <a:pt x="2954" y="307"/>
                    </a:cubicBezTo>
                    <a:lnTo>
                      <a:pt x="2812" y="297"/>
                    </a:lnTo>
                    <a:cubicBezTo>
                      <a:pt x="2812" y="286"/>
                      <a:pt x="2812" y="286"/>
                      <a:pt x="2812" y="275"/>
                    </a:cubicBezTo>
                    <a:lnTo>
                      <a:pt x="2910" y="242"/>
                    </a:lnTo>
                    <a:cubicBezTo>
                      <a:pt x="2910" y="242"/>
                      <a:pt x="2910" y="231"/>
                      <a:pt x="2910" y="231"/>
                    </a:cubicBezTo>
                    <a:lnTo>
                      <a:pt x="1842" y="351"/>
                    </a:lnTo>
                    <a:cubicBezTo>
                      <a:pt x="1864" y="373"/>
                      <a:pt x="1886" y="395"/>
                      <a:pt x="1886" y="406"/>
                    </a:cubicBezTo>
                    <a:cubicBezTo>
                      <a:pt x="1897" y="471"/>
                      <a:pt x="1864" y="536"/>
                      <a:pt x="1799" y="558"/>
                    </a:cubicBezTo>
                    <a:cubicBezTo>
                      <a:pt x="1712" y="613"/>
                      <a:pt x="1614" y="656"/>
                      <a:pt x="1526" y="711"/>
                    </a:cubicBezTo>
                    <a:cubicBezTo>
                      <a:pt x="1461" y="754"/>
                      <a:pt x="1407" y="820"/>
                      <a:pt x="1374" y="896"/>
                    </a:cubicBezTo>
                    <a:cubicBezTo>
                      <a:pt x="1417" y="885"/>
                      <a:pt x="1461" y="885"/>
                      <a:pt x="1472" y="863"/>
                    </a:cubicBezTo>
                    <a:cubicBezTo>
                      <a:pt x="1559" y="765"/>
                      <a:pt x="1679" y="689"/>
                      <a:pt x="1799" y="645"/>
                    </a:cubicBezTo>
                    <a:cubicBezTo>
                      <a:pt x="1810" y="645"/>
                      <a:pt x="1821" y="656"/>
                      <a:pt x="1842" y="656"/>
                    </a:cubicBezTo>
                    <a:cubicBezTo>
                      <a:pt x="1821" y="732"/>
                      <a:pt x="1810" y="809"/>
                      <a:pt x="1799" y="885"/>
                    </a:cubicBezTo>
                    <a:cubicBezTo>
                      <a:pt x="1788" y="961"/>
                      <a:pt x="1777" y="1038"/>
                      <a:pt x="1766" y="1114"/>
                    </a:cubicBezTo>
                    <a:cubicBezTo>
                      <a:pt x="1755" y="1190"/>
                      <a:pt x="1744" y="1266"/>
                      <a:pt x="1733" y="1343"/>
                    </a:cubicBezTo>
                    <a:cubicBezTo>
                      <a:pt x="1723" y="1419"/>
                      <a:pt x="1712" y="1506"/>
                      <a:pt x="1712" y="1583"/>
                    </a:cubicBezTo>
                    <a:cubicBezTo>
                      <a:pt x="1701" y="1659"/>
                      <a:pt x="1701" y="1735"/>
                      <a:pt x="1701" y="1811"/>
                    </a:cubicBezTo>
                    <a:cubicBezTo>
                      <a:pt x="1701" y="1888"/>
                      <a:pt x="1646" y="1964"/>
                      <a:pt x="1701" y="2040"/>
                    </a:cubicBezTo>
                    <a:lnTo>
                      <a:pt x="1755" y="1942"/>
                    </a:lnTo>
                    <a:lnTo>
                      <a:pt x="1755" y="1942"/>
                    </a:lnTo>
                    <a:cubicBezTo>
                      <a:pt x="1755" y="2018"/>
                      <a:pt x="1744" y="2106"/>
                      <a:pt x="1733" y="2182"/>
                    </a:cubicBezTo>
                    <a:cubicBezTo>
                      <a:pt x="1723" y="2204"/>
                      <a:pt x="1723" y="2215"/>
                      <a:pt x="1701" y="2236"/>
                    </a:cubicBezTo>
                    <a:cubicBezTo>
                      <a:pt x="1635" y="2269"/>
                      <a:pt x="1657" y="2334"/>
                      <a:pt x="1657" y="2389"/>
                    </a:cubicBezTo>
                    <a:lnTo>
                      <a:pt x="1657" y="2672"/>
                    </a:lnTo>
                    <a:cubicBezTo>
                      <a:pt x="1646" y="2847"/>
                      <a:pt x="1624" y="3021"/>
                      <a:pt x="1614" y="3195"/>
                    </a:cubicBezTo>
                    <a:cubicBezTo>
                      <a:pt x="1559" y="3762"/>
                      <a:pt x="1537" y="4340"/>
                      <a:pt x="1537" y="4917"/>
                    </a:cubicBezTo>
                    <a:cubicBezTo>
                      <a:pt x="1548" y="5233"/>
                      <a:pt x="1559" y="5539"/>
                      <a:pt x="1570" y="5855"/>
                    </a:cubicBezTo>
                    <a:cubicBezTo>
                      <a:pt x="1570" y="5876"/>
                      <a:pt x="1570" y="5898"/>
                      <a:pt x="1581" y="5931"/>
                    </a:cubicBezTo>
                    <a:lnTo>
                      <a:pt x="1603" y="5931"/>
                    </a:lnTo>
                    <a:cubicBezTo>
                      <a:pt x="1614" y="5724"/>
                      <a:pt x="1603" y="5517"/>
                      <a:pt x="1614" y="5321"/>
                    </a:cubicBezTo>
                    <a:cubicBezTo>
                      <a:pt x="1635" y="6378"/>
                      <a:pt x="1723" y="7446"/>
                      <a:pt x="1875" y="8492"/>
                    </a:cubicBezTo>
                    <a:lnTo>
                      <a:pt x="1766" y="8536"/>
                    </a:lnTo>
                    <a:lnTo>
                      <a:pt x="1842" y="8448"/>
                    </a:lnTo>
                    <a:cubicBezTo>
                      <a:pt x="1810" y="8437"/>
                      <a:pt x="1788" y="8427"/>
                      <a:pt x="1777" y="8427"/>
                    </a:cubicBezTo>
                    <a:cubicBezTo>
                      <a:pt x="1657" y="8437"/>
                      <a:pt x="1548" y="8448"/>
                      <a:pt x="1428" y="8470"/>
                    </a:cubicBezTo>
                    <a:cubicBezTo>
                      <a:pt x="1407" y="8470"/>
                      <a:pt x="1385" y="8503"/>
                      <a:pt x="1374" y="8525"/>
                    </a:cubicBezTo>
                    <a:cubicBezTo>
                      <a:pt x="1352" y="8557"/>
                      <a:pt x="1341" y="8590"/>
                      <a:pt x="1330" y="8623"/>
                    </a:cubicBezTo>
                    <a:cubicBezTo>
                      <a:pt x="1461" y="8645"/>
                      <a:pt x="1450" y="8743"/>
                      <a:pt x="1461" y="8830"/>
                    </a:cubicBezTo>
                    <a:cubicBezTo>
                      <a:pt x="1461" y="8928"/>
                      <a:pt x="1461" y="9026"/>
                      <a:pt x="1472" y="9124"/>
                    </a:cubicBezTo>
                    <a:cubicBezTo>
                      <a:pt x="1483" y="9146"/>
                      <a:pt x="1483" y="9157"/>
                      <a:pt x="1472" y="9168"/>
                    </a:cubicBezTo>
                    <a:cubicBezTo>
                      <a:pt x="1407" y="9200"/>
                      <a:pt x="1341" y="9233"/>
                      <a:pt x="1287" y="9266"/>
                    </a:cubicBezTo>
                    <a:cubicBezTo>
                      <a:pt x="1189" y="9331"/>
                      <a:pt x="1090" y="9396"/>
                      <a:pt x="981" y="9462"/>
                    </a:cubicBezTo>
                    <a:cubicBezTo>
                      <a:pt x="938" y="9495"/>
                      <a:pt x="905" y="9538"/>
                      <a:pt x="862" y="9582"/>
                    </a:cubicBezTo>
                    <a:cubicBezTo>
                      <a:pt x="840" y="9593"/>
                      <a:pt x="818" y="9614"/>
                      <a:pt x="796" y="9614"/>
                    </a:cubicBezTo>
                    <a:cubicBezTo>
                      <a:pt x="633" y="9614"/>
                      <a:pt x="480" y="9614"/>
                      <a:pt x="317" y="9604"/>
                    </a:cubicBezTo>
                    <a:cubicBezTo>
                      <a:pt x="302" y="9601"/>
                      <a:pt x="287" y="9600"/>
                      <a:pt x="273" y="9600"/>
                    </a:cubicBezTo>
                    <a:cubicBezTo>
                      <a:pt x="223" y="9600"/>
                      <a:pt x="176" y="9616"/>
                      <a:pt x="142" y="9658"/>
                    </a:cubicBezTo>
                    <a:cubicBezTo>
                      <a:pt x="55" y="9745"/>
                      <a:pt x="1" y="9876"/>
                      <a:pt x="1" y="10007"/>
                    </a:cubicBezTo>
                    <a:cubicBezTo>
                      <a:pt x="12" y="10007"/>
                      <a:pt x="33" y="10018"/>
                      <a:pt x="55" y="10018"/>
                    </a:cubicBezTo>
                    <a:cubicBezTo>
                      <a:pt x="240" y="10018"/>
                      <a:pt x="426" y="10018"/>
                      <a:pt x="600" y="10007"/>
                    </a:cubicBezTo>
                    <a:cubicBezTo>
                      <a:pt x="658" y="9994"/>
                      <a:pt x="715" y="9989"/>
                      <a:pt x="770" y="9989"/>
                    </a:cubicBezTo>
                    <a:cubicBezTo>
                      <a:pt x="809" y="9989"/>
                      <a:pt x="847" y="9991"/>
                      <a:pt x="883" y="9996"/>
                    </a:cubicBezTo>
                    <a:cubicBezTo>
                      <a:pt x="900" y="10001"/>
                      <a:pt x="916" y="10004"/>
                      <a:pt x="931" y="10004"/>
                    </a:cubicBezTo>
                    <a:cubicBezTo>
                      <a:pt x="946" y="10004"/>
                      <a:pt x="960" y="10001"/>
                      <a:pt x="971" y="9996"/>
                    </a:cubicBezTo>
                    <a:lnTo>
                      <a:pt x="1265" y="9963"/>
                    </a:lnTo>
                    <a:cubicBezTo>
                      <a:pt x="1505" y="9930"/>
                      <a:pt x="1733" y="9832"/>
                      <a:pt x="1919" y="9691"/>
                    </a:cubicBezTo>
                    <a:lnTo>
                      <a:pt x="2137" y="9505"/>
                    </a:lnTo>
                    <a:lnTo>
                      <a:pt x="2158" y="9505"/>
                    </a:lnTo>
                    <a:cubicBezTo>
                      <a:pt x="2191" y="9516"/>
                      <a:pt x="2213" y="9527"/>
                      <a:pt x="2246" y="9538"/>
                    </a:cubicBezTo>
                    <a:cubicBezTo>
                      <a:pt x="2257" y="9505"/>
                      <a:pt x="2267" y="9473"/>
                      <a:pt x="2267" y="9440"/>
                    </a:cubicBezTo>
                    <a:cubicBezTo>
                      <a:pt x="2267" y="9386"/>
                      <a:pt x="2289" y="9331"/>
                      <a:pt x="2311" y="9287"/>
                    </a:cubicBezTo>
                    <a:cubicBezTo>
                      <a:pt x="2322" y="9255"/>
                      <a:pt x="2333" y="9222"/>
                      <a:pt x="2333" y="9200"/>
                    </a:cubicBezTo>
                    <a:lnTo>
                      <a:pt x="2333" y="9200"/>
                    </a:lnTo>
                    <a:cubicBezTo>
                      <a:pt x="2327" y="9201"/>
                      <a:pt x="2322" y="9201"/>
                      <a:pt x="2317" y="9201"/>
                    </a:cubicBezTo>
                    <a:cubicBezTo>
                      <a:pt x="2247" y="9201"/>
                      <a:pt x="2256" y="9133"/>
                      <a:pt x="2246" y="9102"/>
                    </a:cubicBezTo>
                    <a:cubicBezTo>
                      <a:pt x="2235" y="9070"/>
                      <a:pt x="2235" y="9048"/>
                      <a:pt x="2235" y="9015"/>
                    </a:cubicBezTo>
                    <a:cubicBezTo>
                      <a:pt x="2202" y="8819"/>
                      <a:pt x="2180" y="8623"/>
                      <a:pt x="2158" y="8416"/>
                    </a:cubicBezTo>
                    <a:lnTo>
                      <a:pt x="1973" y="8448"/>
                    </a:lnTo>
                    <a:cubicBezTo>
                      <a:pt x="1962" y="8427"/>
                      <a:pt x="1962" y="8405"/>
                      <a:pt x="1951" y="8383"/>
                    </a:cubicBezTo>
                    <a:cubicBezTo>
                      <a:pt x="1930" y="8078"/>
                      <a:pt x="1886" y="7773"/>
                      <a:pt x="1864" y="7478"/>
                    </a:cubicBezTo>
                    <a:cubicBezTo>
                      <a:pt x="1832" y="6923"/>
                      <a:pt x="1788" y="6389"/>
                      <a:pt x="1766" y="5822"/>
                    </a:cubicBezTo>
                    <a:cubicBezTo>
                      <a:pt x="1744" y="5255"/>
                      <a:pt x="1755" y="4678"/>
                      <a:pt x="1744" y="4111"/>
                    </a:cubicBezTo>
                    <a:lnTo>
                      <a:pt x="1744" y="3108"/>
                    </a:lnTo>
                    <a:cubicBezTo>
                      <a:pt x="1744" y="3010"/>
                      <a:pt x="1744" y="2901"/>
                      <a:pt x="1755" y="2803"/>
                    </a:cubicBezTo>
                    <a:cubicBezTo>
                      <a:pt x="1832" y="2356"/>
                      <a:pt x="1897" y="1920"/>
                      <a:pt x="1973" y="1474"/>
                    </a:cubicBezTo>
                    <a:cubicBezTo>
                      <a:pt x="1984" y="1354"/>
                      <a:pt x="2017" y="1234"/>
                      <a:pt x="2060" y="1125"/>
                    </a:cubicBezTo>
                    <a:cubicBezTo>
                      <a:pt x="2148" y="907"/>
                      <a:pt x="2257" y="700"/>
                      <a:pt x="2376" y="493"/>
                    </a:cubicBezTo>
                    <a:cubicBezTo>
                      <a:pt x="2426" y="393"/>
                      <a:pt x="2526" y="332"/>
                      <a:pt x="2633" y="332"/>
                    </a:cubicBezTo>
                    <a:cubicBezTo>
                      <a:pt x="2667" y="332"/>
                      <a:pt x="2702" y="338"/>
                      <a:pt x="2736" y="351"/>
                    </a:cubicBezTo>
                    <a:cubicBezTo>
                      <a:pt x="2780" y="351"/>
                      <a:pt x="2823" y="362"/>
                      <a:pt x="2867" y="362"/>
                    </a:cubicBezTo>
                    <a:cubicBezTo>
                      <a:pt x="3009" y="373"/>
                      <a:pt x="3150" y="373"/>
                      <a:pt x="3303" y="384"/>
                    </a:cubicBezTo>
                    <a:cubicBezTo>
                      <a:pt x="3412" y="406"/>
                      <a:pt x="3499" y="504"/>
                      <a:pt x="3510" y="623"/>
                    </a:cubicBezTo>
                    <a:cubicBezTo>
                      <a:pt x="3510" y="754"/>
                      <a:pt x="3521" y="896"/>
                      <a:pt x="3521" y="1027"/>
                    </a:cubicBezTo>
                    <a:cubicBezTo>
                      <a:pt x="3532" y="1550"/>
                      <a:pt x="3543" y="2073"/>
                      <a:pt x="3553" y="2596"/>
                    </a:cubicBezTo>
                    <a:cubicBezTo>
                      <a:pt x="3564" y="3065"/>
                      <a:pt x="3575" y="3533"/>
                      <a:pt x="3597" y="4002"/>
                    </a:cubicBezTo>
                    <a:cubicBezTo>
                      <a:pt x="3608" y="4122"/>
                      <a:pt x="3619" y="4242"/>
                      <a:pt x="3641" y="4362"/>
                    </a:cubicBezTo>
                    <a:cubicBezTo>
                      <a:pt x="3652" y="4438"/>
                      <a:pt x="3706" y="4492"/>
                      <a:pt x="3771" y="4492"/>
                    </a:cubicBezTo>
                    <a:cubicBezTo>
                      <a:pt x="3848" y="4503"/>
                      <a:pt x="3859" y="4536"/>
                      <a:pt x="3880" y="4590"/>
                    </a:cubicBezTo>
                    <a:cubicBezTo>
                      <a:pt x="3902" y="4721"/>
                      <a:pt x="3946" y="4841"/>
                      <a:pt x="3978" y="4961"/>
                    </a:cubicBezTo>
                    <a:cubicBezTo>
                      <a:pt x="4000" y="5015"/>
                      <a:pt x="4022" y="5059"/>
                      <a:pt x="4033" y="5114"/>
                    </a:cubicBezTo>
                    <a:cubicBezTo>
                      <a:pt x="4066" y="5222"/>
                      <a:pt x="4120" y="5331"/>
                      <a:pt x="4196" y="5430"/>
                    </a:cubicBezTo>
                    <a:lnTo>
                      <a:pt x="4229" y="5430"/>
                    </a:lnTo>
                    <a:cubicBezTo>
                      <a:pt x="4229" y="5408"/>
                      <a:pt x="4229" y="5386"/>
                      <a:pt x="4218" y="5364"/>
                    </a:cubicBezTo>
                    <a:cubicBezTo>
                      <a:pt x="4153" y="5233"/>
                      <a:pt x="4175" y="5070"/>
                      <a:pt x="4262" y="4961"/>
                    </a:cubicBezTo>
                    <a:lnTo>
                      <a:pt x="4305" y="4896"/>
                    </a:lnTo>
                    <a:cubicBezTo>
                      <a:pt x="4447" y="4656"/>
                      <a:pt x="4621" y="4438"/>
                      <a:pt x="4829" y="4253"/>
                    </a:cubicBezTo>
                    <a:cubicBezTo>
                      <a:pt x="4959" y="4100"/>
                      <a:pt x="5134" y="3991"/>
                      <a:pt x="5330" y="3937"/>
                    </a:cubicBezTo>
                    <a:cubicBezTo>
                      <a:pt x="5352" y="3926"/>
                      <a:pt x="5384" y="3915"/>
                      <a:pt x="5406" y="3904"/>
                    </a:cubicBezTo>
                    <a:cubicBezTo>
                      <a:pt x="5493" y="3871"/>
                      <a:pt x="5570" y="3838"/>
                      <a:pt x="5657" y="3806"/>
                    </a:cubicBezTo>
                    <a:cubicBezTo>
                      <a:pt x="5689" y="3795"/>
                      <a:pt x="5733" y="3784"/>
                      <a:pt x="5766" y="3773"/>
                    </a:cubicBezTo>
                    <a:cubicBezTo>
                      <a:pt x="5798" y="3849"/>
                      <a:pt x="5820" y="3926"/>
                      <a:pt x="5766" y="3980"/>
                    </a:cubicBezTo>
                    <a:cubicBezTo>
                      <a:pt x="5711" y="4024"/>
                      <a:pt x="5657" y="4056"/>
                      <a:pt x="5591" y="4089"/>
                    </a:cubicBezTo>
                    <a:cubicBezTo>
                      <a:pt x="5559" y="4111"/>
                      <a:pt x="5515" y="4122"/>
                      <a:pt x="5482" y="4133"/>
                    </a:cubicBezTo>
                    <a:cubicBezTo>
                      <a:pt x="5221" y="4285"/>
                      <a:pt x="4970" y="4481"/>
                      <a:pt x="4763" y="4710"/>
                    </a:cubicBezTo>
                    <a:cubicBezTo>
                      <a:pt x="4741" y="4732"/>
                      <a:pt x="4709" y="4765"/>
                      <a:pt x="4687" y="4765"/>
                    </a:cubicBezTo>
                    <a:cubicBezTo>
                      <a:pt x="4643" y="4776"/>
                      <a:pt x="4611" y="4797"/>
                      <a:pt x="4589" y="4830"/>
                    </a:cubicBezTo>
                    <a:cubicBezTo>
                      <a:pt x="4458" y="4994"/>
                      <a:pt x="4349" y="5179"/>
                      <a:pt x="4273" y="5375"/>
                    </a:cubicBezTo>
                    <a:cubicBezTo>
                      <a:pt x="4273" y="5386"/>
                      <a:pt x="4273" y="5397"/>
                      <a:pt x="4273" y="5419"/>
                    </a:cubicBezTo>
                    <a:cubicBezTo>
                      <a:pt x="4283" y="5423"/>
                      <a:pt x="4292" y="5425"/>
                      <a:pt x="4299" y="5425"/>
                    </a:cubicBezTo>
                    <a:cubicBezTo>
                      <a:pt x="4332" y="5425"/>
                      <a:pt x="4342" y="5391"/>
                      <a:pt x="4360" y="5364"/>
                    </a:cubicBezTo>
                    <a:cubicBezTo>
                      <a:pt x="4534" y="5092"/>
                      <a:pt x="4741" y="4841"/>
                      <a:pt x="4970" y="4623"/>
                    </a:cubicBezTo>
                    <a:cubicBezTo>
                      <a:pt x="5112" y="4492"/>
                      <a:pt x="5264" y="4383"/>
                      <a:pt x="5417" y="4263"/>
                    </a:cubicBezTo>
                    <a:lnTo>
                      <a:pt x="5417" y="4263"/>
                    </a:lnTo>
                    <a:lnTo>
                      <a:pt x="5275" y="4416"/>
                    </a:lnTo>
                    <a:cubicBezTo>
                      <a:pt x="5472" y="4318"/>
                      <a:pt x="5613" y="4154"/>
                      <a:pt x="5798" y="4035"/>
                    </a:cubicBezTo>
                    <a:lnTo>
                      <a:pt x="5842" y="4144"/>
                    </a:lnTo>
                    <a:cubicBezTo>
                      <a:pt x="5907" y="4100"/>
                      <a:pt x="5875" y="4046"/>
                      <a:pt x="5886" y="4002"/>
                    </a:cubicBezTo>
                    <a:cubicBezTo>
                      <a:pt x="5907" y="3958"/>
                      <a:pt x="5940" y="3915"/>
                      <a:pt x="5962" y="3882"/>
                    </a:cubicBezTo>
                    <a:cubicBezTo>
                      <a:pt x="5929" y="3751"/>
                      <a:pt x="5875" y="3642"/>
                      <a:pt x="5798" y="3544"/>
                    </a:cubicBezTo>
                    <a:cubicBezTo>
                      <a:pt x="5766" y="3490"/>
                      <a:pt x="5711" y="3457"/>
                      <a:pt x="5646" y="3457"/>
                    </a:cubicBezTo>
                    <a:cubicBezTo>
                      <a:pt x="5613" y="3453"/>
                      <a:pt x="5581" y="3452"/>
                      <a:pt x="5548" y="3452"/>
                    </a:cubicBezTo>
                    <a:cubicBezTo>
                      <a:pt x="5385" y="3452"/>
                      <a:pt x="5225" y="3497"/>
                      <a:pt x="5079" y="3588"/>
                    </a:cubicBezTo>
                    <a:cubicBezTo>
                      <a:pt x="4839" y="3740"/>
                      <a:pt x="4621" y="3937"/>
                      <a:pt x="4436" y="4154"/>
                    </a:cubicBezTo>
                    <a:cubicBezTo>
                      <a:pt x="4404" y="4187"/>
                      <a:pt x="4382" y="4231"/>
                      <a:pt x="4360" y="4274"/>
                    </a:cubicBezTo>
                    <a:cubicBezTo>
                      <a:pt x="4360" y="4285"/>
                      <a:pt x="4371" y="4307"/>
                      <a:pt x="4371" y="4351"/>
                    </a:cubicBezTo>
                    <a:cubicBezTo>
                      <a:pt x="4404" y="4307"/>
                      <a:pt x="4425" y="4274"/>
                      <a:pt x="4447" y="4242"/>
                    </a:cubicBezTo>
                    <a:cubicBezTo>
                      <a:pt x="4458" y="4220"/>
                      <a:pt x="4480" y="4187"/>
                      <a:pt x="4502" y="4187"/>
                    </a:cubicBezTo>
                    <a:cubicBezTo>
                      <a:pt x="4578" y="4176"/>
                      <a:pt x="4600" y="4111"/>
                      <a:pt x="4643" y="4067"/>
                    </a:cubicBezTo>
                    <a:cubicBezTo>
                      <a:pt x="4730" y="3947"/>
                      <a:pt x="4829" y="3849"/>
                      <a:pt x="4959" y="3773"/>
                    </a:cubicBezTo>
                    <a:cubicBezTo>
                      <a:pt x="4981" y="3751"/>
                      <a:pt x="5003" y="3740"/>
                      <a:pt x="5025" y="3719"/>
                    </a:cubicBezTo>
                    <a:cubicBezTo>
                      <a:pt x="5145" y="3610"/>
                      <a:pt x="5286" y="3544"/>
                      <a:pt x="5450" y="3511"/>
                    </a:cubicBezTo>
                    <a:cubicBezTo>
                      <a:pt x="5493" y="3501"/>
                      <a:pt x="5537" y="3501"/>
                      <a:pt x="5591" y="3501"/>
                    </a:cubicBezTo>
                    <a:cubicBezTo>
                      <a:pt x="5700" y="3501"/>
                      <a:pt x="5788" y="3610"/>
                      <a:pt x="5766" y="3719"/>
                    </a:cubicBezTo>
                    <a:cubicBezTo>
                      <a:pt x="5711" y="3740"/>
                      <a:pt x="5646" y="3751"/>
                      <a:pt x="5581" y="3762"/>
                    </a:cubicBezTo>
                    <a:cubicBezTo>
                      <a:pt x="5472" y="3773"/>
                      <a:pt x="5352" y="3806"/>
                      <a:pt x="5254" y="3860"/>
                    </a:cubicBezTo>
                    <a:cubicBezTo>
                      <a:pt x="5003" y="3991"/>
                      <a:pt x="4774" y="4165"/>
                      <a:pt x="4589" y="4383"/>
                    </a:cubicBezTo>
                    <a:cubicBezTo>
                      <a:pt x="4447" y="4547"/>
                      <a:pt x="4316" y="4732"/>
                      <a:pt x="4186" y="4896"/>
                    </a:cubicBezTo>
                    <a:lnTo>
                      <a:pt x="4109" y="5005"/>
                    </a:lnTo>
                    <a:cubicBezTo>
                      <a:pt x="4044" y="4819"/>
                      <a:pt x="4000" y="4645"/>
                      <a:pt x="3957" y="4460"/>
                    </a:cubicBezTo>
                    <a:cubicBezTo>
                      <a:pt x="4066" y="4383"/>
                      <a:pt x="4164" y="4296"/>
                      <a:pt x="4262" y="4209"/>
                    </a:cubicBezTo>
                    <a:cubicBezTo>
                      <a:pt x="4338" y="4111"/>
                      <a:pt x="4404" y="4024"/>
                      <a:pt x="4469" y="3915"/>
                    </a:cubicBezTo>
                    <a:cubicBezTo>
                      <a:pt x="4502" y="3893"/>
                      <a:pt x="4512" y="3849"/>
                      <a:pt x="4469" y="3828"/>
                    </a:cubicBezTo>
                    <a:cubicBezTo>
                      <a:pt x="4404" y="3773"/>
                      <a:pt x="4414" y="3719"/>
                      <a:pt x="4436" y="3653"/>
                    </a:cubicBezTo>
                    <a:cubicBezTo>
                      <a:pt x="4480" y="3566"/>
                      <a:pt x="4512" y="3468"/>
                      <a:pt x="4523" y="3370"/>
                    </a:cubicBezTo>
                    <a:cubicBezTo>
                      <a:pt x="4534" y="3206"/>
                      <a:pt x="4545" y="3043"/>
                      <a:pt x="4556" y="2879"/>
                    </a:cubicBezTo>
                    <a:cubicBezTo>
                      <a:pt x="4589" y="2389"/>
                      <a:pt x="4621" y="1920"/>
                      <a:pt x="4654" y="1441"/>
                    </a:cubicBezTo>
                    <a:cubicBezTo>
                      <a:pt x="4665" y="1299"/>
                      <a:pt x="4676" y="1168"/>
                      <a:pt x="4687" y="1027"/>
                    </a:cubicBezTo>
                    <a:cubicBezTo>
                      <a:pt x="4698" y="1005"/>
                      <a:pt x="4698" y="972"/>
                      <a:pt x="4720" y="961"/>
                    </a:cubicBezTo>
                    <a:cubicBezTo>
                      <a:pt x="4774" y="929"/>
                      <a:pt x="4774" y="885"/>
                      <a:pt x="4774" y="831"/>
                    </a:cubicBezTo>
                    <a:cubicBezTo>
                      <a:pt x="4785" y="623"/>
                      <a:pt x="4774" y="427"/>
                      <a:pt x="4730" y="220"/>
                    </a:cubicBezTo>
                    <a:cubicBezTo>
                      <a:pt x="4720" y="166"/>
                      <a:pt x="4698" y="111"/>
                      <a:pt x="4676" y="57"/>
                    </a:cubicBezTo>
                    <a:cubicBezTo>
                      <a:pt x="4667" y="28"/>
                      <a:pt x="4657" y="0"/>
                      <a:pt x="4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4"/>
              <p:cNvSpPr/>
              <p:nvPr/>
            </p:nvSpPr>
            <p:spPr>
              <a:xfrm flipH="1">
                <a:off x="8179616" y="3807800"/>
                <a:ext cx="45638" cy="314136"/>
              </a:xfrm>
              <a:custGeom>
                <a:avLst/>
                <a:gdLst/>
                <a:ahLst/>
                <a:cxnLst/>
                <a:rect l="l" t="t" r="r" b="b"/>
                <a:pathLst>
                  <a:path w="274" h="1886" extrusionOk="0">
                    <a:moveTo>
                      <a:pt x="45" y="0"/>
                    </a:moveTo>
                    <a:cubicBezTo>
                      <a:pt x="1" y="284"/>
                      <a:pt x="175" y="1722"/>
                      <a:pt x="273" y="1886"/>
                    </a:cubicBez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4"/>
              <p:cNvSpPr/>
              <p:nvPr/>
            </p:nvSpPr>
            <p:spPr>
              <a:xfrm flipH="1">
                <a:off x="7478891" y="1785578"/>
                <a:ext cx="118259" cy="138246"/>
              </a:xfrm>
              <a:custGeom>
                <a:avLst/>
                <a:gdLst/>
                <a:ahLst/>
                <a:cxnLst/>
                <a:rect l="l" t="t" r="r" b="b"/>
                <a:pathLst>
                  <a:path w="710" h="830" extrusionOk="0">
                    <a:moveTo>
                      <a:pt x="183" y="1"/>
                    </a:moveTo>
                    <a:cubicBezTo>
                      <a:pt x="148" y="1"/>
                      <a:pt x="113" y="5"/>
                      <a:pt x="77" y="12"/>
                    </a:cubicBezTo>
                    <a:cubicBezTo>
                      <a:pt x="12" y="23"/>
                      <a:pt x="1" y="55"/>
                      <a:pt x="44" y="132"/>
                    </a:cubicBezTo>
                    <a:cubicBezTo>
                      <a:pt x="88" y="62"/>
                      <a:pt x="104" y="41"/>
                      <a:pt x="153" y="41"/>
                    </a:cubicBezTo>
                    <a:cubicBezTo>
                      <a:pt x="165" y="41"/>
                      <a:pt x="179" y="42"/>
                      <a:pt x="197" y="45"/>
                    </a:cubicBezTo>
                    <a:cubicBezTo>
                      <a:pt x="317" y="55"/>
                      <a:pt x="415" y="110"/>
                      <a:pt x="513" y="175"/>
                    </a:cubicBezTo>
                    <a:cubicBezTo>
                      <a:pt x="524" y="197"/>
                      <a:pt x="546" y="219"/>
                      <a:pt x="557" y="241"/>
                    </a:cubicBezTo>
                    <a:cubicBezTo>
                      <a:pt x="600" y="393"/>
                      <a:pt x="600" y="557"/>
                      <a:pt x="557" y="709"/>
                    </a:cubicBezTo>
                    <a:cubicBezTo>
                      <a:pt x="546" y="753"/>
                      <a:pt x="535" y="786"/>
                      <a:pt x="535" y="829"/>
                    </a:cubicBezTo>
                    <a:cubicBezTo>
                      <a:pt x="600" y="829"/>
                      <a:pt x="655" y="775"/>
                      <a:pt x="666" y="709"/>
                    </a:cubicBezTo>
                    <a:cubicBezTo>
                      <a:pt x="709" y="557"/>
                      <a:pt x="698" y="393"/>
                      <a:pt x="644" y="241"/>
                    </a:cubicBezTo>
                    <a:cubicBezTo>
                      <a:pt x="633" y="219"/>
                      <a:pt x="622" y="197"/>
                      <a:pt x="600" y="186"/>
                    </a:cubicBezTo>
                    <a:cubicBezTo>
                      <a:pt x="535" y="132"/>
                      <a:pt x="458" y="88"/>
                      <a:pt x="382" y="45"/>
                    </a:cubicBezTo>
                    <a:cubicBezTo>
                      <a:pt x="317" y="15"/>
                      <a:pt x="251"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4"/>
              <p:cNvSpPr/>
              <p:nvPr/>
            </p:nvSpPr>
            <p:spPr>
              <a:xfrm flipH="1">
                <a:off x="8154131" y="1631342"/>
                <a:ext cx="101936" cy="49469"/>
              </a:xfrm>
              <a:custGeom>
                <a:avLst/>
                <a:gdLst/>
                <a:ahLst/>
                <a:cxnLst/>
                <a:rect l="l" t="t" r="r" b="b"/>
                <a:pathLst>
                  <a:path w="612" h="297" extrusionOk="0">
                    <a:moveTo>
                      <a:pt x="1" y="1"/>
                    </a:moveTo>
                    <a:cubicBezTo>
                      <a:pt x="44" y="164"/>
                      <a:pt x="186" y="284"/>
                      <a:pt x="349" y="295"/>
                    </a:cubicBezTo>
                    <a:cubicBezTo>
                      <a:pt x="362" y="296"/>
                      <a:pt x="374" y="297"/>
                      <a:pt x="387" y="297"/>
                    </a:cubicBezTo>
                    <a:cubicBezTo>
                      <a:pt x="472" y="297"/>
                      <a:pt x="554" y="265"/>
                      <a:pt x="611" y="208"/>
                    </a:cubicBezTo>
                    <a:cubicBezTo>
                      <a:pt x="535" y="208"/>
                      <a:pt x="469" y="229"/>
                      <a:pt x="393" y="240"/>
                    </a:cubicBezTo>
                    <a:cubicBezTo>
                      <a:pt x="306" y="240"/>
                      <a:pt x="230" y="219"/>
                      <a:pt x="164" y="164"/>
                    </a:cubicBezTo>
                    <a:cubicBezTo>
                      <a:pt x="110" y="110"/>
                      <a:pt x="55" y="5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4"/>
              <p:cNvSpPr/>
              <p:nvPr/>
            </p:nvSpPr>
            <p:spPr>
              <a:xfrm flipH="1">
                <a:off x="7954591" y="2754466"/>
                <a:ext cx="112596" cy="15157"/>
              </a:xfrm>
              <a:custGeom>
                <a:avLst/>
                <a:gdLst/>
                <a:ahLst/>
                <a:cxnLst/>
                <a:rect l="l" t="t" r="r" b="b"/>
                <a:pathLst>
                  <a:path w="676" h="91" extrusionOk="0">
                    <a:moveTo>
                      <a:pt x="567" y="1"/>
                    </a:moveTo>
                    <a:cubicBezTo>
                      <a:pt x="375" y="1"/>
                      <a:pt x="184" y="27"/>
                      <a:pt x="0" y="91"/>
                    </a:cubicBezTo>
                    <a:lnTo>
                      <a:pt x="676" y="4"/>
                    </a:lnTo>
                    <a:cubicBezTo>
                      <a:pt x="640" y="2"/>
                      <a:pt x="603"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4"/>
              <p:cNvSpPr/>
              <p:nvPr/>
            </p:nvSpPr>
            <p:spPr>
              <a:xfrm flipH="1">
                <a:off x="7693090" y="2918362"/>
                <a:ext cx="31147" cy="41974"/>
              </a:xfrm>
              <a:custGeom>
                <a:avLst/>
                <a:gdLst/>
                <a:ahLst/>
                <a:cxnLst/>
                <a:rect l="l" t="t" r="r" b="b"/>
                <a:pathLst>
                  <a:path w="187" h="252" extrusionOk="0">
                    <a:moveTo>
                      <a:pt x="186" y="0"/>
                    </a:moveTo>
                    <a:lnTo>
                      <a:pt x="186" y="0"/>
                    </a:lnTo>
                    <a:cubicBezTo>
                      <a:pt x="99" y="66"/>
                      <a:pt x="34" y="153"/>
                      <a:pt x="1" y="251"/>
                    </a:cubicBezTo>
                    <a:cubicBezTo>
                      <a:pt x="88" y="186"/>
                      <a:pt x="153" y="98"/>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4"/>
              <p:cNvSpPr/>
              <p:nvPr/>
            </p:nvSpPr>
            <p:spPr>
              <a:xfrm flipH="1">
                <a:off x="8126982" y="1551559"/>
                <a:ext cx="29148" cy="15490"/>
              </a:xfrm>
              <a:custGeom>
                <a:avLst/>
                <a:gdLst/>
                <a:ahLst/>
                <a:cxnLst/>
                <a:rect l="l" t="t" r="r" b="b"/>
                <a:pathLst>
                  <a:path w="175" h="93" extrusionOk="0">
                    <a:moveTo>
                      <a:pt x="174" y="0"/>
                    </a:moveTo>
                    <a:lnTo>
                      <a:pt x="0" y="44"/>
                    </a:lnTo>
                    <a:cubicBezTo>
                      <a:pt x="37" y="76"/>
                      <a:pt x="67" y="93"/>
                      <a:pt x="91" y="93"/>
                    </a:cubicBezTo>
                    <a:cubicBezTo>
                      <a:pt x="124" y="93"/>
                      <a:pt x="149" y="63"/>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4"/>
              <p:cNvSpPr/>
              <p:nvPr/>
            </p:nvSpPr>
            <p:spPr>
              <a:xfrm flipH="1">
                <a:off x="7724070" y="2898375"/>
                <a:ext cx="16490" cy="21986"/>
              </a:xfrm>
              <a:custGeom>
                <a:avLst/>
                <a:gdLst/>
                <a:ahLst/>
                <a:cxnLst/>
                <a:rect l="l" t="t" r="r" b="b"/>
                <a:pathLst>
                  <a:path w="99" h="132" extrusionOk="0">
                    <a:moveTo>
                      <a:pt x="88" y="1"/>
                    </a:moveTo>
                    <a:cubicBezTo>
                      <a:pt x="44" y="33"/>
                      <a:pt x="23" y="77"/>
                      <a:pt x="1" y="131"/>
                    </a:cubicBezTo>
                    <a:lnTo>
                      <a:pt x="99" y="22"/>
                    </a:lnTo>
                    <a:lnTo>
                      <a:pt x="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4"/>
              <p:cNvSpPr/>
              <p:nvPr/>
            </p:nvSpPr>
            <p:spPr>
              <a:xfrm flipH="1">
                <a:off x="7740393" y="2920194"/>
                <a:ext cx="10993" cy="14657"/>
              </a:xfrm>
              <a:custGeom>
                <a:avLst/>
                <a:gdLst/>
                <a:ahLst/>
                <a:cxnLst/>
                <a:rect l="l" t="t" r="r" b="b"/>
                <a:pathLst>
                  <a:path w="66" h="88" extrusionOk="0">
                    <a:moveTo>
                      <a:pt x="66" y="0"/>
                    </a:moveTo>
                    <a:lnTo>
                      <a:pt x="66" y="0"/>
                    </a:lnTo>
                    <a:cubicBezTo>
                      <a:pt x="33" y="22"/>
                      <a:pt x="0" y="44"/>
                      <a:pt x="0" y="77"/>
                    </a:cubicBezTo>
                    <a:lnTo>
                      <a:pt x="22" y="87"/>
                    </a:lnTo>
                    <a:lnTo>
                      <a:pt x="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4"/>
              <p:cNvSpPr/>
              <p:nvPr/>
            </p:nvSpPr>
            <p:spPr>
              <a:xfrm flipH="1">
                <a:off x="8110659" y="2778617"/>
                <a:ext cx="12825" cy="5497"/>
              </a:xfrm>
              <a:custGeom>
                <a:avLst/>
                <a:gdLst/>
                <a:ahLst/>
                <a:cxnLst/>
                <a:rect l="l" t="t" r="r" b="b"/>
                <a:pathLst>
                  <a:path w="77" h="33" extrusionOk="0">
                    <a:moveTo>
                      <a:pt x="77" y="0"/>
                    </a:moveTo>
                    <a:lnTo>
                      <a:pt x="11" y="22"/>
                    </a:lnTo>
                    <a:cubicBezTo>
                      <a:pt x="0" y="22"/>
                      <a:pt x="0" y="33"/>
                      <a:pt x="0" y="33"/>
                    </a:cubicBezTo>
                    <a:lnTo>
                      <a:pt x="77" y="11"/>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1" name="Google Shape;6371;p34"/>
            <p:cNvSpPr/>
            <p:nvPr/>
          </p:nvSpPr>
          <p:spPr>
            <a:xfrm rot="4685152">
              <a:off x="8155245" y="4105512"/>
              <a:ext cx="131283" cy="506641"/>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2" name="Google Shape;6372;p34"/>
          <p:cNvGrpSpPr/>
          <p:nvPr/>
        </p:nvGrpSpPr>
        <p:grpSpPr>
          <a:xfrm>
            <a:off x="4819310" y="507014"/>
            <a:ext cx="1958590" cy="4129482"/>
            <a:chOff x="5017235" y="540227"/>
            <a:chExt cx="1958590" cy="4129482"/>
          </a:xfrm>
        </p:grpSpPr>
        <p:sp>
          <p:nvSpPr>
            <p:cNvPr id="6373" name="Google Shape;6373;p34"/>
            <p:cNvSpPr/>
            <p:nvPr/>
          </p:nvSpPr>
          <p:spPr>
            <a:xfrm>
              <a:off x="5072267" y="540588"/>
              <a:ext cx="1903558" cy="4058819"/>
            </a:xfrm>
            <a:custGeom>
              <a:avLst/>
              <a:gdLst/>
              <a:ahLst/>
              <a:cxnLst/>
              <a:rect l="l" t="t" r="r" b="b"/>
              <a:pathLst>
                <a:path w="10550" h="22495" extrusionOk="0">
                  <a:moveTo>
                    <a:pt x="8275" y="3183"/>
                  </a:moveTo>
                  <a:cubicBezTo>
                    <a:pt x="8273" y="3183"/>
                    <a:pt x="8272" y="3183"/>
                    <a:pt x="8272" y="3183"/>
                  </a:cubicBezTo>
                  <a:cubicBezTo>
                    <a:pt x="8272" y="3183"/>
                    <a:pt x="8273" y="3185"/>
                    <a:pt x="8274" y="3189"/>
                  </a:cubicBezTo>
                  <a:lnTo>
                    <a:pt x="8274" y="3189"/>
                  </a:lnTo>
                  <a:cubicBezTo>
                    <a:pt x="8284" y="3183"/>
                    <a:pt x="8279" y="3183"/>
                    <a:pt x="8275" y="3183"/>
                  </a:cubicBezTo>
                  <a:close/>
                  <a:moveTo>
                    <a:pt x="8414" y="1"/>
                  </a:moveTo>
                  <a:cubicBezTo>
                    <a:pt x="8152" y="88"/>
                    <a:pt x="7945" y="295"/>
                    <a:pt x="7869" y="567"/>
                  </a:cubicBezTo>
                  <a:cubicBezTo>
                    <a:pt x="7749" y="1025"/>
                    <a:pt x="8566" y="1810"/>
                    <a:pt x="8784" y="2311"/>
                  </a:cubicBezTo>
                  <a:cubicBezTo>
                    <a:pt x="9024" y="2910"/>
                    <a:pt x="9024" y="3564"/>
                    <a:pt x="8784" y="4164"/>
                  </a:cubicBezTo>
                  <a:cubicBezTo>
                    <a:pt x="8585" y="4625"/>
                    <a:pt x="7777" y="4891"/>
                    <a:pt x="7509" y="4968"/>
                  </a:cubicBezTo>
                  <a:lnTo>
                    <a:pt x="7509" y="4968"/>
                  </a:lnTo>
                  <a:cubicBezTo>
                    <a:pt x="7598" y="4928"/>
                    <a:pt x="7767" y="4819"/>
                    <a:pt x="8065" y="4534"/>
                  </a:cubicBezTo>
                  <a:cubicBezTo>
                    <a:pt x="8553" y="4067"/>
                    <a:pt x="8300" y="3265"/>
                    <a:pt x="8274" y="3189"/>
                  </a:cubicBezTo>
                  <a:lnTo>
                    <a:pt x="8274" y="3189"/>
                  </a:lnTo>
                  <a:cubicBezTo>
                    <a:pt x="8250" y="3201"/>
                    <a:pt x="8135" y="3240"/>
                    <a:pt x="7695" y="3357"/>
                  </a:cubicBezTo>
                  <a:cubicBezTo>
                    <a:pt x="7570" y="3390"/>
                    <a:pt x="7469" y="3404"/>
                    <a:pt x="7383" y="3404"/>
                  </a:cubicBezTo>
                  <a:cubicBezTo>
                    <a:pt x="7029" y="3404"/>
                    <a:pt x="6916" y="3182"/>
                    <a:pt x="6413" y="3182"/>
                  </a:cubicBezTo>
                  <a:cubicBezTo>
                    <a:pt x="6350" y="3182"/>
                    <a:pt x="6279" y="3186"/>
                    <a:pt x="6201" y="3194"/>
                  </a:cubicBezTo>
                  <a:cubicBezTo>
                    <a:pt x="5351" y="3281"/>
                    <a:pt x="5330" y="3150"/>
                    <a:pt x="4643" y="3859"/>
                  </a:cubicBezTo>
                  <a:cubicBezTo>
                    <a:pt x="3967" y="4578"/>
                    <a:pt x="4981" y="5199"/>
                    <a:pt x="4774" y="5537"/>
                  </a:cubicBezTo>
                  <a:cubicBezTo>
                    <a:pt x="4597" y="5825"/>
                    <a:pt x="4039" y="5939"/>
                    <a:pt x="3331" y="5939"/>
                  </a:cubicBezTo>
                  <a:cubicBezTo>
                    <a:pt x="3209" y="5939"/>
                    <a:pt x="3083" y="5936"/>
                    <a:pt x="2954" y="5929"/>
                  </a:cubicBezTo>
                  <a:cubicBezTo>
                    <a:pt x="2060" y="5886"/>
                    <a:pt x="1275" y="4654"/>
                    <a:pt x="731" y="4534"/>
                  </a:cubicBezTo>
                  <a:cubicBezTo>
                    <a:pt x="671" y="4516"/>
                    <a:pt x="611" y="4507"/>
                    <a:pt x="552" y="4507"/>
                  </a:cubicBezTo>
                  <a:cubicBezTo>
                    <a:pt x="327" y="4507"/>
                    <a:pt x="113" y="4632"/>
                    <a:pt x="0" y="4839"/>
                  </a:cubicBezTo>
                  <a:cubicBezTo>
                    <a:pt x="186" y="5046"/>
                    <a:pt x="393" y="5221"/>
                    <a:pt x="622" y="5384"/>
                  </a:cubicBezTo>
                  <a:cubicBezTo>
                    <a:pt x="949" y="5602"/>
                    <a:pt x="1014" y="6954"/>
                    <a:pt x="1592" y="7379"/>
                  </a:cubicBezTo>
                  <a:cubicBezTo>
                    <a:pt x="1875" y="7583"/>
                    <a:pt x="2201" y="7636"/>
                    <a:pt x="2463" y="7636"/>
                  </a:cubicBezTo>
                  <a:cubicBezTo>
                    <a:pt x="2746" y="7636"/>
                    <a:pt x="2954" y="7575"/>
                    <a:pt x="2954" y="7575"/>
                  </a:cubicBezTo>
                  <a:lnTo>
                    <a:pt x="2954" y="7575"/>
                  </a:lnTo>
                  <a:cubicBezTo>
                    <a:pt x="2954" y="7575"/>
                    <a:pt x="2692" y="8621"/>
                    <a:pt x="2551" y="9384"/>
                  </a:cubicBezTo>
                  <a:cubicBezTo>
                    <a:pt x="2398" y="10147"/>
                    <a:pt x="1744" y="12065"/>
                    <a:pt x="1733" y="14768"/>
                  </a:cubicBezTo>
                  <a:cubicBezTo>
                    <a:pt x="1711" y="17459"/>
                    <a:pt x="3270" y="19181"/>
                    <a:pt x="3760" y="20228"/>
                  </a:cubicBezTo>
                  <a:cubicBezTo>
                    <a:pt x="4240" y="21274"/>
                    <a:pt x="3553" y="21056"/>
                    <a:pt x="3226" y="21546"/>
                  </a:cubicBezTo>
                  <a:cubicBezTo>
                    <a:pt x="2910" y="22026"/>
                    <a:pt x="3303" y="22494"/>
                    <a:pt x="3303" y="22494"/>
                  </a:cubicBezTo>
                  <a:cubicBezTo>
                    <a:pt x="3303" y="22494"/>
                    <a:pt x="4349" y="22211"/>
                    <a:pt x="4807" y="21503"/>
                  </a:cubicBezTo>
                  <a:cubicBezTo>
                    <a:pt x="5253" y="20805"/>
                    <a:pt x="4556" y="19901"/>
                    <a:pt x="3967" y="18353"/>
                  </a:cubicBezTo>
                  <a:cubicBezTo>
                    <a:pt x="3390" y="16816"/>
                    <a:pt x="3390" y="16097"/>
                    <a:pt x="3597" y="14506"/>
                  </a:cubicBezTo>
                  <a:cubicBezTo>
                    <a:pt x="3745" y="13357"/>
                    <a:pt x="3619" y="11171"/>
                    <a:pt x="3512" y="10171"/>
                  </a:cubicBezTo>
                  <a:lnTo>
                    <a:pt x="3512" y="10171"/>
                  </a:lnTo>
                  <a:cubicBezTo>
                    <a:pt x="3804" y="11078"/>
                    <a:pt x="4622" y="12858"/>
                    <a:pt x="4752" y="13482"/>
                  </a:cubicBezTo>
                  <a:cubicBezTo>
                    <a:pt x="4905" y="14266"/>
                    <a:pt x="4381" y="15563"/>
                    <a:pt x="4185" y="16108"/>
                  </a:cubicBezTo>
                  <a:cubicBezTo>
                    <a:pt x="4019" y="16537"/>
                    <a:pt x="4211" y="16579"/>
                    <a:pt x="4293" y="16579"/>
                  </a:cubicBezTo>
                  <a:cubicBezTo>
                    <a:pt x="4313" y="16579"/>
                    <a:pt x="4327" y="16577"/>
                    <a:pt x="4327" y="16577"/>
                  </a:cubicBezTo>
                  <a:cubicBezTo>
                    <a:pt x="4327" y="16577"/>
                    <a:pt x="5351" y="15639"/>
                    <a:pt x="5646" y="14408"/>
                  </a:cubicBezTo>
                  <a:cubicBezTo>
                    <a:pt x="5940" y="13187"/>
                    <a:pt x="5471" y="12141"/>
                    <a:pt x="5471" y="11749"/>
                  </a:cubicBezTo>
                  <a:cubicBezTo>
                    <a:pt x="5471" y="11346"/>
                    <a:pt x="5820" y="11716"/>
                    <a:pt x="6692" y="10942"/>
                  </a:cubicBezTo>
                  <a:cubicBezTo>
                    <a:pt x="7575" y="10158"/>
                    <a:pt x="7324" y="9874"/>
                    <a:pt x="7695" y="9253"/>
                  </a:cubicBezTo>
                  <a:cubicBezTo>
                    <a:pt x="8065" y="8643"/>
                    <a:pt x="8436" y="8338"/>
                    <a:pt x="9482" y="7226"/>
                  </a:cubicBezTo>
                  <a:cubicBezTo>
                    <a:pt x="10517" y="6104"/>
                    <a:pt x="10310" y="6114"/>
                    <a:pt x="10430" y="4262"/>
                  </a:cubicBezTo>
                  <a:cubicBezTo>
                    <a:pt x="10550" y="2398"/>
                    <a:pt x="8414" y="1"/>
                    <a:pt x="8414" y="1"/>
                  </a:cubicBezTo>
                  <a:close/>
                </a:path>
              </a:pathLst>
            </a:custGeom>
            <a:solidFill>
              <a:srgbClr val="FCC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4" name="Google Shape;6374;p34"/>
            <p:cNvGrpSpPr/>
            <p:nvPr/>
          </p:nvGrpSpPr>
          <p:grpSpPr>
            <a:xfrm>
              <a:off x="5017235" y="540227"/>
              <a:ext cx="1878122" cy="4129482"/>
              <a:chOff x="5017235" y="540227"/>
              <a:chExt cx="1878122" cy="4129482"/>
            </a:xfrm>
          </p:grpSpPr>
          <p:sp>
            <p:nvSpPr>
              <p:cNvPr id="6375" name="Google Shape;6375;p34"/>
              <p:cNvSpPr/>
              <p:nvPr/>
            </p:nvSpPr>
            <p:spPr>
              <a:xfrm>
                <a:off x="5457674" y="1902676"/>
                <a:ext cx="912628" cy="2701075"/>
              </a:xfrm>
              <a:custGeom>
                <a:avLst/>
                <a:gdLst/>
                <a:ahLst/>
                <a:cxnLst/>
                <a:rect l="l" t="t" r="r" b="b"/>
                <a:pathLst>
                  <a:path w="5058" h="14970" extrusionOk="0">
                    <a:moveTo>
                      <a:pt x="1036" y="3197"/>
                    </a:moveTo>
                    <a:lnTo>
                      <a:pt x="1036" y="3197"/>
                    </a:lnTo>
                    <a:cubicBezTo>
                      <a:pt x="1090" y="3252"/>
                      <a:pt x="1145" y="3306"/>
                      <a:pt x="1112" y="3393"/>
                    </a:cubicBezTo>
                    <a:cubicBezTo>
                      <a:pt x="1090" y="3328"/>
                      <a:pt x="1058" y="3263"/>
                      <a:pt x="1036" y="3197"/>
                    </a:cubicBezTo>
                    <a:close/>
                    <a:moveTo>
                      <a:pt x="2987" y="5834"/>
                    </a:moveTo>
                    <a:cubicBezTo>
                      <a:pt x="2987" y="5943"/>
                      <a:pt x="2976" y="6052"/>
                      <a:pt x="2943" y="6161"/>
                    </a:cubicBezTo>
                    <a:cubicBezTo>
                      <a:pt x="2932" y="6216"/>
                      <a:pt x="2888" y="6260"/>
                      <a:pt x="2910" y="6336"/>
                    </a:cubicBezTo>
                    <a:cubicBezTo>
                      <a:pt x="2921" y="6358"/>
                      <a:pt x="2878" y="6390"/>
                      <a:pt x="2856" y="6423"/>
                    </a:cubicBezTo>
                    <a:lnTo>
                      <a:pt x="2823" y="6412"/>
                    </a:lnTo>
                    <a:cubicBezTo>
                      <a:pt x="2845" y="6325"/>
                      <a:pt x="2867" y="6227"/>
                      <a:pt x="2888" y="6129"/>
                    </a:cubicBezTo>
                    <a:cubicBezTo>
                      <a:pt x="2921" y="6031"/>
                      <a:pt x="2888" y="5922"/>
                      <a:pt x="2987" y="5834"/>
                    </a:cubicBezTo>
                    <a:close/>
                    <a:moveTo>
                      <a:pt x="88" y="6227"/>
                    </a:moveTo>
                    <a:lnTo>
                      <a:pt x="88" y="6576"/>
                    </a:lnTo>
                    <a:lnTo>
                      <a:pt x="77" y="6576"/>
                    </a:lnTo>
                    <a:lnTo>
                      <a:pt x="77" y="6227"/>
                    </a:lnTo>
                    <a:close/>
                    <a:moveTo>
                      <a:pt x="2344" y="7480"/>
                    </a:moveTo>
                    <a:lnTo>
                      <a:pt x="2376" y="7535"/>
                    </a:lnTo>
                    <a:cubicBezTo>
                      <a:pt x="2365" y="7545"/>
                      <a:pt x="2354" y="7556"/>
                      <a:pt x="2333" y="7556"/>
                    </a:cubicBezTo>
                    <a:cubicBezTo>
                      <a:pt x="2333" y="7556"/>
                      <a:pt x="2311" y="7535"/>
                      <a:pt x="2311" y="7535"/>
                    </a:cubicBezTo>
                    <a:cubicBezTo>
                      <a:pt x="2322" y="7524"/>
                      <a:pt x="2333" y="7502"/>
                      <a:pt x="2344" y="7480"/>
                    </a:cubicBezTo>
                    <a:close/>
                    <a:moveTo>
                      <a:pt x="1897" y="5333"/>
                    </a:moveTo>
                    <a:cubicBezTo>
                      <a:pt x="1919" y="5366"/>
                      <a:pt x="1940" y="5409"/>
                      <a:pt x="1940" y="5453"/>
                    </a:cubicBezTo>
                    <a:cubicBezTo>
                      <a:pt x="2038" y="5671"/>
                      <a:pt x="2136" y="5900"/>
                      <a:pt x="2235" y="6129"/>
                    </a:cubicBezTo>
                    <a:cubicBezTo>
                      <a:pt x="2245" y="6194"/>
                      <a:pt x="2256" y="6249"/>
                      <a:pt x="2256" y="6303"/>
                    </a:cubicBezTo>
                    <a:cubicBezTo>
                      <a:pt x="2267" y="6401"/>
                      <a:pt x="2289" y="6488"/>
                      <a:pt x="2344" y="6565"/>
                    </a:cubicBezTo>
                    <a:cubicBezTo>
                      <a:pt x="2354" y="6608"/>
                      <a:pt x="2365" y="6652"/>
                      <a:pt x="2354" y="6685"/>
                    </a:cubicBezTo>
                    <a:cubicBezTo>
                      <a:pt x="2344" y="6913"/>
                      <a:pt x="2300" y="7120"/>
                      <a:pt x="2224" y="7328"/>
                    </a:cubicBezTo>
                    <a:cubicBezTo>
                      <a:pt x="2071" y="7665"/>
                      <a:pt x="1908" y="7981"/>
                      <a:pt x="1722" y="8341"/>
                    </a:cubicBezTo>
                    <a:cubicBezTo>
                      <a:pt x="1711" y="8319"/>
                      <a:pt x="1701" y="8287"/>
                      <a:pt x="1701" y="8265"/>
                    </a:cubicBezTo>
                    <a:cubicBezTo>
                      <a:pt x="1701" y="8058"/>
                      <a:pt x="1690" y="7840"/>
                      <a:pt x="1701" y="7633"/>
                    </a:cubicBezTo>
                    <a:cubicBezTo>
                      <a:pt x="1711" y="7360"/>
                      <a:pt x="1744" y="7088"/>
                      <a:pt x="1766" y="6815"/>
                    </a:cubicBezTo>
                    <a:cubicBezTo>
                      <a:pt x="1788" y="6456"/>
                      <a:pt x="1810" y="6096"/>
                      <a:pt x="1831" y="5726"/>
                    </a:cubicBezTo>
                    <a:cubicBezTo>
                      <a:pt x="1842" y="5595"/>
                      <a:pt x="1853" y="5464"/>
                      <a:pt x="1864" y="5333"/>
                    </a:cubicBezTo>
                    <a:close/>
                    <a:moveTo>
                      <a:pt x="2965" y="6576"/>
                    </a:moveTo>
                    <a:cubicBezTo>
                      <a:pt x="2954" y="6804"/>
                      <a:pt x="2987" y="7022"/>
                      <a:pt x="2899" y="7229"/>
                    </a:cubicBezTo>
                    <a:cubicBezTo>
                      <a:pt x="2812" y="7469"/>
                      <a:pt x="2703" y="7709"/>
                      <a:pt x="2583" y="7938"/>
                    </a:cubicBezTo>
                    <a:cubicBezTo>
                      <a:pt x="2507" y="8058"/>
                      <a:pt x="2420" y="8167"/>
                      <a:pt x="2344" y="8287"/>
                    </a:cubicBezTo>
                    <a:cubicBezTo>
                      <a:pt x="2300" y="8330"/>
                      <a:pt x="2267" y="8396"/>
                      <a:pt x="2267" y="8461"/>
                    </a:cubicBezTo>
                    <a:cubicBezTo>
                      <a:pt x="2267" y="8494"/>
                      <a:pt x="2256" y="8526"/>
                      <a:pt x="2235" y="8548"/>
                    </a:cubicBezTo>
                    <a:cubicBezTo>
                      <a:pt x="2115" y="8679"/>
                      <a:pt x="2006" y="8810"/>
                      <a:pt x="1864" y="8930"/>
                    </a:cubicBezTo>
                    <a:cubicBezTo>
                      <a:pt x="1810" y="8973"/>
                      <a:pt x="1755" y="8995"/>
                      <a:pt x="1690" y="8995"/>
                    </a:cubicBezTo>
                    <a:cubicBezTo>
                      <a:pt x="1635" y="8995"/>
                      <a:pt x="1602" y="8951"/>
                      <a:pt x="1624" y="8897"/>
                    </a:cubicBezTo>
                    <a:cubicBezTo>
                      <a:pt x="1657" y="8810"/>
                      <a:pt x="1690" y="8701"/>
                      <a:pt x="1722" y="8624"/>
                    </a:cubicBezTo>
                    <a:cubicBezTo>
                      <a:pt x="1755" y="8548"/>
                      <a:pt x="1799" y="8483"/>
                      <a:pt x="1831" y="8406"/>
                    </a:cubicBezTo>
                    <a:cubicBezTo>
                      <a:pt x="1951" y="8188"/>
                      <a:pt x="2060" y="7960"/>
                      <a:pt x="2180" y="7742"/>
                    </a:cubicBezTo>
                    <a:cubicBezTo>
                      <a:pt x="2231" y="7665"/>
                      <a:pt x="2308" y="7622"/>
                      <a:pt x="2386" y="7622"/>
                    </a:cubicBezTo>
                    <a:cubicBezTo>
                      <a:pt x="2409" y="7622"/>
                      <a:pt x="2431" y="7625"/>
                      <a:pt x="2453" y="7633"/>
                    </a:cubicBezTo>
                    <a:cubicBezTo>
                      <a:pt x="2487" y="7642"/>
                      <a:pt x="2521" y="7648"/>
                      <a:pt x="2554" y="7648"/>
                    </a:cubicBezTo>
                    <a:cubicBezTo>
                      <a:pt x="2595" y="7648"/>
                      <a:pt x="2635" y="7640"/>
                      <a:pt x="2671" y="7622"/>
                    </a:cubicBezTo>
                    <a:lnTo>
                      <a:pt x="2551" y="7415"/>
                    </a:lnTo>
                    <a:lnTo>
                      <a:pt x="2398" y="7371"/>
                    </a:lnTo>
                    <a:cubicBezTo>
                      <a:pt x="2398" y="7306"/>
                      <a:pt x="2409" y="7251"/>
                      <a:pt x="2420" y="7197"/>
                    </a:cubicBezTo>
                    <a:cubicBezTo>
                      <a:pt x="2485" y="7175"/>
                      <a:pt x="2518" y="7164"/>
                      <a:pt x="2568" y="7164"/>
                    </a:cubicBezTo>
                    <a:cubicBezTo>
                      <a:pt x="2619" y="7164"/>
                      <a:pt x="2687" y="7175"/>
                      <a:pt x="2823" y="7197"/>
                    </a:cubicBezTo>
                    <a:cubicBezTo>
                      <a:pt x="2790" y="7120"/>
                      <a:pt x="2758" y="7110"/>
                      <a:pt x="2660" y="7099"/>
                    </a:cubicBezTo>
                    <a:lnTo>
                      <a:pt x="2420" y="7099"/>
                    </a:lnTo>
                    <a:cubicBezTo>
                      <a:pt x="2482" y="7043"/>
                      <a:pt x="2562" y="7014"/>
                      <a:pt x="2642" y="7014"/>
                    </a:cubicBezTo>
                    <a:cubicBezTo>
                      <a:pt x="2689" y="7014"/>
                      <a:pt x="2736" y="7024"/>
                      <a:pt x="2779" y="7044"/>
                    </a:cubicBezTo>
                    <a:cubicBezTo>
                      <a:pt x="2769" y="6957"/>
                      <a:pt x="2692" y="6979"/>
                      <a:pt x="2638" y="6935"/>
                    </a:cubicBezTo>
                    <a:lnTo>
                      <a:pt x="2856" y="6881"/>
                    </a:lnTo>
                    <a:cubicBezTo>
                      <a:pt x="2807" y="6856"/>
                      <a:pt x="2762" y="6848"/>
                      <a:pt x="2718" y="6848"/>
                    </a:cubicBezTo>
                    <a:cubicBezTo>
                      <a:pt x="2626" y="6848"/>
                      <a:pt x="2542" y="6888"/>
                      <a:pt x="2453" y="6903"/>
                    </a:cubicBezTo>
                    <a:cubicBezTo>
                      <a:pt x="2431" y="6815"/>
                      <a:pt x="2442" y="6717"/>
                      <a:pt x="2474" y="6641"/>
                    </a:cubicBezTo>
                    <a:lnTo>
                      <a:pt x="2965" y="6576"/>
                    </a:lnTo>
                    <a:close/>
                    <a:moveTo>
                      <a:pt x="2507" y="12264"/>
                    </a:moveTo>
                    <a:cubicBezTo>
                      <a:pt x="2605" y="12526"/>
                      <a:pt x="2681" y="12809"/>
                      <a:pt x="2747" y="13082"/>
                    </a:cubicBezTo>
                    <a:lnTo>
                      <a:pt x="2322" y="13016"/>
                    </a:lnTo>
                    <a:lnTo>
                      <a:pt x="2180" y="12515"/>
                    </a:lnTo>
                    <a:lnTo>
                      <a:pt x="2507" y="12264"/>
                    </a:lnTo>
                    <a:close/>
                    <a:moveTo>
                      <a:pt x="2431" y="13093"/>
                    </a:moveTo>
                    <a:cubicBezTo>
                      <a:pt x="2507" y="13104"/>
                      <a:pt x="2583" y="13114"/>
                      <a:pt x="2660" y="13125"/>
                    </a:cubicBezTo>
                    <a:lnTo>
                      <a:pt x="2660" y="13158"/>
                    </a:lnTo>
                    <a:cubicBezTo>
                      <a:pt x="2583" y="13169"/>
                      <a:pt x="2507" y="13180"/>
                      <a:pt x="2442" y="13191"/>
                    </a:cubicBezTo>
                    <a:cubicBezTo>
                      <a:pt x="2409" y="13191"/>
                      <a:pt x="2365" y="13169"/>
                      <a:pt x="2365" y="13147"/>
                    </a:cubicBezTo>
                    <a:cubicBezTo>
                      <a:pt x="2354" y="13093"/>
                      <a:pt x="2398" y="13093"/>
                      <a:pt x="2431" y="13093"/>
                    </a:cubicBezTo>
                    <a:close/>
                    <a:moveTo>
                      <a:pt x="2540" y="13267"/>
                    </a:moveTo>
                    <a:cubicBezTo>
                      <a:pt x="2714" y="13278"/>
                      <a:pt x="2812" y="13300"/>
                      <a:pt x="2856" y="13529"/>
                    </a:cubicBezTo>
                    <a:cubicBezTo>
                      <a:pt x="2888" y="13768"/>
                      <a:pt x="2899" y="13757"/>
                      <a:pt x="2714" y="13910"/>
                    </a:cubicBezTo>
                    <a:cubicBezTo>
                      <a:pt x="2692" y="13921"/>
                      <a:pt x="2671" y="13943"/>
                      <a:pt x="2649" y="13954"/>
                    </a:cubicBezTo>
                    <a:cubicBezTo>
                      <a:pt x="2629" y="13980"/>
                      <a:pt x="2597" y="13994"/>
                      <a:pt x="2563" y="13994"/>
                    </a:cubicBezTo>
                    <a:cubicBezTo>
                      <a:pt x="2541" y="13994"/>
                      <a:pt x="2518" y="13988"/>
                      <a:pt x="2496" y="13975"/>
                    </a:cubicBezTo>
                    <a:cubicBezTo>
                      <a:pt x="2409" y="13932"/>
                      <a:pt x="2311" y="13888"/>
                      <a:pt x="2202" y="13845"/>
                    </a:cubicBezTo>
                    <a:lnTo>
                      <a:pt x="2278" y="13638"/>
                    </a:lnTo>
                    <a:cubicBezTo>
                      <a:pt x="2327" y="13643"/>
                      <a:pt x="2374" y="13646"/>
                      <a:pt x="2418" y="13646"/>
                    </a:cubicBezTo>
                    <a:cubicBezTo>
                      <a:pt x="2463" y="13646"/>
                      <a:pt x="2507" y="13643"/>
                      <a:pt x="2551" y="13638"/>
                    </a:cubicBezTo>
                    <a:cubicBezTo>
                      <a:pt x="2559" y="13636"/>
                      <a:pt x="2566" y="13635"/>
                      <a:pt x="2573" y="13635"/>
                    </a:cubicBezTo>
                    <a:cubicBezTo>
                      <a:pt x="2674" y="13635"/>
                      <a:pt x="2700" y="13768"/>
                      <a:pt x="2801" y="13768"/>
                    </a:cubicBezTo>
                    <a:cubicBezTo>
                      <a:pt x="2812" y="13703"/>
                      <a:pt x="2779" y="13638"/>
                      <a:pt x="2725" y="13616"/>
                    </a:cubicBezTo>
                    <a:cubicBezTo>
                      <a:pt x="2649" y="13583"/>
                      <a:pt x="2572" y="13550"/>
                      <a:pt x="2496" y="13529"/>
                    </a:cubicBezTo>
                    <a:cubicBezTo>
                      <a:pt x="2420" y="13518"/>
                      <a:pt x="2376" y="13441"/>
                      <a:pt x="2398" y="13365"/>
                    </a:cubicBezTo>
                    <a:cubicBezTo>
                      <a:pt x="2409" y="13300"/>
                      <a:pt x="2453" y="13267"/>
                      <a:pt x="2540" y="13267"/>
                    </a:cubicBezTo>
                    <a:close/>
                    <a:moveTo>
                      <a:pt x="2244" y="13960"/>
                    </a:moveTo>
                    <a:cubicBezTo>
                      <a:pt x="2335" y="13960"/>
                      <a:pt x="2428" y="13999"/>
                      <a:pt x="2496" y="14073"/>
                    </a:cubicBezTo>
                    <a:cubicBezTo>
                      <a:pt x="2387" y="14215"/>
                      <a:pt x="2278" y="14346"/>
                      <a:pt x="2180" y="14488"/>
                    </a:cubicBezTo>
                    <a:cubicBezTo>
                      <a:pt x="2104" y="14597"/>
                      <a:pt x="2017" y="14673"/>
                      <a:pt x="1908" y="14727"/>
                    </a:cubicBezTo>
                    <a:cubicBezTo>
                      <a:pt x="1886" y="14738"/>
                      <a:pt x="1875" y="14738"/>
                      <a:pt x="1853" y="14749"/>
                    </a:cubicBezTo>
                    <a:cubicBezTo>
                      <a:pt x="1679" y="14760"/>
                      <a:pt x="1504" y="14793"/>
                      <a:pt x="1330" y="14836"/>
                    </a:cubicBezTo>
                    <a:cubicBezTo>
                      <a:pt x="1324" y="14838"/>
                      <a:pt x="1318" y="14838"/>
                      <a:pt x="1312" y="14838"/>
                    </a:cubicBezTo>
                    <a:cubicBezTo>
                      <a:pt x="1271" y="14838"/>
                      <a:pt x="1223" y="14812"/>
                      <a:pt x="1167" y="14793"/>
                    </a:cubicBezTo>
                    <a:cubicBezTo>
                      <a:pt x="1210" y="14727"/>
                      <a:pt x="1254" y="14673"/>
                      <a:pt x="1319" y="14607"/>
                    </a:cubicBezTo>
                    <a:cubicBezTo>
                      <a:pt x="1504" y="14455"/>
                      <a:pt x="1701" y="14291"/>
                      <a:pt x="1908" y="14139"/>
                    </a:cubicBezTo>
                    <a:cubicBezTo>
                      <a:pt x="1940" y="14112"/>
                      <a:pt x="1981" y="14098"/>
                      <a:pt x="2023" y="14098"/>
                    </a:cubicBezTo>
                    <a:cubicBezTo>
                      <a:pt x="2066" y="14098"/>
                      <a:pt x="2109" y="14112"/>
                      <a:pt x="2147" y="14139"/>
                    </a:cubicBezTo>
                    <a:lnTo>
                      <a:pt x="2017" y="14193"/>
                    </a:lnTo>
                    <a:cubicBezTo>
                      <a:pt x="2042" y="14214"/>
                      <a:pt x="2073" y="14225"/>
                      <a:pt x="2104" y="14225"/>
                    </a:cubicBezTo>
                    <a:cubicBezTo>
                      <a:pt x="2138" y="14225"/>
                      <a:pt x="2173" y="14211"/>
                      <a:pt x="2202" y="14182"/>
                    </a:cubicBezTo>
                    <a:cubicBezTo>
                      <a:pt x="2235" y="14150"/>
                      <a:pt x="2213" y="14106"/>
                      <a:pt x="2180" y="14084"/>
                    </a:cubicBezTo>
                    <a:cubicBezTo>
                      <a:pt x="2136" y="14063"/>
                      <a:pt x="2093" y="14041"/>
                      <a:pt x="2038" y="14030"/>
                    </a:cubicBezTo>
                    <a:lnTo>
                      <a:pt x="2049" y="14030"/>
                    </a:lnTo>
                    <a:cubicBezTo>
                      <a:pt x="2106" y="13983"/>
                      <a:pt x="2175" y="13960"/>
                      <a:pt x="2244" y="13960"/>
                    </a:cubicBezTo>
                    <a:close/>
                    <a:moveTo>
                      <a:pt x="2152" y="0"/>
                    </a:moveTo>
                    <a:cubicBezTo>
                      <a:pt x="2096" y="0"/>
                      <a:pt x="2040" y="2"/>
                      <a:pt x="1984" y="4"/>
                    </a:cubicBezTo>
                    <a:cubicBezTo>
                      <a:pt x="1946" y="3"/>
                      <a:pt x="1908" y="2"/>
                      <a:pt x="1870" y="2"/>
                    </a:cubicBezTo>
                    <a:cubicBezTo>
                      <a:pt x="1561" y="2"/>
                      <a:pt x="1259" y="38"/>
                      <a:pt x="949" y="48"/>
                    </a:cubicBezTo>
                    <a:cubicBezTo>
                      <a:pt x="883" y="48"/>
                      <a:pt x="818" y="91"/>
                      <a:pt x="796" y="157"/>
                    </a:cubicBezTo>
                    <a:cubicBezTo>
                      <a:pt x="752" y="298"/>
                      <a:pt x="687" y="440"/>
                      <a:pt x="654" y="582"/>
                    </a:cubicBezTo>
                    <a:cubicBezTo>
                      <a:pt x="502" y="1116"/>
                      <a:pt x="502" y="1671"/>
                      <a:pt x="633" y="2216"/>
                    </a:cubicBezTo>
                    <a:cubicBezTo>
                      <a:pt x="654" y="2303"/>
                      <a:pt x="643" y="2402"/>
                      <a:pt x="611" y="2500"/>
                    </a:cubicBezTo>
                    <a:cubicBezTo>
                      <a:pt x="491" y="2892"/>
                      <a:pt x="360" y="3273"/>
                      <a:pt x="262" y="3666"/>
                    </a:cubicBezTo>
                    <a:cubicBezTo>
                      <a:pt x="120" y="4232"/>
                      <a:pt x="44" y="4821"/>
                      <a:pt x="22" y="5399"/>
                    </a:cubicBezTo>
                    <a:lnTo>
                      <a:pt x="22" y="5595"/>
                    </a:lnTo>
                    <a:lnTo>
                      <a:pt x="55" y="5595"/>
                    </a:lnTo>
                    <a:cubicBezTo>
                      <a:pt x="66" y="5529"/>
                      <a:pt x="77" y="5475"/>
                      <a:pt x="88" y="5420"/>
                    </a:cubicBezTo>
                    <a:lnTo>
                      <a:pt x="88" y="5420"/>
                    </a:lnTo>
                    <a:cubicBezTo>
                      <a:pt x="77" y="5671"/>
                      <a:pt x="131" y="5922"/>
                      <a:pt x="33" y="6172"/>
                    </a:cubicBezTo>
                    <a:cubicBezTo>
                      <a:pt x="33" y="6194"/>
                      <a:pt x="22" y="6216"/>
                      <a:pt x="22" y="6238"/>
                    </a:cubicBezTo>
                    <a:cubicBezTo>
                      <a:pt x="22" y="6477"/>
                      <a:pt x="0" y="6717"/>
                      <a:pt x="22" y="6957"/>
                    </a:cubicBezTo>
                    <a:cubicBezTo>
                      <a:pt x="99" y="7665"/>
                      <a:pt x="229" y="8363"/>
                      <a:pt x="436" y="9039"/>
                    </a:cubicBezTo>
                    <a:cubicBezTo>
                      <a:pt x="534" y="9398"/>
                      <a:pt x="665" y="9747"/>
                      <a:pt x="818" y="10074"/>
                    </a:cubicBezTo>
                    <a:cubicBezTo>
                      <a:pt x="840" y="10117"/>
                      <a:pt x="861" y="10183"/>
                      <a:pt x="883" y="10183"/>
                    </a:cubicBezTo>
                    <a:cubicBezTo>
                      <a:pt x="981" y="10183"/>
                      <a:pt x="970" y="10259"/>
                      <a:pt x="992" y="10314"/>
                    </a:cubicBezTo>
                    <a:cubicBezTo>
                      <a:pt x="1025" y="10412"/>
                      <a:pt x="1047" y="10499"/>
                      <a:pt x="1079" y="10586"/>
                    </a:cubicBezTo>
                    <a:cubicBezTo>
                      <a:pt x="1308" y="11055"/>
                      <a:pt x="1537" y="11523"/>
                      <a:pt x="1777" y="12003"/>
                    </a:cubicBezTo>
                    <a:cubicBezTo>
                      <a:pt x="1788" y="12046"/>
                      <a:pt x="1810" y="12090"/>
                      <a:pt x="1831" y="12134"/>
                    </a:cubicBezTo>
                    <a:cubicBezTo>
                      <a:pt x="1842" y="12188"/>
                      <a:pt x="1864" y="12243"/>
                      <a:pt x="1886" y="12286"/>
                    </a:cubicBezTo>
                    <a:cubicBezTo>
                      <a:pt x="1929" y="12341"/>
                      <a:pt x="1973" y="12384"/>
                      <a:pt x="2017" y="12428"/>
                    </a:cubicBezTo>
                    <a:cubicBezTo>
                      <a:pt x="2093" y="12515"/>
                      <a:pt x="2126" y="12624"/>
                      <a:pt x="2126" y="12733"/>
                    </a:cubicBezTo>
                    <a:cubicBezTo>
                      <a:pt x="2038" y="12657"/>
                      <a:pt x="2038" y="12515"/>
                      <a:pt x="1929" y="12428"/>
                    </a:cubicBezTo>
                    <a:lnTo>
                      <a:pt x="1929" y="12428"/>
                    </a:lnTo>
                    <a:cubicBezTo>
                      <a:pt x="1929" y="12482"/>
                      <a:pt x="1940" y="12537"/>
                      <a:pt x="1962" y="12591"/>
                    </a:cubicBezTo>
                    <a:cubicBezTo>
                      <a:pt x="2006" y="12700"/>
                      <a:pt x="2060" y="12809"/>
                      <a:pt x="2115" y="12929"/>
                    </a:cubicBezTo>
                    <a:cubicBezTo>
                      <a:pt x="2202" y="13136"/>
                      <a:pt x="2224" y="13376"/>
                      <a:pt x="2169" y="13605"/>
                    </a:cubicBezTo>
                    <a:cubicBezTo>
                      <a:pt x="2131" y="13766"/>
                      <a:pt x="2102" y="13803"/>
                      <a:pt x="1980" y="13803"/>
                    </a:cubicBezTo>
                    <a:cubicBezTo>
                      <a:pt x="1962" y="13803"/>
                      <a:pt x="1942" y="13802"/>
                      <a:pt x="1919" y="13801"/>
                    </a:cubicBezTo>
                    <a:lnTo>
                      <a:pt x="1919" y="13801"/>
                    </a:lnTo>
                    <a:cubicBezTo>
                      <a:pt x="1984" y="13888"/>
                      <a:pt x="1984" y="13932"/>
                      <a:pt x="1886" y="14008"/>
                    </a:cubicBezTo>
                    <a:lnTo>
                      <a:pt x="1308" y="14466"/>
                    </a:lnTo>
                    <a:cubicBezTo>
                      <a:pt x="1145" y="14586"/>
                      <a:pt x="1047" y="14760"/>
                      <a:pt x="1014" y="14967"/>
                    </a:cubicBezTo>
                    <a:cubicBezTo>
                      <a:pt x="1040" y="14961"/>
                      <a:pt x="1063" y="14959"/>
                      <a:pt x="1085" y="14959"/>
                    </a:cubicBezTo>
                    <a:cubicBezTo>
                      <a:pt x="1134" y="14959"/>
                      <a:pt x="1176" y="14969"/>
                      <a:pt x="1220" y="14969"/>
                    </a:cubicBezTo>
                    <a:cubicBezTo>
                      <a:pt x="1231" y="14969"/>
                      <a:pt x="1242" y="14969"/>
                      <a:pt x="1254" y="14967"/>
                    </a:cubicBezTo>
                    <a:cubicBezTo>
                      <a:pt x="1319" y="14956"/>
                      <a:pt x="1385" y="14934"/>
                      <a:pt x="1450" y="14913"/>
                    </a:cubicBezTo>
                    <a:cubicBezTo>
                      <a:pt x="1494" y="14902"/>
                      <a:pt x="1537" y="14891"/>
                      <a:pt x="1581" y="14891"/>
                    </a:cubicBezTo>
                    <a:cubicBezTo>
                      <a:pt x="1593" y="14891"/>
                      <a:pt x="1605" y="14892"/>
                      <a:pt x="1617" y="14892"/>
                    </a:cubicBezTo>
                    <a:cubicBezTo>
                      <a:pt x="1866" y="14892"/>
                      <a:pt x="2112" y="14784"/>
                      <a:pt x="2289" y="14597"/>
                    </a:cubicBezTo>
                    <a:cubicBezTo>
                      <a:pt x="2344" y="14531"/>
                      <a:pt x="2354" y="14455"/>
                      <a:pt x="2398" y="14390"/>
                    </a:cubicBezTo>
                    <a:cubicBezTo>
                      <a:pt x="2518" y="14248"/>
                      <a:pt x="2649" y="14117"/>
                      <a:pt x="2801" y="13997"/>
                    </a:cubicBezTo>
                    <a:cubicBezTo>
                      <a:pt x="2921" y="13910"/>
                      <a:pt x="3019" y="13801"/>
                      <a:pt x="3074" y="13659"/>
                    </a:cubicBezTo>
                    <a:cubicBezTo>
                      <a:pt x="3150" y="13474"/>
                      <a:pt x="3063" y="13343"/>
                      <a:pt x="2976" y="13202"/>
                    </a:cubicBezTo>
                    <a:lnTo>
                      <a:pt x="2976" y="13539"/>
                    </a:lnTo>
                    <a:cubicBezTo>
                      <a:pt x="2943" y="13332"/>
                      <a:pt x="2910" y="13125"/>
                      <a:pt x="2867" y="12940"/>
                    </a:cubicBezTo>
                    <a:cubicBezTo>
                      <a:pt x="2834" y="12777"/>
                      <a:pt x="2779" y="12613"/>
                      <a:pt x="2714" y="12471"/>
                    </a:cubicBezTo>
                    <a:cubicBezTo>
                      <a:pt x="2638" y="12243"/>
                      <a:pt x="2518" y="12025"/>
                      <a:pt x="2442" y="11796"/>
                    </a:cubicBezTo>
                    <a:cubicBezTo>
                      <a:pt x="2213" y="11087"/>
                      <a:pt x="2017" y="10379"/>
                      <a:pt x="1864" y="9649"/>
                    </a:cubicBezTo>
                    <a:cubicBezTo>
                      <a:pt x="1853" y="9605"/>
                      <a:pt x="1831" y="9562"/>
                      <a:pt x="1820" y="9518"/>
                    </a:cubicBezTo>
                    <a:lnTo>
                      <a:pt x="1777" y="9529"/>
                    </a:lnTo>
                    <a:cubicBezTo>
                      <a:pt x="1875" y="10183"/>
                      <a:pt x="2060" y="10815"/>
                      <a:pt x="2202" y="11469"/>
                    </a:cubicBezTo>
                    <a:lnTo>
                      <a:pt x="2136" y="11360"/>
                    </a:lnTo>
                    <a:lnTo>
                      <a:pt x="2136" y="11360"/>
                    </a:lnTo>
                    <a:cubicBezTo>
                      <a:pt x="2169" y="11567"/>
                      <a:pt x="2235" y="11763"/>
                      <a:pt x="2354" y="11937"/>
                    </a:cubicBezTo>
                    <a:cubicBezTo>
                      <a:pt x="2409" y="12003"/>
                      <a:pt x="2409" y="12090"/>
                      <a:pt x="2376" y="12166"/>
                    </a:cubicBezTo>
                    <a:cubicBezTo>
                      <a:pt x="2354" y="12199"/>
                      <a:pt x="2344" y="12232"/>
                      <a:pt x="2322" y="12264"/>
                    </a:cubicBezTo>
                    <a:cubicBezTo>
                      <a:pt x="2264" y="12357"/>
                      <a:pt x="2215" y="12416"/>
                      <a:pt x="2160" y="12416"/>
                    </a:cubicBezTo>
                    <a:cubicBezTo>
                      <a:pt x="2113" y="12416"/>
                      <a:pt x="2061" y="12371"/>
                      <a:pt x="1995" y="12264"/>
                    </a:cubicBezTo>
                    <a:cubicBezTo>
                      <a:pt x="1853" y="12046"/>
                      <a:pt x="1744" y="11807"/>
                      <a:pt x="1624" y="11578"/>
                    </a:cubicBezTo>
                    <a:cubicBezTo>
                      <a:pt x="1613" y="11545"/>
                      <a:pt x="1602" y="11512"/>
                      <a:pt x="1592" y="11480"/>
                    </a:cubicBezTo>
                    <a:cubicBezTo>
                      <a:pt x="1690" y="11458"/>
                      <a:pt x="1788" y="11414"/>
                      <a:pt x="1886" y="11371"/>
                    </a:cubicBezTo>
                    <a:cubicBezTo>
                      <a:pt x="1995" y="11316"/>
                      <a:pt x="2060" y="11207"/>
                      <a:pt x="2060" y="11098"/>
                    </a:cubicBezTo>
                    <a:lnTo>
                      <a:pt x="2060" y="11098"/>
                    </a:lnTo>
                    <a:cubicBezTo>
                      <a:pt x="1886" y="11229"/>
                      <a:pt x="1755" y="11371"/>
                      <a:pt x="1537" y="11393"/>
                    </a:cubicBezTo>
                    <a:cubicBezTo>
                      <a:pt x="1515" y="11360"/>
                      <a:pt x="1494" y="11316"/>
                      <a:pt x="1472" y="11273"/>
                    </a:cubicBezTo>
                    <a:cubicBezTo>
                      <a:pt x="1145" y="10597"/>
                      <a:pt x="861" y="9921"/>
                      <a:pt x="622" y="9224"/>
                    </a:cubicBezTo>
                    <a:cubicBezTo>
                      <a:pt x="524" y="8984"/>
                      <a:pt x="447" y="8733"/>
                      <a:pt x="404" y="8483"/>
                    </a:cubicBezTo>
                    <a:cubicBezTo>
                      <a:pt x="284" y="7807"/>
                      <a:pt x="218" y="7120"/>
                      <a:pt x="186" y="6445"/>
                    </a:cubicBezTo>
                    <a:cubicBezTo>
                      <a:pt x="164" y="5813"/>
                      <a:pt x="197" y="5181"/>
                      <a:pt x="273" y="4559"/>
                    </a:cubicBezTo>
                    <a:cubicBezTo>
                      <a:pt x="349" y="3895"/>
                      <a:pt x="491" y="3241"/>
                      <a:pt x="665" y="2587"/>
                    </a:cubicBezTo>
                    <a:cubicBezTo>
                      <a:pt x="676" y="2565"/>
                      <a:pt x="698" y="2554"/>
                      <a:pt x="709" y="2532"/>
                    </a:cubicBezTo>
                    <a:cubicBezTo>
                      <a:pt x="731" y="2598"/>
                      <a:pt x="742" y="2630"/>
                      <a:pt x="763" y="2674"/>
                    </a:cubicBezTo>
                    <a:cubicBezTo>
                      <a:pt x="840" y="2914"/>
                      <a:pt x="905" y="3143"/>
                      <a:pt x="992" y="3372"/>
                    </a:cubicBezTo>
                    <a:cubicBezTo>
                      <a:pt x="1188" y="3862"/>
                      <a:pt x="1406" y="4352"/>
                      <a:pt x="1657" y="4810"/>
                    </a:cubicBezTo>
                    <a:cubicBezTo>
                      <a:pt x="1744" y="4952"/>
                      <a:pt x="1788" y="5126"/>
                      <a:pt x="1777" y="5290"/>
                    </a:cubicBezTo>
                    <a:cubicBezTo>
                      <a:pt x="1744" y="5508"/>
                      <a:pt x="1755" y="5736"/>
                      <a:pt x="1722" y="5954"/>
                    </a:cubicBezTo>
                    <a:cubicBezTo>
                      <a:pt x="1668" y="6270"/>
                      <a:pt x="1646" y="6597"/>
                      <a:pt x="1635" y="6913"/>
                    </a:cubicBezTo>
                    <a:lnTo>
                      <a:pt x="1635" y="8243"/>
                    </a:lnTo>
                    <a:cubicBezTo>
                      <a:pt x="1646" y="8428"/>
                      <a:pt x="1613" y="8624"/>
                      <a:pt x="1526" y="8799"/>
                    </a:cubicBezTo>
                    <a:cubicBezTo>
                      <a:pt x="1463" y="8925"/>
                      <a:pt x="1563" y="9072"/>
                      <a:pt x="1697" y="9072"/>
                    </a:cubicBezTo>
                    <a:cubicBezTo>
                      <a:pt x="1702" y="9072"/>
                      <a:pt x="1707" y="9072"/>
                      <a:pt x="1711" y="9071"/>
                    </a:cubicBezTo>
                    <a:cubicBezTo>
                      <a:pt x="1777" y="9060"/>
                      <a:pt x="1842" y="9049"/>
                      <a:pt x="1897" y="9017"/>
                    </a:cubicBezTo>
                    <a:cubicBezTo>
                      <a:pt x="1995" y="8962"/>
                      <a:pt x="2071" y="8908"/>
                      <a:pt x="2147" y="8831"/>
                    </a:cubicBezTo>
                    <a:cubicBezTo>
                      <a:pt x="2398" y="8592"/>
                      <a:pt x="2594" y="8297"/>
                      <a:pt x="2725" y="7971"/>
                    </a:cubicBezTo>
                    <a:cubicBezTo>
                      <a:pt x="2779" y="7829"/>
                      <a:pt x="2845" y="7687"/>
                      <a:pt x="2910" y="7535"/>
                    </a:cubicBezTo>
                    <a:lnTo>
                      <a:pt x="3008" y="7600"/>
                    </a:lnTo>
                    <a:cubicBezTo>
                      <a:pt x="3074" y="7545"/>
                      <a:pt x="3063" y="7469"/>
                      <a:pt x="3063" y="7404"/>
                    </a:cubicBezTo>
                    <a:cubicBezTo>
                      <a:pt x="3063" y="7110"/>
                      <a:pt x="3074" y="6815"/>
                      <a:pt x="3085" y="6521"/>
                    </a:cubicBezTo>
                    <a:lnTo>
                      <a:pt x="3085" y="6270"/>
                    </a:lnTo>
                    <a:lnTo>
                      <a:pt x="3085" y="5911"/>
                    </a:lnTo>
                    <a:cubicBezTo>
                      <a:pt x="3096" y="5638"/>
                      <a:pt x="3128" y="5366"/>
                      <a:pt x="3128" y="5093"/>
                    </a:cubicBezTo>
                    <a:cubicBezTo>
                      <a:pt x="3139" y="4865"/>
                      <a:pt x="3150" y="4647"/>
                      <a:pt x="3128" y="4429"/>
                    </a:cubicBezTo>
                    <a:cubicBezTo>
                      <a:pt x="3096" y="3829"/>
                      <a:pt x="3063" y="3241"/>
                      <a:pt x="3019" y="2641"/>
                    </a:cubicBezTo>
                    <a:cubicBezTo>
                      <a:pt x="2987" y="2303"/>
                      <a:pt x="2899" y="1977"/>
                      <a:pt x="2779" y="1661"/>
                    </a:cubicBezTo>
                    <a:cubicBezTo>
                      <a:pt x="2736" y="1562"/>
                      <a:pt x="2681" y="1475"/>
                      <a:pt x="2627" y="1388"/>
                    </a:cubicBezTo>
                    <a:cubicBezTo>
                      <a:pt x="2595" y="1340"/>
                      <a:pt x="2540" y="1310"/>
                      <a:pt x="2487" y="1310"/>
                    </a:cubicBezTo>
                    <a:cubicBezTo>
                      <a:pt x="2467" y="1310"/>
                      <a:pt x="2448" y="1314"/>
                      <a:pt x="2431" y="1323"/>
                    </a:cubicBezTo>
                    <a:cubicBezTo>
                      <a:pt x="2529" y="1377"/>
                      <a:pt x="2594" y="1464"/>
                      <a:pt x="2616" y="1573"/>
                    </a:cubicBezTo>
                    <a:cubicBezTo>
                      <a:pt x="2540" y="1519"/>
                      <a:pt x="2485" y="1475"/>
                      <a:pt x="2409" y="1432"/>
                    </a:cubicBezTo>
                    <a:cubicBezTo>
                      <a:pt x="2363" y="1409"/>
                      <a:pt x="2312" y="1381"/>
                      <a:pt x="2260" y="1381"/>
                    </a:cubicBezTo>
                    <a:cubicBezTo>
                      <a:pt x="2237" y="1381"/>
                      <a:pt x="2214" y="1386"/>
                      <a:pt x="2191" y="1399"/>
                    </a:cubicBezTo>
                    <a:cubicBezTo>
                      <a:pt x="2463" y="1464"/>
                      <a:pt x="2605" y="1661"/>
                      <a:pt x="2714" y="1900"/>
                    </a:cubicBezTo>
                    <a:cubicBezTo>
                      <a:pt x="2758" y="2009"/>
                      <a:pt x="2790" y="2129"/>
                      <a:pt x="2812" y="2249"/>
                    </a:cubicBezTo>
                    <a:cubicBezTo>
                      <a:pt x="2899" y="2674"/>
                      <a:pt x="2954" y="3110"/>
                      <a:pt x="2954" y="3557"/>
                    </a:cubicBezTo>
                    <a:cubicBezTo>
                      <a:pt x="2965" y="3949"/>
                      <a:pt x="2965" y="4331"/>
                      <a:pt x="2965" y="4723"/>
                    </a:cubicBezTo>
                    <a:cubicBezTo>
                      <a:pt x="2965" y="4799"/>
                      <a:pt x="2976" y="4886"/>
                      <a:pt x="2976" y="4963"/>
                    </a:cubicBezTo>
                    <a:cubicBezTo>
                      <a:pt x="2987" y="5061"/>
                      <a:pt x="2987" y="5159"/>
                      <a:pt x="2987" y="5257"/>
                    </a:cubicBezTo>
                    <a:cubicBezTo>
                      <a:pt x="2954" y="5453"/>
                      <a:pt x="2910" y="5638"/>
                      <a:pt x="2867" y="5834"/>
                    </a:cubicBezTo>
                    <a:cubicBezTo>
                      <a:pt x="2867" y="5867"/>
                      <a:pt x="2845" y="5911"/>
                      <a:pt x="2845" y="5943"/>
                    </a:cubicBezTo>
                    <a:cubicBezTo>
                      <a:pt x="2823" y="6063"/>
                      <a:pt x="2801" y="6194"/>
                      <a:pt x="2779" y="6314"/>
                    </a:cubicBezTo>
                    <a:cubicBezTo>
                      <a:pt x="2769" y="6347"/>
                      <a:pt x="2758" y="6379"/>
                      <a:pt x="2736" y="6401"/>
                    </a:cubicBezTo>
                    <a:cubicBezTo>
                      <a:pt x="2703" y="6477"/>
                      <a:pt x="2627" y="6521"/>
                      <a:pt x="2540" y="6521"/>
                    </a:cubicBezTo>
                    <a:cubicBezTo>
                      <a:pt x="2453" y="6521"/>
                      <a:pt x="2453" y="6445"/>
                      <a:pt x="2442" y="6390"/>
                    </a:cubicBezTo>
                    <a:cubicBezTo>
                      <a:pt x="2387" y="6227"/>
                      <a:pt x="2333" y="6063"/>
                      <a:pt x="2289" y="5911"/>
                    </a:cubicBezTo>
                    <a:cubicBezTo>
                      <a:pt x="2278" y="5889"/>
                      <a:pt x="2278" y="5867"/>
                      <a:pt x="2289" y="5845"/>
                    </a:cubicBezTo>
                    <a:cubicBezTo>
                      <a:pt x="2350" y="5851"/>
                      <a:pt x="2400" y="5854"/>
                      <a:pt x="2441" y="5854"/>
                    </a:cubicBezTo>
                    <a:cubicBezTo>
                      <a:pt x="2568" y="5854"/>
                      <a:pt x="2613" y="5822"/>
                      <a:pt x="2671" y="5715"/>
                    </a:cubicBezTo>
                    <a:lnTo>
                      <a:pt x="2671" y="5715"/>
                    </a:lnTo>
                    <a:lnTo>
                      <a:pt x="2562" y="5736"/>
                    </a:lnTo>
                    <a:cubicBezTo>
                      <a:pt x="2496" y="5747"/>
                      <a:pt x="2442" y="5758"/>
                      <a:pt x="2376" y="5769"/>
                    </a:cubicBezTo>
                    <a:cubicBezTo>
                      <a:pt x="2289" y="5769"/>
                      <a:pt x="2202" y="5715"/>
                      <a:pt x="2169" y="5627"/>
                    </a:cubicBezTo>
                    <a:cubicBezTo>
                      <a:pt x="1940" y="5104"/>
                      <a:pt x="1701" y="4581"/>
                      <a:pt x="1472" y="4069"/>
                    </a:cubicBezTo>
                    <a:cubicBezTo>
                      <a:pt x="1385" y="3906"/>
                      <a:pt x="1319" y="3742"/>
                      <a:pt x="1254" y="3579"/>
                    </a:cubicBezTo>
                    <a:cubicBezTo>
                      <a:pt x="1210" y="3426"/>
                      <a:pt x="1156" y="3295"/>
                      <a:pt x="1090" y="3154"/>
                    </a:cubicBezTo>
                    <a:cubicBezTo>
                      <a:pt x="1014" y="2979"/>
                      <a:pt x="927" y="2794"/>
                      <a:pt x="851" y="2598"/>
                    </a:cubicBezTo>
                    <a:cubicBezTo>
                      <a:pt x="774" y="2467"/>
                      <a:pt x="763" y="2303"/>
                      <a:pt x="818" y="2162"/>
                    </a:cubicBezTo>
                    <a:lnTo>
                      <a:pt x="818" y="2162"/>
                    </a:lnTo>
                    <a:cubicBezTo>
                      <a:pt x="805" y="2164"/>
                      <a:pt x="794" y="2165"/>
                      <a:pt x="783" y="2165"/>
                    </a:cubicBezTo>
                    <a:cubicBezTo>
                      <a:pt x="732" y="2165"/>
                      <a:pt x="709" y="2142"/>
                      <a:pt x="709" y="2096"/>
                    </a:cubicBezTo>
                    <a:cubicBezTo>
                      <a:pt x="676" y="1922"/>
                      <a:pt x="654" y="1748"/>
                      <a:pt x="643" y="1573"/>
                    </a:cubicBezTo>
                    <a:cubicBezTo>
                      <a:pt x="654" y="1203"/>
                      <a:pt x="731" y="832"/>
                      <a:pt x="861" y="494"/>
                    </a:cubicBezTo>
                    <a:cubicBezTo>
                      <a:pt x="905" y="418"/>
                      <a:pt x="938" y="342"/>
                      <a:pt x="981" y="276"/>
                    </a:cubicBezTo>
                    <a:lnTo>
                      <a:pt x="1025" y="189"/>
                    </a:lnTo>
                    <a:lnTo>
                      <a:pt x="1025" y="189"/>
                    </a:lnTo>
                    <a:cubicBezTo>
                      <a:pt x="905" y="211"/>
                      <a:pt x="883" y="320"/>
                      <a:pt x="796" y="396"/>
                    </a:cubicBezTo>
                    <a:cubicBezTo>
                      <a:pt x="807" y="331"/>
                      <a:pt x="818" y="287"/>
                      <a:pt x="829" y="255"/>
                    </a:cubicBezTo>
                    <a:cubicBezTo>
                      <a:pt x="840" y="167"/>
                      <a:pt x="905" y="102"/>
                      <a:pt x="992" y="102"/>
                    </a:cubicBezTo>
                    <a:cubicBezTo>
                      <a:pt x="1058" y="97"/>
                      <a:pt x="1123" y="94"/>
                      <a:pt x="1188" y="94"/>
                    </a:cubicBezTo>
                    <a:cubicBezTo>
                      <a:pt x="1254" y="94"/>
                      <a:pt x="1319" y="97"/>
                      <a:pt x="1385" y="102"/>
                    </a:cubicBezTo>
                    <a:cubicBezTo>
                      <a:pt x="1635" y="102"/>
                      <a:pt x="1886" y="135"/>
                      <a:pt x="2136" y="189"/>
                    </a:cubicBezTo>
                    <a:cubicBezTo>
                      <a:pt x="2202" y="200"/>
                      <a:pt x="2256" y="200"/>
                      <a:pt x="2311" y="211"/>
                    </a:cubicBezTo>
                    <a:cubicBezTo>
                      <a:pt x="2311" y="200"/>
                      <a:pt x="2311" y="189"/>
                      <a:pt x="2311" y="189"/>
                    </a:cubicBezTo>
                    <a:lnTo>
                      <a:pt x="1940" y="102"/>
                    </a:lnTo>
                    <a:lnTo>
                      <a:pt x="1940" y="102"/>
                    </a:lnTo>
                    <a:cubicBezTo>
                      <a:pt x="3019" y="167"/>
                      <a:pt x="4055" y="462"/>
                      <a:pt x="5057" y="843"/>
                    </a:cubicBezTo>
                    <a:cubicBezTo>
                      <a:pt x="4970" y="789"/>
                      <a:pt x="4883" y="734"/>
                      <a:pt x="4785" y="701"/>
                    </a:cubicBezTo>
                    <a:cubicBezTo>
                      <a:pt x="4360" y="516"/>
                      <a:pt x="3902" y="385"/>
                      <a:pt x="3466" y="222"/>
                    </a:cubicBezTo>
                    <a:cubicBezTo>
                      <a:pt x="3040" y="77"/>
                      <a:pt x="2597"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4"/>
              <p:cNvSpPr/>
              <p:nvPr/>
            </p:nvSpPr>
            <p:spPr>
              <a:xfrm>
                <a:off x="5017235" y="540227"/>
                <a:ext cx="1878122" cy="1536383"/>
              </a:xfrm>
              <a:custGeom>
                <a:avLst/>
                <a:gdLst/>
                <a:ahLst/>
                <a:cxnLst/>
                <a:rect l="l" t="t" r="r" b="b"/>
                <a:pathLst>
                  <a:path w="10409" h="8515" extrusionOk="0">
                    <a:moveTo>
                      <a:pt x="8882" y="1354"/>
                    </a:moveTo>
                    <a:lnTo>
                      <a:pt x="8937" y="1441"/>
                    </a:lnTo>
                    <a:lnTo>
                      <a:pt x="8860" y="1376"/>
                    </a:lnTo>
                    <a:lnTo>
                      <a:pt x="8882" y="1354"/>
                    </a:lnTo>
                    <a:close/>
                    <a:moveTo>
                      <a:pt x="8937" y="1441"/>
                    </a:moveTo>
                    <a:lnTo>
                      <a:pt x="8975" y="1496"/>
                    </a:lnTo>
                    <a:lnTo>
                      <a:pt x="8975" y="1496"/>
                    </a:lnTo>
                    <a:cubicBezTo>
                      <a:pt x="8961" y="1477"/>
                      <a:pt x="8948" y="1457"/>
                      <a:pt x="8937" y="1441"/>
                    </a:cubicBezTo>
                    <a:close/>
                    <a:moveTo>
                      <a:pt x="8686" y="4612"/>
                    </a:moveTo>
                    <a:cubicBezTo>
                      <a:pt x="8686" y="4678"/>
                      <a:pt x="8686" y="4678"/>
                      <a:pt x="8588" y="4732"/>
                    </a:cubicBezTo>
                    <a:lnTo>
                      <a:pt x="8566" y="4711"/>
                    </a:lnTo>
                    <a:lnTo>
                      <a:pt x="8686" y="4612"/>
                    </a:lnTo>
                    <a:close/>
                    <a:moveTo>
                      <a:pt x="7531" y="4946"/>
                    </a:moveTo>
                    <a:cubicBezTo>
                      <a:pt x="7587" y="4946"/>
                      <a:pt x="7652" y="4962"/>
                      <a:pt x="7727" y="4994"/>
                    </a:cubicBezTo>
                    <a:cubicBezTo>
                      <a:pt x="7607" y="5048"/>
                      <a:pt x="7466" y="5081"/>
                      <a:pt x="7335" y="5092"/>
                    </a:cubicBezTo>
                    <a:cubicBezTo>
                      <a:pt x="7369" y="4995"/>
                      <a:pt x="7435" y="4946"/>
                      <a:pt x="7531" y="4946"/>
                    </a:cubicBezTo>
                    <a:close/>
                    <a:moveTo>
                      <a:pt x="6242" y="3922"/>
                    </a:moveTo>
                    <a:cubicBezTo>
                      <a:pt x="6280" y="3922"/>
                      <a:pt x="6319" y="3933"/>
                      <a:pt x="6354" y="3959"/>
                    </a:cubicBezTo>
                    <a:cubicBezTo>
                      <a:pt x="6430" y="4002"/>
                      <a:pt x="6517" y="4057"/>
                      <a:pt x="6583" y="4122"/>
                    </a:cubicBezTo>
                    <a:cubicBezTo>
                      <a:pt x="6637" y="4187"/>
                      <a:pt x="6659" y="4275"/>
                      <a:pt x="6626" y="4351"/>
                    </a:cubicBezTo>
                    <a:cubicBezTo>
                      <a:pt x="6605" y="4395"/>
                      <a:pt x="6605" y="4438"/>
                      <a:pt x="6615" y="4493"/>
                    </a:cubicBezTo>
                    <a:lnTo>
                      <a:pt x="6724" y="4416"/>
                    </a:lnTo>
                    <a:cubicBezTo>
                      <a:pt x="6801" y="4602"/>
                      <a:pt x="6855" y="4809"/>
                      <a:pt x="7084" y="4874"/>
                    </a:cubicBezTo>
                    <a:lnTo>
                      <a:pt x="6975" y="4765"/>
                    </a:lnTo>
                    <a:lnTo>
                      <a:pt x="6986" y="4754"/>
                    </a:lnTo>
                    <a:lnTo>
                      <a:pt x="7346" y="4918"/>
                    </a:lnTo>
                    <a:cubicBezTo>
                      <a:pt x="7291" y="4972"/>
                      <a:pt x="7226" y="5027"/>
                      <a:pt x="7182" y="5070"/>
                    </a:cubicBezTo>
                    <a:cubicBezTo>
                      <a:pt x="7149" y="5114"/>
                      <a:pt x="7084" y="5157"/>
                      <a:pt x="7128" y="5245"/>
                    </a:cubicBezTo>
                    <a:cubicBezTo>
                      <a:pt x="7139" y="5255"/>
                      <a:pt x="7117" y="5288"/>
                      <a:pt x="7106" y="5299"/>
                    </a:cubicBezTo>
                    <a:cubicBezTo>
                      <a:pt x="6953" y="5593"/>
                      <a:pt x="6703" y="5822"/>
                      <a:pt x="6408" y="5975"/>
                    </a:cubicBezTo>
                    <a:cubicBezTo>
                      <a:pt x="6318" y="6022"/>
                      <a:pt x="6209" y="6043"/>
                      <a:pt x="6095" y="6043"/>
                    </a:cubicBezTo>
                    <a:cubicBezTo>
                      <a:pt x="5862" y="6043"/>
                      <a:pt x="5606" y="5954"/>
                      <a:pt x="5438" y="5800"/>
                    </a:cubicBezTo>
                    <a:cubicBezTo>
                      <a:pt x="5373" y="5746"/>
                      <a:pt x="5319" y="5681"/>
                      <a:pt x="5286" y="5604"/>
                    </a:cubicBezTo>
                    <a:lnTo>
                      <a:pt x="5286" y="5604"/>
                    </a:lnTo>
                    <a:cubicBezTo>
                      <a:pt x="5449" y="5626"/>
                      <a:pt x="5602" y="5637"/>
                      <a:pt x="5754" y="5681"/>
                    </a:cubicBezTo>
                    <a:cubicBezTo>
                      <a:pt x="5786" y="5686"/>
                      <a:pt x="5818" y="5689"/>
                      <a:pt x="5849" y="5689"/>
                    </a:cubicBezTo>
                    <a:cubicBezTo>
                      <a:pt x="6005" y="5689"/>
                      <a:pt x="6158" y="5624"/>
                      <a:pt x="6267" y="5506"/>
                    </a:cubicBezTo>
                    <a:cubicBezTo>
                      <a:pt x="6387" y="5397"/>
                      <a:pt x="6463" y="5245"/>
                      <a:pt x="6496" y="5081"/>
                    </a:cubicBezTo>
                    <a:cubicBezTo>
                      <a:pt x="6496" y="5070"/>
                      <a:pt x="6496" y="5059"/>
                      <a:pt x="6496" y="5038"/>
                    </a:cubicBezTo>
                    <a:cubicBezTo>
                      <a:pt x="6485" y="5038"/>
                      <a:pt x="6485" y="5027"/>
                      <a:pt x="6474" y="5016"/>
                    </a:cubicBezTo>
                    <a:cubicBezTo>
                      <a:pt x="6469" y="5015"/>
                      <a:pt x="6464" y="5014"/>
                      <a:pt x="6460" y="5014"/>
                    </a:cubicBezTo>
                    <a:cubicBezTo>
                      <a:pt x="6417" y="5014"/>
                      <a:pt x="6407" y="5062"/>
                      <a:pt x="6397" y="5092"/>
                    </a:cubicBezTo>
                    <a:cubicBezTo>
                      <a:pt x="6332" y="5190"/>
                      <a:pt x="6289" y="5299"/>
                      <a:pt x="6223" y="5397"/>
                    </a:cubicBezTo>
                    <a:cubicBezTo>
                      <a:pt x="6147" y="5517"/>
                      <a:pt x="6016" y="5593"/>
                      <a:pt x="5874" y="5604"/>
                    </a:cubicBezTo>
                    <a:cubicBezTo>
                      <a:pt x="5841" y="5608"/>
                      <a:pt x="5808" y="5611"/>
                      <a:pt x="5775" y="5611"/>
                    </a:cubicBezTo>
                    <a:cubicBezTo>
                      <a:pt x="5209" y="5611"/>
                      <a:pt x="4585" y="5018"/>
                      <a:pt x="4719" y="4318"/>
                    </a:cubicBezTo>
                    <a:cubicBezTo>
                      <a:pt x="4730" y="4264"/>
                      <a:pt x="4752" y="4187"/>
                      <a:pt x="4763" y="4122"/>
                    </a:cubicBezTo>
                    <a:lnTo>
                      <a:pt x="4795" y="4122"/>
                    </a:lnTo>
                    <a:cubicBezTo>
                      <a:pt x="4817" y="4177"/>
                      <a:pt x="4839" y="4220"/>
                      <a:pt x="4861" y="4264"/>
                    </a:cubicBezTo>
                    <a:cubicBezTo>
                      <a:pt x="4817" y="4318"/>
                      <a:pt x="4795" y="4373"/>
                      <a:pt x="4763" y="4427"/>
                    </a:cubicBezTo>
                    <a:cubicBezTo>
                      <a:pt x="4763" y="4427"/>
                      <a:pt x="4774" y="4449"/>
                      <a:pt x="4785" y="4471"/>
                    </a:cubicBezTo>
                    <a:lnTo>
                      <a:pt x="4915" y="4329"/>
                    </a:lnTo>
                    <a:cubicBezTo>
                      <a:pt x="5073" y="4457"/>
                      <a:pt x="5262" y="4522"/>
                      <a:pt x="5456" y="4522"/>
                    </a:cubicBezTo>
                    <a:cubicBezTo>
                      <a:pt x="5544" y="4522"/>
                      <a:pt x="5634" y="4509"/>
                      <a:pt x="5722" y="4482"/>
                    </a:cubicBezTo>
                    <a:cubicBezTo>
                      <a:pt x="5853" y="4460"/>
                      <a:pt x="5983" y="4395"/>
                      <a:pt x="6092" y="4307"/>
                    </a:cubicBezTo>
                    <a:cubicBezTo>
                      <a:pt x="6071" y="4242"/>
                      <a:pt x="6060" y="4166"/>
                      <a:pt x="6060" y="4089"/>
                    </a:cubicBezTo>
                    <a:cubicBezTo>
                      <a:pt x="6067" y="3989"/>
                      <a:pt x="6151" y="3922"/>
                      <a:pt x="6242" y="3922"/>
                    </a:cubicBezTo>
                    <a:close/>
                    <a:moveTo>
                      <a:pt x="9035" y="6705"/>
                    </a:moveTo>
                    <a:lnTo>
                      <a:pt x="9054" y="6709"/>
                    </a:lnTo>
                    <a:lnTo>
                      <a:pt x="9054" y="6709"/>
                    </a:lnTo>
                    <a:lnTo>
                      <a:pt x="9046" y="6705"/>
                    </a:lnTo>
                    <a:close/>
                    <a:moveTo>
                      <a:pt x="8022" y="0"/>
                    </a:moveTo>
                    <a:cubicBezTo>
                      <a:pt x="7975" y="0"/>
                      <a:pt x="7931" y="30"/>
                      <a:pt x="7912" y="68"/>
                    </a:cubicBezTo>
                    <a:cubicBezTo>
                      <a:pt x="7858" y="133"/>
                      <a:pt x="7825" y="210"/>
                      <a:pt x="7792" y="286"/>
                    </a:cubicBezTo>
                    <a:cubicBezTo>
                      <a:pt x="7760" y="482"/>
                      <a:pt x="7771" y="678"/>
                      <a:pt x="7825" y="864"/>
                    </a:cubicBezTo>
                    <a:cubicBezTo>
                      <a:pt x="7836" y="885"/>
                      <a:pt x="7847" y="907"/>
                      <a:pt x="7858" y="918"/>
                    </a:cubicBezTo>
                    <a:cubicBezTo>
                      <a:pt x="8054" y="1114"/>
                      <a:pt x="8163" y="1365"/>
                      <a:pt x="8326" y="1583"/>
                    </a:cubicBezTo>
                    <a:cubicBezTo>
                      <a:pt x="8414" y="1714"/>
                      <a:pt x="8479" y="1844"/>
                      <a:pt x="8555" y="1975"/>
                    </a:cubicBezTo>
                    <a:cubicBezTo>
                      <a:pt x="8577" y="1997"/>
                      <a:pt x="8588" y="2030"/>
                      <a:pt x="8599" y="2062"/>
                    </a:cubicBezTo>
                    <a:cubicBezTo>
                      <a:pt x="8621" y="2128"/>
                      <a:pt x="8632" y="2193"/>
                      <a:pt x="8653" y="2258"/>
                    </a:cubicBezTo>
                    <a:cubicBezTo>
                      <a:pt x="8741" y="2487"/>
                      <a:pt x="8839" y="2716"/>
                      <a:pt x="8926" y="2945"/>
                    </a:cubicBezTo>
                    <a:cubicBezTo>
                      <a:pt x="9013" y="3141"/>
                      <a:pt x="9035" y="3370"/>
                      <a:pt x="9002" y="3588"/>
                    </a:cubicBezTo>
                    <a:cubicBezTo>
                      <a:pt x="8937" y="4089"/>
                      <a:pt x="8751" y="4504"/>
                      <a:pt x="8283" y="4765"/>
                    </a:cubicBezTo>
                    <a:cubicBezTo>
                      <a:pt x="8187" y="4844"/>
                      <a:pt x="8062" y="4881"/>
                      <a:pt x="7932" y="4881"/>
                    </a:cubicBezTo>
                    <a:cubicBezTo>
                      <a:pt x="7900" y="4881"/>
                      <a:pt x="7868" y="4878"/>
                      <a:pt x="7836" y="4874"/>
                    </a:cubicBezTo>
                    <a:cubicBezTo>
                      <a:pt x="7716" y="4863"/>
                      <a:pt x="7585" y="4852"/>
                      <a:pt x="7455" y="4841"/>
                    </a:cubicBezTo>
                    <a:cubicBezTo>
                      <a:pt x="7106" y="4809"/>
                      <a:pt x="6812" y="4558"/>
                      <a:pt x="6724" y="4209"/>
                    </a:cubicBezTo>
                    <a:cubicBezTo>
                      <a:pt x="6703" y="4078"/>
                      <a:pt x="6605" y="3959"/>
                      <a:pt x="6474" y="3915"/>
                    </a:cubicBezTo>
                    <a:cubicBezTo>
                      <a:pt x="6419" y="3893"/>
                      <a:pt x="6365" y="3871"/>
                      <a:pt x="6310" y="3861"/>
                    </a:cubicBezTo>
                    <a:cubicBezTo>
                      <a:pt x="6274" y="3852"/>
                      <a:pt x="6239" y="3848"/>
                      <a:pt x="6207" y="3848"/>
                    </a:cubicBezTo>
                    <a:cubicBezTo>
                      <a:pt x="6040" y="3848"/>
                      <a:pt x="5942" y="3964"/>
                      <a:pt x="5951" y="4166"/>
                    </a:cubicBezTo>
                    <a:cubicBezTo>
                      <a:pt x="5951" y="4209"/>
                      <a:pt x="5962" y="4242"/>
                      <a:pt x="5962" y="4286"/>
                    </a:cubicBezTo>
                    <a:cubicBezTo>
                      <a:pt x="5853" y="4329"/>
                      <a:pt x="5744" y="4384"/>
                      <a:pt x="5635" y="4416"/>
                    </a:cubicBezTo>
                    <a:cubicBezTo>
                      <a:pt x="5571" y="4432"/>
                      <a:pt x="5501" y="4442"/>
                      <a:pt x="5434" y="4442"/>
                    </a:cubicBezTo>
                    <a:cubicBezTo>
                      <a:pt x="5410" y="4442"/>
                      <a:pt x="5386" y="4441"/>
                      <a:pt x="5362" y="4438"/>
                    </a:cubicBezTo>
                    <a:cubicBezTo>
                      <a:pt x="5188" y="4438"/>
                      <a:pt x="5024" y="4340"/>
                      <a:pt x="4926" y="4187"/>
                    </a:cubicBezTo>
                    <a:cubicBezTo>
                      <a:pt x="4795" y="3991"/>
                      <a:pt x="4850" y="3817"/>
                      <a:pt x="4970" y="3643"/>
                    </a:cubicBezTo>
                    <a:cubicBezTo>
                      <a:pt x="5155" y="3370"/>
                      <a:pt x="5438" y="3174"/>
                      <a:pt x="5754" y="3109"/>
                    </a:cubicBezTo>
                    <a:cubicBezTo>
                      <a:pt x="5929" y="3065"/>
                      <a:pt x="6103" y="3054"/>
                      <a:pt x="6279" y="3054"/>
                    </a:cubicBezTo>
                    <a:cubicBezTo>
                      <a:pt x="6455" y="3054"/>
                      <a:pt x="6632" y="3065"/>
                      <a:pt x="6812" y="3065"/>
                    </a:cubicBezTo>
                    <a:cubicBezTo>
                      <a:pt x="6986" y="3065"/>
                      <a:pt x="7160" y="3087"/>
                      <a:pt x="7357" y="3109"/>
                    </a:cubicBezTo>
                    <a:lnTo>
                      <a:pt x="7248" y="3141"/>
                    </a:lnTo>
                    <a:cubicBezTo>
                      <a:pt x="7312" y="3154"/>
                      <a:pt x="7375" y="3160"/>
                      <a:pt x="7437" y="3160"/>
                    </a:cubicBezTo>
                    <a:cubicBezTo>
                      <a:pt x="7638" y="3160"/>
                      <a:pt x="7830" y="3101"/>
                      <a:pt x="8021" y="3043"/>
                    </a:cubicBezTo>
                    <a:cubicBezTo>
                      <a:pt x="8087" y="3032"/>
                      <a:pt x="8152" y="3000"/>
                      <a:pt x="8185" y="2934"/>
                    </a:cubicBezTo>
                    <a:cubicBezTo>
                      <a:pt x="8161" y="2919"/>
                      <a:pt x="8139" y="2913"/>
                      <a:pt x="8118" y="2913"/>
                    </a:cubicBezTo>
                    <a:cubicBezTo>
                      <a:pt x="8080" y="2913"/>
                      <a:pt x="8045" y="2931"/>
                      <a:pt x="8010" y="2945"/>
                    </a:cubicBezTo>
                    <a:cubicBezTo>
                      <a:pt x="7858" y="3021"/>
                      <a:pt x="7694" y="3065"/>
                      <a:pt x="7531" y="3065"/>
                    </a:cubicBezTo>
                    <a:cubicBezTo>
                      <a:pt x="7378" y="3054"/>
                      <a:pt x="7237" y="3032"/>
                      <a:pt x="7084" y="3021"/>
                    </a:cubicBezTo>
                    <a:cubicBezTo>
                      <a:pt x="6870" y="2997"/>
                      <a:pt x="6656" y="2983"/>
                      <a:pt x="6443" y="2983"/>
                    </a:cubicBezTo>
                    <a:cubicBezTo>
                      <a:pt x="6278" y="2983"/>
                      <a:pt x="6113" y="2991"/>
                      <a:pt x="5951" y="3010"/>
                    </a:cubicBezTo>
                    <a:cubicBezTo>
                      <a:pt x="5765" y="3043"/>
                      <a:pt x="5591" y="3087"/>
                      <a:pt x="5417" y="3152"/>
                    </a:cubicBezTo>
                    <a:cubicBezTo>
                      <a:pt x="4992" y="3305"/>
                      <a:pt x="4785" y="3653"/>
                      <a:pt x="4676" y="4057"/>
                    </a:cubicBezTo>
                    <a:cubicBezTo>
                      <a:pt x="4545" y="4504"/>
                      <a:pt x="4567" y="4929"/>
                      <a:pt x="4904" y="5299"/>
                    </a:cubicBezTo>
                    <a:lnTo>
                      <a:pt x="4817" y="5343"/>
                    </a:lnTo>
                    <a:cubicBezTo>
                      <a:pt x="4523" y="5473"/>
                      <a:pt x="4207" y="5572"/>
                      <a:pt x="3891" y="5626"/>
                    </a:cubicBezTo>
                    <a:cubicBezTo>
                      <a:pt x="3864" y="5631"/>
                      <a:pt x="3835" y="5633"/>
                      <a:pt x="3806" y="5633"/>
                    </a:cubicBezTo>
                    <a:cubicBezTo>
                      <a:pt x="3764" y="5633"/>
                      <a:pt x="3722" y="5628"/>
                      <a:pt x="3684" y="5615"/>
                    </a:cubicBezTo>
                    <a:lnTo>
                      <a:pt x="3640" y="5615"/>
                    </a:lnTo>
                    <a:cubicBezTo>
                      <a:pt x="3640" y="5648"/>
                      <a:pt x="3629" y="5681"/>
                      <a:pt x="3608" y="5724"/>
                    </a:cubicBezTo>
                    <a:cubicBezTo>
                      <a:pt x="3499" y="5713"/>
                      <a:pt x="3390" y="5702"/>
                      <a:pt x="3292" y="5681"/>
                    </a:cubicBezTo>
                    <a:cubicBezTo>
                      <a:pt x="2954" y="5604"/>
                      <a:pt x="2638" y="5452"/>
                      <a:pt x="2376" y="5234"/>
                    </a:cubicBezTo>
                    <a:cubicBezTo>
                      <a:pt x="2191" y="5081"/>
                      <a:pt x="2038" y="4918"/>
                      <a:pt x="1842" y="4754"/>
                    </a:cubicBezTo>
                    <a:cubicBezTo>
                      <a:pt x="1646" y="4580"/>
                      <a:pt x="1439" y="4405"/>
                      <a:pt x="1166" y="4362"/>
                    </a:cubicBezTo>
                    <a:cubicBezTo>
                      <a:pt x="1155" y="4362"/>
                      <a:pt x="1145" y="4351"/>
                      <a:pt x="1145" y="4351"/>
                    </a:cubicBezTo>
                    <a:cubicBezTo>
                      <a:pt x="1127" y="4288"/>
                      <a:pt x="1095" y="4273"/>
                      <a:pt x="1058" y="4273"/>
                    </a:cubicBezTo>
                    <a:cubicBezTo>
                      <a:pt x="1024" y="4273"/>
                      <a:pt x="985" y="4286"/>
                      <a:pt x="948" y="4286"/>
                    </a:cubicBezTo>
                    <a:cubicBezTo>
                      <a:pt x="676" y="4307"/>
                      <a:pt x="414" y="4384"/>
                      <a:pt x="164" y="4493"/>
                    </a:cubicBezTo>
                    <a:cubicBezTo>
                      <a:pt x="120" y="4514"/>
                      <a:pt x="87" y="4547"/>
                      <a:pt x="55" y="4569"/>
                    </a:cubicBezTo>
                    <a:cubicBezTo>
                      <a:pt x="0" y="4623"/>
                      <a:pt x="0" y="4656"/>
                      <a:pt x="55" y="4732"/>
                    </a:cubicBezTo>
                    <a:lnTo>
                      <a:pt x="262" y="4645"/>
                    </a:lnTo>
                    <a:lnTo>
                      <a:pt x="262" y="4645"/>
                    </a:lnTo>
                    <a:cubicBezTo>
                      <a:pt x="196" y="4754"/>
                      <a:pt x="164" y="4885"/>
                      <a:pt x="186" y="5005"/>
                    </a:cubicBezTo>
                    <a:lnTo>
                      <a:pt x="502" y="4907"/>
                    </a:lnTo>
                    <a:cubicBezTo>
                      <a:pt x="553" y="4887"/>
                      <a:pt x="606" y="4877"/>
                      <a:pt x="658" y="4877"/>
                    </a:cubicBezTo>
                    <a:cubicBezTo>
                      <a:pt x="805" y="4877"/>
                      <a:pt x="947" y="4952"/>
                      <a:pt x="1036" y="5081"/>
                    </a:cubicBezTo>
                    <a:cubicBezTo>
                      <a:pt x="1068" y="5136"/>
                      <a:pt x="1101" y="5190"/>
                      <a:pt x="1134" y="5245"/>
                    </a:cubicBezTo>
                    <a:cubicBezTo>
                      <a:pt x="1254" y="5463"/>
                      <a:pt x="1373" y="5670"/>
                      <a:pt x="1493" y="5888"/>
                    </a:cubicBezTo>
                    <a:cubicBezTo>
                      <a:pt x="1613" y="6127"/>
                      <a:pt x="1766" y="6367"/>
                      <a:pt x="1897" y="6607"/>
                    </a:cubicBezTo>
                    <a:cubicBezTo>
                      <a:pt x="1918" y="6640"/>
                      <a:pt x="1951" y="6683"/>
                      <a:pt x="1984" y="6716"/>
                    </a:cubicBezTo>
                    <a:lnTo>
                      <a:pt x="2016" y="6694"/>
                    </a:lnTo>
                    <a:cubicBezTo>
                      <a:pt x="1995" y="6650"/>
                      <a:pt x="1973" y="6596"/>
                      <a:pt x="1940" y="6552"/>
                    </a:cubicBezTo>
                    <a:cubicBezTo>
                      <a:pt x="1788" y="6247"/>
                      <a:pt x="1624" y="5953"/>
                      <a:pt x="1461" y="5659"/>
                    </a:cubicBezTo>
                    <a:cubicBezTo>
                      <a:pt x="1363" y="5473"/>
                      <a:pt x="1264" y="5299"/>
                      <a:pt x="1155" y="5125"/>
                    </a:cubicBezTo>
                    <a:cubicBezTo>
                      <a:pt x="1054" y="4913"/>
                      <a:pt x="847" y="4787"/>
                      <a:pt x="633" y="4787"/>
                    </a:cubicBezTo>
                    <a:cubicBezTo>
                      <a:pt x="571" y="4787"/>
                      <a:pt x="508" y="4798"/>
                      <a:pt x="447" y="4820"/>
                    </a:cubicBezTo>
                    <a:cubicBezTo>
                      <a:pt x="403" y="4830"/>
                      <a:pt x="360" y="4841"/>
                      <a:pt x="316" y="4841"/>
                    </a:cubicBezTo>
                    <a:lnTo>
                      <a:pt x="305" y="4820"/>
                    </a:lnTo>
                    <a:lnTo>
                      <a:pt x="578" y="4558"/>
                    </a:lnTo>
                    <a:lnTo>
                      <a:pt x="207" y="4602"/>
                    </a:lnTo>
                    <a:cubicBezTo>
                      <a:pt x="218" y="4580"/>
                      <a:pt x="218" y="4569"/>
                      <a:pt x="218" y="4569"/>
                    </a:cubicBezTo>
                    <a:cubicBezTo>
                      <a:pt x="262" y="4547"/>
                      <a:pt x="305" y="4525"/>
                      <a:pt x="349" y="4504"/>
                    </a:cubicBezTo>
                    <a:cubicBezTo>
                      <a:pt x="492" y="4432"/>
                      <a:pt x="647" y="4397"/>
                      <a:pt x="804" y="4397"/>
                    </a:cubicBezTo>
                    <a:cubicBezTo>
                      <a:pt x="934" y="4397"/>
                      <a:pt x="1064" y="4421"/>
                      <a:pt x="1188" y="4471"/>
                    </a:cubicBezTo>
                    <a:cubicBezTo>
                      <a:pt x="1493" y="4580"/>
                      <a:pt x="1755" y="4754"/>
                      <a:pt x="1984" y="4983"/>
                    </a:cubicBezTo>
                    <a:cubicBezTo>
                      <a:pt x="2234" y="5255"/>
                      <a:pt x="2550" y="5463"/>
                      <a:pt x="2888" y="5604"/>
                    </a:cubicBezTo>
                    <a:cubicBezTo>
                      <a:pt x="2943" y="5626"/>
                      <a:pt x="3041" y="5615"/>
                      <a:pt x="3030" y="5724"/>
                    </a:cubicBezTo>
                    <a:cubicBezTo>
                      <a:pt x="3019" y="5724"/>
                      <a:pt x="3052" y="5735"/>
                      <a:pt x="3063" y="5735"/>
                    </a:cubicBezTo>
                    <a:cubicBezTo>
                      <a:pt x="3204" y="5743"/>
                      <a:pt x="3340" y="5796"/>
                      <a:pt x="3479" y="5796"/>
                    </a:cubicBezTo>
                    <a:cubicBezTo>
                      <a:pt x="3521" y="5796"/>
                      <a:pt x="3564" y="5791"/>
                      <a:pt x="3608" y="5779"/>
                    </a:cubicBezTo>
                    <a:cubicBezTo>
                      <a:pt x="3615" y="5777"/>
                      <a:pt x="3623" y="5776"/>
                      <a:pt x="3631" y="5776"/>
                    </a:cubicBezTo>
                    <a:cubicBezTo>
                      <a:pt x="3669" y="5776"/>
                      <a:pt x="3708" y="5797"/>
                      <a:pt x="3717" y="5833"/>
                    </a:cubicBezTo>
                    <a:cubicBezTo>
                      <a:pt x="3738" y="5866"/>
                      <a:pt x="3749" y="5898"/>
                      <a:pt x="3771" y="5920"/>
                    </a:cubicBezTo>
                    <a:cubicBezTo>
                      <a:pt x="3956" y="6291"/>
                      <a:pt x="4196" y="6629"/>
                      <a:pt x="4490" y="6923"/>
                    </a:cubicBezTo>
                    <a:cubicBezTo>
                      <a:pt x="4534" y="6966"/>
                      <a:pt x="4577" y="7010"/>
                      <a:pt x="4643" y="7010"/>
                    </a:cubicBezTo>
                    <a:cubicBezTo>
                      <a:pt x="4621" y="6956"/>
                      <a:pt x="4588" y="6912"/>
                      <a:pt x="4545" y="6858"/>
                    </a:cubicBezTo>
                    <a:cubicBezTo>
                      <a:pt x="4272" y="6563"/>
                      <a:pt x="4022" y="6225"/>
                      <a:pt x="3826" y="5877"/>
                    </a:cubicBezTo>
                    <a:cubicBezTo>
                      <a:pt x="3804" y="5833"/>
                      <a:pt x="3760" y="5800"/>
                      <a:pt x="3782" y="5735"/>
                    </a:cubicBezTo>
                    <a:cubicBezTo>
                      <a:pt x="3880" y="5724"/>
                      <a:pt x="3989" y="5713"/>
                      <a:pt x="4087" y="5691"/>
                    </a:cubicBezTo>
                    <a:cubicBezTo>
                      <a:pt x="4370" y="5593"/>
                      <a:pt x="4643" y="5506"/>
                      <a:pt x="4915" y="5419"/>
                    </a:cubicBezTo>
                    <a:cubicBezTo>
                      <a:pt x="4946" y="5404"/>
                      <a:pt x="4982" y="5388"/>
                      <a:pt x="5009" y="5388"/>
                    </a:cubicBezTo>
                    <a:cubicBezTo>
                      <a:pt x="5020" y="5388"/>
                      <a:pt x="5029" y="5391"/>
                      <a:pt x="5035" y="5397"/>
                    </a:cubicBezTo>
                    <a:cubicBezTo>
                      <a:pt x="5101" y="5452"/>
                      <a:pt x="5199" y="5495"/>
                      <a:pt x="5199" y="5582"/>
                    </a:cubicBezTo>
                    <a:cubicBezTo>
                      <a:pt x="5210" y="5691"/>
                      <a:pt x="5275" y="5789"/>
                      <a:pt x="5373" y="5855"/>
                    </a:cubicBezTo>
                    <a:cubicBezTo>
                      <a:pt x="5570" y="6010"/>
                      <a:pt x="5815" y="6106"/>
                      <a:pt x="6073" y="6106"/>
                    </a:cubicBezTo>
                    <a:cubicBezTo>
                      <a:pt x="6087" y="6106"/>
                      <a:pt x="6100" y="6106"/>
                      <a:pt x="6114" y="6106"/>
                    </a:cubicBezTo>
                    <a:cubicBezTo>
                      <a:pt x="6127" y="6106"/>
                      <a:pt x="6140" y="6106"/>
                      <a:pt x="6153" y="6106"/>
                    </a:cubicBezTo>
                    <a:cubicBezTo>
                      <a:pt x="6423" y="6106"/>
                      <a:pt x="6690" y="5998"/>
                      <a:pt x="6877" y="5789"/>
                    </a:cubicBezTo>
                    <a:cubicBezTo>
                      <a:pt x="7030" y="5637"/>
                      <a:pt x="7160" y="5452"/>
                      <a:pt x="7248" y="5245"/>
                    </a:cubicBezTo>
                    <a:cubicBezTo>
                      <a:pt x="7269" y="5168"/>
                      <a:pt x="7346" y="5125"/>
                      <a:pt x="7422" y="5125"/>
                    </a:cubicBezTo>
                    <a:cubicBezTo>
                      <a:pt x="7574" y="5103"/>
                      <a:pt x="7716" y="5059"/>
                      <a:pt x="7847" y="5027"/>
                    </a:cubicBezTo>
                    <a:cubicBezTo>
                      <a:pt x="7901" y="5016"/>
                      <a:pt x="7945" y="5016"/>
                      <a:pt x="8000" y="5016"/>
                    </a:cubicBezTo>
                    <a:cubicBezTo>
                      <a:pt x="8011" y="5018"/>
                      <a:pt x="8023" y="5019"/>
                      <a:pt x="8035" y="5019"/>
                    </a:cubicBezTo>
                    <a:cubicBezTo>
                      <a:pt x="8092" y="5019"/>
                      <a:pt x="8153" y="4999"/>
                      <a:pt x="8207" y="4972"/>
                    </a:cubicBezTo>
                    <a:cubicBezTo>
                      <a:pt x="8228" y="4961"/>
                      <a:pt x="8261" y="4961"/>
                      <a:pt x="8283" y="4961"/>
                    </a:cubicBezTo>
                    <a:cubicBezTo>
                      <a:pt x="8294" y="4994"/>
                      <a:pt x="8305" y="5027"/>
                      <a:pt x="8316" y="5059"/>
                    </a:cubicBezTo>
                    <a:cubicBezTo>
                      <a:pt x="8348" y="4950"/>
                      <a:pt x="8425" y="4863"/>
                      <a:pt x="8534" y="4841"/>
                    </a:cubicBezTo>
                    <a:cubicBezTo>
                      <a:pt x="8664" y="4820"/>
                      <a:pt x="8762" y="4721"/>
                      <a:pt x="8806" y="4602"/>
                    </a:cubicBezTo>
                    <a:cubicBezTo>
                      <a:pt x="8817" y="4569"/>
                      <a:pt x="8850" y="4547"/>
                      <a:pt x="8893" y="4493"/>
                    </a:cubicBezTo>
                    <a:cubicBezTo>
                      <a:pt x="8893" y="4569"/>
                      <a:pt x="8893" y="4612"/>
                      <a:pt x="8893" y="4656"/>
                    </a:cubicBezTo>
                    <a:cubicBezTo>
                      <a:pt x="8893" y="4798"/>
                      <a:pt x="8882" y="4950"/>
                      <a:pt x="8893" y="5092"/>
                    </a:cubicBezTo>
                    <a:cubicBezTo>
                      <a:pt x="8915" y="5321"/>
                      <a:pt x="8948" y="5550"/>
                      <a:pt x="8991" y="5779"/>
                    </a:cubicBezTo>
                    <a:cubicBezTo>
                      <a:pt x="9013" y="6040"/>
                      <a:pt x="9100" y="6302"/>
                      <a:pt x="9231" y="6531"/>
                    </a:cubicBezTo>
                    <a:cubicBezTo>
                      <a:pt x="9242" y="6563"/>
                      <a:pt x="9253" y="6585"/>
                      <a:pt x="9275" y="6607"/>
                    </a:cubicBezTo>
                    <a:lnTo>
                      <a:pt x="9253" y="6629"/>
                    </a:lnTo>
                    <a:cubicBezTo>
                      <a:pt x="9187" y="6574"/>
                      <a:pt x="9111" y="6531"/>
                      <a:pt x="9057" y="6476"/>
                    </a:cubicBezTo>
                    <a:cubicBezTo>
                      <a:pt x="8784" y="6215"/>
                      <a:pt x="8588" y="5909"/>
                      <a:pt x="8457" y="5561"/>
                    </a:cubicBezTo>
                    <a:cubicBezTo>
                      <a:pt x="8435" y="5528"/>
                      <a:pt x="8425" y="5495"/>
                      <a:pt x="8403" y="5463"/>
                    </a:cubicBezTo>
                    <a:lnTo>
                      <a:pt x="8370" y="5473"/>
                    </a:lnTo>
                    <a:cubicBezTo>
                      <a:pt x="8414" y="5735"/>
                      <a:pt x="8523" y="5986"/>
                      <a:pt x="8697" y="6193"/>
                    </a:cubicBezTo>
                    <a:cubicBezTo>
                      <a:pt x="8839" y="6411"/>
                      <a:pt x="9035" y="6607"/>
                      <a:pt x="9264" y="6749"/>
                    </a:cubicBezTo>
                    <a:lnTo>
                      <a:pt x="9054" y="6709"/>
                    </a:lnTo>
                    <a:lnTo>
                      <a:pt x="9054" y="6709"/>
                    </a:lnTo>
                    <a:lnTo>
                      <a:pt x="9318" y="6825"/>
                    </a:lnTo>
                    <a:cubicBezTo>
                      <a:pt x="9068" y="7141"/>
                      <a:pt x="8795" y="7457"/>
                      <a:pt x="8501" y="7740"/>
                    </a:cubicBezTo>
                    <a:lnTo>
                      <a:pt x="8359" y="7675"/>
                    </a:lnTo>
                    <a:lnTo>
                      <a:pt x="8348" y="7686"/>
                    </a:lnTo>
                    <a:lnTo>
                      <a:pt x="8425" y="7806"/>
                    </a:lnTo>
                    <a:lnTo>
                      <a:pt x="7989" y="8252"/>
                    </a:lnTo>
                    <a:lnTo>
                      <a:pt x="8054" y="8274"/>
                    </a:lnTo>
                    <a:lnTo>
                      <a:pt x="7858" y="8514"/>
                    </a:lnTo>
                    <a:cubicBezTo>
                      <a:pt x="7934" y="8514"/>
                      <a:pt x="8010" y="8470"/>
                      <a:pt x="8065" y="8416"/>
                    </a:cubicBezTo>
                    <a:cubicBezTo>
                      <a:pt x="8108" y="8383"/>
                      <a:pt x="8141" y="8340"/>
                      <a:pt x="8174" y="8329"/>
                    </a:cubicBezTo>
                    <a:cubicBezTo>
                      <a:pt x="8316" y="8296"/>
                      <a:pt x="8425" y="8209"/>
                      <a:pt x="8501" y="8089"/>
                    </a:cubicBezTo>
                    <a:cubicBezTo>
                      <a:pt x="8588" y="7969"/>
                      <a:pt x="8675" y="7838"/>
                      <a:pt x="8784" y="7729"/>
                    </a:cubicBezTo>
                    <a:cubicBezTo>
                      <a:pt x="9220" y="7250"/>
                      <a:pt x="9612" y="6727"/>
                      <a:pt x="9950" y="6171"/>
                    </a:cubicBezTo>
                    <a:cubicBezTo>
                      <a:pt x="10016" y="6073"/>
                      <a:pt x="10092" y="5975"/>
                      <a:pt x="10168" y="5866"/>
                    </a:cubicBezTo>
                    <a:cubicBezTo>
                      <a:pt x="10223" y="5789"/>
                      <a:pt x="10266" y="5702"/>
                      <a:pt x="10299" y="5615"/>
                    </a:cubicBezTo>
                    <a:cubicBezTo>
                      <a:pt x="10321" y="5550"/>
                      <a:pt x="10332" y="5473"/>
                      <a:pt x="10343" y="5397"/>
                    </a:cubicBezTo>
                    <a:cubicBezTo>
                      <a:pt x="10354" y="5288"/>
                      <a:pt x="10408" y="5190"/>
                      <a:pt x="10343" y="5070"/>
                    </a:cubicBezTo>
                    <a:cubicBezTo>
                      <a:pt x="10332" y="5048"/>
                      <a:pt x="10332" y="5016"/>
                      <a:pt x="10343" y="4994"/>
                    </a:cubicBezTo>
                    <a:cubicBezTo>
                      <a:pt x="10343" y="4678"/>
                      <a:pt x="10321" y="4373"/>
                      <a:pt x="10255" y="4068"/>
                    </a:cubicBezTo>
                    <a:cubicBezTo>
                      <a:pt x="10168" y="3512"/>
                      <a:pt x="9994" y="2978"/>
                      <a:pt x="9743" y="2476"/>
                    </a:cubicBezTo>
                    <a:cubicBezTo>
                      <a:pt x="9503" y="2051"/>
                      <a:pt x="9231" y="1670"/>
                      <a:pt x="8915" y="1299"/>
                    </a:cubicBezTo>
                    <a:cubicBezTo>
                      <a:pt x="8882" y="1278"/>
                      <a:pt x="8850" y="1256"/>
                      <a:pt x="8817" y="1223"/>
                    </a:cubicBezTo>
                    <a:cubicBezTo>
                      <a:pt x="8784" y="1190"/>
                      <a:pt x="8741" y="1158"/>
                      <a:pt x="8708" y="1114"/>
                    </a:cubicBezTo>
                    <a:cubicBezTo>
                      <a:pt x="8643" y="1038"/>
                      <a:pt x="8577" y="951"/>
                      <a:pt x="8501" y="874"/>
                    </a:cubicBezTo>
                    <a:cubicBezTo>
                      <a:pt x="8457" y="820"/>
                      <a:pt x="8403" y="787"/>
                      <a:pt x="8370" y="733"/>
                    </a:cubicBezTo>
                    <a:cubicBezTo>
                      <a:pt x="8261" y="602"/>
                      <a:pt x="8185" y="449"/>
                      <a:pt x="8130" y="286"/>
                    </a:cubicBezTo>
                    <a:cubicBezTo>
                      <a:pt x="8119" y="264"/>
                      <a:pt x="8108" y="242"/>
                      <a:pt x="8098" y="221"/>
                    </a:cubicBezTo>
                    <a:lnTo>
                      <a:pt x="8065" y="231"/>
                    </a:lnTo>
                    <a:cubicBezTo>
                      <a:pt x="8065" y="275"/>
                      <a:pt x="8076" y="308"/>
                      <a:pt x="8076" y="351"/>
                    </a:cubicBezTo>
                    <a:cubicBezTo>
                      <a:pt x="8119" y="493"/>
                      <a:pt x="8185" y="624"/>
                      <a:pt x="8283" y="744"/>
                    </a:cubicBezTo>
                    <a:cubicBezTo>
                      <a:pt x="8316" y="776"/>
                      <a:pt x="8381" y="831"/>
                      <a:pt x="8348" y="907"/>
                    </a:cubicBezTo>
                    <a:lnTo>
                      <a:pt x="8196" y="820"/>
                    </a:lnTo>
                    <a:lnTo>
                      <a:pt x="8196" y="820"/>
                    </a:lnTo>
                    <a:cubicBezTo>
                      <a:pt x="8218" y="945"/>
                      <a:pt x="8240" y="990"/>
                      <a:pt x="8315" y="990"/>
                    </a:cubicBezTo>
                    <a:cubicBezTo>
                      <a:pt x="8351" y="990"/>
                      <a:pt x="8400" y="979"/>
                      <a:pt x="8468" y="962"/>
                    </a:cubicBezTo>
                    <a:cubicBezTo>
                      <a:pt x="8741" y="1332"/>
                      <a:pt x="9024" y="1703"/>
                      <a:pt x="9307" y="2073"/>
                    </a:cubicBezTo>
                    <a:cubicBezTo>
                      <a:pt x="9286" y="2019"/>
                      <a:pt x="9264" y="1964"/>
                      <a:pt x="9242" y="1910"/>
                    </a:cubicBezTo>
                    <a:cubicBezTo>
                      <a:pt x="9204" y="1834"/>
                      <a:pt x="9157" y="1766"/>
                      <a:pt x="9117" y="1692"/>
                    </a:cubicBezTo>
                    <a:lnTo>
                      <a:pt x="9117" y="1692"/>
                    </a:lnTo>
                    <a:cubicBezTo>
                      <a:pt x="9231" y="1838"/>
                      <a:pt x="9346" y="1994"/>
                      <a:pt x="9460" y="2150"/>
                    </a:cubicBezTo>
                    <a:cubicBezTo>
                      <a:pt x="9493" y="2204"/>
                      <a:pt x="9525" y="2269"/>
                      <a:pt x="9569" y="2335"/>
                    </a:cubicBezTo>
                    <a:lnTo>
                      <a:pt x="9438" y="2269"/>
                    </a:lnTo>
                    <a:lnTo>
                      <a:pt x="9416" y="2291"/>
                    </a:lnTo>
                    <a:cubicBezTo>
                      <a:pt x="9634" y="2564"/>
                      <a:pt x="9798" y="2869"/>
                      <a:pt x="9907" y="3207"/>
                    </a:cubicBezTo>
                    <a:cubicBezTo>
                      <a:pt x="9972" y="3316"/>
                      <a:pt x="10005" y="3435"/>
                      <a:pt x="9983" y="3566"/>
                    </a:cubicBezTo>
                    <a:cubicBezTo>
                      <a:pt x="9983" y="3599"/>
                      <a:pt x="9983" y="3621"/>
                      <a:pt x="9994" y="3643"/>
                    </a:cubicBezTo>
                    <a:cubicBezTo>
                      <a:pt x="10114" y="3959"/>
                      <a:pt x="10190" y="4296"/>
                      <a:pt x="10201" y="4634"/>
                    </a:cubicBezTo>
                    <a:cubicBezTo>
                      <a:pt x="10255" y="5092"/>
                      <a:pt x="10223" y="5539"/>
                      <a:pt x="9830" y="5866"/>
                    </a:cubicBezTo>
                    <a:cubicBezTo>
                      <a:pt x="9820" y="5877"/>
                      <a:pt x="9820" y="5877"/>
                      <a:pt x="9809" y="5888"/>
                    </a:cubicBezTo>
                    <a:cubicBezTo>
                      <a:pt x="9798" y="5909"/>
                      <a:pt x="9787" y="5931"/>
                      <a:pt x="9765" y="5975"/>
                    </a:cubicBezTo>
                    <a:cubicBezTo>
                      <a:pt x="9907" y="5920"/>
                      <a:pt x="9961" y="5800"/>
                      <a:pt x="10070" y="5735"/>
                    </a:cubicBezTo>
                    <a:lnTo>
                      <a:pt x="10070" y="5735"/>
                    </a:lnTo>
                    <a:cubicBezTo>
                      <a:pt x="9852" y="6029"/>
                      <a:pt x="9667" y="6356"/>
                      <a:pt x="9427" y="6650"/>
                    </a:cubicBezTo>
                    <a:cubicBezTo>
                      <a:pt x="9394" y="6607"/>
                      <a:pt x="9351" y="6563"/>
                      <a:pt x="9318" y="6509"/>
                    </a:cubicBezTo>
                    <a:cubicBezTo>
                      <a:pt x="9253" y="6389"/>
                      <a:pt x="9209" y="6258"/>
                      <a:pt x="9166" y="6138"/>
                    </a:cubicBezTo>
                    <a:cubicBezTo>
                      <a:pt x="9068" y="5811"/>
                      <a:pt x="9035" y="5484"/>
                      <a:pt x="9068" y="5147"/>
                    </a:cubicBezTo>
                    <a:cubicBezTo>
                      <a:pt x="9100" y="4820"/>
                      <a:pt x="9111" y="4493"/>
                      <a:pt x="9089" y="4166"/>
                    </a:cubicBezTo>
                    <a:cubicBezTo>
                      <a:pt x="9089" y="4133"/>
                      <a:pt x="9089" y="4100"/>
                      <a:pt x="9078" y="4068"/>
                    </a:cubicBezTo>
                    <a:lnTo>
                      <a:pt x="9057" y="4068"/>
                    </a:lnTo>
                    <a:lnTo>
                      <a:pt x="9013" y="4198"/>
                    </a:lnTo>
                    <a:cubicBezTo>
                      <a:pt x="9057" y="3817"/>
                      <a:pt x="9155" y="3446"/>
                      <a:pt x="9111" y="3054"/>
                    </a:cubicBezTo>
                    <a:cubicBezTo>
                      <a:pt x="9013" y="3043"/>
                      <a:pt x="9013" y="2956"/>
                      <a:pt x="9002" y="2891"/>
                    </a:cubicBezTo>
                    <a:cubicBezTo>
                      <a:pt x="8871" y="2378"/>
                      <a:pt x="8653" y="1899"/>
                      <a:pt x="8348" y="1474"/>
                    </a:cubicBezTo>
                    <a:cubicBezTo>
                      <a:pt x="8228" y="1299"/>
                      <a:pt x="8108" y="1136"/>
                      <a:pt x="7989" y="951"/>
                    </a:cubicBezTo>
                    <a:cubicBezTo>
                      <a:pt x="7803" y="667"/>
                      <a:pt x="7825" y="297"/>
                      <a:pt x="8043" y="46"/>
                    </a:cubicBezTo>
                    <a:lnTo>
                      <a:pt x="8043" y="3"/>
                    </a:lnTo>
                    <a:cubicBezTo>
                      <a:pt x="8036" y="1"/>
                      <a:pt x="8029" y="0"/>
                      <a:pt x="8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7" name="Google Shape;6377;p34"/>
              <p:cNvSpPr/>
              <p:nvPr/>
            </p:nvSpPr>
            <p:spPr>
              <a:xfrm>
                <a:off x="6027845" y="2099890"/>
                <a:ext cx="432858" cy="448555"/>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4"/>
              <p:cNvSpPr/>
              <p:nvPr/>
            </p:nvSpPr>
            <p:spPr>
              <a:xfrm>
                <a:off x="5298351" y="1567071"/>
                <a:ext cx="529209" cy="289594"/>
              </a:xfrm>
              <a:custGeom>
                <a:avLst/>
                <a:gdLst/>
                <a:ahLst/>
                <a:cxnLst/>
                <a:rect l="l" t="t" r="r" b="b"/>
                <a:pathLst>
                  <a:path w="2933" h="1605" extrusionOk="0">
                    <a:moveTo>
                      <a:pt x="1930" y="1515"/>
                    </a:moveTo>
                    <a:lnTo>
                      <a:pt x="1930" y="1526"/>
                    </a:lnTo>
                    <a:lnTo>
                      <a:pt x="1701" y="1526"/>
                    </a:lnTo>
                    <a:lnTo>
                      <a:pt x="1701" y="1515"/>
                    </a:lnTo>
                    <a:close/>
                    <a:moveTo>
                      <a:pt x="1" y="0"/>
                    </a:moveTo>
                    <a:lnTo>
                      <a:pt x="1" y="0"/>
                    </a:lnTo>
                    <a:cubicBezTo>
                      <a:pt x="22" y="66"/>
                      <a:pt x="44" y="109"/>
                      <a:pt x="66" y="153"/>
                    </a:cubicBezTo>
                    <a:cubicBezTo>
                      <a:pt x="208" y="469"/>
                      <a:pt x="371" y="763"/>
                      <a:pt x="557" y="1036"/>
                    </a:cubicBezTo>
                    <a:cubicBezTo>
                      <a:pt x="589" y="1123"/>
                      <a:pt x="644" y="1199"/>
                      <a:pt x="687" y="1265"/>
                    </a:cubicBezTo>
                    <a:cubicBezTo>
                      <a:pt x="807" y="1384"/>
                      <a:pt x="960" y="1472"/>
                      <a:pt x="1123" y="1515"/>
                    </a:cubicBezTo>
                    <a:cubicBezTo>
                      <a:pt x="1388" y="1574"/>
                      <a:pt x="1659" y="1604"/>
                      <a:pt x="1931" y="1604"/>
                    </a:cubicBezTo>
                    <a:cubicBezTo>
                      <a:pt x="2163" y="1604"/>
                      <a:pt x="2396" y="1582"/>
                      <a:pt x="2627" y="1537"/>
                    </a:cubicBezTo>
                    <a:cubicBezTo>
                      <a:pt x="2736" y="1504"/>
                      <a:pt x="2834" y="1472"/>
                      <a:pt x="2932" y="1428"/>
                    </a:cubicBezTo>
                    <a:cubicBezTo>
                      <a:pt x="2921" y="1417"/>
                      <a:pt x="2921" y="1406"/>
                      <a:pt x="2921" y="1384"/>
                    </a:cubicBezTo>
                    <a:lnTo>
                      <a:pt x="2573" y="1428"/>
                    </a:lnTo>
                    <a:cubicBezTo>
                      <a:pt x="2453" y="1439"/>
                      <a:pt x="2322" y="1461"/>
                      <a:pt x="2202" y="1461"/>
                    </a:cubicBezTo>
                    <a:cubicBezTo>
                      <a:pt x="2178" y="1463"/>
                      <a:pt x="2154" y="1464"/>
                      <a:pt x="2129" y="1464"/>
                    </a:cubicBezTo>
                    <a:cubicBezTo>
                      <a:pt x="2030" y="1464"/>
                      <a:pt x="1927" y="1450"/>
                      <a:pt x="1832" y="1450"/>
                    </a:cubicBezTo>
                    <a:cubicBezTo>
                      <a:pt x="1794" y="1452"/>
                      <a:pt x="1757" y="1453"/>
                      <a:pt x="1719" y="1453"/>
                    </a:cubicBezTo>
                    <a:cubicBezTo>
                      <a:pt x="1539" y="1453"/>
                      <a:pt x="1358" y="1431"/>
                      <a:pt x="1178" y="1395"/>
                    </a:cubicBezTo>
                    <a:lnTo>
                      <a:pt x="1112" y="1395"/>
                    </a:lnTo>
                    <a:cubicBezTo>
                      <a:pt x="992" y="1395"/>
                      <a:pt x="883" y="1341"/>
                      <a:pt x="818" y="1254"/>
                    </a:cubicBezTo>
                    <a:cubicBezTo>
                      <a:pt x="731" y="1123"/>
                      <a:pt x="633" y="992"/>
                      <a:pt x="546" y="861"/>
                    </a:cubicBezTo>
                    <a:cubicBezTo>
                      <a:pt x="404" y="622"/>
                      <a:pt x="262" y="382"/>
                      <a:pt x="131" y="142"/>
                    </a:cubicBezTo>
                    <a:cubicBezTo>
                      <a:pt x="99" y="88"/>
                      <a:pt x="55"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4"/>
              <p:cNvSpPr/>
              <p:nvPr/>
            </p:nvSpPr>
            <p:spPr>
              <a:xfrm>
                <a:off x="6356235" y="1059693"/>
                <a:ext cx="183139" cy="354189"/>
              </a:xfrm>
              <a:custGeom>
                <a:avLst/>
                <a:gdLst/>
                <a:ahLst/>
                <a:cxnLst/>
                <a:rect l="l" t="t" r="r" b="b"/>
                <a:pathLst>
                  <a:path w="1015" h="1963" extrusionOk="0">
                    <a:moveTo>
                      <a:pt x="884" y="1"/>
                    </a:moveTo>
                    <a:cubicBezTo>
                      <a:pt x="873" y="131"/>
                      <a:pt x="862" y="251"/>
                      <a:pt x="862" y="382"/>
                    </a:cubicBezTo>
                    <a:cubicBezTo>
                      <a:pt x="851" y="589"/>
                      <a:pt x="786" y="785"/>
                      <a:pt x="677" y="971"/>
                    </a:cubicBezTo>
                    <a:cubicBezTo>
                      <a:pt x="644" y="1025"/>
                      <a:pt x="600" y="1080"/>
                      <a:pt x="568" y="1145"/>
                    </a:cubicBezTo>
                    <a:cubicBezTo>
                      <a:pt x="558" y="1202"/>
                      <a:pt x="507" y="1234"/>
                      <a:pt x="451" y="1234"/>
                    </a:cubicBezTo>
                    <a:cubicBezTo>
                      <a:pt x="443" y="1234"/>
                      <a:pt x="434" y="1234"/>
                      <a:pt x="426" y="1232"/>
                    </a:cubicBezTo>
                    <a:cubicBezTo>
                      <a:pt x="317" y="1221"/>
                      <a:pt x="197" y="1199"/>
                      <a:pt x="88" y="1178"/>
                    </a:cubicBezTo>
                    <a:lnTo>
                      <a:pt x="1" y="1167"/>
                    </a:lnTo>
                    <a:lnTo>
                      <a:pt x="1" y="1167"/>
                    </a:lnTo>
                    <a:cubicBezTo>
                      <a:pt x="132" y="1341"/>
                      <a:pt x="328" y="1450"/>
                      <a:pt x="546" y="1483"/>
                    </a:cubicBezTo>
                    <a:cubicBezTo>
                      <a:pt x="546" y="1505"/>
                      <a:pt x="535" y="1526"/>
                      <a:pt x="524" y="1559"/>
                    </a:cubicBezTo>
                    <a:cubicBezTo>
                      <a:pt x="480" y="1657"/>
                      <a:pt x="415" y="1733"/>
                      <a:pt x="317" y="1788"/>
                    </a:cubicBezTo>
                    <a:lnTo>
                      <a:pt x="45" y="1962"/>
                    </a:lnTo>
                    <a:lnTo>
                      <a:pt x="45" y="1962"/>
                    </a:lnTo>
                    <a:cubicBezTo>
                      <a:pt x="291" y="1947"/>
                      <a:pt x="504" y="1817"/>
                      <a:pt x="633" y="1614"/>
                    </a:cubicBezTo>
                    <a:cubicBezTo>
                      <a:pt x="644" y="1603"/>
                      <a:pt x="644" y="1592"/>
                      <a:pt x="655" y="1581"/>
                    </a:cubicBezTo>
                    <a:cubicBezTo>
                      <a:pt x="677" y="1505"/>
                      <a:pt x="666" y="1472"/>
                      <a:pt x="589" y="1439"/>
                    </a:cubicBezTo>
                    <a:cubicBezTo>
                      <a:pt x="513" y="1417"/>
                      <a:pt x="448" y="1396"/>
                      <a:pt x="382" y="1374"/>
                    </a:cubicBezTo>
                    <a:cubicBezTo>
                      <a:pt x="306" y="1352"/>
                      <a:pt x="241" y="1319"/>
                      <a:pt x="175" y="1276"/>
                    </a:cubicBezTo>
                    <a:lnTo>
                      <a:pt x="175" y="1276"/>
                    </a:lnTo>
                    <a:lnTo>
                      <a:pt x="480" y="1308"/>
                    </a:lnTo>
                    <a:cubicBezTo>
                      <a:pt x="491" y="1310"/>
                      <a:pt x="502" y="1311"/>
                      <a:pt x="513" y="1311"/>
                    </a:cubicBezTo>
                    <a:cubicBezTo>
                      <a:pt x="586" y="1311"/>
                      <a:pt x="648" y="1277"/>
                      <a:pt x="677" y="1210"/>
                    </a:cubicBezTo>
                    <a:cubicBezTo>
                      <a:pt x="851" y="960"/>
                      <a:pt x="971" y="676"/>
                      <a:pt x="1014" y="371"/>
                    </a:cubicBezTo>
                    <a:cubicBezTo>
                      <a:pt x="1014" y="273"/>
                      <a:pt x="1014" y="186"/>
                      <a:pt x="993" y="99"/>
                    </a:cubicBezTo>
                    <a:cubicBezTo>
                      <a:pt x="982" y="44"/>
                      <a:pt x="960" y="1"/>
                      <a:pt x="884" y="1"/>
                    </a:cubicBezTo>
                    <a:close/>
                    <a:moveTo>
                      <a:pt x="45" y="1962"/>
                    </a:moveTo>
                    <a:cubicBezTo>
                      <a:pt x="42" y="1962"/>
                      <a:pt x="38" y="1962"/>
                      <a:pt x="34" y="1962"/>
                    </a:cubicBezTo>
                    <a:lnTo>
                      <a:pt x="45" y="1962"/>
                    </a:lnTo>
                    <a:lnTo>
                      <a:pt x="45" y="19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4"/>
              <p:cNvSpPr/>
              <p:nvPr/>
            </p:nvSpPr>
            <p:spPr>
              <a:xfrm>
                <a:off x="5550056" y="3645479"/>
                <a:ext cx="204791" cy="407236"/>
              </a:xfrm>
              <a:custGeom>
                <a:avLst/>
                <a:gdLst/>
                <a:ahLst/>
                <a:cxnLst/>
                <a:rect l="l" t="t" r="r" b="b"/>
                <a:pathLst>
                  <a:path w="1135" h="2257" extrusionOk="0">
                    <a:moveTo>
                      <a:pt x="1" y="1"/>
                    </a:moveTo>
                    <a:cubicBezTo>
                      <a:pt x="295" y="785"/>
                      <a:pt x="676" y="1548"/>
                      <a:pt x="1123" y="2257"/>
                    </a:cubicBezTo>
                    <a:cubicBezTo>
                      <a:pt x="1134" y="2224"/>
                      <a:pt x="1134" y="2213"/>
                      <a:pt x="1134" y="2213"/>
                    </a:cubicBezTo>
                    <a:cubicBezTo>
                      <a:pt x="731" y="1494"/>
                      <a:pt x="382" y="753"/>
                      <a:pt x="44" y="12"/>
                    </a:cubicBezTo>
                    <a:cubicBezTo>
                      <a:pt x="44" y="12"/>
                      <a:pt x="33"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4"/>
              <p:cNvSpPr/>
              <p:nvPr/>
            </p:nvSpPr>
            <p:spPr>
              <a:xfrm>
                <a:off x="5884400" y="1653498"/>
                <a:ext cx="49258" cy="220489"/>
              </a:xfrm>
              <a:custGeom>
                <a:avLst/>
                <a:gdLst/>
                <a:ahLst/>
                <a:cxnLst/>
                <a:rect l="l" t="t" r="r" b="b"/>
                <a:pathLst>
                  <a:path w="273" h="1222" extrusionOk="0">
                    <a:moveTo>
                      <a:pt x="273" y="1"/>
                    </a:moveTo>
                    <a:lnTo>
                      <a:pt x="273" y="1"/>
                    </a:lnTo>
                    <a:cubicBezTo>
                      <a:pt x="251" y="12"/>
                      <a:pt x="229" y="34"/>
                      <a:pt x="218" y="55"/>
                    </a:cubicBezTo>
                    <a:cubicBezTo>
                      <a:pt x="88" y="328"/>
                      <a:pt x="22" y="622"/>
                      <a:pt x="22" y="927"/>
                    </a:cubicBezTo>
                    <a:cubicBezTo>
                      <a:pt x="0" y="1036"/>
                      <a:pt x="44" y="1156"/>
                      <a:pt x="142" y="1222"/>
                    </a:cubicBezTo>
                    <a:cubicBezTo>
                      <a:pt x="131" y="1156"/>
                      <a:pt x="120" y="1091"/>
                      <a:pt x="120" y="1014"/>
                    </a:cubicBezTo>
                    <a:cubicBezTo>
                      <a:pt x="120" y="938"/>
                      <a:pt x="120" y="884"/>
                      <a:pt x="120" y="807"/>
                    </a:cubicBezTo>
                    <a:cubicBezTo>
                      <a:pt x="131" y="731"/>
                      <a:pt x="142" y="666"/>
                      <a:pt x="153" y="600"/>
                    </a:cubicBezTo>
                    <a:cubicBezTo>
                      <a:pt x="164" y="524"/>
                      <a:pt x="175" y="459"/>
                      <a:pt x="186" y="393"/>
                    </a:cubicBezTo>
                    <a:cubicBezTo>
                      <a:pt x="207" y="317"/>
                      <a:pt x="218" y="252"/>
                      <a:pt x="240" y="186"/>
                    </a:cubicBezTo>
                    <a:cubicBezTo>
                      <a:pt x="262" y="121"/>
                      <a:pt x="273" y="55"/>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4"/>
              <p:cNvSpPr/>
              <p:nvPr/>
            </p:nvSpPr>
            <p:spPr>
              <a:xfrm>
                <a:off x="6057436" y="1626073"/>
                <a:ext cx="265597" cy="53228"/>
              </a:xfrm>
              <a:custGeom>
                <a:avLst/>
                <a:gdLst/>
                <a:ahLst/>
                <a:cxnLst/>
                <a:rect l="l" t="t" r="r" b="b"/>
                <a:pathLst>
                  <a:path w="1472" h="295" extrusionOk="0">
                    <a:moveTo>
                      <a:pt x="1472" y="0"/>
                    </a:moveTo>
                    <a:lnTo>
                      <a:pt x="1472" y="0"/>
                    </a:lnTo>
                    <a:cubicBezTo>
                      <a:pt x="1232" y="55"/>
                      <a:pt x="992" y="120"/>
                      <a:pt x="741" y="164"/>
                    </a:cubicBezTo>
                    <a:cubicBezTo>
                      <a:pt x="502" y="207"/>
                      <a:pt x="251" y="229"/>
                      <a:pt x="0" y="262"/>
                    </a:cubicBezTo>
                    <a:cubicBezTo>
                      <a:pt x="0" y="273"/>
                      <a:pt x="0" y="284"/>
                      <a:pt x="0" y="295"/>
                    </a:cubicBezTo>
                    <a:cubicBezTo>
                      <a:pt x="513" y="295"/>
                      <a:pt x="1014" y="197"/>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4"/>
              <p:cNvSpPr/>
              <p:nvPr/>
            </p:nvSpPr>
            <p:spPr>
              <a:xfrm>
                <a:off x="6525482" y="1685074"/>
                <a:ext cx="129911" cy="102305"/>
              </a:xfrm>
              <a:custGeom>
                <a:avLst/>
                <a:gdLst/>
                <a:ahLst/>
                <a:cxnLst/>
                <a:rect l="l" t="t" r="r" b="b"/>
                <a:pathLst>
                  <a:path w="720" h="567" extrusionOk="0">
                    <a:moveTo>
                      <a:pt x="0" y="0"/>
                    </a:moveTo>
                    <a:cubicBezTo>
                      <a:pt x="44" y="218"/>
                      <a:pt x="501" y="567"/>
                      <a:pt x="719" y="567"/>
                    </a:cubicBezTo>
                    <a:lnTo>
                      <a:pt x="251" y="207"/>
                    </a:lnTo>
                    <a:cubicBezTo>
                      <a:pt x="218" y="175"/>
                      <a:pt x="218" y="153"/>
                      <a:pt x="175" y="98"/>
                    </a:cubicBezTo>
                    <a:cubicBezTo>
                      <a:pt x="131" y="55"/>
                      <a:pt x="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4"/>
              <p:cNvSpPr/>
              <p:nvPr/>
            </p:nvSpPr>
            <p:spPr>
              <a:xfrm>
                <a:off x="6035784" y="1685074"/>
                <a:ext cx="175200" cy="41499"/>
              </a:xfrm>
              <a:custGeom>
                <a:avLst/>
                <a:gdLst/>
                <a:ahLst/>
                <a:cxnLst/>
                <a:rect l="l" t="t" r="r" b="b"/>
                <a:pathLst>
                  <a:path w="971" h="230" extrusionOk="0">
                    <a:moveTo>
                      <a:pt x="970" y="0"/>
                    </a:moveTo>
                    <a:lnTo>
                      <a:pt x="970" y="0"/>
                    </a:lnTo>
                    <a:cubicBezTo>
                      <a:pt x="644" y="22"/>
                      <a:pt x="306" y="98"/>
                      <a:pt x="1" y="229"/>
                    </a:cubicBezTo>
                    <a:lnTo>
                      <a:pt x="9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4"/>
              <p:cNvSpPr/>
              <p:nvPr/>
            </p:nvSpPr>
            <p:spPr>
              <a:xfrm>
                <a:off x="6556878" y="1702757"/>
                <a:ext cx="27787" cy="19848"/>
              </a:xfrm>
              <a:custGeom>
                <a:avLst/>
                <a:gdLst/>
                <a:ahLst/>
                <a:cxnLst/>
                <a:rect l="l" t="t" r="r" b="b"/>
                <a:pathLst>
                  <a:path w="154" h="110" extrusionOk="0">
                    <a:moveTo>
                      <a:pt x="1" y="0"/>
                    </a:moveTo>
                    <a:cubicBezTo>
                      <a:pt x="22" y="44"/>
                      <a:pt x="44" y="77"/>
                      <a:pt x="77" y="109"/>
                    </a:cubicBezTo>
                    <a:lnTo>
                      <a:pt x="153" y="109"/>
                    </a:lnTo>
                    <a:cubicBezTo>
                      <a:pt x="131" y="44"/>
                      <a:pt x="6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4"/>
              <p:cNvSpPr/>
              <p:nvPr/>
            </p:nvSpPr>
            <p:spPr>
              <a:xfrm>
                <a:off x="6623819" y="1736137"/>
                <a:ext cx="23637" cy="13893"/>
              </a:xfrm>
              <a:custGeom>
                <a:avLst/>
                <a:gdLst/>
                <a:ahLst/>
                <a:cxnLst/>
                <a:rect l="l" t="t" r="r" b="b"/>
                <a:pathLst>
                  <a:path w="131" h="77" extrusionOk="0">
                    <a:moveTo>
                      <a:pt x="11" y="1"/>
                    </a:moveTo>
                    <a:cubicBezTo>
                      <a:pt x="0" y="12"/>
                      <a:pt x="0" y="22"/>
                      <a:pt x="0" y="33"/>
                    </a:cubicBezTo>
                    <a:lnTo>
                      <a:pt x="131" y="77"/>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4"/>
              <p:cNvSpPr/>
              <p:nvPr/>
            </p:nvSpPr>
            <p:spPr>
              <a:xfrm>
                <a:off x="5970828" y="1325110"/>
                <a:ext cx="10104" cy="8119"/>
              </a:xfrm>
              <a:custGeom>
                <a:avLst/>
                <a:gdLst/>
                <a:ahLst/>
                <a:cxnLst/>
                <a:rect l="l" t="t" r="r" b="b"/>
                <a:pathLst>
                  <a:path w="56" h="45" extrusionOk="0">
                    <a:moveTo>
                      <a:pt x="44" y="1"/>
                    </a:moveTo>
                    <a:cubicBezTo>
                      <a:pt x="23" y="1"/>
                      <a:pt x="12" y="1"/>
                      <a:pt x="12" y="12"/>
                    </a:cubicBezTo>
                    <a:cubicBezTo>
                      <a:pt x="1" y="12"/>
                      <a:pt x="23" y="34"/>
                      <a:pt x="23" y="45"/>
                    </a:cubicBezTo>
                    <a:lnTo>
                      <a:pt x="55" y="23"/>
                    </a:lnTo>
                    <a:cubicBezTo>
                      <a:pt x="55" y="1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4"/>
              <p:cNvSpPr/>
              <p:nvPr/>
            </p:nvSpPr>
            <p:spPr>
              <a:xfrm>
                <a:off x="5927704" y="1368414"/>
                <a:ext cx="82638" cy="132077"/>
              </a:xfrm>
              <a:custGeom>
                <a:avLst/>
                <a:gdLst/>
                <a:ahLst/>
                <a:cxnLst/>
                <a:rect l="l" t="t" r="r" b="b"/>
                <a:pathLst>
                  <a:path w="458" h="732" extrusionOk="0">
                    <a:moveTo>
                      <a:pt x="22" y="1"/>
                    </a:moveTo>
                    <a:cubicBezTo>
                      <a:pt x="0" y="55"/>
                      <a:pt x="0" y="99"/>
                      <a:pt x="0" y="153"/>
                    </a:cubicBezTo>
                    <a:cubicBezTo>
                      <a:pt x="22" y="306"/>
                      <a:pt x="55" y="458"/>
                      <a:pt x="98" y="600"/>
                    </a:cubicBezTo>
                    <a:cubicBezTo>
                      <a:pt x="108" y="661"/>
                      <a:pt x="166" y="732"/>
                      <a:pt x="236" y="732"/>
                    </a:cubicBezTo>
                    <a:cubicBezTo>
                      <a:pt x="241" y="732"/>
                      <a:pt x="246" y="732"/>
                      <a:pt x="251" y="731"/>
                    </a:cubicBezTo>
                    <a:cubicBezTo>
                      <a:pt x="349" y="720"/>
                      <a:pt x="436" y="655"/>
                      <a:pt x="458" y="557"/>
                    </a:cubicBezTo>
                    <a:lnTo>
                      <a:pt x="458" y="557"/>
                    </a:lnTo>
                    <a:lnTo>
                      <a:pt x="240" y="611"/>
                    </a:lnTo>
                    <a:cubicBezTo>
                      <a:pt x="218" y="546"/>
                      <a:pt x="207" y="502"/>
                      <a:pt x="196" y="448"/>
                    </a:cubicBezTo>
                    <a:cubicBezTo>
                      <a:pt x="164" y="339"/>
                      <a:pt x="131" y="219"/>
                      <a:pt x="87" y="99"/>
                    </a:cubicBezTo>
                    <a:cubicBezTo>
                      <a:pt x="76" y="66"/>
                      <a:pt x="44"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4"/>
              <p:cNvSpPr/>
              <p:nvPr/>
            </p:nvSpPr>
            <p:spPr>
              <a:xfrm>
                <a:off x="6022071" y="1441129"/>
                <a:ext cx="70910" cy="69286"/>
              </a:xfrm>
              <a:custGeom>
                <a:avLst/>
                <a:gdLst/>
                <a:ahLst/>
                <a:cxnLst/>
                <a:rect l="l" t="t" r="r" b="b"/>
                <a:pathLst>
                  <a:path w="393" h="384" extrusionOk="0">
                    <a:moveTo>
                      <a:pt x="338" y="1"/>
                    </a:moveTo>
                    <a:cubicBezTo>
                      <a:pt x="284" y="175"/>
                      <a:pt x="164" y="306"/>
                      <a:pt x="0" y="371"/>
                    </a:cubicBezTo>
                    <a:cubicBezTo>
                      <a:pt x="28" y="380"/>
                      <a:pt x="57" y="384"/>
                      <a:pt x="85" y="384"/>
                    </a:cubicBezTo>
                    <a:cubicBezTo>
                      <a:pt x="168" y="384"/>
                      <a:pt x="249" y="349"/>
                      <a:pt x="305" y="284"/>
                    </a:cubicBezTo>
                    <a:cubicBezTo>
                      <a:pt x="382" y="208"/>
                      <a:pt x="393" y="99"/>
                      <a:pt x="338" y="12"/>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4"/>
              <p:cNvSpPr/>
              <p:nvPr/>
            </p:nvSpPr>
            <p:spPr>
              <a:xfrm>
                <a:off x="5976782" y="1358671"/>
                <a:ext cx="61167" cy="34463"/>
              </a:xfrm>
              <a:custGeom>
                <a:avLst/>
                <a:gdLst/>
                <a:ahLst/>
                <a:cxnLst/>
                <a:rect l="l" t="t" r="r" b="b"/>
                <a:pathLst>
                  <a:path w="339" h="191" extrusionOk="0">
                    <a:moveTo>
                      <a:pt x="317" y="0"/>
                    </a:moveTo>
                    <a:cubicBezTo>
                      <a:pt x="269" y="48"/>
                      <a:pt x="204" y="73"/>
                      <a:pt x="141" y="73"/>
                    </a:cubicBezTo>
                    <a:cubicBezTo>
                      <a:pt x="90" y="73"/>
                      <a:pt x="40" y="56"/>
                      <a:pt x="1" y="22"/>
                    </a:cubicBezTo>
                    <a:lnTo>
                      <a:pt x="1" y="22"/>
                    </a:lnTo>
                    <a:cubicBezTo>
                      <a:pt x="34" y="138"/>
                      <a:pt x="79" y="191"/>
                      <a:pt x="142" y="191"/>
                    </a:cubicBezTo>
                    <a:cubicBezTo>
                      <a:pt x="162" y="191"/>
                      <a:pt x="184" y="185"/>
                      <a:pt x="208" y="175"/>
                    </a:cubicBezTo>
                    <a:cubicBezTo>
                      <a:pt x="251" y="153"/>
                      <a:pt x="295" y="120"/>
                      <a:pt x="338" y="76"/>
                    </a:cubicBezTo>
                    <a:cubicBezTo>
                      <a:pt x="338" y="66"/>
                      <a:pt x="328" y="33"/>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4"/>
              <p:cNvSpPr/>
              <p:nvPr/>
            </p:nvSpPr>
            <p:spPr>
              <a:xfrm>
                <a:off x="5880431" y="1380323"/>
                <a:ext cx="37530" cy="31756"/>
              </a:xfrm>
              <a:custGeom>
                <a:avLst/>
                <a:gdLst/>
                <a:ahLst/>
                <a:cxnLst/>
                <a:rect l="l" t="t" r="r" b="b"/>
                <a:pathLst>
                  <a:path w="208" h="176" extrusionOk="0">
                    <a:moveTo>
                      <a:pt x="44" y="0"/>
                    </a:moveTo>
                    <a:lnTo>
                      <a:pt x="44" y="0"/>
                    </a:lnTo>
                    <a:cubicBezTo>
                      <a:pt x="1" y="44"/>
                      <a:pt x="11" y="120"/>
                      <a:pt x="66" y="153"/>
                    </a:cubicBezTo>
                    <a:cubicBezTo>
                      <a:pt x="86" y="168"/>
                      <a:pt x="111" y="176"/>
                      <a:pt x="135" y="176"/>
                    </a:cubicBezTo>
                    <a:cubicBezTo>
                      <a:pt x="163" y="176"/>
                      <a:pt x="190" y="165"/>
                      <a:pt x="208" y="142"/>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4"/>
              <p:cNvSpPr/>
              <p:nvPr/>
            </p:nvSpPr>
            <p:spPr>
              <a:xfrm rot="5112869" flipH="1">
                <a:off x="5726951" y="4315623"/>
                <a:ext cx="83767" cy="576598"/>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93" name="Google Shape;6393;p34"/>
          <p:cNvGrpSpPr/>
          <p:nvPr/>
        </p:nvGrpSpPr>
        <p:grpSpPr>
          <a:xfrm>
            <a:off x="4928625" y="439813"/>
            <a:ext cx="2197575" cy="3882132"/>
            <a:chOff x="4928625" y="439813"/>
            <a:chExt cx="2197575" cy="3882132"/>
          </a:xfrm>
        </p:grpSpPr>
        <p:sp>
          <p:nvSpPr>
            <p:cNvPr id="6394" name="Google Shape;6394;p34"/>
            <p:cNvSpPr/>
            <p:nvPr/>
          </p:nvSpPr>
          <p:spPr>
            <a:xfrm>
              <a:off x="4928625" y="439813"/>
              <a:ext cx="199500" cy="199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4"/>
            <p:cNvSpPr/>
            <p:nvPr/>
          </p:nvSpPr>
          <p:spPr>
            <a:xfrm>
              <a:off x="7012500" y="4208245"/>
              <a:ext cx="113700" cy="113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4624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69"/>
        <p:cNvGrpSpPr/>
        <p:nvPr/>
      </p:nvGrpSpPr>
      <p:grpSpPr>
        <a:xfrm>
          <a:off x="0" y="0"/>
          <a:ext cx="0" cy="0"/>
          <a:chOff x="0" y="0"/>
          <a:chExt cx="0" cy="0"/>
        </a:xfrm>
      </p:grpSpPr>
      <p:sp>
        <p:nvSpPr>
          <p:cNvPr id="6570" name="Google Shape;6570;p40"/>
          <p:cNvSpPr txBox="1">
            <a:spLocks noGrp="1"/>
          </p:cNvSpPr>
          <p:nvPr>
            <p:ph type="title"/>
          </p:nvPr>
        </p:nvSpPr>
        <p:spPr>
          <a:xfrm>
            <a:off x="726150" y="110811"/>
            <a:ext cx="76917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a:latin typeface="Modern Love" panose="04090805081005020601" pitchFamily="82" charset="0"/>
              </a:rPr>
              <a:t>Danzas educativas </a:t>
            </a:r>
          </a:p>
        </p:txBody>
      </p:sp>
      <p:grpSp>
        <p:nvGrpSpPr>
          <p:cNvPr id="6593" name="Google Shape;6593;p40"/>
          <p:cNvGrpSpPr/>
          <p:nvPr/>
        </p:nvGrpSpPr>
        <p:grpSpPr>
          <a:xfrm>
            <a:off x="3978825" y="742883"/>
            <a:ext cx="2736925" cy="4061796"/>
            <a:chOff x="3978825" y="742883"/>
            <a:chExt cx="2736925" cy="4061796"/>
          </a:xfrm>
        </p:grpSpPr>
        <p:sp>
          <p:nvSpPr>
            <p:cNvPr id="6594" name="Google Shape;6594;p40"/>
            <p:cNvSpPr/>
            <p:nvPr/>
          </p:nvSpPr>
          <p:spPr>
            <a:xfrm>
              <a:off x="6590650" y="742883"/>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0"/>
            <p:cNvSpPr/>
            <p:nvPr/>
          </p:nvSpPr>
          <p:spPr>
            <a:xfrm>
              <a:off x="3978825" y="4563479"/>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CuadroTexto 17">
            <a:extLst>
              <a:ext uri="{FF2B5EF4-FFF2-40B4-BE49-F238E27FC236}">
                <a16:creationId xmlns:a16="http://schemas.microsoft.com/office/drawing/2014/main" id="{5D8AB8B4-E39D-402D-BD90-B59738394613}"/>
              </a:ext>
            </a:extLst>
          </p:cNvPr>
          <p:cNvSpPr txBox="1"/>
          <p:nvPr/>
        </p:nvSpPr>
        <p:spPr>
          <a:xfrm>
            <a:off x="422031" y="1617784"/>
            <a:ext cx="8487507" cy="2616101"/>
          </a:xfrm>
          <a:prstGeom prst="rect">
            <a:avLst/>
          </a:prstGeom>
          <a:noFill/>
        </p:spPr>
        <p:txBody>
          <a:bodyPr wrap="square" rtlCol="0">
            <a:spAutoFit/>
          </a:bodyPr>
          <a:lstStyle/>
          <a:p>
            <a:r>
              <a:rPr lang="es-MX" sz="1800" dirty="0"/>
              <a:t>La danza es una actividad tan afligía como el ser humano y a través de la cual el hombre ha encontrado un vehículo de expresión. La riqueza y variedad de estas danzas, para ser aplicadas en el ámbito escolar, debe ser adaptada de forma que guarde interés entre los alumnos y que al mismo tiempo tenga una finalidad educativa. Estas actividades pueden ser comunes a ambos sexos, pues en este tipo de danzas, existen roles.</a:t>
            </a:r>
          </a:p>
          <a:p>
            <a:endParaRPr lang="es-MX" dirty="0"/>
          </a:p>
          <a:p>
            <a:endParaRPr lang="es-MX" dirty="0"/>
          </a:p>
          <a:p>
            <a:endParaRPr lang="es-MX" dirty="0"/>
          </a:p>
          <a:p>
            <a:endParaRPr lang="es-MX" dirty="0"/>
          </a:p>
        </p:txBody>
      </p:sp>
      <p:pic>
        <p:nvPicPr>
          <p:cNvPr id="5122" name="Picture 2" descr="Danza educativa infantil - DanzAsturias">
            <a:extLst>
              <a:ext uri="{FF2B5EF4-FFF2-40B4-BE49-F238E27FC236}">
                <a16:creationId xmlns:a16="http://schemas.microsoft.com/office/drawing/2014/main" id="{00F94108-3D64-4529-8AFF-245CD0AA4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743" y="324061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99"/>
        <p:cNvGrpSpPr/>
        <p:nvPr/>
      </p:nvGrpSpPr>
      <p:grpSpPr>
        <a:xfrm>
          <a:off x="0" y="0"/>
          <a:ext cx="0" cy="0"/>
          <a:chOff x="0" y="0"/>
          <a:chExt cx="0" cy="0"/>
        </a:xfrm>
      </p:grpSpPr>
      <p:sp>
        <p:nvSpPr>
          <p:cNvPr id="6601" name="Google Shape;6601;p41"/>
          <p:cNvSpPr/>
          <p:nvPr/>
        </p:nvSpPr>
        <p:spPr>
          <a:xfrm rot="-5400000" flipH="1">
            <a:off x="6933663" y="-612438"/>
            <a:ext cx="2052406" cy="2631231"/>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41"/>
          <p:cNvSpPr/>
          <p:nvPr/>
        </p:nvSpPr>
        <p:spPr>
          <a:xfrm rot="10800000">
            <a:off x="-11" y="4360549"/>
            <a:ext cx="4452711" cy="782951"/>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3" name="Google Shape;6603;p41"/>
          <p:cNvGrpSpPr/>
          <p:nvPr/>
        </p:nvGrpSpPr>
        <p:grpSpPr>
          <a:xfrm rot="-5400000">
            <a:off x="495309" y="-239450"/>
            <a:ext cx="317720" cy="1024961"/>
            <a:chOff x="2730925" y="320325"/>
            <a:chExt cx="315950" cy="1018950"/>
          </a:xfrm>
        </p:grpSpPr>
        <p:sp>
          <p:nvSpPr>
            <p:cNvPr id="6604" name="Google Shape;6604;p41"/>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1"/>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41"/>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41"/>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1"/>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9" name="Google Shape;6609;p41"/>
          <p:cNvGrpSpPr/>
          <p:nvPr/>
        </p:nvGrpSpPr>
        <p:grpSpPr>
          <a:xfrm>
            <a:off x="3735075" y="539583"/>
            <a:ext cx="1672500" cy="3293996"/>
            <a:chOff x="3735075" y="539583"/>
            <a:chExt cx="1672500" cy="3293996"/>
          </a:xfrm>
        </p:grpSpPr>
        <p:sp>
          <p:nvSpPr>
            <p:cNvPr id="6610" name="Google Shape;6610;p41"/>
            <p:cNvSpPr/>
            <p:nvPr/>
          </p:nvSpPr>
          <p:spPr>
            <a:xfrm>
              <a:off x="3735075" y="539583"/>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41"/>
            <p:cNvSpPr/>
            <p:nvPr/>
          </p:nvSpPr>
          <p:spPr>
            <a:xfrm>
              <a:off x="5166375" y="3592379"/>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2E1412A0-6B8B-C0A6-D1B4-DCB7CD107EBC}"/>
              </a:ext>
            </a:extLst>
          </p:cNvPr>
          <p:cNvSpPr>
            <a:spLocks noGrp="1"/>
          </p:cNvSpPr>
          <p:nvPr>
            <p:ph type="ctrTitle"/>
          </p:nvPr>
        </p:nvSpPr>
        <p:spPr>
          <a:xfrm>
            <a:off x="233131" y="1613377"/>
            <a:ext cx="4933244" cy="1745786"/>
          </a:xfrm>
        </p:spPr>
        <p:txBody>
          <a:bodyPr/>
          <a:lstStyle/>
          <a:p>
            <a:r>
              <a:rPr lang="es-MX" sz="1800" b="0" dirty="0">
                <a:solidFill>
                  <a:srgbClr val="000000"/>
                </a:solidFill>
              </a:rPr>
              <a:t>La danza, dentro de los contenidos de Educación Física, ha de contemplar-se como un medio y no como un fin. La danza es una actividad tan afligía como el ser humano y a través de la cual el hombre ha encontrado un vehículo de expresión. La riqueza y variedad de estas danzas, para ser aplicadas en el ámbito escolar, debe ser adaptada de forma que guarde interés entre los alumnos y que al mismo tiempo tenga una finalidad educativa. Estas actividades pueden ser comunes a ambos sexos, pues en este tipo de danzas, existen roles.</a:t>
            </a:r>
          </a:p>
        </p:txBody>
      </p:sp>
      <p:sp>
        <p:nvSpPr>
          <p:cNvPr id="4" name="CuadroTexto 3">
            <a:extLst>
              <a:ext uri="{FF2B5EF4-FFF2-40B4-BE49-F238E27FC236}">
                <a16:creationId xmlns:a16="http://schemas.microsoft.com/office/drawing/2014/main" id="{6ABF6E02-B361-0D35-0D6C-9452F4BCBD24}"/>
              </a:ext>
            </a:extLst>
          </p:cNvPr>
          <p:cNvSpPr txBox="1"/>
          <p:nvPr/>
        </p:nvSpPr>
        <p:spPr>
          <a:xfrm>
            <a:off x="1236092" y="-7994"/>
            <a:ext cx="3917244" cy="646331"/>
          </a:xfrm>
          <a:prstGeom prst="rect">
            <a:avLst/>
          </a:prstGeom>
          <a:noFill/>
        </p:spPr>
        <p:txBody>
          <a:bodyPr wrap="square" rtlCol="0">
            <a:spAutoFit/>
          </a:bodyPr>
          <a:lstStyle/>
          <a:p>
            <a:r>
              <a:rPr lang="es-MX" sz="3600" dirty="0">
                <a:latin typeface="Modern Love" panose="04090805081005020601" pitchFamily="82" charset="0"/>
              </a:rPr>
              <a:t>Introducción</a:t>
            </a:r>
            <a:r>
              <a:rPr lang="es-MX"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C8B0C-16DD-5BFB-6256-B5BCF838D916}"/>
              </a:ext>
            </a:extLst>
          </p:cNvPr>
          <p:cNvSpPr>
            <a:spLocks noGrp="1"/>
          </p:cNvSpPr>
          <p:nvPr>
            <p:ph type="title"/>
          </p:nvPr>
        </p:nvSpPr>
        <p:spPr>
          <a:xfrm>
            <a:off x="820666" y="363729"/>
            <a:ext cx="7691700" cy="478200"/>
          </a:xfrm>
        </p:spPr>
        <p:txBody>
          <a:bodyPr/>
          <a:lstStyle/>
          <a:p>
            <a:r>
              <a:rPr lang="es-MX" sz="4400" dirty="0">
                <a:solidFill>
                  <a:srgbClr val="000000"/>
                </a:solidFill>
                <a:latin typeface="Modern Love" panose="04090805081005020601" pitchFamily="82" charset="0"/>
              </a:rPr>
              <a:t>Danzas del mundo</a:t>
            </a:r>
          </a:p>
        </p:txBody>
      </p:sp>
      <p:sp>
        <p:nvSpPr>
          <p:cNvPr id="7" name="Subtítulo 6">
            <a:extLst>
              <a:ext uri="{FF2B5EF4-FFF2-40B4-BE49-F238E27FC236}">
                <a16:creationId xmlns:a16="http://schemas.microsoft.com/office/drawing/2014/main" id="{4B70C53B-70D9-7ECF-8326-1586DC0B12E0}"/>
              </a:ext>
            </a:extLst>
          </p:cNvPr>
          <p:cNvSpPr>
            <a:spLocks noGrp="1"/>
          </p:cNvSpPr>
          <p:nvPr>
            <p:ph type="subTitle" idx="5"/>
          </p:nvPr>
        </p:nvSpPr>
        <p:spPr>
          <a:xfrm>
            <a:off x="589031" y="1768358"/>
            <a:ext cx="7691700" cy="951395"/>
          </a:xfrm>
        </p:spPr>
        <p:txBody>
          <a:bodyPr/>
          <a:lstStyle/>
          <a:p>
            <a:r>
              <a:rPr lang="es-MX" sz="1800" dirty="0">
                <a:solidFill>
                  <a:srgbClr val="000000"/>
                </a:solidFill>
                <a:latin typeface="Bierstadt" panose="020B0004020202020204" pitchFamily="34" charset="0"/>
              </a:rPr>
              <a:t>Las Danzas del Mundo son unas coreografías fáciles y asequibles para todas las edades, acompañadas de músicas tradicionales de diferentes pueblos del mundo.</a:t>
            </a:r>
          </a:p>
          <a:p>
            <a:r>
              <a:rPr lang="es-MX" sz="1800" dirty="0">
                <a:solidFill>
                  <a:srgbClr val="000000"/>
                </a:solidFill>
                <a:latin typeface="Bierstadt" panose="020B0004020202020204" pitchFamily="34" charset="0"/>
              </a:rPr>
              <a:t> Israel, Grecia, Macedonia, Alemania, EEUU, Rumanía, Hungría, Bulgaria, Francia… son ejemplos de algunos de los países que solemos bailar en nuestros encuentros, creando de esta forma un espacio de encuentro multicultural a través de la unión de la danza y la música.</a:t>
            </a:r>
          </a:p>
        </p:txBody>
      </p:sp>
      <p:pic>
        <p:nvPicPr>
          <p:cNvPr id="13" name="Imagen 12">
            <a:extLst>
              <a:ext uri="{FF2B5EF4-FFF2-40B4-BE49-F238E27FC236}">
                <a16:creationId xmlns:a16="http://schemas.microsoft.com/office/drawing/2014/main" id="{C4D0159B-DBAF-669A-4713-E092727CCF4E}"/>
              </a:ext>
            </a:extLst>
          </p:cNvPr>
          <p:cNvPicPr>
            <a:picLocks noChangeAspect="1"/>
          </p:cNvPicPr>
          <p:nvPr/>
        </p:nvPicPr>
        <p:blipFill>
          <a:blip r:embed="rId2"/>
          <a:stretch>
            <a:fillRect/>
          </a:stretch>
        </p:blipFill>
        <p:spPr>
          <a:xfrm>
            <a:off x="2744665" y="3312708"/>
            <a:ext cx="3843703" cy="1830792"/>
          </a:xfrm>
          <a:prstGeom prst="rect">
            <a:avLst/>
          </a:prstGeom>
        </p:spPr>
      </p:pic>
    </p:spTree>
    <p:extLst>
      <p:ext uri="{BB962C8B-B14F-4D97-AF65-F5344CB8AC3E}">
        <p14:creationId xmlns:p14="http://schemas.microsoft.com/office/powerpoint/2010/main" val="72848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14"/>
        <p:cNvGrpSpPr/>
        <p:nvPr/>
      </p:nvGrpSpPr>
      <p:grpSpPr>
        <a:xfrm>
          <a:off x="0" y="0"/>
          <a:ext cx="0" cy="0"/>
          <a:chOff x="0" y="0"/>
          <a:chExt cx="0" cy="0"/>
        </a:xfrm>
      </p:grpSpPr>
      <p:sp>
        <p:nvSpPr>
          <p:cNvPr id="6443" name="Google Shape;6443;p36"/>
          <p:cNvSpPr/>
          <p:nvPr/>
        </p:nvSpPr>
        <p:spPr>
          <a:xfrm>
            <a:off x="2214588" y="25"/>
            <a:ext cx="2379204" cy="64712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6"/>
          <p:cNvSpPr/>
          <p:nvPr/>
        </p:nvSpPr>
        <p:spPr>
          <a:xfrm>
            <a:off x="-380051" y="3204960"/>
            <a:ext cx="33001" cy="16364"/>
          </a:xfrm>
          <a:custGeom>
            <a:avLst/>
            <a:gdLst/>
            <a:ahLst/>
            <a:cxnLst/>
            <a:rect l="l" t="t" r="r" b="b"/>
            <a:pathLst>
              <a:path w="121" h="60" extrusionOk="0">
                <a:moveTo>
                  <a:pt x="39" y="1"/>
                </a:moveTo>
                <a:cubicBezTo>
                  <a:pt x="32" y="1"/>
                  <a:pt x="26" y="2"/>
                  <a:pt x="22" y="5"/>
                </a:cubicBezTo>
                <a:cubicBezTo>
                  <a:pt x="22" y="16"/>
                  <a:pt x="11" y="38"/>
                  <a:pt x="0" y="60"/>
                </a:cubicBezTo>
                <a:lnTo>
                  <a:pt x="120" y="38"/>
                </a:lnTo>
                <a:cubicBezTo>
                  <a:pt x="120" y="27"/>
                  <a:pt x="109" y="16"/>
                  <a:pt x="109" y="5"/>
                </a:cubicBezTo>
                <a:lnTo>
                  <a:pt x="87" y="5"/>
                </a:lnTo>
                <a:cubicBezTo>
                  <a:pt x="73" y="5"/>
                  <a:pt x="54" y="1"/>
                  <a:pt x="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CuadroTexto 34">
            <a:extLst>
              <a:ext uri="{FF2B5EF4-FFF2-40B4-BE49-F238E27FC236}">
                <a16:creationId xmlns:a16="http://schemas.microsoft.com/office/drawing/2014/main" id="{5BD35A03-822C-4813-BBE9-D54193423391}"/>
              </a:ext>
            </a:extLst>
          </p:cNvPr>
          <p:cNvSpPr txBox="1"/>
          <p:nvPr/>
        </p:nvSpPr>
        <p:spPr>
          <a:xfrm>
            <a:off x="2481514" y="0"/>
            <a:ext cx="7044267" cy="923330"/>
          </a:xfrm>
          <a:prstGeom prst="rect">
            <a:avLst/>
          </a:prstGeom>
          <a:noFill/>
        </p:spPr>
        <p:txBody>
          <a:bodyPr wrap="square" rtlCol="0">
            <a:spAutoFit/>
          </a:bodyPr>
          <a:lstStyle/>
          <a:p>
            <a:r>
              <a:rPr lang="es-MX" sz="5400" dirty="0">
                <a:latin typeface="Modern Love" panose="04090805081005020601" pitchFamily="82" charset="0"/>
              </a:rPr>
              <a:t>Orígenes</a:t>
            </a:r>
            <a:r>
              <a:rPr lang="es-MX" sz="4000" dirty="0">
                <a:solidFill>
                  <a:schemeClr val="bg2"/>
                </a:solidFill>
                <a:latin typeface="Modern Love" panose="04090805081005020601" pitchFamily="82" charset="0"/>
              </a:rPr>
              <a:t> </a:t>
            </a:r>
          </a:p>
        </p:txBody>
      </p:sp>
      <p:sp>
        <p:nvSpPr>
          <p:cNvPr id="2" name="CuadroTexto 1">
            <a:extLst>
              <a:ext uri="{FF2B5EF4-FFF2-40B4-BE49-F238E27FC236}">
                <a16:creationId xmlns:a16="http://schemas.microsoft.com/office/drawing/2014/main" id="{96885129-D16B-0E57-47D1-0A31D803E10F}"/>
              </a:ext>
            </a:extLst>
          </p:cNvPr>
          <p:cNvSpPr txBox="1"/>
          <p:nvPr/>
        </p:nvSpPr>
        <p:spPr>
          <a:xfrm>
            <a:off x="169333" y="865381"/>
            <a:ext cx="8840065" cy="3785652"/>
          </a:xfrm>
          <a:prstGeom prst="rect">
            <a:avLst/>
          </a:prstGeom>
          <a:noFill/>
        </p:spPr>
        <p:txBody>
          <a:bodyPr wrap="square" rtlCol="0">
            <a:spAutoFit/>
          </a:bodyPr>
          <a:lstStyle/>
          <a:p>
            <a:r>
              <a:rPr lang="es-MX" sz="1600" dirty="0"/>
              <a:t>Según la mayor parte de los investigadores, muchas de las danzas tradicionales o </a:t>
            </a:r>
            <a:r>
              <a:rPr lang="es-MX" sz="1600" dirty="0" err="1"/>
              <a:t>folcklóricas</a:t>
            </a:r>
            <a:r>
              <a:rPr lang="es-MX" sz="1600" dirty="0"/>
              <a:t>, tienen su origen a partir del siglo XVIII.</a:t>
            </a:r>
          </a:p>
          <a:p>
            <a:r>
              <a:rPr lang="es-MX" sz="1600" dirty="0"/>
              <a:t>En la biblia, nos narran cómo la danza era utilizada frecuentemente entre los hebreos. Se sabe que había danzas sagradas periódicas y danzas misteriosas que formaban parte del culto.</a:t>
            </a:r>
          </a:p>
          <a:p>
            <a:r>
              <a:rPr lang="es-MX" sz="1600" dirty="0"/>
              <a:t>En el pueblo griego, la danza formaba parte de los planes de educación y dentro de este periodo antiguo, es donde alcanzó su más alto esplendor; formaba parte de ceremonias religiosas y civiles, festividades, y juegos públicos.</a:t>
            </a:r>
          </a:p>
          <a:p>
            <a:r>
              <a:rPr lang="es-MX" sz="1600" dirty="0"/>
              <a:t>En Roma, la danza adquiere importancia cuando conquistaron Grecia. Los romanos trajeron a Roma, maestros griegos, y la danza se convierte en una necesidad social.</a:t>
            </a:r>
          </a:p>
          <a:p>
            <a:endParaRPr lang="es-MX" sz="1600" dirty="0"/>
          </a:p>
          <a:p>
            <a:r>
              <a:rPr lang="es-MX" sz="1600" dirty="0"/>
              <a:t>Hasta el Renacimiento, la danza no alcanza una suntuosidad nueva, con carácter de espectáculo. En los siglos XV1, XVII y XVIII, se introduce la danza dentro de las diversas cortes, comenzándose las importaciones y exportaciones en los diferentes países. Será en el siglo XVIII, cuando aparecen los gestos galantes y corteses dentro de la mayor parte de las danzas. De este modo, el baile en grupo, va dejando paso al baile en pareja.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15"/>
        <p:cNvGrpSpPr/>
        <p:nvPr/>
      </p:nvGrpSpPr>
      <p:grpSpPr>
        <a:xfrm>
          <a:off x="0" y="0"/>
          <a:ext cx="0" cy="0"/>
          <a:chOff x="0" y="0"/>
          <a:chExt cx="0" cy="0"/>
        </a:xfrm>
      </p:grpSpPr>
      <p:sp>
        <p:nvSpPr>
          <p:cNvPr id="2" name="CuadroTexto 1">
            <a:extLst>
              <a:ext uri="{FF2B5EF4-FFF2-40B4-BE49-F238E27FC236}">
                <a16:creationId xmlns:a16="http://schemas.microsoft.com/office/drawing/2014/main" id="{38830BD1-FDFE-F1A5-ECD4-BD414A15C7DA}"/>
              </a:ext>
            </a:extLst>
          </p:cNvPr>
          <p:cNvSpPr txBox="1"/>
          <p:nvPr/>
        </p:nvSpPr>
        <p:spPr>
          <a:xfrm>
            <a:off x="1264356" y="180622"/>
            <a:ext cx="6197600" cy="1200329"/>
          </a:xfrm>
          <a:prstGeom prst="rect">
            <a:avLst/>
          </a:prstGeom>
          <a:noFill/>
        </p:spPr>
        <p:txBody>
          <a:bodyPr wrap="square" rtlCol="0">
            <a:spAutoFit/>
          </a:bodyPr>
          <a:lstStyle/>
          <a:p>
            <a:pPr algn="ctr"/>
            <a:r>
              <a:rPr lang="es-MX" sz="3600" b="0" i="0" dirty="0">
                <a:solidFill>
                  <a:srgbClr val="000000"/>
                </a:solidFill>
                <a:effectLst/>
                <a:latin typeface="Modern Love" panose="04090805081005020601" pitchFamily="82" charset="0"/>
              </a:rPr>
              <a:t>Clasificaciones según su Procedencia</a:t>
            </a:r>
            <a:endParaRPr lang="es-MX" sz="3600" dirty="0">
              <a:latin typeface="Modern Love" panose="04090805081005020601" pitchFamily="82" charset="0"/>
            </a:endParaRPr>
          </a:p>
        </p:txBody>
      </p:sp>
      <p:sp>
        <p:nvSpPr>
          <p:cNvPr id="3" name="CuadroTexto 2">
            <a:extLst>
              <a:ext uri="{FF2B5EF4-FFF2-40B4-BE49-F238E27FC236}">
                <a16:creationId xmlns:a16="http://schemas.microsoft.com/office/drawing/2014/main" id="{EC856C33-A022-A378-8B53-3EEEDC6264B7}"/>
              </a:ext>
            </a:extLst>
          </p:cNvPr>
          <p:cNvSpPr txBox="1"/>
          <p:nvPr/>
        </p:nvSpPr>
        <p:spPr>
          <a:xfrm>
            <a:off x="174978" y="1651885"/>
            <a:ext cx="8794044" cy="2585323"/>
          </a:xfrm>
          <a:prstGeom prst="rect">
            <a:avLst/>
          </a:prstGeom>
          <a:noFill/>
        </p:spPr>
        <p:txBody>
          <a:bodyPr wrap="square" rtlCol="0">
            <a:spAutoFit/>
          </a:bodyPr>
          <a:lstStyle/>
          <a:p>
            <a:r>
              <a:rPr lang="es-MX" sz="1800" dirty="0">
                <a:latin typeface="Bierstadt" panose="020B0004020202020204" pitchFamily="34" charset="0"/>
              </a:rPr>
              <a:t>Aunque la clasificación más conocida está en relación al lugar donde se ubican las diferentes danzas del mundo en función del país al que pertenezcan, pensamos que es interesante adjuntar otros tipos de clasificaciones de esas danzas que nos ayuden a desarrollarlas de la mejor forma en el ámbito educativo.</a:t>
            </a:r>
          </a:p>
          <a:p>
            <a:pPr algn="ctr"/>
            <a:endParaRPr lang="es-MX" sz="1800" dirty="0">
              <a:latin typeface="Bierstadt" panose="020B0004020202020204" pitchFamily="34" charset="0"/>
            </a:endParaRPr>
          </a:p>
          <a:p>
            <a:pPr algn="ctr"/>
            <a:r>
              <a:rPr lang="es-MX" sz="1800" dirty="0">
                <a:latin typeface="Bierstadt" panose="020B0004020202020204" pitchFamily="34" charset="0"/>
              </a:rPr>
              <a:t>La clasificación esta de la siguiente manera: </a:t>
            </a:r>
          </a:p>
          <a:p>
            <a:pPr algn="ctr"/>
            <a:r>
              <a:rPr lang="es-MX" sz="1800" dirty="0">
                <a:latin typeface="Bierstadt" panose="020B0004020202020204" pitchFamily="34" charset="0"/>
              </a:rPr>
              <a:t>-En función de las edades a las que va aplicada la danza.</a:t>
            </a:r>
          </a:p>
          <a:p>
            <a:pPr algn="ctr"/>
            <a:r>
              <a:rPr lang="es-MX" sz="1800" dirty="0">
                <a:latin typeface="Bierstadt" panose="020B0004020202020204" pitchFamily="34" charset="0"/>
              </a:rPr>
              <a:t>-En función del uso que se le da a la danza.</a:t>
            </a:r>
          </a:p>
          <a:p>
            <a:pPr algn="ctr"/>
            <a:r>
              <a:rPr lang="es-MX" sz="1800" dirty="0">
                <a:latin typeface="Bierstadt" panose="020B0004020202020204" pitchFamily="34" charset="0"/>
              </a:rPr>
              <a:t>-En función del número de participantes.</a:t>
            </a:r>
            <a:endParaRPr lang="es-MX" sz="1600" dirty="0">
              <a:latin typeface="Bierstadt" panose="020B00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B3D3A69-03FC-C977-ADC1-37D7EBB11E24}"/>
              </a:ext>
            </a:extLst>
          </p:cNvPr>
          <p:cNvSpPr>
            <a:spLocks noGrp="1"/>
          </p:cNvSpPr>
          <p:nvPr>
            <p:ph type="title" idx="2"/>
          </p:nvPr>
        </p:nvSpPr>
        <p:spPr>
          <a:xfrm>
            <a:off x="1416516" y="377652"/>
            <a:ext cx="6745349" cy="508500"/>
          </a:xfrm>
        </p:spPr>
        <p:txBody>
          <a:bodyPr/>
          <a:lstStyle/>
          <a:p>
            <a:r>
              <a:rPr lang="es-MX" sz="6000" b="0" i="0" dirty="0">
                <a:solidFill>
                  <a:srgbClr val="000000"/>
                </a:solidFill>
                <a:effectLst/>
                <a:latin typeface="Modern Love" panose="04090805081005020601" pitchFamily="82" charset="0"/>
              </a:rPr>
              <a:t>Danzas Creativas</a:t>
            </a:r>
            <a:endParaRPr lang="es-MX" sz="6000" dirty="0">
              <a:latin typeface="Modern Love" panose="04090805081005020601" pitchFamily="82" charset="0"/>
            </a:endParaRPr>
          </a:p>
        </p:txBody>
      </p:sp>
      <p:sp>
        <p:nvSpPr>
          <p:cNvPr id="4" name="Subtítulo 3">
            <a:extLst>
              <a:ext uri="{FF2B5EF4-FFF2-40B4-BE49-F238E27FC236}">
                <a16:creationId xmlns:a16="http://schemas.microsoft.com/office/drawing/2014/main" id="{8E0421D3-FA82-7605-C989-862CFAD34B47}"/>
              </a:ext>
            </a:extLst>
          </p:cNvPr>
          <p:cNvSpPr>
            <a:spLocks noGrp="1"/>
          </p:cNvSpPr>
          <p:nvPr>
            <p:ph type="subTitle" idx="1"/>
          </p:nvPr>
        </p:nvSpPr>
        <p:spPr>
          <a:xfrm>
            <a:off x="784336" y="1725883"/>
            <a:ext cx="7185620" cy="556200"/>
          </a:xfrm>
        </p:spPr>
        <p:txBody>
          <a:bodyPr/>
          <a:lstStyle/>
          <a:p>
            <a:r>
              <a:rPr lang="es-MX" sz="1800" dirty="0">
                <a:latin typeface="Bierstadt" panose="020B0004020202020204" pitchFamily="34" charset="0"/>
              </a:rPr>
              <a:t>La Danza Creativa es un método de trabajo corporal en el que a través de una danza libre, espontánea, sin reglas preestablecidas, se estimulan las potencialidades de expresión y movimiento que todos tenemos, mediante un proceso creativo que proporciona un bienestar físico, psíquico y afectivo.</a:t>
            </a:r>
          </a:p>
        </p:txBody>
      </p:sp>
      <p:pic>
        <p:nvPicPr>
          <p:cNvPr id="1026" name="Picture 2" descr="Danza creativa - Marianistas Valencia - Colegio El Pilar">
            <a:extLst>
              <a:ext uri="{FF2B5EF4-FFF2-40B4-BE49-F238E27FC236}">
                <a16:creationId xmlns:a16="http://schemas.microsoft.com/office/drawing/2014/main" id="{04BCCD48-C649-2A31-3EA4-3F2988FB0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666" y="2861418"/>
            <a:ext cx="3256667" cy="226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8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53"/>
        <p:cNvGrpSpPr/>
        <p:nvPr/>
      </p:nvGrpSpPr>
      <p:grpSpPr>
        <a:xfrm>
          <a:off x="0" y="0"/>
          <a:ext cx="0" cy="0"/>
          <a:chOff x="0" y="0"/>
          <a:chExt cx="0" cy="0"/>
        </a:xfrm>
      </p:grpSpPr>
      <p:grpSp>
        <p:nvGrpSpPr>
          <p:cNvPr id="6458" name="Google Shape;6458;p37"/>
          <p:cNvGrpSpPr/>
          <p:nvPr/>
        </p:nvGrpSpPr>
        <p:grpSpPr>
          <a:xfrm rot="-5400000">
            <a:off x="989975" y="2834811"/>
            <a:ext cx="283660" cy="915017"/>
            <a:chOff x="2730925" y="320325"/>
            <a:chExt cx="315950" cy="1018950"/>
          </a:xfrm>
        </p:grpSpPr>
        <p:sp>
          <p:nvSpPr>
            <p:cNvPr id="6459" name="Google Shape;6459;p37"/>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7"/>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7"/>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7"/>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7"/>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4" name="Google Shape;6464;p37"/>
          <p:cNvGrpSpPr/>
          <p:nvPr/>
        </p:nvGrpSpPr>
        <p:grpSpPr>
          <a:xfrm>
            <a:off x="-130731" y="3034306"/>
            <a:ext cx="6916138" cy="2718059"/>
            <a:chOff x="1348113" y="1318395"/>
            <a:chExt cx="6916138" cy="2718059"/>
          </a:xfrm>
        </p:grpSpPr>
        <p:sp>
          <p:nvSpPr>
            <p:cNvPr id="6465" name="Google Shape;6465;p37"/>
            <p:cNvSpPr/>
            <p:nvPr/>
          </p:nvSpPr>
          <p:spPr>
            <a:xfrm>
              <a:off x="7303575" y="174755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7"/>
            <p:cNvSpPr/>
            <p:nvPr/>
          </p:nvSpPr>
          <p:spPr>
            <a:xfrm>
              <a:off x="1348113" y="379525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7"/>
            <p:cNvSpPr/>
            <p:nvPr/>
          </p:nvSpPr>
          <p:spPr>
            <a:xfrm>
              <a:off x="8139150" y="322977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7"/>
            <p:cNvSpPr/>
            <p:nvPr/>
          </p:nvSpPr>
          <p:spPr>
            <a:xfrm>
              <a:off x="2391700" y="1318395"/>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8F20C02D-7FAE-8DDA-A327-D69464A96EC9}"/>
              </a:ext>
            </a:extLst>
          </p:cNvPr>
          <p:cNvSpPr>
            <a:spLocks noGrp="1"/>
          </p:cNvSpPr>
          <p:nvPr>
            <p:ph type="title" idx="2"/>
          </p:nvPr>
        </p:nvSpPr>
        <p:spPr>
          <a:xfrm>
            <a:off x="212485" y="1919693"/>
            <a:ext cx="8341567" cy="508500"/>
          </a:xfrm>
        </p:spPr>
        <p:txBody>
          <a:bodyPr/>
          <a:lstStyle/>
          <a:p>
            <a:r>
              <a:rPr lang="es-MX" sz="1800" dirty="0">
                <a:solidFill>
                  <a:srgbClr val="000000"/>
                </a:solidFill>
              </a:rPr>
              <a:t>Son los tiempos o pulsaciones regulares sobre los que se desenvuelve y cobra vida el ritmo. Es el latido de la música. Para su mejor comprensión, diremos que es semejante al tic-tac continuo y regular de un reloj.</a:t>
            </a:r>
            <a:br>
              <a:rPr lang="es-MX" sz="1800" dirty="0">
                <a:solidFill>
                  <a:srgbClr val="000000"/>
                </a:solidFill>
              </a:rPr>
            </a:br>
            <a:r>
              <a:rPr lang="es-MX" sz="1800" dirty="0">
                <a:solidFill>
                  <a:srgbClr val="000000"/>
                </a:solidFill>
              </a:rPr>
              <a:t>Así mismo, cuando analizamos una melodía, se identifica de forma constante y regular, un Ritmo Base que perdura durante toda la melodía, y que corresponde a la sucesión continua e ininterrumpida de pulsos. </a:t>
            </a:r>
          </a:p>
        </p:txBody>
      </p:sp>
      <p:sp>
        <p:nvSpPr>
          <p:cNvPr id="4" name="CuadroTexto 3">
            <a:extLst>
              <a:ext uri="{FF2B5EF4-FFF2-40B4-BE49-F238E27FC236}">
                <a16:creationId xmlns:a16="http://schemas.microsoft.com/office/drawing/2014/main" id="{8DCCF636-52FB-112F-FA4D-FF3D45C71A61}"/>
              </a:ext>
            </a:extLst>
          </p:cNvPr>
          <p:cNvSpPr txBox="1"/>
          <p:nvPr/>
        </p:nvSpPr>
        <p:spPr>
          <a:xfrm>
            <a:off x="2881230" y="176535"/>
            <a:ext cx="4617155" cy="707886"/>
          </a:xfrm>
          <a:prstGeom prst="rect">
            <a:avLst/>
          </a:prstGeom>
          <a:noFill/>
        </p:spPr>
        <p:txBody>
          <a:bodyPr wrap="square" rtlCol="0">
            <a:spAutoFit/>
          </a:bodyPr>
          <a:lstStyle/>
          <a:p>
            <a:r>
              <a:rPr lang="es-MX" sz="4000" dirty="0">
                <a:latin typeface="Modern Love" panose="04090805081005020601" pitchFamily="82" charset="0"/>
              </a:rPr>
              <a:t>Pulso musical </a:t>
            </a:r>
          </a:p>
        </p:txBody>
      </p:sp>
      <p:pic>
        <p:nvPicPr>
          <p:cNvPr id="5" name="Picture 2" descr="Que es el Pulso Musical? Para Niños">
            <a:extLst>
              <a:ext uri="{FF2B5EF4-FFF2-40B4-BE49-F238E27FC236}">
                <a16:creationId xmlns:a16="http://schemas.microsoft.com/office/drawing/2014/main" id="{ABBBA8B1-9998-708F-A184-3513294CC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013" y="3054579"/>
            <a:ext cx="2231853" cy="2100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72"/>
        <p:cNvGrpSpPr/>
        <p:nvPr/>
      </p:nvGrpSpPr>
      <p:grpSpPr>
        <a:xfrm>
          <a:off x="0" y="0"/>
          <a:ext cx="0" cy="0"/>
          <a:chOff x="0" y="0"/>
          <a:chExt cx="0" cy="0"/>
        </a:xfrm>
      </p:grpSpPr>
      <p:sp>
        <p:nvSpPr>
          <p:cNvPr id="6473" name="Google Shape;6473;p38"/>
          <p:cNvSpPr txBox="1">
            <a:spLocks noGrp="1"/>
          </p:cNvSpPr>
          <p:nvPr>
            <p:ph type="title"/>
          </p:nvPr>
        </p:nvSpPr>
        <p:spPr>
          <a:xfrm>
            <a:off x="1347778" y="1805959"/>
            <a:ext cx="6993257" cy="6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solidFill>
                  <a:srgbClr val="000000"/>
                </a:solidFill>
              </a:rPr>
              <a:t>El tempo es la velocidad a la que se lleva la pulsación en una obra musical. La velocidad es un factor importante en la música, ya que de él depende la forma en la que interpretamos y percibimos una obra. No es lo mismo escuchar una canción de manera muy lenta que de forma rápida y acelerada. El tempo es un elemento que se establece en las obras formales.</a:t>
            </a:r>
            <a:endParaRPr sz="1800" dirty="0">
              <a:solidFill>
                <a:srgbClr val="000000"/>
              </a:solidFill>
            </a:endParaRPr>
          </a:p>
        </p:txBody>
      </p:sp>
      <p:grpSp>
        <p:nvGrpSpPr>
          <p:cNvPr id="6475" name="Google Shape;6475;p38"/>
          <p:cNvGrpSpPr/>
          <p:nvPr/>
        </p:nvGrpSpPr>
        <p:grpSpPr>
          <a:xfrm rot="-5400450">
            <a:off x="2402821" y="-349010"/>
            <a:ext cx="241197" cy="778070"/>
            <a:chOff x="2730925" y="320325"/>
            <a:chExt cx="315950" cy="1018950"/>
          </a:xfrm>
        </p:grpSpPr>
        <p:sp>
          <p:nvSpPr>
            <p:cNvPr id="6476" name="Google Shape;6476;p38"/>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8"/>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8"/>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8"/>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8"/>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1" name="Google Shape;6481;p38"/>
          <p:cNvGrpSpPr/>
          <p:nvPr/>
        </p:nvGrpSpPr>
        <p:grpSpPr>
          <a:xfrm>
            <a:off x="114997" y="1282532"/>
            <a:ext cx="1874181" cy="3017788"/>
            <a:chOff x="-1415831" y="1047396"/>
            <a:chExt cx="2135819" cy="3439074"/>
          </a:xfrm>
        </p:grpSpPr>
        <p:sp>
          <p:nvSpPr>
            <p:cNvPr id="6482" name="Google Shape;6482;p38"/>
            <p:cNvSpPr/>
            <p:nvPr/>
          </p:nvSpPr>
          <p:spPr>
            <a:xfrm>
              <a:off x="-353247" y="1182414"/>
              <a:ext cx="288" cy="288"/>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8"/>
            <p:cNvSpPr/>
            <p:nvPr/>
          </p:nvSpPr>
          <p:spPr>
            <a:xfrm>
              <a:off x="-419173" y="1160535"/>
              <a:ext cx="28501" cy="48077"/>
            </a:xfrm>
            <a:custGeom>
              <a:avLst/>
              <a:gdLst/>
              <a:ahLst/>
              <a:cxnLst/>
              <a:rect l="l" t="t" r="r" b="b"/>
              <a:pathLst>
                <a:path w="99" h="167" extrusionOk="0">
                  <a:moveTo>
                    <a:pt x="66" y="0"/>
                  </a:moveTo>
                  <a:cubicBezTo>
                    <a:pt x="23" y="22"/>
                    <a:pt x="1" y="66"/>
                    <a:pt x="12" y="164"/>
                  </a:cubicBezTo>
                  <a:cubicBezTo>
                    <a:pt x="16" y="166"/>
                    <a:pt x="20" y="167"/>
                    <a:pt x="24" y="167"/>
                  </a:cubicBezTo>
                  <a:cubicBezTo>
                    <a:pt x="58" y="167"/>
                    <a:pt x="69" y="87"/>
                    <a:pt x="99" y="87"/>
                  </a:cubicBezTo>
                  <a:cubicBezTo>
                    <a:pt x="88" y="55"/>
                    <a:pt x="77" y="33"/>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8"/>
            <p:cNvSpPr/>
            <p:nvPr/>
          </p:nvSpPr>
          <p:spPr>
            <a:xfrm>
              <a:off x="656941" y="1499375"/>
              <a:ext cx="16122" cy="19000"/>
            </a:xfrm>
            <a:custGeom>
              <a:avLst/>
              <a:gdLst/>
              <a:ahLst/>
              <a:cxnLst/>
              <a:rect l="l" t="t" r="r" b="b"/>
              <a:pathLst>
                <a:path w="56" h="66" extrusionOk="0">
                  <a:moveTo>
                    <a:pt x="23" y="0"/>
                  </a:moveTo>
                  <a:cubicBezTo>
                    <a:pt x="12" y="0"/>
                    <a:pt x="12" y="22"/>
                    <a:pt x="1" y="33"/>
                  </a:cubicBezTo>
                  <a:lnTo>
                    <a:pt x="34" y="66"/>
                  </a:lnTo>
                  <a:cubicBezTo>
                    <a:pt x="44" y="44"/>
                    <a:pt x="55" y="22"/>
                    <a:pt x="44" y="11"/>
                  </a:cubicBezTo>
                  <a:cubicBezTo>
                    <a:pt x="44" y="11"/>
                    <a:pt x="3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8"/>
            <p:cNvSpPr/>
            <p:nvPr/>
          </p:nvSpPr>
          <p:spPr>
            <a:xfrm>
              <a:off x="26473" y="1590347"/>
              <a:ext cx="22167" cy="15834"/>
            </a:xfrm>
            <a:custGeom>
              <a:avLst/>
              <a:gdLst/>
              <a:ahLst/>
              <a:cxnLst/>
              <a:rect l="l" t="t" r="r" b="b"/>
              <a:pathLst>
                <a:path w="77" h="55" extrusionOk="0">
                  <a:moveTo>
                    <a:pt x="0" y="0"/>
                  </a:moveTo>
                  <a:cubicBezTo>
                    <a:pt x="11" y="55"/>
                    <a:pt x="44" y="55"/>
                    <a:pt x="55" y="55"/>
                  </a:cubicBezTo>
                  <a:cubicBezTo>
                    <a:pt x="55" y="44"/>
                    <a:pt x="77" y="33"/>
                    <a:pt x="66" y="22"/>
                  </a:cubicBezTo>
                  <a:cubicBezTo>
                    <a:pt x="66" y="22"/>
                    <a:pt x="55"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8"/>
            <p:cNvSpPr/>
            <p:nvPr/>
          </p:nvSpPr>
          <p:spPr>
            <a:xfrm>
              <a:off x="-814439" y="1634105"/>
              <a:ext cx="25334" cy="3455"/>
            </a:xfrm>
            <a:custGeom>
              <a:avLst/>
              <a:gdLst/>
              <a:ahLst/>
              <a:cxnLst/>
              <a:rect l="l" t="t" r="r" b="b"/>
              <a:pathLst>
                <a:path w="88" h="12" extrusionOk="0">
                  <a:moveTo>
                    <a:pt x="1" y="1"/>
                  </a:moveTo>
                  <a:lnTo>
                    <a:pt x="1" y="12"/>
                  </a:lnTo>
                  <a:lnTo>
                    <a:pt x="88" y="12"/>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8"/>
            <p:cNvSpPr/>
            <p:nvPr/>
          </p:nvSpPr>
          <p:spPr>
            <a:xfrm>
              <a:off x="-914911" y="1687652"/>
              <a:ext cx="9788" cy="9500"/>
            </a:xfrm>
            <a:custGeom>
              <a:avLst/>
              <a:gdLst/>
              <a:ahLst/>
              <a:cxnLst/>
              <a:rect l="l" t="t" r="r" b="b"/>
              <a:pathLst>
                <a:path w="34" h="33" extrusionOk="0">
                  <a:moveTo>
                    <a:pt x="1" y="0"/>
                  </a:moveTo>
                  <a:cubicBezTo>
                    <a:pt x="1" y="0"/>
                    <a:pt x="1" y="11"/>
                    <a:pt x="1" y="22"/>
                  </a:cubicBezTo>
                  <a:lnTo>
                    <a:pt x="34" y="33"/>
                  </a:lnTo>
                  <a:lnTo>
                    <a:pt x="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8"/>
            <p:cNvSpPr/>
            <p:nvPr/>
          </p:nvSpPr>
          <p:spPr>
            <a:xfrm>
              <a:off x="-1027762" y="1702046"/>
              <a:ext cx="9788" cy="17273"/>
            </a:xfrm>
            <a:custGeom>
              <a:avLst/>
              <a:gdLst/>
              <a:ahLst/>
              <a:cxnLst/>
              <a:rect l="l" t="t" r="r" b="b"/>
              <a:pathLst>
                <a:path w="34" h="60" extrusionOk="0">
                  <a:moveTo>
                    <a:pt x="9" y="0"/>
                  </a:moveTo>
                  <a:cubicBezTo>
                    <a:pt x="6" y="0"/>
                    <a:pt x="1" y="8"/>
                    <a:pt x="1" y="15"/>
                  </a:cubicBezTo>
                  <a:cubicBezTo>
                    <a:pt x="1" y="26"/>
                    <a:pt x="1" y="37"/>
                    <a:pt x="11" y="59"/>
                  </a:cubicBezTo>
                  <a:cubicBezTo>
                    <a:pt x="22" y="37"/>
                    <a:pt x="33" y="26"/>
                    <a:pt x="33" y="26"/>
                  </a:cubicBezTo>
                  <a:cubicBezTo>
                    <a:pt x="22" y="15"/>
                    <a:pt x="22" y="5"/>
                    <a:pt x="11" y="5"/>
                  </a:cubicBezTo>
                  <a:cubicBezTo>
                    <a:pt x="11" y="1"/>
                    <a:pt x="10"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8"/>
            <p:cNvSpPr/>
            <p:nvPr/>
          </p:nvSpPr>
          <p:spPr>
            <a:xfrm>
              <a:off x="-171304" y="1496208"/>
              <a:ext cx="9788" cy="12667"/>
            </a:xfrm>
            <a:custGeom>
              <a:avLst/>
              <a:gdLst/>
              <a:ahLst/>
              <a:cxnLst/>
              <a:rect l="l" t="t" r="r" b="b"/>
              <a:pathLst>
                <a:path w="34" h="44" extrusionOk="0">
                  <a:moveTo>
                    <a:pt x="1" y="0"/>
                  </a:moveTo>
                  <a:cubicBezTo>
                    <a:pt x="1" y="0"/>
                    <a:pt x="1" y="11"/>
                    <a:pt x="1" y="22"/>
                  </a:cubicBezTo>
                  <a:cubicBezTo>
                    <a:pt x="1" y="33"/>
                    <a:pt x="1" y="44"/>
                    <a:pt x="12" y="44"/>
                  </a:cubicBezTo>
                  <a:cubicBezTo>
                    <a:pt x="12" y="44"/>
                    <a:pt x="23" y="22"/>
                    <a:pt x="3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8"/>
            <p:cNvSpPr/>
            <p:nvPr/>
          </p:nvSpPr>
          <p:spPr>
            <a:xfrm>
              <a:off x="-848985" y="1689955"/>
              <a:ext cx="31667" cy="19864"/>
            </a:xfrm>
            <a:custGeom>
              <a:avLst/>
              <a:gdLst/>
              <a:ahLst/>
              <a:cxnLst/>
              <a:rect l="l" t="t" r="r" b="b"/>
              <a:pathLst>
                <a:path w="110" h="69" extrusionOk="0">
                  <a:moveTo>
                    <a:pt x="82" y="0"/>
                  </a:moveTo>
                  <a:cubicBezTo>
                    <a:pt x="73" y="0"/>
                    <a:pt x="64" y="16"/>
                    <a:pt x="55" y="25"/>
                  </a:cubicBezTo>
                  <a:lnTo>
                    <a:pt x="33" y="36"/>
                  </a:lnTo>
                  <a:lnTo>
                    <a:pt x="1" y="47"/>
                  </a:lnTo>
                  <a:lnTo>
                    <a:pt x="1" y="68"/>
                  </a:lnTo>
                  <a:lnTo>
                    <a:pt x="110" y="68"/>
                  </a:lnTo>
                  <a:cubicBezTo>
                    <a:pt x="99" y="36"/>
                    <a:pt x="99" y="3"/>
                    <a:pt x="88" y="3"/>
                  </a:cubicBezTo>
                  <a:cubicBezTo>
                    <a:pt x="86" y="1"/>
                    <a:pt x="84"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8"/>
            <p:cNvSpPr/>
            <p:nvPr/>
          </p:nvSpPr>
          <p:spPr>
            <a:xfrm>
              <a:off x="-485099" y="1507724"/>
              <a:ext cx="210732" cy="95578"/>
            </a:xfrm>
            <a:custGeom>
              <a:avLst/>
              <a:gdLst/>
              <a:ahLst/>
              <a:cxnLst/>
              <a:rect l="l" t="t" r="r" b="b"/>
              <a:pathLst>
                <a:path w="732" h="332" extrusionOk="0">
                  <a:moveTo>
                    <a:pt x="361" y="156"/>
                  </a:moveTo>
                  <a:lnTo>
                    <a:pt x="415" y="189"/>
                  </a:lnTo>
                  <a:cubicBezTo>
                    <a:pt x="393" y="200"/>
                    <a:pt x="382" y="222"/>
                    <a:pt x="371" y="222"/>
                  </a:cubicBezTo>
                  <a:lnTo>
                    <a:pt x="361" y="222"/>
                  </a:lnTo>
                  <a:cubicBezTo>
                    <a:pt x="350" y="222"/>
                    <a:pt x="328" y="211"/>
                    <a:pt x="306" y="200"/>
                  </a:cubicBezTo>
                  <a:lnTo>
                    <a:pt x="361" y="156"/>
                  </a:lnTo>
                  <a:close/>
                  <a:moveTo>
                    <a:pt x="91" y="1"/>
                  </a:moveTo>
                  <a:cubicBezTo>
                    <a:pt x="79" y="1"/>
                    <a:pt x="70" y="5"/>
                    <a:pt x="66" y="15"/>
                  </a:cubicBezTo>
                  <a:cubicBezTo>
                    <a:pt x="55" y="47"/>
                    <a:pt x="23" y="58"/>
                    <a:pt x="1" y="69"/>
                  </a:cubicBezTo>
                  <a:cubicBezTo>
                    <a:pt x="23" y="102"/>
                    <a:pt x="1" y="178"/>
                    <a:pt x="55" y="178"/>
                  </a:cubicBezTo>
                  <a:cubicBezTo>
                    <a:pt x="55" y="189"/>
                    <a:pt x="55" y="200"/>
                    <a:pt x="55" y="200"/>
                  </a:cubicBezTo>
                  <a:cubicBezTo>
                    <a:pt x="64" y="233"/>
                    <a:pt x="78" y="248"/>
                    <a:pt x="95" y="248"/>
                  </a:cubicBezTo>
                  <a:cubicBezTo>
                    <a:pt x="100" y="248"/>
                    <a:pt x="105" y="246"/>
                    <a:pt x="110" y="244"/>
                  </a:cubicBezTo>
                  <a:cubicBezTo>
                    <a:pt x="117" y="240"/>
                    <a:pt x="124" y="239"/>
                    <a:pt x="131" y="239"/>
                  </a:cubicBezTo>
                  <a:cubicBezTo>
                    <a:pt x="145" y="239"/>
                    <a:pt x="157" y="244"/>
                    <a:pt x="164" y="244"/>
                  </a:cubicBezTo>
                  <a:cubicBezTo>
                    <a:pt x="186" y="244"/>
                    <a:pt x="208" y="244"/>
                    <a:pt x="219" y="233"/>
                  </a:cubicBezTo>
                  <a:lnTo>
                    <a:pt x="273" y="233"/>
                  </a:lnTo>
                  <a:cubicBezTo>
                    <a:pt x="284" y="233"/>
                    <a:pt x="295" y="244"/>
                    <a:pt x="306" y="244"/>
                  </a:cubicBezTo>
                  <a:cubicBezTo>
                    <a:pt x="322" y="249"/>
                    <a:pt x="341" y="252"/>
                    <a:pt x="361" y="252"/>
                  </a:cubicBezTo>
                  <a:cubicBezTo>
                    <a:pt x="380" y="252"/>
                    <a:pt x="399" y="249"/>
                    <a:pt x="415" y="244"/>
                  </a:cubicBezTo>
                  <a:cubicBezTo>
                    <a:pt x="437" y="244"/>
                    <a:pt x="459" y="233"/>
                    <a:pt x="480" y="211"/>
                  </a:cubicBezTo>
                  <a:cubicBezTo>
                    <a:pt x="483" y="208"/>
                    <a:pt x="487" y="207"/>
                    <a:pt x="490" y="207"/>
                  </a:cubicBezTo>
                  <a:cubicBezTo>
                    <a:pt x="502" y="207"/>
                    <a:pt x="516" y="219"/>
                    <a:pt x="524" y="244"/>
                  </a:cubicBezTo>
                  <a:cubicBezTo>
                    <a:pt x="533" y="324"/>
                    <a:pt x="527" y="331"/>
                    <a:pt x="561" y="331"/>
                  </a:cubicBezTo>
                  <a:cubicBezTo>
                    <a:pt x="568" y="331"/>
                    <a:pt x="578" y="331"/>
                    <a:pt x="589" y="331"/>
                  </a:cubicBezTo>
                  <a:cubicBezTo>
                    <a:pt x="622" y="331"/>
                    <a:pt x="666" y="331"/>
                    <a:pt x="709" y="320"/>
                  </a:cubicBezTo>
                  <a:cubicBezTo>
                    <a:pt x="687" y="244"/>
                    <a:pt x="687" y="244"/>
                    <a:pt x="731" y="211"/>
                  </a:cubicBezTo>
                  <a:cubicBezTo>
                    <a:pt x="698" y="200"/>
                    <a:pt x="666" y="200"/>
                    <a:pt x="633" y="200"/>
                  </a:cubicBezTo>
                  <a:cubicBezTo>
                    <a:pt x="611" y="200"/>
                    <a:pt x="600" y="200"/>
                    <a:pt x="589" y="156"/>
                  </a:cubicBezTo>
                  <a:cubicBezTo>
                    <a:pt x="573" y="64"/>
                    <a:pt x="569" y="43"/>
                    <a:pt x="533" y="43"/>
                  </a:cubicBezTo>
                  <a:cubicBezTo>
                    <a:pt x="523" y="43"/>
                    <a:pt x="509" y="45"/>
                    <a:pt x="491" y="47"/>
                  </a:cubicBezTo>
                  <a:cubicBezTo>
                    <a:pt x="415" y="47"/>
                    <a:pt x="371" y="58"/>
                    <a:pt x="306" y="58"/>
                  </a:cubicBezTo>
                  <a:cubicBezTo>
                    <a:pt x="273" y="69"/>
                    <a:pt x="241" y="80"/>
                    <a:pt x="197" y="80"/>
                  </a:cubicBezTo>
                  <a:cubicBezTo>
                    <a:pt x="186" y="80"/>
                    <a:pt x="175" y="58"/>
                    <a:pt x="164" y="37"/>
                  </a:cubicBezTo>
                  <a:cubicBezTo>
                    <a:pt x="157" y="21"/>
                    <a:pt x="118"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8"/>
            <p:cNvSpPr/>
            <p:nvPr/>
          </p:nvSpPr>
          <p:spPr>
            <a:xfrm>
              <a:off x="-252776" y="1536800"/>
              <a:ext cx="66214" cy="32531"/>
            </a:xfrm>
            <a:custGeom>
              <a:avLst/>
              <a:gdLst/>
              <a:ahLst/>
              <a:cxnLst/>
              <a:rect l="l" t="t" r="r" b="b"/>
              <a:pathLst>
                <a:path w="230" h="113" extrusionOk="0">
                  <a:moveTo>
                    <a:pt x="229" y="1"/>
                  </a:moveTo>
                  <a:cubicBezTo>
                    <a:pt x="207" y="1"/>
                    <a:pt x="186" y="1"/>
                    <a:pt x="164" y="23"/>
                  </a:cubicBezTo>
                  <a:cubicBezTo>
                    <a:pt x="158" y="34"/>
                    <a:pt x="147" y="39"/>
                    <a:pt x="137" y="39"/>
                  </a:cubicBezTo>
                  <a:cubicBezTo>
                    <a:pt x="126" y="39"/>
                    <a:pt x="115" y="34"/>
                    <a:pt x="109" y="23"/>
                  </a:cubicBezTo>
                  <a:cubicBezTo>
                    <a:pt x="94" y="15"/>
                    <a:pt x="78" y="11"/>
                    <a:pt x="64" y="11"/>
                  </a:cubicBezTo>
                  <a:cubicBezTo>
                    <a:pt x="38" y="11"/>
                    <a:pt x="14" y="23"/>
                    <a:pt x="0" y="45"/>
                  </a:cubicBezTo>
                  <a:cubicBezTo>
                    <a:pt x="0" y="45"/>
                    <a:pt x="0" y="55"/>
                    <a:pt x="0" y="66"/>
                  </a:cubicBezTo>
                  <a:cubicBezTo>
                    <a:pt x="19" y="85"/>
                    <a:pt x="54" y="112"/>
                    <a:pt x="63" y="112"/>
                  </a:cubicBezTo>
                  <a:cubicBezTo>
                    <a:pt x="65" y="112"/>
                    <a:pt x="66" y="111"/>
                    <a:pt x="66" y="110"/>
                  </a:cubicBezTo>
                  <a:cubicBezTo>
                    <a:pt x="79" y="90"/>
                    <a:pt x="96" y="86"/>
                    <a:pt x="114" y="86"/>
                  </a:cubicBezTo>
                  <a:cubicBezTo>
                    <a:pt x="127" y="86"/>
                    <a:pt x="140" y="88"/>
                    <a:pt x="153" y="88"/>
                  </a:cubicBezTo>
                  <a:cubicBezTo>
                    <a:pt x="186" y="88"/>
                    <a:pt x="207" y="66"/>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8"/>
            <p:cNvSpPr/>
            <p:nvPr/>
          </p:nvSpPr>
          <p:spPr>
            <a:xfrm>
              <a:off x="-1140613" y="1737744"/>
              <a:ext cx="15834" cy="22167"/>
            </a:xfrm>
            <a:custGeom>
              <a:avLst/>
              <a:gdLst/>
              <a:ahLst/>
              <a:cxnLst/>
              <a:rect l="l" t="t" r="r" b="b"/>
              <a:pathLst>
                <a:path w="55" h="77" extrusionOk="0">
                  <a:moveTo>
                    <a:pt x="33" y="0"/>
                  </a:moveTo>
                  <a:cubicBezTo>
                    <a:pt x="22" y="0"/>
                    <a:pt x="0" y="11"/>
                    <a:pt x="11" y="22"/>
                  </a:cubicBezTo>
                  <a:cubicBezTo>
                    <a:pt x="11" y="44"/>
                    <a:pt x="22" y="55"/>
                    <a:pt x="33" y="77"/>
                  </a:cubicBezTo>
                  <a:lnTo>
                    <a:pt x="55" y="33"/>
                  </a:lnTo>
                  <a:cubicBezTo>
                    <a:pt x="55" y="33"/>
                    <a:pt x="44"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8"/>
            <p:cNvSpPr/>
            <p:nvPr/>
          </p:nvSpPr>
          <p:spPr>
            <a:xfrm>
              <a:off x="-1024595" y="1628060"/>
              <a:ext cx="12667" cy="12667"/>
            </a:xfrm>
            <a:custGeom>
              <a:avLst/>
              <a:gdLst/>
              <a:ahLst/>
              <a:cxnLst/>
              <a:rect l="l" t="t" r="r" b="b"/>
              <a:pathLst>
                <a:path w="44" h="44" extrusionOk="0">
                  <a:moveTo>
                    <a:pt x="22" y="0"/>
                  </a:moveTo>
                  <a:cubicBezTo>
                    <a:pt x="11" y="11"/>
                    <a:pt x="11" y="22"/>
                    <a:pt x="11" y="33"/>
                  </a:cubicBezTo>
                  <a:cubicBezTo>
                    <a:pt x="0" y="33"/>
                    <a:pt x="11" y="44"/>
                    <a:pt x="22" y="44"/>
                  </a:cubicBezTo>
                  <a:cubicBezTo>
                    <a:pt x="22" y="44"/>
                    <a:pt x="33" y="33"/>
                    <a:pt x="44" y="22"/>
                  </a:cubicBezTo>
                  <a:cubicBezTo>
                    <a:pt x="33" y="11"/>
                    <a:pt x="22"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8"/>
            <p:cNvSpPr/>
            <p:nvPr/>
          </p:nvSpPr>
          <p:spPr>
            <a:xfrm>
              <a:off x="-1175159" y="1558967"/>
              <a:ext cx="38001" cy="22167"/>
            </a:xfrm>
            <a:custGeom>
              <a:avLst/>
              <a:gdLst/>
              <a:ahLst/>
              <a:cxnLst/>
              <a:rect l="l" t="t" r="r" b="b"/>
              <a:pathLst>
                <a:path w="132" h="77" extrusionOk="0">
                  <a:moveTo>
                    <a:pt x="33" y="0"/>
                  </a:moveTo>
                  <a:cubicBezTo>
                    <a:pt x="22" y="0"/>
                    <a:pt x="11" y="11"/>
                    <a:pt x="11" y="11"/>
                  </a:cubicBezTo>
                  <a:cubicBezTo>
                    <a:pt x="0" y="33"/>
                    <a:pt x="11" y="55"/>
                    <a:pt x="11" y="55"/>
                  </a:cubicBezTo>
                  <a:cubicBezTo>
                    <a:pt x="44" y="66"/>
                    <a:pt x="66" y="77"/>
                    <a:pt x="98" y="77"/>
                  </a:cubicBezTo>
                  <a:cubicBezTo>
                    <a:pt x="109" y="77"/>
                    <a:pt x="131" y="22"/>
                    <a:pt x="120" y="22"/>
                  </a:cubicBezTo>
                  <a:cubicBezTo>
                    <a:pt x="109" y="11"/>
                    <a:pt x="98"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8"/>
            <p:cNvSpPr/>
            <p:nvPr/>
          </p:nvSpPr>
          <p:spPr>
            <a:xfrm>
              <a:off x="-1143780" y="1568755"/>
              <a:ext cx="78593" cy="65638"/>
            </a:xfrm>
            <a:custGeom>
              <a:avLst/>
              <a:gdLst/>
              <a:ahLst/>
              <a:cxnLst/>
              <a:rect l="l" t="t" r="r" b="b"/>
              <a:pathLst>
                <a:path w="273" h="228" extrusionOk="0">
                  <a:moveTo>
                    <a:pt x="216" y="0"/>
                  </a:moveTo>
                  <a:cubicBezTo>
                    <a:pt x="207" y="0"/>
                    <a:pt x="200" y="3"/>
                    <a:pt x="196" y="10"/>
                  </a:cubicBezTo>
                  <a:cubicBezTo>
                    <a:pt x="182" y="39"/>
                    <a:pt x="167" y="44"/>
                    <a:pt x="153" y="44"/>
                  </a:cubicBezTo>
                  <a:cubicBezTo>
                    <a:pt x="146" y="44"/>
                    <a:pt x="138" y="43"/>
                    <a:pt x="131" y="43"/>
                  </a:cubicBezTo>
                  <a:lnTo>
                    <a:pt x="55" y="32"/>
                  </a:lnTo>
                  <a:lnTo>
                    <a:pt x="55" y="32"/>
                  </a:lnTo>
                  <a:cubicBezTo>
                    <a:pt x="66" y="108"/>
                    <a:pt x="66" y="108"/>
                    <a:pt x="0" y="141"/>
                  </a:cubicBezTo>
                  <a:lnTo>
                    <a:pt x="33" y="141"/>
                  </a:lnTo>
                  <a:cubicBezTo>
                    <a:pt x="44" y="162"/>
                    <a:pt x="55" y="173"/>
                    <a:pt x="66" y="195"/>
                  </a:cubicBezTo>
                  <a:cubicBezTo>
                    <a:pt x="66" y="206"/>
                    <a:pt x="77" y="228"/>
                    <a:pt x="77" y="228"/>
                  </a:cubicBezTo>
                  <a:cubicBezTo>
                    <a:pt x="87" y="228"/>
                    <a:pt x="98" y="217"/>
                    <a:pt x="109" y="206"/>
                  </a:cubicBezTo>
                  <a:lnTo>
                    <a:pt x="164" y="152"/>
                  </a:lnTo>
                  <a:cubicBezTo>
                    <a:pt x="175" y="141"/>
                    <a:pt x="175" y="152"/>
                    <a:pt x="196" y="130"/>
                  </a:cubicBezTo>
                  <a:cubicBezTo>
                    <a:pt x="227" y="109"/>
                    <a:pt x="229" y="41"/>
                    <a:pt x="265" y="41"/>
                  </a:cubicBezTo>
                  <a:cubicBezTo>
                    <a:pt x="267" y="41"/>
                    <a:pt x="270" y="42"/>
                    <a:pt x="273" y="43"/>
                  </a:cubicBezTo>
                  <a:lnTo>
                    <a:pt x="273" y="10"/>
                  </a:lnTo>
                  <a:cubicBezTo>
                    <a:pt x="258" y="10"/>
                    <a:pt x="234"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8"/>
            <p:cNvSpPr/>
            <p:nvPr/>
          </p:nvSpPr>
          <p:spPr>
            <a:xfrm>
              <a:off x="-1074687" y="1593514"/>
              <a:ext cx="25334" cy="15834"/>
            </a:xfrm>
            <a:custGeom>
              <a:avLst/>
              <a:gdLst/>
              <a:ahLst/>
              <a:cxnLst/>
              <a:rect l="l" t="t" r="r" b="b"/>
              <a:pathLst>
                <a:path w="88" h="55" extrusionOk="0">
                  <a:moveTo>
                    <a:pt x="22" y="0"/>
                  </a:moveTo>
                  <a:cubicBezTo>
                    <a:pt x="22" y="0"/>
                    <a:pt x="11" y="11"/>
                    <a:pt x="0" y="22"/>
                  </a:cubicBezTo>
                  <a:cubicBezTo>
                    <a:pt x="11" y="33"/>
                    <a:pt x="11" y="44"/>
                    <a:pt x="22" y="55"/>
                  </a:cubicBezTo>
                  <a:lnTo>
                    <a:pt x="65" y="55"/>
                  </a:lnTo>
                  <a:cubicBezTo>
                    <a:pt x="76" y="44"/>
                    <a:pt x="87" y="33"/>
                    <a:pt x="87" y="22"/>
                  </a:cubicBezTo>
                  <a:cubicBezTo>
                    <a:pt x="87" y="22"/>
                    <a:pt x="76"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8"/>
            <p:cNvSpPr/>
            <p:nvPr/>
          </p:nvSpPr>
          <p:spPr>
            <a:xfrm>
              <a:off x="-306034" y="1499375"/>
              <a:ext cx="15834" cy="19000"/>
            </a:xfrm>
            <a:custGeom>
              <a:avLst/>
              <a:gdLst/>
              <a:ahLst/>
              <a:cxnLst/>
              <a:rect l="l" t="t" r="r" b="b"/>
              <a:pathLst>
                <a:path w="55" h="66" extrusionOk="0">
                  <a:moveTo>
                    <a:pt x="22" y="0"/>
                  </a:moveTo>
                  <a:lnTo>
                    <a:pt x="0" y="33"/>
                  </a:lnTo>
                  <a:cubicBezTo>
                    <a:pt x="11" y="44"/>
                    <a:pt x="22" y="66"/>
                    <a:pt x="33" y="66"/>
                  </a:cubicBezTo>
                  <a:cubicBezTo>
                    <a:pt x="33" y="66"/>
                    <a:pt x="44" y="44"/>
                    <a:pt x="55" y="33"/>
                  </a:cubicBezTo>
                  <a:lnTo>
                    <a:pt x="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8"/>
            <p:cNvSpPr/>
            <p:nvPr/>
          </p:nvSpPr>
          <p:spPr>
            <a:xfrm>
              <a:off x="-4907" y="1552634"/>
              <a:ext cx="15834" cy="22167"/>
            </a:xfrm>
            <a:custGeom>
              <a:avLst/>
              <a:gdLst/>
              <a:ahLst/>
              <a:cxnLst/>
              <a:rect l="l" t="t" r="r" b="b"/>
              <a:pathLst>
                <a:path w="55" h="77" extrusionOk="0">
                  <a:moveTo>
                    <a:pt x="33" y="0"/>
                  </a:moveTo>
                  <a:cubicBezTo>
                    <a:pt x="11" y="0"/>
                    <a:pt x="0" y="11"/>
                    <a:pt x="11" y="55"/>
                  </a:cubicBezTo>
                  <a:cubicBezTo>
                    <a:pt x="11" y="66"/>
                    <a:pt x="22" y="77"/>
                    <a:pt x="22" y="77"/>
                  </a:cubicBezTo>
                  <a:cubicBezTo>
                    <a:pt x="44" y="55"/>
                    <a:pt x="44" y="44"/>
                    <a:pt x="55" y="22"/>
                  </a:cubicBezTo>
                  <a:cubicBezTo>
                    <a:pt x="44" y="11"/>
                    <a:pt x="44"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8"/>
            <p:cNvSpPr/>
            <p:nvPr/>
          </p:nvSpPr>
          <p:spPr>
            <a:xfrm>
              <a:off x="-120924" y="1539967"/>
              <a:ext cx="9500" cy="22455"/>
            </a:xfrm>
            <a:custGeom>
              <a:avLst/>
              <a:gdLst/>
              <a:ahLst/>
              <a:cxnLst/>
              <a:rect l="l" t="t" r="r" b="b"/>
              <a:pathLst>
                <a:path w="33" h="78" extrusionOk="0">
                  <a:moveTo>
                    <a:pt x="11" y="1"/>
                  </a:moveTo>
                  <a:cubicBezTo>
                    <a:pt x="11" y="12"/>
                    <a:pt x="0" y="23"/>
                    <a:pt x="0" y="34"/>
                  </a:cubicBezTo>
                  <a:cubicBezTo>
                    <a:pt x="0" y="55"/>
                    <a:pt x="11" y="66"/>
                    <a:pt x="11" y="77"/>
                  </a:cubicBezTo>
                  <a:lnTo>
                    <a:pt x="33" y="77"/>
                  </a:lnTo>
                  <a:cubicBezTo>
                    <a:pt x="33" y="66"/>
                    <a:pt x="33" y="44"/>
                    <a:pt x="33" y="34"/>
                  </a:cubicBezTo>
                  <a:cubicBezTo>
                    <a:pt x="33" y="23"/>
                    <a:pt x="22" y="12"/>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8"/>
            <p:cNvSpPr/>
            <p:nvPr/>
          </p:nvSpPr>
          <p:spPr>
            <a:xfrm>
              <a:off x="-535191" y="1552634"/>
              <a:ext cx="34834" cy="26198"/>
            </a:xfrm>
            <a:custGeom>
              <a:avLst/>
              <a:gdLst/>
              <a:ahLst/>
              <a:cxnLst/>
              <a:rect l="l" t="t" r="r" b="b"/>
              <a:pathLst>
                <a:path w="121" h="91" extrusionOk="0">
                  <a:moveTo>
                    <a:pt x="33" y="0"/>
                  </a:moveTo>
                  <a:cubicBezTo>
                    <a:pt x="22" y="0"/>
                    <a:pt x="11" y="33"/>
                    <a:pt x="1" y="44"/>
                  </a:cubicBezTo>
                  <a:cubicBezTo>
                    <a:pt x="11" y="55"/>
                    <a:pt x="22" y="77"/>
                    <a:pt x="33" y="88"/>
                  </a:cubicBezTo>
                  <a:cubicBezTo>
                    <a:pt x="40" y="89"/>
                    <a:pt x="46" y="90"/>
                    <a:pt x="52" y="90"/>
                  </a:cubicBezTo>
                  <a:cubicBezTo>
                    <a:pt x="84" y="90"/>
                    <a:pt x="102" y="65"/>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8"/>
            <p:cNvSpPr/>
            <p:nvPr/>
          </p:nvSpPr>
          <p:spPr>
            <a:xfrm>
              <a:off x="-35710" y="1552346"/>
              <a:ext cx="24758" cy="42895"/>
            </a:xfrm>
            <a:custGeom>
              <a:avLst/>
              <a:gdLst/>
              <a:ahLst/>
              <a:cxnLst/>
              <a:rect l="l" t="t" r="r" b="b"/>
              <a:pathLst>
                <a:path w="86" h="149" extrusionOk="0">
                  <a:moveTo>
                    <a:pt x="40" y="0"/>
                  </a:moveTo>
                  <a:cubicBezTo>
                    <a:pt x="0" y="0"/>
                    <a:pt x="9" y="49"/>
                    <a:pt x="9" y="89"/>
                  </a:cubicBezTo>
                  <a:cubicBezTo>
                    <a:pt x="9" y="110"/>
                    <a:pt x="20" y="132"/>
                    <a:pt x="31" y="143"/>
                  </a:cubicBezTo>
                  <a:cubicBezTo>
                    <a:pt x="34" y="147"/>
                    <a:pt x="40" y="149"/>
                    <a:pt x="46" y="149"/>
                  </a:cubicBezTo>
                  <a:cubicBezTo>
                    <a:pt x="59" y="149"/>
                    <a:pt x="75" y="137"/>
                    <a:pt x="75" y="100"/>
                  </a:cubicBezTo>
                  <a:cubicBezTo>
                    <a:pt x="75" y="89"/>
                    <a:pt x="75" y="78"/>
                    <a:pt x="75" y="67"/>
                  </a:cubicBezTo>
                  <a:cubicBezTo>
                    <a:pt x="86" y="45"/>
                    <a:pt x="86" y="34"/>
                    <a:pt x="86" y="23"/>
                  </a:cubicBezTo>
                  <a:lnTo>
                    <a:pt x="53" y="1"/>
                  </a:lnTo>
                  <a:cubicBezTo>
                    <a:pt x="48" y="1"/>
                    <a:pt x="44"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8"/>
            <p:cNvSpPr/>
            <p:nvPr/>
          </p:nvSpPr>
          <p:spPr>
            <a:xfrm>
              <a:off x="-1357102" y="1187884"/>
              <a:ext cx="2011165" cy="3298586"/>
            </a:xfrm>
            <a:custGeom>
              <a:avLst/>
              <a:gdLst/>
              <a:ahLst/>
              <a:cxnLst/>
              <a:rect l="l" t="t" r="r" b="b"/>
              <a:pathLst>
                <a:path w="6986" h="11458" extrusionOk="0">
                  <a:moveTo>
                    <a:pt x="3515" y="1"/>
                  </a:moveTo>
                  <a:cubicBezTo>
                    <a:pt x="3492" y="1"/>
                    <a:pt x="3469" y="1"/>
                    <a:pt x="3444" y="3"/>
                  </a:cubicBezTo>
                  <a:cubicBezTo>
                    <a:pt x="3434" y="3"/>
                    <a:pt x="3425" y="2"/>
                    <a:pt x="3415" y="2"/>
                  </a:cubicBezTo>
                  <a:cubicBezTo>
                    <a:pt x="3274" y="2"/>
                    <a:pt x="3144" y="76"/>
                    <a:pt x="3052" y="189"/>
                  </a:cubicBezTo>
                  <a:cubicBezTo>
                    <a:pt x="2823" y="221"/>
                    <a:pt x="2768" y="919"/>
                    <a:pt x="2463" y="1104"/>
                  </a:cubicBezTo>
                  <a:cubicBezTo>
                    <a:pt x="2369" y="1163"/>
                    <a:pt x="2248" y="1182"/>
                    <a:pt x="2121" y="1182"/>
                  </a:cubicBezTo>
                  <a:cubicBezTo>
                    <a:pt x="1890" y="1182"/>
                    <a:pt x="1638" y="1120"/>
                    <a:pt x="1486" y="1120"/>
                  </a:cubicBezTo>
                  <a:cubicBezTo>
                    <a:pt x="1460" y="1120"/>
                    <a:pt x="1437" y="1121"/>
                    <a:pt x="1417" y="1126"/>
                  </a:cubicBezTo>
                  <a:cubicBezTo>
                    <a:pt x="1221" y="1158"/>
                    <a:pt x="1188" y="1300"/>
                    <a:pt x="1079" y="1573"/>
                  </a:cubicBezTo>
                  <a:cubicBezTo>
                    <a:pt x="1048" y="1650"/>
                    <a:pt x="998" y="1677"/>
                    <a:pt x="934" y="1677"/>
                  </a:cubicBezTo>
                  <a:cubicBezTo>
                    <a:pt x="799" y="1677"/>
                    <a:pt x="606" y="1559"/>
                    <a:pt x="413" y="1559"/>
                  </a:cubicBezTo>
                  <a:cubicBezTo>
                    <a:pt x="377" y="1559"/>
                    <a:pt x="341" y="1563"/>
                    <a:pt x="305" y="1573"/>
                  </a:cubicBezTo>
                  <a:cubicBezTo>
                    <a:pt x="131" y="1605"/>
                    <a:pt x="11" y="1747"/>
                    <a:pt x="0" y="1921"/>
                  </a:cubicBezTo>
                  <a:cubicBezTo>
                    <a:pt x="85" y="1900"/>
                    <a:pt x="174" y="1888"/>
                    <a:pt x="261" y="1888"/>
                  </a:cubicBezTo>
                  <a:cubicBezTo>
                    <a:pt x="309" y="1888"/>
                    <a:pt x="357" y="1892"/>
                    <a:pt x="403" y="1900"/>
                  </a:cubicBezTo>
                  <a:cubicBezTo>
                    <a:pt x="709" y="1921"/>
                    <a:pt x="545" y="1921"/>
                    <a:pt x="796" y="2662"/>
                  </a:cubicBezTo>
                  <a:cubicBezTo>
                    <a:pt x="927" y="3044"/>
                    <a:pt x="1150" y="3158"/>
                    <a:pt x="1451" y="3158"/>
                  </a:cubicBezTo>
                  <a:cubicBezTo>
                    <a:pt x="1726" y="3158"/>
                    <a:pt x="2067" y="3062"/>
                    <a:pt x="2463" y="2989"/>
                  </a:cubicBezTo>
                  <a:cubicBezTo>
                    <a:pt x="3142" y="2873"/>
                    <a:pt x="3287" y="2596"/>
                    <a:pt x="3491" y="2596"/>
                  </a:cubicBezTo>
                  <a:cubicBezTo>
                    <a:pt x="3536" y="2596"/>
                    <a:pt x="3583" y="2609"/>
                    <a:pt x="3640" y="2641"/>
                  </a:cubicBezTo>
                  <a:cubicBezTo>
                    <a:pt x="3945" y="2804"/>
                    <a:pt x="3738" y="3153"/>
                    <a:pt x="3738" y="3153"/>
                  </a:cubicBezTo>
                  <a:cubicBezTo>
                    <a:pt x="3651" y="3327"/>
                    <a:pt x="3499" y="3458"/>
                    <a:pt x="3313" y="3523"/>
                  </a:cubicBezTo>
                  <a:cubicBezTo>
                    <a:pt x="2975" y="3665"/>
                    <a:pt x="2627" y="4014"/>
                    <a:pt x="2594" y="4744"/>
                  </a:cubicBezTo>
                  <a:cubicBezTo>
                    <a:pt x="2561" y="5463"/>
                    <a:pt x="3466" y="6771"/>
                    <a:pt x="3466" y="6771"/>
                  </a:cubicBezTo>
                  <a:lnTo>
                    <a:pt x="3488" y="7142"/>
                  </a:lnTo>
                  <a:cubicBezTo>
                    <a:pt x="3488" y="7142"/>
                    <a:pt x="2539" y="7708"/>
                    <a:pt x="2223" y="8024"/>
                  </a:cubicBezTo>
                  <a:cubicBezTo>
                    <a:pt x="1907" y="8340"/>
                    <a:pt x="1918" y="9169"/>
                    <a:pt x="2213" y="9234"/>
                  </a:cubicBezTo>
                  <a:cubicBezTo>
                    <a:pt x="2222" y="9236"/>
                    <a:pt x="2230" y="9237"/>
                    <a:pt x="2239" y="9237"/>
                  </a:cubicBezTo>
                  <a:cubicBezTo>
                    <a:pt x="2506" y="9237"/>
                    <a:pt x="2657" y="8302"/>
                    <a:pt x="2910" y="8122"/>
                  </a:cubicBezTo>
                  <a:cubicBezTo>
                    <a:pt x="3139" y="7981"/>
                    <a:pt x="3390" y="7872"/>
                    <a:pt x="3651" y="7795"/>
                  </a:cubicBezTo>
                  <a:cubicBezTo>
                    <a:pt x="3673" y="8166"/>
                    <a:pt x="3727" y="8537"/>
                    <a:pt x="3804" y="8896"/>
                  </a:cubicBezTo>
                  <a:cubicBezTo>
                    <a:pt x="3945" y="9539"/>
                    <a:pt x="5220" y="11239"/>
                    <a:pt x="5526" y="11359"/>
                  </a:cubicBezTo>
                  <a:cubicBezTo>
                    <a:pt x="5684" y="11422"/>
                    <a:pt x="5799" y="11457"/>
                    <a:pt x="5892" y="11457"/>
                  </a:cubicBezTo>
                  <a:cubicBezTo>
                    <a:pt x="5978" y="11457"/>
                    <a:pt x="6046" y="11427"/>
                    <a:pt x="6114" y="11359"/>
                  </a:cubicBezTo>
                  <a:cubicBezTo>
                    <a:pt x="6256" y="11228"/>
                    <a:pt x="6081" y="11152"/>
                    <a:pt x="5667" y="10683"/>
                  </a:cubicBezTo>
                  <a:cubicBezTo>
                    <a:pt x="5253" y="10204"/>
                    <a:pt x="4501" y="7817"/>
                    <a:pt x="4392" y="7349"/>
                  </a:cubicBezTo>
                  <a:cubicBezTo>
                    <a:pt x="4283" y="6869"/>
                    <a:pt x="5111" y="6444"/>
                    <a:pt x="5308" y="5954"/>
                  </a:cubicBezTo>
                  <a:cubicBezTo>
                    <a:pt x="5504" y="5463"/>
                    <a:pt x="4686" y="4090"/>
                    <a:pt x="4599" y="3720"/>
                  </a:cubicBezTo>
                  <a:cubicBezTo>
                    <a:pt x="4512" y="3338"/>
                    <a:pt x="5166" y="2761"/>
                    <a:pt x="5166" y="2761"/>
                  </a:cubicBezTo>
                  <a:cubicBezTo>
                    <a:pt x="5351" y="2837"/>
                    <a:pt x="5526" y="2924"/>
                    <a:pt x="5689" y="3033"/>
                  </a:cubicBezTo>
                  <a:cubicBezTo>
                    <a:pt x="5977" y="3208"/>
                    <a:pt x="6304" y="3295"/>
                    <a:pt x="6643" y="3295"/>
                  </a:cubicBezTo>
                  <a:cubicBezTo>
                    <a:pt x="6663" y="3295"/>
                    <a:pt x="6683" y="3295"/>
                    <a:pt x="6703" y="3295"/>
                  </a:cubicBezTo>
                  <a:cubicBezTo>
                    <a:pt x="6713" y="3273"/>
                    <a:pt x="6844" y="2902"/>
                    <a:pt x="6822" y="2161"/>
                  </a:cubicBezTo>
                  <a:cubicBezTo>
                    <a:pt x="6790" y="1420"/>
                    <a:pt x="6986" y="1169"/>
                    <a:pt x="6986" y="1169"/>
                  </a:cubicBezTo>
                  <a:lnTo>
                    <a:pt x="6986" y="1169"/>
                  </a:lnTo>
                  <a:cubicBezTo>
                    <a:pt x="6801" y="1257"/>
                    <a:pt x="6637" y="1398"/>
                    <a:pt x="6517" y="1573"/>
                  </a:cubicBezTo>
                  <a:cubicBezTo>
                    <a:pt x="6343" y="1834"/>
                    <a:pt x="6169" y="2543"/>
                    <a:pt x="6169" y="2543"/>
                  </a:cubicBezTo>
                  <a:cubicBezTo>
                    <a:pt x="5972" y="2390"/>
                    <a:pt x="5744" y="2259"/>
                    <a:pt x="5515" y="2161"/>
                  </a:cubicBezTo>
                  <a:cubicBezTo>
                    <a:pt x="5133" y="2009"/>
                    <a:pt x="4915" y="1703"/>
                    <a:pt x="4926" y="1442"/>
                  </a:cubicBezTo>
                  <a:cubicBezTo>
                    <a:pt x="4937" y="1180"/>
                    <a:pt x="4545" y="1202"/>
                    <a:pt x="4338" y="1126"/>
                  </a:cubicBezTo>
                  <a:cubicBezTo>
                    <a:pt x="4207" y="1060"/>
                    <a:pt x="4131" y="930"/>
                    <a:pt x="4109" y="788"/>
                  </a:cubicBezTo>
                  <a:lnTo>
                    <a:pt x="4218" y="701"/>
                  </a:lnTo>
                  <a:cubicBezTo>
                    <a:pt x="4240" y="614"/>
                    <a:pt x="4240" y="516"/>
                    <a:pt x="4218" y="417"/>
                  </a:cubicBezTo>
                  <a:cubicBezTo>
                    <a:pt x="4207" y="298"/>
                    <a:pt x="4131" y="189"/>
                    <a:pt x="4011" y="145"/>
                  </a:cubicBezTo>
                  <a:lnTo>
                    <a:pt x="3978" y="90"/>
                  </a:lnTo>
                  <a:cubicBezTo>
                    <a:pt x="3974" y="91"/>
                    <a:pt x="3969" y="91"/>
                    <a:pt x="3965" y="91"/>
                  </a:cubicBezTo>
                  <a:cubicBezTo>
                    <a:pt x="3876" y="91"/>
                    <a:pt x="3750" y="1"/>
                    <a:pt x="3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8"/>
            <p:cNvSpPr/>
            <p:nvPr/>
          </p:nvSpPr>
          <p:spPr>
            <a:xfrm>
              <a:off x="-1415831" y="1195081"/>
              <a:ext cx="2135819" cy="3263176"/>
            </a:xfrm>
            <a:custGeom>
              <a:avLst/>
              <a:gdLst/>
              <a:ahLst/>
              <a:cxnLst/>
              <a:rect l="l" t="t" r="r" b="b"/>
              <a:pathLst>
                <a:path w="7419" h="11335" extrusionOk="0">
                  <a:moveTo>
                    <a:pt x="4542" y="207"/>
                  </a:moveTo>
                  <a:cubicBezTo>
                    <a:pt x="4640" y="305"/>
                    <a:pt x="4662" y="458"/>
                    <a:pt x="4585" y="578"/>
                  </a:cubicBezTo>
                  <a:cubicBezTo>
                    <a:pt x="4596" y="512"/>
                    <a:pt x="4607" y="447"/>
                    <a:pt x="4596" y="382"/>
                  </a:cubicBezTo>
                  <a:cubicBezTo>
                    <a:pt x="4585" y="327"/>
                    <a:pt x="4563" y="262"/>
                    <a:pt x="4531" y="207"/>
                  </a:cubicBezTo>
                  <a:close/>
                  <a:moveTo>
                    <a:pt x="4280" y="959"/>
                  </a:moveTo>
                  <a:cubicBezTo>
                    <a:pt x="4291" y="970"/>
                    <a:pt x="4302" y="992"/>
                    <a:pt x="4313" y="1003"/>
                  </a:cubicBezTo>
                  <a:cubicBezTo>
                    <a:pt x="4400" y="1101"/>
                    <a:pt x="4487" y="1188"/>
                    <a:pt x="4596" y="1253"/>
                  </a:cubicBezTo>
                  <a:cubicBezTo>
                    <a:pt x="4618" y="1264"/>
                    <a:pt x="4640" y="1275"/>
                    <a:pt x="4662" y="1275"/>
                  </a:cubicBezTo>
                  <a:lnTo>
                    <a:pt x="4672" y="1264"/>
                  </a:lnTo>
                  <a:lnTo>
                    <a:pt x="4618" y="1210"/>
                  </a:lnTo>
                  <a:cubicBezTo>
                    <a:pt x="4629" y="1210"/>
                    <a:pt x="4640" y="1199"/>
                    <a:pt x="4651" y="1199"/>
                  </a:cubicBezTo>
                  <a:lnTo>
                    <a:pt x="5032" y="1199"/>
                  </a:lnTo>
                  <a:cubicBezTo>
                    <a:pt x="5130" y="1210"/>
                    <a:pt x="5196" y="1297"/>
                    <a:pt x="5185" y="1395"/>
                  </a:cubicBezTo>
                  <a:cubicBezTo>
                    <a:pt x="5185" y="1420"/>
                    <a:pt x="5172" y="1432"/>
                    <a:pt x="5152" y="1432"/>
                  </a:cubicBezTo>
                  <a:cubicBezTo>
                    <a:pt x="5146" y="1432"/>
                    <a:pt x="5138" y="1430"/>
                    <a:pt x="5130" y="1428"/>
                  </a:cubicBezTo>
                  <a:cubicBezTo>
                    <a:pt x="5043" y="1384"/>
                    <a:pt x="4967" y="1351"/>
                    <a:pt x="4890" y="1308"/>
                  </a:cubicBezTo>
                  <a:cubicBezTo>
                    <a:pt x="4836" y="1286"/>
                    <a:pt x="4781" y="1264"/>
                    <a:pt x="4727" y="1242"/>
                  </a:cubicBezTo>
                  <a:lnTo>
                    <a:pt x="4727" y="1242"/>
                  </a:lnTo>
                  <a:cubicBezTo>
                    <a:pt x="4738" y="1275"/>
                    <a:pt x="4781" y="1275"/>
                    <a:pt x="4803" y="1297"/>
                  </a:cubicBezTo>
                  <a:cubicBezTo>
                    <a:pt x="4792" y="1308"/>
                    <a:pt x="4792" y="1319"/>
                    <a:pt x="4792" y="1330"/>
                  </a:cubicBezTo>
                  <a:cubicBezTo>
                    <a:pt x="4912" y="1351"/>
                    <a:pt x="5021" y="1395"/>
                    <a:pt x="5119" y="1460"/>
                  </a:cubicBezTo>
                  <a:cubicBezTo>
                    <a:pt x="5076" y="1493"/>
                    <a:pt x="5032" y="1526"/>
                    <a:pt x="4988" y="1537"/>
                  </a:cubicBezTo>
                  <a:cubicBezTo>
                    <a:pt x="4891" y="1579"/>
                    <a:pt x="4788" y="1598"/>
                    <a:pt x="4687" y="1598"/>
                  </a:cubicBezTo>
                  <a:cubicBezTo>
                    <a:pt x="4631" y="1598"/>
                    <a:pt x="4575" y="1592"/>
                    <a:pt x="4520" y="1580"/>
                  </a:cubicBezTo>
                  <a:cubicBezTo>
                    <a:pt x="4411" y="1569"/>
                    <a:pt x="4313" y="1548"/>
                    <a:pt x="4215" y="1526"/>
                  </a:cubicBezTo>
                  <a:cubicBezTo>
                    <a:pt x="4193" y="1515"/>
                    <a:pt x="4171" y="1504"/>
                    <a:pt x="4149" y="1493"/>
                  </a:cubicBezTo>
                  <a:lnTo>
                    <a:pt x="4149" y="1493"/>
                  </a:lnTo>
                  <a:cubicBezTo>
                    <a:pt x="4177" y="1496"/>
                    <a:pt x="4203" y="1497"/>
                    <a:pt x="4229" y="1497"/>
                  </a:cubicBezTo>
                  <a:cubicBezTo>
                    <a:pt x="4307" y="1497"/>
                    <a:pt x="4381" y="1485"/>
                    <a:pt x="4454" y="1460"/>
                  </a:cubicBezTo>
                  <a:cubicBezTo>
                    <a:pt x="4476" y="1460"/>
                    <a:pt x="4487" y="1450"/>
                    <a:pt x="4509" y="1439"/>
                  </a:cubicBezTo>
                  <a:cubicBezTo>
                    <a:pt x="4509" y="1439"/>
                    <a:pt x="4509" y="1428"/>
                    <a:pt x="4520" y="1417"/>
                  </a:cubicBezTo>
                  <a:cubicBezTo>
                    <a:pt x="4498" y="1417"/>
                    <a:pt x="4487" y="1417"/>
                    <a:pt x="4476" y="1428"/>
                  </a:cubicBezTo>
                  <a:cubicBezTo>
                    <a:pt x="4389" y="1444"/>
                    <a:pt x="4301" y="1454"/>
                    <a:pt x="4209" y="1454"/>
                  </a:cubicBezTo>
                  <a:cubicBezTo>
                    <a:pt x="4175" y="1454"/>
                    <a:pt x="4141" y="1452"/>
                    <a:pt x="4106" y="1450"/>
                  </a:cubicBezTo>
                  <a:cubicBezTo>
                    <a:pt x="4073" y="1450"/>
                    <a:pt x="4040" y="1428"/>
                    <a:pt x="4008" y="1417"/>
                  </a:cubicBezTo>
                  <a:cubicBezTo>
                    <a:pt x="3986" y="1395"/>
                    <a:pt x="3975" y="1373"/>
                    <a:pt x="3975" y="1351"/>
                  </a:cubicBezTo>
                  <a:cubicBezTo>
                    <a:pt x="3964" y="1275"/>
                    <a:pt x="3964" y="1188"/>
                    <a:pt x="3964" y="1101"/>
                  </a:cubicBezTo>
                  <a:cubicBezTo>
                    <a:pt x="4073" y="1079"/>
                    <a:pt x="4182" y="1025"/>
                    <a:pt x="4280" y="959"/>
                  </a:cubicBezTo>
                  <a:close/>
                  <a:moveTo>
                    <a:pt x="923" y="1678"/>
                  </a:moveTo>
                  <a:lnTo>
                    <a:pt x="1032" y="1700"/>
                  </a:lnTo>
                  <a:lnTo>
                    <a:pt x="1032" y="1711"/>
                  </a:lnTo>
                  <a:lnTo>
                    <a:pt x="923" y="1689"/>
                  </a:lnTo>
                  <a:lnTo>
                    <a:pt x="923" y="1678"/>
                  </a:lnTo>
                  <a:close/>
                  <a:moveTo>
                    <a:pt x="7244" y="1057"/>
                  </a:moveTo>
                  <a:cubicBezTo>
                    <a:pt x="7255" y="1068"/>
                    <a:pt x="7255" y="1068"/>
                    <a:pt x="7255" y="1068"/>
                  </a:cubicBezTo>
                  <a:lnTo>
                    <a:pt x="7114" y="1242"/>
                  </a:lnTo>
                  <a:cubicBezTo>
                    <a:pt x="7124" y="1245"/>
                    <a:pt x="7134" y="1246"/>
                    <a:pt x="7144" y="1246"/>
                  </a:cubicBezTo>
                  <a:cubicBezTo>
                    <a:pt x="7209" y="1246"/>
                    <a:pt x="7240" y="1187"/>
                    <a:pt x="7288" y="1177"/>
                  </a:cubicBezTo>
                  <a:lnTo>
                    <a:pt x="7288" y="1177"/>
                  </a:lnTo>
                  <a:cubicBezTo>
                    <a:pt x="7299" y="1253"/>
                    <a:pt x="7244" y="1330"/>
                    <a:pt x="7168" y="1330"/>
                  </a:cubicBezTo>
                  <a:cubicBezTo>
                    <a:pt x="7135" y="1341"/>
                    <a:pt x="7114" y="1341"/>
                    <a:pt x="7092" y="1351"/>
                  </a:cubicBezTo>
                  <a:cubicBezTo>
                    <a:pt x="7048" y="1362"/>
                    <a:pt x="7005" y="1406"/>
                    <a:pt x="6994" y="1450"/>
                  </a:cubicBezTo>
                  <a:lnTo>
                    <a:pt x="6939" y="1700"/>
                  </a:lnTo>
                  <a:cubicBezTo>
                    <a:pt x="6928" y="1733"/>
                    <a:pt x="6917" y="1766"/>
                    <a:pt x="6917" y="1798"/>
                  </a:cubicBezTo>
                  <a:cubicBezTo>
                    <a:pt x="6819" y="1798"/>
                    <a:pt x="6721" y="1766"/>
                    <a:pt x="6645" y="1700"/>
                  </a:cubicBezTo>
                  <a:cubicBezTo>
                    <a:pt x="6591" y="1657"/>
                    <a:pt x="6591" y="1635"/>
                    <a:pt x="6623" y="1591"/>
                  </a:cubicBezTo>
                  <a:cubicBezTo>
                    <a:pt x="6656" y="1537"/>
                    <a:pt x="6710" y="1493"/>
                    <a:pt x="6743" y="1450"/>
                  </a:cubicBezTo>
                  <a:cubicBezTo>
                    <a:pt x="6776" y="1406"/>
                    <a:pt x="6819" y="1373"/>
                    <a:pt x="6852" y="1330"/>
                  </a:cubicBezTo>
                  <a:cubicBezTo>
                    <a:pt x="6950" y="1199"/>
                    <a:pt x="7092" y="1112"/>
                    <a:pt x="7244" y="1057"/>
                  </a:cubicBezTo>
                  <a:close/>
                  <a:moveTo>
                    <a:pt x="7016" y="1755"/>
                  </a:moveTo>
                  <a:cubicBezTo>
                    <a:pt x="7026" y="1766"/>
                    <a:pt x="7037" y="1766"/>
                    <a:pt x="7048" y="1776"/>
                  </a:cubicBezTo>
                  <a:lnTo>
                    <a:pt x="7048" y="1787"/>
                  </a:lnTo>
                  <a:cubicBezTo>
                    <a:pt x="7037" y="1787"/>
                    <a:pt x="7026" y="1798"/>
                    <a:pt x="7026" y="1798"/>
                  </a:cubicBezTo>
                  <a:cubicBezTo>
                    <a:pt x="7016" y="1787"/>
                    <a:pt x="7016" y="1787"/>
                    <a:pt x="7005" y="1776"/>
                  </a:cubicBezTo>
                  <a:cubicBezTo>
                    <a:pt x="7005" y="1776"/>
                    <a:pt x="7016" y="1755"/>
                    <a:pt x="7016" y="1755"/>
                  </a:cubicBezTo>
                  <a:close/>
                  <a:moveTo>
                    <a:pt x="6601" y="1951"/>
                  </a:moveTo>
                  <a:lnTo>
                    <a:pt x="6612" y="1962"/>
                  </a:lnTo>
                  <a:lnTo>
                    <a:pt x="6591" y="1962"/>
                  </a:lnTo>
                  <a:lnTo>
                    <a:pt x="6601" y="1951"/>
                  </a:lnTo>
                  <a:close/>
                  <a:moveTo>
                    <a:pt x="6558" y="1722"/>
                  </a:moveTo>
                  <a:cubicBezTo>
                    <a:pt x="6623" y="1755"/>
                    <a:pt x="6667" y="1787"/>
                    <a:pt x="6721" y="1809"/>
                  </a:cubicBezTo>
                  <a:cubicBezTo>
                    <a:pt x="6754" y="1820"/>
                    <a:pt x="6787" y="1831"/>
                    <a:pt x="6819" y="1842"/>
                  </a:cubicBezTo>
                  <a:lnTo>
                    <a:pt x="6896" y="1842"/>
                  </a:lnTo>
                  <a:cubicBezTo>
                    <a:pt x="6907" y="1896"/>
                    <a:pt x="6907" y="1951"/>
                    <a:pt x="6896" y="2005"/>
                  </a:cubicBezTo>
                  <a:cubicBezTo>
                    <a:pt x="6765" y="1994"/>
                    <a:pt x="6645" y="1940"/>
                    <a:pt x="6547" y="1853"/>
                  </a:cubicBezTo>
                  <a:cubicBezTo>
                    <a:pt x="6536" y="1842"/>
                    <a:pt x="6525" y="1820"/>
                    <a:pt x="6536" y="1798"/>
                  </a:cubicBezTo>
                  <a:cubicBezTo>
                    <a:pt x="6536" y="1776"/>
                    <a:pt x="6547" y="1744"/>
                    <a:pt x="6558" y="1722"/>
                  </a:cubicBezTo>
                  <a:close/>
                  <a:moveTo>
                    <a:pt x="519" y="1663"/>
                  </a:moveTo>
                  <a:cubicBezTo>
                    <a:pt x="595" y="1663"/>
                    <a:pt x="669" y="1673"/>
                    <a:pt x="749" y="1689"/>
                  </a:cubicBezTo>
                  <a:cubicBezTo>
                    <a:pt x="989" y="1744"/>
                    <a:pt x="1240" y="1776"/>
                    <a:pt x="1490" y="1820"/>
                  </a:cubicBezTo>
                  <a:cubicBezTo>
                    <a:pt x="1556" y="1842"/>
                    <a:pt x="1621" y="1864"/>
                    <a:pt x="1697" y="1875"/>
                  </a:cubicBezTo>
                  <a:cubicBezTo>
                    <a:pt x="1883" y="1918"/>
                    <a:pt x="2068" y="1940"/>
                    <a:pt x="2253" y="1951"/>
                  </a:cubicBezTo>
                  <a:cubicBezTo>
                    <a:pt x="2493" y="1940"/>
                    <a:pt x="2733" y="1907"/>
                    <a:pt x="2961" y="1831"/>
                  </a:cubicBezTo>
                  <a:lnTo>
                    <a:pt x="2983" y="1831"/>
                  </a:lnTo>
                  <a:cubicBezTo>
                    <a:pt x="2983" y="1842"/>
                    <a:pt x="2983" y="1853"/>
                    <a:pt x="2983" y="1853"/>
                  </a:cubicBezTo>
                  <a:cubicBezTo>
                    <a:pt x="2983" y="1962"/>
                    <a:pt x="2994" y="2060"/>
                    <a:pt x="3027" y="2158"/>
                  </a:cubicBezTo>
                  <a:cubicBezTo>
                    <a:pt x="3049" y="2234"/>
                    <a:pt x="3103" y="2310"/>
                    <a:pt x="3179" y="2365"/>
                  </a:cubicBezTo>
                  <a:lnTo>
                    <a:pt x="3190" y="2376"/>
                  </a:lnTo>
                  <a:lnTo>
                    <a:pt x="3190" y="2387"/>
                  </a:lnTo>
                  <a:cubicBezTo>
                    <a:pt x="3136" y="2387"/>
                    <a:pt x="3081" y="2376"/>
                    <a:pt x="3038" y="2376"/>
                  </a:cubicBezTo>
                  <a:cubicBezTo>
                    <a:pt x="2929" y="2387"/>
                    <a:pt x="2820" y="2387"/>
                    <a:pt x="2722" y="2398"/>
                  </a:cubicBezTo>
                  <a:lnTo>
                    <a:pt x="2449" y="2419"/>
                  </a:lnTo>
                  <a:lnTo>
                    <a:pt x="2122" y="2452"/>
                  </a:lnTo>
                  <a:cubicBezTo>
                    <a:pt x="2090" y="2452"/>
                    <a:pt x="2046" y="2452"/>
                    <a:pt x="2013" y="2430"/>
                  </a:cubicBezTo>
                  <a:cubicBezTo>
                    <a:pt x="1991" y="2419"/>
                    <a:pt x="1959" y="2409"/>
                    <a:pt x="1926" y="2409"/>
                  </a:cubicBezTo>
                  <a:cubicBezTo>
                    <a:pt x="1828" y="2376"/>
                    <a:pt x="1741" y="2343"/>
                    <a:pt x="1654" y="2310"/>
                  </a:cubicBezTo>
                  <a:cubicBezTo>
                    <a:pt x="1457" y="2202"/>
                    <a:pt x="1250" y="2125"/>
                    <a:pt x="1054" y="2038"/>
                  </a:cubicBezTo>
                  <a:cubicBezTo>
                    <a:pt x="945" y="1973"/>
                    <a:pt x="825" y="1929"/>
                    <a:pt x="706" y="1875"/>
                  </a:cubicBezTo>
                  <a:lnTo>
                    <a:pt x="618" y="1875"/>
                  </a:lnTo>
                  <a:cubicBezTo>
                    <a:pt x="555" y="1853"/>
                    <a:pt x="492" y="1841"/>
                    <a:pt x="428" y="1841"/>
                  </a:cubicBezTo>
                  <a:cubicBezTo>
                    <a:pt x="394" y="1841"/>
                    <a:pt x="359" y="1845"/>
                    <a:pt x="324" y="1853"/>
                  </a:cubicBezTo>
                  <a:lnTo>
                    <a:pt x="389" y="1809"/>
                  </a:lnTo>
                  <a:cubicBezTo>
                    <a:pt x="368" y="1788"/>
                    <a:pt x="343" y="1776"/>
                    <a:pt x="318" y="1776"/>
                  </a:cubicBezTo>
                  <a:cubicBezTo>
                    <a:pt x="305" y="1776"/>
                    <a:pt x="292" y="1780"/>
                    <a:pt x="280" y="1787"/>
                  </a:cubicBezTo>
                  <a:cubicBezTo>
                    <a:pt x="226" y="1820"/>
                    <a:pt x="182" y="1853"/>
                    <a:pt x="128" y="1885"/>
                  </a:cubicBezTo>
                  <a:cubicBezTo>
                    <a:pt x="106" y="1907"/>
                    <a:pt x="95" y="1918"/>
                    <a:pt x="73" y="1940"/>
                  </a:cubicBezTo>
                  <a:cubicBezTo>
                    <a:pt x="73" y="1918"/>
                    <a:pt x="73" y="1907"/>
                    <a:pt x="84" y="1896"/>
                  </a:cubicBezTo>
                  <a:cubicBezTo>
                    <a:pt x="117" y="1787"/>
                    <a:pt x="215" y="1711"/>
                    <a:pt x="324" y="1689"/>
                  </a:cubicBezTo>
                  <a:cubicBezTo>
                    <a:pt x="357" y="1678"/>
                    <a:pt x="400" y="1668"/>
                    <a:pt x="433" y="1668"/>
                  </a:cubicBezTo>
                  <a:cubicBezTo>
                    <a:pt x="462" y="1665"/>
                    <a:pt x="491" y="1663"/>
                    <a:pt x="519" y="1663"/>
                  </a:cubicBezTo>
                  <a:close/>
                  <a:moveTo>
                    <a:pt x="5523" y="1722"/>
                  </a:moveTo>
                  <a:cubicBezTo>
                    <a:pt x="5566" y="1744"/>
                    <a:pt x="5588" y="1766"/>
                    <a:pt x="5599" y="1798"/>
                  </a:cubicBezTo>
                  <a:cubicBezTo>
                    <a:pt x="5610" y="1820"/>
                    <a:pt x="5621" y="1842"/>
                    <a:pt x="5642" y="1864"/>
                  </a:cubicBezTo>
                  <a:cubicBezTo>
                    <a:pt x="5730" y="1962"/>
                    <a:pt x="5828" y="2060"/>
                    <a:pt x="5915" y="2158"/>
                  </a:cubicBezTo>
                  <a:cubicBezTo>
                    <a:pt x="5948" y="2191"/>
                    <a:pt x="5980" y="2245"/>
                    <a:pt x="5991" y="2289"/>
                  </a:cubicBezTo>
                  <a:cubicBezTo>
                    <a:pt x="6013" y="2321"/>
                    <a:pt x="5980" y="2354"/>
                    <a:pt x="5948" y="2376"/>
                  </a:cubicBezTo>
                  <a:cubicBezTo>
                    <a:pt x="5937" y="2376"/>
                    <a:pt x="5926" y="2387"/>
                    <a:pt x="5915" y="2398"/>
                  </a:cubicBezTo>
                  <a:cubicBezTo>
                    <a:pt x="5828" y="2539"/>
                    <a:pt x="5708" y="2670"/>
                    <a:pt x="5566" y="2757"/>
                  </a:cubicBezTo>
                  <a:cubicBezTo>
                    <a:pt x="5523" y="2801"/>
                    <a:pt x="5468" y="2844"/>
                    <a:pt x="5414" y="2877"/>
                  </a:cubicBezTo>
                  <a:lnTo>
                    <a:pt x="5403" y="2866"/>
                  </a:lnTo>
                  <a:lnTo>
                    <a:pt x="5479" y="2757"/>
                  </a:lnTo>
                  <a:cubicBezTo>
                    <a:pt x="5490" y="2736"/>
                    <a:pt x="5523" y="2725"/>
                    <a:pt x="5512" y="2681"/>
                  </a:cubicBezTo>
                  <a:cubicBezTo>
                    <a:pt x="5501" y="2681"/>
                    <a:pt x="5512" y="2659"/>
                    <a:pt x="5523" y="2659"/>
                  </a:cubicBezTo>
                  <a:cubicBezTo>
                    <a:pt x="5577" y="2594"/>
                    <a:pt x="5621" y="2518"/>
                    <a:pt x="5642" y="2441"/>
                  </a:cubicBezTo>
                  <a:cubicBezTo>
                    <a:pt x="5642" y="2430"/>
                    <a:pt x="5642" y="2419"/>
                    <a:pt x="5653" y="2419"/>
                  </a:cubicBezTo>
                  <a:cubicBezTo>
                    <a:pt x="5697" y="2332"/>
                    <a:pt x="5719" y="2234"/>
                    <a:pt x="5719" y="2136"/>
                  </a:cubicBezTo>
                  <a:cubicBezTo>
                    <a:pt x="5719" y="2093"/>
                    <a:pt x="5697" y="2038"/>
                    <a:pt x="5664" y="2016"/>
                  </a:cubicBezTo>
                  <a:cubicBezTo>
                    <a:pt x="5653" y="1994"/>
                    <a:pt x="5642" y="1984"/>
                    <a:pt x="5642" y="1973"/>
                  </a:cubicBezTo>
                  <a:lnTo>
                    <a:pt x="5523" y="1722"/>
                  </a:lnTo>
                  <a:close/>
                  <a:moveTo>
                    <a:pt x="4999" y="2953"/>
                  </a:moveTo>
                  <a:lnTo>
                    <a:pt x="4999" y="2953"/>
                  </a:lnTo>
                  <a:cubicBezTo>
                    <a:pt x="4880" y="3030"/>
                    <a:pt x="4738" y="3062"/>
                    <a:pt x="4596" y="3084"/>
                  </a:cubicBezTo>
                  <a:lnTo>
                    <a:pt x="4999" y="2953"/>
                  </a:lnTo>
                  <a:close/>
                  <a:moveTo>
                    <a:pt x="3342" y="3179"/>
                  </a:moveTo>
                  <a:cubicBezTo>
                    <a:pt x="3351" y="3179"/>
                    <a:pt x="3362" y="3180"/>
                    <a:pt x="3376" y="3182"/>
                  </a:cubicBezTo>
                  <a:lnTo>
                    <a:pt x="3310" y="3259"/>
                  </a:lnTo>
                  <a:cubicBezTo>
                    <a:pt x="3302" y="3198"/>
                    <a:pt x="3307" y="3179"/>
                    <a:pt x="3342" y="3179"/>
                  </a:cubicBezTo>
                  <a:close/>
                  <a:moveTo>
                    <a:pt x="5185" y="3062"/>
                  </a:moveTo>
                  <a:lnTo>
                    <a:pt x="5185" y="3073"/>
                  </a:lnTo>
                  <a:lnTo>
                    <a:pt x="4969" y="3368"/>
                  </a:lnTo>
                  <a:lnTo>
                    <a:pt x="4969" y="3368"/>
                  </a:lnTo>
                  <a:cubicBezTo>
                    <a:pt x="5015" y="3259"/>
                    <a:pt x="5095" y="3152"/>
                    <a:pt x="5185" y="3062"/>
                  </a:cubicBezTo>
                  <a:close/>
                  <a:moveTo>
                    <a:pt x="3942" y="1439"/>
                  </a:moveTo>
                  <a:cubicBezTo>
                    <a:pt x="3975" y="1450"/>
                    <a:pt x="4019" y="1460"/>
                    <a:pt x="4051" y="1482"/>
                  </a:cubicBezTo>
                  <a:cubicBezTo>
                    <a:pt x="4204" y="1569"/>
                    <a:pt x="4367" y="1613"/>
                    <a:pt x="4542" y="1624"/>
                  </a:cubicBezTo>
                  <a:cubicBezTo>
                    <a:pt x="4603" y="1632"/>
                    <a:pt x="4665" y="1635"/>
                    <a:pt x="4726" y="1635"/>
                  </a:cubicBezTo>
                  <a:cubicBezTo>
                    <a:pt x="4838" y="1635"/>
                    <a:pt x="4948" y="1623"/>
                    <a:pt x="5054" y="1602"/>
                  </a:cubicBezTo>
                  <a:cubicBezTo>
                    <a:pt x="5108" y="1580"/>
                    <a:pt x="5163" y="1559"/>
                    <a:pt x="5217" y="1526"/>
                  </a:cubicBezTo>
                  <a:cubicBezTo>
                    <a:pt x="5294" y="1569"/>
                    <a:pt x="5370" y="1624"/>
                    <a:pt x="5414" y="1689"/>
                  </a:cubicBezTo>
                  <a:cubicBezTo>
                    <a:pt x="5468" y="1766"/>
                    <a:pt x="5523" y="1842"/>
                    <a:pt x="5566" y="1929"/>
                  </a:cubicBezTo>
                  <a:cubicBezTo>
                    <a:pt x="5577" y="1951"/>
                    <a:pt x="5588" y="1973"/>
                    <a:pt x="5599" y="2005"/>
                  </a:cubicBezTo>
                  <a:cubicBezTo>
                    <a:pt x="5675" y="2158"/>
                    <a:pt x="5653" y="2343"/>
                    <a:pt x="5555" y="2485"/>
                  </a:cubicBezTo>
                  <a:cubicBezTo>
                    <a:pt x="5533" y="2507"/>
                    <a:pt x="5512" y="2528"/>
                    <a:pt x="5490" y="2550"/>
                  </a:cubicBezTo>
                  <a:cubicBezTo>
                    <a:pt x="5174" y="2736"/>
                    <a:pt x="4836" y="2877"/>
                    <a:pt x="4487" y="2953"/>
                  </a:cubicBezTo>
                  <a:cubicBezTo>
                    <a:pt x="4444" y="2964"/>
                    <a:pt x="4400" y="2964"/>
                    <a:pt x="4346" y="2975"/>
                  </a:cubicBezTo>
                  <a:cubicBezTo>
                    <a:pt x="4335" y="2975"/>
                    <a:pt x="4324" y="2986"/>
                    <a:pt x="4291" y="2986"/>
                  </a:cubicBezTo>
                  <a:cubicBezTo>
                    <a:pt x="4315" y="3002"/>
                    <a:pt x="4345" y="3012"/>
                    <a:pt x="4376" y="3012"/>
                  </a:cubicBezTo>
                  <a:cubicBezTo>
                    <a:pt x="4388" y="3012"/>
                    <a:pt x="4399" y="3011"/>
                    <a:pt x="4411" y="3008"/>
                  </a:cubicBezTo>
                  <a:cubicBezTo>
                    <a:pt x="4498" y="2986"/>
                    <a:pt x="4596" y="2964"/>
                    <a:pt x="4683" y="2943"/>
                  </a:cubicBezTo>
                  <a:cubicBezTo>
                    <a:pt x="4923" y="2877"/>
                    <a:pt x="5141" y="2790"/>
                    <a:pt x="5359" y="2670"/>
                  </a:cubicBezTo>
                  <a:cubicBezTo>
                    <a:pt x="5381" y="2659"/>
                    <a:pt x="5392" y="2659"/>
                    <a:pt x="5414" y="2648"/>
                  </a:cubicBezTo>
                  <a:lnTo>
                    <a:pt x="5414" y="2648"/>
                  </a:lnTo>
                  <a:cubicBezTo>
                    <a:pt x="5424" y="2681"/>
                    <a:pt x="5403" y="2725"/>
                    <a:pt x="5370" y="2736"/>
                  </a:cubicBezTo>
                  <a:cubicBezTo>
                    <a:pt x="5272" y="2790"/>
                    <a:pt x="5174" y="2844"/>
                    <a:pt x="5076" y="2888"/>
                  </a:cubicBezTo>
                  <a:cubicBezTo>
                    <a:pt x="4923" y="2943"/>
                    <a:pt x="4771" y="2997"/>
                    <a:pt x="4618" y="3041"/>
                  </a:cubicBezTo>
                  <a:cubicBezTo>
                    <a:pt x="4574" y="3062"/>
                    <a:pt x="4542" y="3073"/>
                    <a:pt x="4487" y="3095"/>
                  </a:cubicBezTo>
                  <a:cubicBezTo>
                    <a:pt x="4503" y="3111"/>
                    <a:pt x="4525" y="3121"/>
                    <a:pt x="4544" y="3121"/>
                  </a:cubicBezTo>
                  <a:cubicBezTo>
                    <a:pt x="4551" y="3121"/>
                    <a:pt x="4558" y="3120"/>
                    <a:pt x="4563" y="3117"/>
                  </a:cubicBezTo>
                  <a:cubicBezTo>
                    <a:pt x="4738" y="3084"/>
                    <a:pt x="4901" y="3041"/>
                    <a:pt x="5065" y="2964"/>
                  </a:cubicBezTo>
                  <a:cubicBezTo>
                    <a:pt x="5108" y="2932"/>
                    <a:pt x="5174" y="2921"/>
                    <a:pt x="5228" y="2910"/>
                  </a:cubicBezTo>
                  <a:lnTo>
                    <a:pt x="5228" y="2910"/>
                  </a:lnTo>
                  <a:lnTo>
                    <a:pt x="5141" y="3030"/>
                  </a:lnTo>
                  <a:cubicBezTo>
                    <a:pt x="5065" y="3128"/>
                    <a:pt x="4988" y="3226"/>
                    <a:pt x="4912" y="3324"/>
                  </a:cubicBezTo>
                  <a:cubicBezTo>
                    <a:pt x="4890" y="3357"/>
                    <a:pt x="4880" y="3389"/>
                    <a:pt x="4869" y="3422"/>
                  </a:cubicBezTo>
                  <a:lnTo>
                    <a:pt x="4912" y="3433"/>
                  </a:lnTo>
                  <a:cubicBezTo>
                    <a:pt x="4912" y="3477"/>
                    <a:pt x="4890" y="3520"/>
                    <a:pt x="4847" y="3531"/>
                  </a:cubicBezTo>
                  <a:cubicBezTo>
                    <a:pt x="4760" y="3575"/>
                    <a:pt x="4672" y="3586"/>
                    <a:pt x="4585" y="3586"/>
                  </a:cubicBezTo>
                  <a:cubicBezTo>
                    <a:pt x="4444" y="3586"/>
                    <a:pt x="4302" y="3564"/>
                    <a:pt x="4171" y="3520"/>
                  </a:cubicBezTo>
                  <a:cubicBezTo>
                    <a:pt x="4062" y="3487"/>
                    <a:pt x="3953" y="3433"/>
                    <a:pt x="3855" y="3357"/>
                  </a:cubicBezTo>
                  <a:cubicBezTo>
                    <a:pt x="3833" y="3346"/>
                    <a:pt x="3811" y="3324"/>
                    <a:pt x="3801" y="3313"/>
                  </a:cubicBezTo>
                  <a:cubicBezTo>
                    <a:pt x="3855" y="3259"/>
                    <a:pt x="3910" y="3193"/>
                    <a:pt x="3931" y="3128"/>
                  </a:cubicBezTo>
                  <a:cubicBezTo>
                    <a:pt x="3975" y="3030"/>
                    <a:pt x="3975" y="2910"/>
                    <a:pt x="3942" y="2812"/>
                  </a:cubicBezTo>
                  <a:cubicBezTo>
                    <a:pt x="3931" y="2790"/>
                    <a:pt x="3931" y="2757"/>
                    <a:pt x="3920" y="2725"/>
                  </a:cubicBezTo>
                  <a:cubicBezTo>
                    <a:pt x="3910" y="2681"/>
                    <a:pt x="3877" y="2637"/>
                    <a:pt x="3833" y="2616"/>
                  </a:cubicBezTo>
                  <a:cubicBezTo>
                    <a:pt x="3779" y="2572"/>
                    <a:pt x="3735" y="2507"/>
                    <a:pt x="3724" y="2441"/>
                  </a:cubicBezTo>
                  <a:cubicBezTo>
                    <a:pt x="3713" y="2409"/>
                    <a:pt x="3703" y="2387"/>
                    <a:pt x="3703" y="2343"/>
                  </a:cubicBezTo>
                  <a:lnTo>
                    <a:pt x="3703" y="2398"/>
                  </a:lnTo>
                  <a:cubicBezTo>
                    <a:pt x="3648" y="2289"/>
                    <a:pt x="3604" y="2169"/>
                    <a:pt x="3583" y="2049"/>
                  </a:cubicBezTo>
                  <a:lnTo>
                    <a:pt x="3583" y="2049"/>
                  </a:lnTo>
                  <a:cubicBezTo>
                    <a:pt x="3583" y="2202"/>
                    <a:pt x="3615" y="2343"/>
                    <a:pt x="3681" y="2485"/>
                  </a:cubicBezTo>
                  <a:cubicBezTo>
                    <a:pt x="3626" y="2474"/>
                    <a:pt x="3594" y="2463"/>
                    <a:pt x="3528" y="2441"/>
                  </a:cubicBezTo>
                  <a:cubicBezTo>
                    <a:pt x="3474" y="2430"/>
                    <a:pt x="3408" y="2419"/>
                    <a:pt x="3354" y="2398"/>
                  </a:cubicBezTo>
                  <a:cubicBezTo>
                    <a:pt x="3321" y="2398"/>
                    <a:pt x="3299" y="2387"/>
                    <a:pt x="3277" y="2365"/>
                  </a:cubicBezTo>
                  <a:cubicBezTo>
                    <a:pt x="3092" y="2245"/>
                    <a:pt x="3016" y="2016"/>
                    <a:pt x="3092" y="1809"/>
                  </a:cubicBezTo>
                  <a:cubicBezTo>
                    <a:pt x="3103" y="1776"/>
                    <a:pt x="3125" y="1755"/>
                    <a:pt x="3147" y="1744"/>
                  </a:cubicBezTo>
                  <a:cubicBezTo>
                    <a:pt x="3343" y="1635"/>
                    <a:pt x="3539" y="1548"/>
                    <a:pt x="3757" y="1493"/>
                  </a:cubicBezTo>
                  <a:lnTo>
                    <a:pt x="3757" y="1504"/>
                  </a:lnTo>
                  <a:cubicBezTo>
                    <a:pt x="3779" y="1488"/>
                    <a:pt x="3803" y="1480"/>
                    <a:pt x="3828" y="1480"/>
                  </a:cubicBezTo>
                  <a:cubicBezTo>
                    <a:pt x="3852" y="1480"/>
                    <a:pt x="3877" y="1488"/>
                    <a:pt x="3899" y="1504"/>
                  </a:cubicBezTo>
                  <a:cubicBezTo>
                    <a:pt x="3964" y="1537"/>
                    <a:pt x="4029" y="1569"/>
                    <a:pt x="4106" y="1591"/>
                  </a:cubicBezTo>
                  <a:lnTo>
                    <a:pt x="4106" y="1569"/>
                  </a:lnTo>
                  <a:lnTo>
                    <a:pt x="3888" y="1471"/>
                  </a:lnTo>
                  <a:cubicBezTo>
                    <a:pt x="3888" y="1460"/>
                    <a:pt x="3888" y="1460"/>
                    <a:pt x="3888" y="1450"/>
                  </a:cubicBezTo>
                  <a:cubicBezTo>
                    <a:pt x="3899" y="1450"/>
                    <a:pt x="3920" y="1439"/>
                    <a:pt x="3942" y="1439"/>
                  </a:cubicBezTo>
                  <a:close/>
                  <a:moveTo>
                    <a:pt x="3700" y="3298"/>
                  </a:moveTo>
                  <a:cubicBezTo>
                    <a:pt x="3719" y="3298"/>
                    <a:pt x="3741" y="3308"/>
                    <a:pt x="3757" y="3324"/>
                  </a:cubicBezTo>
                  <a:cubicBezTo>
                    <a:pt x="3768" y="3324"/>
                    <a:pt x="3779" y="3335"/>
                    <a:pt x="3779" y="3335"/>
                  </a:cubicBezTo>
                  <a:cubicBezTo>
                    <a:pt x="3953" y="3487"/>
                    <a:pt x="4171" y="3586"/>
                    <a:pt x="4400" y="3607"/>
                  </a:cubicBezTo>
                  <a:cubicBezTo>
                    <a:pt x="4470" y="3620"/>
                    <a:pt x="4540" y="3625"/>
                    <a:pt x="4613" y="3625"/>
                  </a:cubicBezTo>
                  <a:cubicBezTo>
                    <a:pt x="4664" y="3625"/>
                    <a:pt x="4716" y="3623"/>
                    <a:pt x="4771" y="3618"/>
                  </a:cubicBezTo>
                  <a:lnTo>
                    <a:pt x="4825" y="3618"/>
                  </a:lnTo>
                  <a:cubicBezTo>
                    <a:pt x="4814" y="3673"/>
                    <a:pt x="4792" y="3716"/>
                    <a:pt x="4781" y="3760"/>
                  </a:cubicBezTo>
                  <a:lnTo>
                    <a:pt x="4792" y="3771"/>
                  </a:lnTo>
                  <a:cubicBezTo>
                    <a:pt x="4847" y="3705"/>
                    <a:pt x="4880" y="3640"/>
                    <a:pt x="4923" y="3586"/>
                  </a:cubicBezTo>
                  <a:cubicBezTo>
                    <a:pt x="4945" y="3738"/>
                    <a:pt x="4978" y="3891"/>
                    <a:pt x="4999" y="4054"/>
                  </a:cubicBezTo>
                  <a:lnTo>
                    <a:pt x="4956" y="4054"/>
                  </a:lnTo>
                  <a:cubicBezTo>
                    <a:pt x="4553" y="4054"/>
                    <a:pt x="4138" y="3967"/>
                    <a:pt x="3768" y="3804"/>
                  </a:cubicBezTo>
                  <a:cubicBezTo>
                    <a:pt x="3604" y="3716"/>
                    <a:pt x="3463" y="3607"/>
                    <a:pt x="3343" y="3466"/>
                  </a:cubicBezTo>
                  <a:cubicBezTo>
                    <a:pt x="3332" y="3455"/>
                    <a:pt x="3332" y="3455"/>
                    <a:pt x="3332" y="3444"/>
                  </a:cubicBezTo>
                  <a:cubicBezTo>
                    <a:pt x="3332" y="3433"/>
                    <a:pt x="3343" y="3422"/>
                    <a:pt x="3354" y="3422"/>
                  </a:cubicBezTo>
                  <a:cubicBezTo>
                    <a:pt x="3452" y="3368"/>
                    <a:pt x="3561" y="3324"/>
                    <a:pt x="3681" y="3302"/>
                  </a:cubicBezTo>
                  <a:cubicBezTo>
                    <a:pt x="3687" y="3299"/>
                    <a:pt x="3693" y="3298"/>
                    <a:pt x="3700" y="3298"/>
                  </a:cubicBezTo>
                  <a:close/>
                  <a:moveTo>
                    <a:pt x="5740" y="6310"/>
                  </a:moveTo>
                  <a:lnTo>
                    <a:pt x="5751" y="6321"/>
                  </a:lnTo>
                  <a:lnTo>
                    <a:pt x="5730" y="6332"/>
                  </a:lnTo>
                  <a:lnTo>
                    <a:pt x="5730" y="6321"/>
                  </a:lnTo>
                  <a:lnTo>
                    <a:pt x="5740" y="6310"/>
                  </a:lnTo>
                  <a:close/>
                  <a:moveTo>
                    <a:pt x="5664" y="6375"/>
                  </a:moveTo>
                  <a:lnTo>
                    <a:pt x="5664" y="6375"/>
                  </a:lnTo>
                  <a:cubicBezTo>
                    <a:pt x="5555" y="6506"/>
                    <a:pt x="5403" y="6626"/>
                    <a:pt x="5239" y="6692"/>
                  </a:cubicBezTo>
                  <a:lnTo>
                    <a:pt x="5664" y="6375"/>
                  </a:lnTo>
                  <a:close/>
                  <a:moveTo>
                    <a:pt x="3354" y="6604"/>
                  </a:moveTo>
                  <a:cubicBezTo>
                    <a:pt x="3408" y="6637"/>
                    <a:pt x="3441" y="6692"/>
                    <a:pt x="3452" y="6746"/>
                  </a:cubicBezTo>
                  <a:lnTo>
                    <a:pt x="3354" y="6604"/>
                  </a:lnTo>
                  <a:close/>
                  <a:moveTo>
                    <a:pt x="5065" y="6866"/>
                  </a:moveTo>
                  <a:lnTo>
                    <a:pt x="5076" y="6877"/>
                  </a:lnTo>
                  <a:lnTo>
                    <a:pt x="5021" y="6920"/>
                  </a:lnTo>
                  <a:lnTo>
                    <a:pt x="5010" y="6909"/>
                  </a:lnTo>
                  <a:lnTo>
                    <a:pt x="5065" y="6866"/>
                  </a:lnTo>
                  <a:close/>
                  <a:moveTo>
                    <a:pt x="4760" y="7095"/>
                  </a:moveTo>
                  <a:cubicBezTo>
                    <a:pt x="4771" y="7127"/>
                    <a:pt x="4771" y="7160"/>
                    <a:pt x="4781" y="7193"/>
                  </a:cubicBezTo>
                  <a:lnTo>
                    <a:pt x="4771" y="7193"/>
                  </a:lnTo>
                  <a:cubicBezTo>
                    <a:pt x="4760" y="7160"/>
                    <a:pt x="4749" y="7138"/>
                    <a:pt x="4749" y="7095"/>
                  </a:cubicBezTo>
                  <a:close/>
                  <a:moveTo>
                    <a:pt x="4988" y="8097"/>
                  </a:moveTo>
                  <a:lnTo>
                    <a:pt x="5076" y="8468"/>
                  </a:lnTo>
                  <a:lnTo>
                    <a:pt x="5054" y="8468"/>
                  </a:lnTo>
                  <a:lnTo>
                    <a:pt x="4978" y="8097"/>
                  </a:lnTo>
                  <a:close/>
                  <a:moveTo>
                    <a:pt x="3550" y="6953"/>
                  </a:moveTo>
                  <a:cubicBezTo>
                    <a:pt x="3561" y="6964"/>
                    <a:pt x="3561" y="6975"/>
                    <a:pt x="3572" y="6997"/>
                  </a:cubicBezTo>
                  <a:lnTo>
                    <a:pt x="3757" y="7411"/>
                  </a:lnTo>
                  <a:cubicBezTo>
                    <a:pt x="3757" y="7433"/>
                    <a:pt x="3757" y="7444"/>
                    <a:pt x="3757" y="7465"/>
                  </a:cubicBezTo>
                  <a:cubicBezTo>
                    <a:pt x="3757" y="7465"/>
                    <a:pt x="3757" y="7466"/>
                    <a:pt x="3757" y="7466"/>
                  </a:cubicBezTo>
                  <a:lnTo>
                    <a:pt x="3757" y="7466"/>
                  </a:lnTo>
                  <a:cubicBezTo>
                    <a:pt x="3732" y="7468"/>
                    <a:pt x="3722" y="7477"/>
                    <a:pt x="3703" y="7487"/>
                  </a:cubicBezTo>
                  <a:cubicBezTo>
                    <a:pt x="3594" y="7542"/>
                    <a:pt x="3495" y="7596"/>
                    <a:pt x="3386" y="7651"/>
                  </a:cubicBezTo>
                  <a:cubicBezTo>
                    <a:pt x="3147" y="7760"/>
                    <a:pt x="2929" y="7923"/>
                    <a:pt x="2754" y="8130"/>
                  </a:cubicBezTo>
                  <a:lnTo>
                    <a:pt x="2733" y="8152"/>
                  </a:lnTo>
                  <a:lnTo>
                    <a:pt x="2722" y="8152"/>
                  </a:lnTo>
                  <a:cubicBezTo>
                    <a:pt x="2689" y="8097"/>
                    <a:pt x="2700" y="8021"/>
                    <a:pt x="2645" y="7956"/>
                  </a:cubicBezTo>
                  <a:lnTo>
                    <a:pt x="2645" y="7956"/>
                  </a:lnTo>
                  <a:cubicBezTo>
                    <a:pt x="2656" y="8032"/>
                    <a:pt x="2667" y="8097"/>
                    <a:pt x="2678" y="8152"/>
                  </a:cubicBezTo>
                  <a:lnTo>
                    <a:pt x="2667" y="8152"/>
                  </a:lnTo>
                  <a:cubicBezTo>
                    <a:pt x="2634" y="8108"/>
                    <a:pt x="2634" y="8054"/>
                    <a:pt x="2580" y="8021"/>
                  </a:cubicBezTo>
                  <a:cubicBezTo>
                    <a:pt x="2569" y="8043"/>
                    <a:pt x="2569" y="8076"/>
                    <a:pt x="2580" y="8097"/>
                  </a:cubicBezTo>
                  <a:cubicBezTo>
                    <a:pt x="2591" y="8130"/>
                    <a:pt x="2602" y="8163"/>
                    <a:pt x="2613" y="8195"/>
                  </a:cubicBezTo>
                  <a:cubicBezTo>
                    <a:pt x="2634" y="8239"/>
                    <a:pt x="2634" y="8283"/>
                    <a:pt x="2613" y="8315"/>
                  </a:cubicBezTo>
                  <a:cubicBezTo>
                    <a:pt x="2580" y="8381"/>
                    <a:pt x="2536" y="8457"/>
                    <a:pt x="2504" y="8522"/>
                  </a:cubicBezTo>
                  <a:cubicBezTo>
                    <a:pt x="2493" y="8555"/>
                    <a:pt x="2471" y="8577"/>
                    <a:pt x="2449" y="8588"/>
                  </a:cubicBezTo>
                  <a:cubicBezTo>
                    <a:pt x="2417" y="8604"/>
                    <a:pt x="2380" y="8614"/>
                    <a:pt x="2345" y="8614"/>
                  </a:cubicBezTo>
                  <a:cubicBezTo>
                    <a:pt x="2332" y="8614"/>
                    <a:pt x="2319" y="8613"/>
                    <a:pt x="2308" y="8610"/>
                  </a:cubicBezTo>
                  <a:cubicBezTo>
                    <a:pt x="2295" y="8606"/>
                    <a:pt x="2282" y="8605"/>
                    <a:pt x="2269" y="8605"/>
                  </a:cubicBezTo>
                  <a:cubicBezTo>
                    <a:pt x="2238" y="8605"/>
                    <a:pt x="2208" y="8613"/>
                    <a:pt x="2177" y="8621"/>
                  </a:cubicBezTo>
                  <a:cubicBezTo>
                    <a:pt x="2155" y="8621"/>
                    <a:pt x="2133" y="8631"/>
                    <a:pt x="2111" y="8631"/>
                  </a:cubicBezTo>
                  <a:cubicBezTo>
                    <a:pt x="2111" y="8533"/>
                    <a:pt x="2133" y="8424"/>
                    <a:pt x="2188" y="8326"/>
                  </a:cubicBezTo>
                  <a:cubicBezTo>
                    <a:pt x="2220" y="8272"/>
                    <a:pt x="2242" y="8217"/>
                    <a:pt x="2253" y="8163"/>
                  </a:cubicBezTo>
                  <a:cubicBezTo>
                    <a:pt x="2286" y="8043"/>
                    <a:pt x="2318" y="7912"/>
                    <a:pt x="2351" y="7781"/>
                  </a:cubicBezTo>
                  <a:cubicBezTo>
                    <a:pt x="2351" y="7749"/>
                    <a:pt x="2373" y="7727"/>
                    <a:pt x="2395" y="7716"/>
                  </a:cubicBezTo>
                  <a:lnTo>
                    <a:pt x="2569" y="7629"/>
                  </a:lnTo>
                  <a:lnTo>
                    <a:pt x="2569" y="7629"/>
                  </a:lnTo>
                  <a:cubicBezTo>
                    <a:pt x="2558" y="7651"/>
                    <a:pt x="2558" y="7661"/>
                    <a:pt x="2547" y="7694"/>
                  </a:cubicBezTo>
                  <a:cubicBezTo>
                    <a:pt x="2700" y="7552"/>
                    <a:pt x="2863" y="7422"/>
                    <a:pt x="3027" y="7291"/>
                  </a:cubicBezTo>
                  <a:cubicBezTo>
                    <a:pt x="3201" y="7182"/>
                    <a:pt x="3376" y="7073"/>
                    <a:pt x="3550" y="6953"/>
                  </a:cubicBezTo>
                  <a:close/>
                  <a:moveTo>
                    <a:pt x="2417" y="8610"/>
                  </a:moveTo>
                  <a:lnTo>
                    <a:pt x="2427" y="8621"/>
                  </a:lnTo>
                  <a:cubicBezTo>
                    <a:pt x="2427" y="8631"/>
                    <a:pt x="2417" y="8642"/>
                    <a:pt x="2417" y="8642"/>
                  </a:cubicBezTo>
                  <a:lnTo>
                    <a:pt x="2406" y="8642"/>
                  </a:lnTo>
                  <a:lnTo>
                    <a:pt x="2417" y="8610"/>
                  </a:lnTo>
                  <a:close/>
                  <a:moveTo>
                    <a:pt x="2220" y="8660"/>
                  </a:moveTo>
                  <a:cubicBezTo>
                    <a:pt x="2250" y="8660"/>
                    <a:pt x="2284" y="8669"/>
                    <a:pt x="2318" y="8686"/>
                  </a:cubicBezTo>
                  <a:lnTo>
                    <a:pt x="2275" y="8773"/>
                  </a:lnTo>
                  <a:lnTo>
                    <a:pt x="2286" y="8784"/>
                  </a:lnTo>
                  <a:lnTo>
                    <a:pt x="2362" y="8719"/>
                  </a:lnTo>
                  <a:cubicBezTo>
                    <a:pt x="2373" y="8719"/>
                    <a:pt x="2373" y="8729"/>
                    <a:pt x="2373" y="8729"/>
                  </a:cubicBezTo>
                  <a:cubicBezTo>
                    <a:pt x="2340" y="8860"/>
                    <a:pt x="2275" y="8980"/>
                    <a:pt x="2188" y="9078"/>
                  </a:cubicBezTo>
                  <a:cubicBezTo>
                    <a:pt x="2175" y="9091"/>
                    <a:pt x="2160" y="9097"/>
                    <a:pt x="2147" y="9097"/>
                  </a:cubicBezTo>
                  <a:cubicBezTo>
                    <a:pt x="2127" y="9097"/>
                    <a:pt x="2111" y="9083"/>
                    <a:pt x="2111" y="9056"/>
                  </a:cubicBezTo>
                  <a:cubicBezTo>
                    <a:pt x="2100" y="8958"/>
                    <a:pt x="2090" y="8871"/>
                    <a:pt x="2100" y="8773"/>
                  </a:cubicBezTo>
                  <a:cubicBezTo>
                    <a:pt x="2108" y="8699"/>
                    <a:pt x="2156" y="8660"/>
                    <a:pt x="2220" y="8660"/>
                  </a:cubicBezTo>
                  <a:close/>
                  <a:moveTo>
                    <a:pt x="2209" y="9122"/>
                  </a:moveTo>
                  <a:lnTo>
                    <a:pt x="2209" y="9133"/>
                  </a:lnTo>
                  <a:lnTo>
                    <a:pt x="2133" y="9198"/>
                  </a:lnTo>
                  <a:cubicBezTo>
                    <a:pt x="2133" y="9176"/>
                    <a:pt x="2122" y="9155"/>
                    <a:pt x="2122" y="9144"/>
                  </a:cubicBezTo>
                  <a:lnTo>
                    <a:pt x="2209" y="9122"/>
                  </a:lnTo>
                  <a:close/>
                  <a:moveTo>
                    <a:pt x="5061" y="9232"/>
                  </a:moveTo>
                  <a:cubicBezTo>
                    <a:pt x="5079" y="9232"/>
                    <a:pt x="5102" y="9240"/>
                    <a:pt x="5141" y="9253"/>
                  </a:cubicBezTo>
                  <a:cubicBezTo>
                    <a:pt x="5174" y="9263"/>
                    <a:pt x="5228" y="9274"/>
                    <a:pt x="5250" y="9285"/>
                  </a:cubicBezTo>
                  <a:cubicBezTo>
                    <a:pt x="5272" y="9296"/>
                    <a:pt x="5294" y="9318"/>
                    <a:pt x="5294" y="9340"/>
                  </a:cubicBezTo>
                  <a:lnTo>
                    <a:pt x="5010" y="9503"/>
                  </a:lnTo>
                  <a:cubicBezTo>
                    <a:pt x="4978" y="9460"/>
                    <a:pt x="5010" y="9438"/>
                    <a:pt x="5032" y="9405"/>
                  </a:cubicBezTo>
                  <a:cubicBezTo>
                    <a:pt x="5054" y="9372"/>
                    <a:pt x="5076" y="9340"/>
                    <a:pt x="5097" y="9307"/>
                  </a:cubicBezTo>
                  <a:lnTo>
                    <a:pt x="5076" y="9296"/>
                  </a:lnTo>
                  <a:cubicBezTo>
                    <a:pt x="5054" y="9329"/>
                    <a:pt x="5021" y="9362"/>
                    <a:pt x="4988" y="9383"/>
                  </a:cubicBezTo>
                  <a:cubicBezTo>
                    <a:pt x="4956" y="9362"/>
                    <a:pt x="4956" y="9318"/>
                    <a:pt x="4988" y="9296"/>
                  </a:cubicBezTo>
                  <a:cubicBezTo>
                    <a:pt x="5021" y="9250"/>
                    <a:pt x="5034" y="9232"/>
                    <a:pt x="5061" y="9232"/>
                  </a:cubicBezTo>
                  <a:close/>
                  <a:moveTo>
                    <a:pt x="5305" y="9394"/>
                  </a:moveTo>
                  <a:lnTo>
                    <a:pt x="5370" y="9558"/>
                  </a:lnTo>
                  <a:lnTo>
                    <a:pt x="5076" y="9580"/>
                  </a:lnTo>
                  <a:cubicBezTo>
                    <a:pt x="5141" y="9503"/>
                    <a:pt x="5217" y="9438"/>
                    <a:pt x="5305" y="9394"/>
                  </a:cubicBezTo>
                  <a:close/>
                  <a:moveTo>
                    <a:pt x="5381" y="9612"/>
                  </a:moveTo>
                  <a:lnTo>
                    <a:pt x="5435" y="9743"/>
                  </a:lnTo>
                  <a:cubicBezTo>
                    <a:pt x="5400" y="9766"/>
                    <a:pt x="5359" y="9777"/>
                    <a:pt x="5316" y="9777"/>
                  </a:cubicBezTo>
                  <a:cubicBezTo>
                    <a:pt x="5280" y="9777"/>
                    <a:pt x="5242" y="9769"/>
                    <a:pt x="5206" y="9754"/>
                  </a:cubicBezTo>
                  <a:cubicBezTo>
                    <a:pt x="5239" y="9678"/>
                    <a:pt x="5305" y="9634"/>
                    <a:pt x="5381" y="9612"/>
                  </a:cubicBezTo>
                  <a:close/>
                  <a:moveTo>
                    <a:pt x="5446" y="9765"/>
                  </a:moveTo>
                  <a:lnTo>
                    <a:pt x="5512" y="9928"/>
                  </a:lnTo>
                  <a:cubicBezTo>
                    <a:pt x="5457" y="9917"/>
                    <a:pt x="5414" y="9885"/>
                    <a:pt x="5370" y="9852"/>
                  </a:cubicBezTo>
                  <a:lnTo>
                    <a:pt x="5370" y="9852"/>
                  </a:lnTo>
                  <a:lnTo>
                    <a:pt x="5457" y="9874"/>
                  </a:lnTo>
                  <a:lnTo>
                    <a:pt x="5468" y="9863"/>
                  </a:lnTo>
                  <a:lnTo>
                    <a:pt x="5392" y="9819"/>
                  </a:lnTo>
                  <a:lnTo>
                    <a:pt x="5446" y="9765"/>
                  </a:lnTo>
                  <a:close/>
                  <a:moveTo>
                    <a:pt x="5315" y="9885"/>
                  </a:moveTo>
                  <a:lnTo>
                    <a:pt x="5424" y="9939"/>
                  </a:lnTo>
                  <a:lnTo>
                    <a:pt x="5250" y="10042"/>
                  </a:lnTo>
                  <a:lnTo>
                    <a:pt x="5250" y="10042"/>
                  </a:lnTo>
                  <a:cubicBezTo>
                    <a:pt x="5253" y="9989"/>
                    <a:pt x="5284" y="9927"/>
                    <a:pt x="5315" y="9885"/>
                  </a:cubicBezTo>
                  <a:close/>
                  <a:moveTo>
                    <a:pt x="5512" y="10015"/>
                  </a:moveTo>
                  <a:cubicBezTo>
                    <a:pt x="5523" y="10015"/>
                    <a:pt x="5544" y="10015"/>
                    <a:pt x="5555" y="10037"/>
                  </a:cubicBezTo>
                  <a:cubicBezTo>
                    <a:pt x="5566" y="10070"/>
                    <a:pt x="5588" y="10103"/>
                    <a:pt x="5599" y="10135"/>
                  </a:cubicBezTo>
                  <a:lnTo>
                    <a:pt x="5315" y="10135"/>
                  </a:lnTo>
                  <a:cubicBezTo>
                    <a:pt x="5370" y="10070"/>
                    <a:pt x="5435" y="10026"/>
                    <a:pt x="5512" y="10015"/>
                  </a:cubicBezTo>
                  <a:close/>
                  <a:moveTo>
                    <a:pt x="6250" y="10957"/>
                  </a:moveTo>
                  <a:cubicBezTo>
                    <a:pt x="6261" y="10957"/>
                    <a:pt x="6273" y="10959"/>
                    <a:pt x="6285" y="10964"/>
                  </a:cubicBezTo>
                  <a:cubicBezTo>
                    <a:pt x="6253" y="10985"/>
                    <a:pt x="6209" y="10996"/>
                    <a:pt x="6165" y="11018"/>
                  </a:cubicBezTo>
                  <a:cubicBezTo>
                    <a:pt x="6174" y="10984"/>
                    <a:pt x="6209" y="10957"/>
                    <a:pt x="6250" y="10957"/>
                  </a:cubicBezTo>
                  <a:close/>
                  <a:moveTo>
                    <a:pt x="3310" y="3487"/>
                  </a:moveTo>
                  <a:cubicBezTo>
                    <a:pt x="3376" y="3542"/>
                    <a:pt x="3430" y="3618"/>
                    <a:pt x="3495" y="3684"/>
                  </a:cubicBezTo>
                  <a:cubicBezTo>
                    <a:pt x="3495" y="3684"/>
                    <a:pt x="3495" y="3695"/>
                    <a:pt x="3485" y="3695"/>
                  </a:cubicBezTo>
                  <a:lnTo>
                    <a:pt x="3310" y="3575"/>
                  </a:lnTo>
                  <a:lnTo>
                    <a:pt x="3310" y="3575"/>
                  </a:lnTo>
                  <a:cubicBezTo>
                    <a:pt x="3332" y="3618"/>
                    <a:pt x="3365" y="3662"/>
                    <a:pt x="3408" y="3684"/>
                  </a:cubicBezTo>
                  <a:cubicBezTo>
                    <a:pt x="3474" y="3727"/>
                    <a:pt x="3528" y="3760"/>
                    <a:pt x="3604" y="3804"/>
                  </a:cubicBezTo>
                  <a:cubicBezTo>
                    <a:pt x="3692" y="3847"/>
                    <a:pt x="3779" y="3891"/>
                    <a:pt x="3855" y="3934"/>
                  </a:cubicBezTo>
                  <a:cubicBezTo>
                    <a:pt x="4106" y="4087"/>
                    <a:pt x="4400" y="4174"/>
                    <a:pt x="4694" y="4196"/>
                  </a:cubicBezTo>
                  <a:cubicBezTo>
                    <a:pt x="4760" y="4196"/>
                    <a:pt x="4814" y="4185"/>
                    <a:pt x="4880" y="4163"/>
                  </a:cubicBezTo>
                  <a:cubicBezTo>
                    <a:pt x="4771" y="4152"/>
                    <a:pt x="4672" y="4141"/>
                    <a:pt x="4574" y="4130"/>
                  </a:cubicBezTo>
                  <a:cubicBezTo>
                    <a:pt x="4476" y="4109"/>
                    <a:pt x="4378" y="4087"/>
                    <a:pt x="4269" y="4065"/>
                  </a:cubicBezTo>
                  <a:lnTo>
                    <a:pt x="4269" y="4054"/>
                  </a:lnTo>
                  <a:lnTo>
                    <a:pt x="4313" y="4054"/>
                  </a:lnTo>
                  <a:cubicBezTo>
                    <a:pt x="4504" y="4100"/>
                    <a:pt x="4702" y="4122"/>
                    <a:pt x="4901" y="4122"/>
                  </a:cubicBezTo>
                  <a:cubicBezTo>
                    <a:pt x="4941" y="4122"/>
                    <a:pt x="4981" y="4121"/>
                    <a:pt x="5021" y="4120"/>
                  </a:cubicBezTo>
                  <a:cubicBezTo>
                    <a:pt x="5054" y="4120"/>
                    <a:pt x="5087" y="4130"/>
                    <a:pt x="5097" y="4163"/>
                  </a:cubicBezTo>
                  <a:cubicBezTo>
                    <a:pt x="5326" y="4566"/>
                    <a:pt x="5544" y="4981"/>
                    <a:pt x="5773" y="5395"/>
                  </a:cubicBezTo>
                  <a:cubicBezTo>
                    <a:pt x="5849" y="5558"/>
                    <a:pt x="5904" y="5743"/>
                    <a:pt x="5926" y="5940"/>
                  </a:cubicBezTo>
                  <a:cubicBezTo>
                    <a:pt x="5937" y="5994"/>
                    <a:pt x="5915" y="6049"/>
                    <a:pt x="5893" y="6103"/>
                  </a:cubicBezTo>
                  <a:cubicBezTo>
                    <a:pt x="5828" y="6201"/>
                    <a:pt x="5740" y="6288"/>
                    <a:pt x="5642" y="6354"/>
                  </a:cubicBezTo>
                  <a:cubicBezTo>
                    <a:pt x="5555" y="6430"/>
                    <a:pt x="5479" y="6484"/>
                    <a:pt x="5370" y="6572"/>
                  </a:cubicBezTo>
                  <a:cubicBezTo>
                    <a:pt x="5272" y="6648"/>
                    <a:pt x="5174" y="6724"/>
                    <a:pt x="5076" y="6811"/>
                  </a:cubicBezTo>
                  <a:lnTo>
                    <a:pt x="4836" y="7018"/>
                  </a:lnTo>
                  <a:cubicBezTo>
                    <a:pt x="4825" y="7029"/>
                    <a:pt x="4814" y="7029"/>
                    <a:pt x="4803" y="7040"/>
                  </a:cubicBezTo>
                  <a:lnTo>
                    <a:pt x="4727" y="6604"/>
                  </a:lnTo>
                  <a:lnTo>
                    <a:pt x="4705" y="6604"/>
                  </a:lnTo>
                  <a:cubicBezTo>
                    <a:pt x="4727" y="6746"/>
                    <a:pt x="4749" y="6899"/>
                    <a:pt x="4771" y="7040"/>
                  </a:cubicBezTo>
                  <a:lnTo>
                    <a:pt x="4760" y="7040"/>
                  </a:lnTo>
                  <a:cubicBezTo>
                    <a:pt x="4749" y="7029"/>
                    <a:pt x="4749" y="7029"/>
                    <a:pt x="4738" y="7008"/>
                  </a:cubicBezTo>
                  <a:cubicBezTo>
                    <a:pt x="4694" y="6768"/>
                    <a:pt x="4640" y="6517"/>
                    <a:pt x="4585" y="6277"/>
                  </a:cubicBezTo>
                  <a:cubicBezTo>
                    <a:pt x="4542" y="6059"/>
                    <a:pt x="4509" y="5841"/>
                    <a:pt x="4476" y="5624"/>
                  </a:cubicBezTo>
                  <a:cubicBezTo>
                    <a:pt x="4465" y="5591"/>
                    <a:pt x="4476" y="5558"/>
                    <a:pt x="4476" y="5525"/>
                  </a:cubicBezTo>
                  <a:cubicBezTo>
                    <a:pt x="4487" y="5482"/>
                    <a:pt x="4487" y="5438"/>
                    <a:pt x="4487" y="5384"/>
                  </a:cubicBezTo>
                  <a:cubicBezTo>
                    <a:pt x="4476" y="5286"/>
                    <a:pt x="4465" y="5198"/>
                    <a:pt x="4454" y="5100"/>
                  </a:cubicBezTo>
                  <a:cubicBezTo>
                    <a:pt x="4444" y="5057"/>
                    <a:pt x="4465" y="5024"/>
                    <a:pt x="4498" y="5002"/>
                  </a:cubicBezTo>
                  <a:cubicBezTo>
                    <a:pt x="4553" y="4970"/>
                    <a:pt x="4607" y="4937"/>
                    <a:pt x="4651" y="4893"/>
                  </a:cubicBezTo>
                  <a:cubicBezTo>
                    <a:pt x="4672" y="4882"/>
                    <a:pt x="4694" y="4861"/>
                    <a:pt x="4716" y="4828"/>
                  </a:cubicBezTo>
                  <a:cubicBezTo>
                    <a:pt x="4651" y="4828"/>
                    <a:pt x="4618" y="4872"/>
                    <a:pt x="4574" y="4893"/>
                  </a:cubicBezTo>
                  <a:cubicBezTo>
                    <a:pt x="4531" y="4915"/>
                    <a:pt x="4487" y="4948"/>
                    <a:pt x="4444" y="4970"/>
                  </a:cubicBezTo>
                  <a:lnTo>
                    <a:pt x="4465" y="4915"/>
                  </a:lnTo>
                  <a:lnTo>
                    <a:pt x="4302" y="5002"/>
                  </a:lnTo>
                  <a:cubicBezTo>
                    <a:pt x="4324" y="5002"/>
                    <a:pt x="4335" y="5013"/>
                    <a:pt x="4346" y="5013"/>
                  </a:cubicBezTo>
                  <a:cubicBezTo>
                    <a:pt x="4346" y="5068"/>
                    <a:pt x="4400" y="5079"/>
                    <a:pt x="4400" y="5133"/>
                  </a:cubicBezTo>
                  <a:cubicBezTo>
                    <a:pt x="4400" y="5209"/>
                    <a:pt x="4400" y="5286"/>
                    <a:pt x="4422" y="5362"/>
                  </a:cubicBezTo>
                  <a:cubicBezTo>
                    <a:pt x="4422" y="5427"/>
                    <a:pt x="4444" y="5493"/>
                    <a:pt x="4444" y="5547"/>
                  </a:cubicBezTo>
                  <a:cubicBezTo>
                    <a:pt x="4465" y="5896"/>
                    <a:pt x="4520" y="6223"/>
                    <a:pt x="4596" y="6561"/>
                  </a:cubicBezTo>
                  <a:cubicBezTo>
                    <a:pt x="4672" y="6920"/>
                    <a:pt x="4771" y="7269"/>
                    <a:pt x="4847" y="7629"/>
                  </a:cubicBezTo>
                  <a:cubicBezTo>
                    <a:pt x="4890" y="7781"/>
                    <a:pt x="4912" y="7934"/>
                    <a:pt x="4945" y="8086"/>
                  </a:cubicBezTo>
                  <a:cubicBezTo>
                    <a:pt x="4978" y="8206"/>
                    <a:pt x="4999" y="8315"/>
                    <a:pt x="5021" y="8435"/>
                  </a:cubicBezTo>
                  <a:cubicBezTo>
                    <a:pt x="5032" y="8479"/>
                    <a:pt x="5054" y="8522"/>
                    <a:pt x="4988" y="8555"/>
                  </a:cubicBezTo>
                  <a:lnTo>
                    <a:pt x="5043" y="8555"/>
                  </a:lnTo>
                  <a:cubicBezTo>
                    <a:pt x="5054" y="8588"/>
                    <a:pt x="5065" y="8610"/>
                    <a:pt x="5087" y="8653"/>
                  </a:cubicBezTo>
                  <a:cubicBezTo>
                    <a:pt x="5097" y="8610"/>
                    <a:pt x="5087" y="8577"/>
                    <a:pt x="5087" y="8544"/>
                  </a:cubicBezTo>
                  <a:lnTo>
                    <a:pt x="5119" y="8512"/>
                  </a:lnTo>
                  <a:cubicBezTo>
                    <a:pt x="5130" y="8522"/>
                    <a:pt x="5130" y="8522"/>
                    <a:pt x="5141" y="8533"/>
                  </a:cubicBezTo>
                  <a:cubicBezTo>
                    <a:pt x="5141" y="8544"/>
                    <a:pt x="5141" y="8555"/>
                    <a:pt x="5141" y="8566"/>
                  </a:cubicBezTo>
                  <a:cubicBezTo>
                    <a:pt x="5130" y="8675"/>
                    <a:pt x="5141" y="8795"/>
                    <a:pt x="5185" y="8904"/>
                  </a:cubicBezTo>
                  <a:cubicBezTo>
                    <a:pt x="5206" y="9002"/>
                    <a:pt x="5239" y="9100"/>
                    <a:pt x="5261" y="9209"/>
                  </a:cubicBezTo>
                  <a:cubicBezTo>
                    <a:pt x="5261" y="9220"/>
                    <a:pt x="5261" y="9242"/>
                    <a:pt x="5261" y="9253"/>
                  </a:cubicBezTo>
                  <a:cubicBezTo>
                    <a:pt x="5196" y="9231"/>
                    <a:pt x="5130" y="9209"/>
                    <a:pt x="5065" y="9176"/>
                  </a:cubicBezTo>
                  <a:cubicBezTo>
                    <a:pt x="5076" y="9122"/>
                    <a:pt x="5087" y="9111"/>
                    <a:pt x="5174" y="9035"/>
                  </a:cubicBezTo>
                  <a:cubicBezTo>
                    <a:pt x="5156" y="9030"/>
                    <a:pt x="5145" y="9027"/>
                    <a:pt x="5137" y="9027"/>
                  </a:cubicBezTo>
                  <a:cubicBezTo>
                    <a:pt x="5125" y="9027"/>
                    <a:pt x="5117" y="9033"/>
                    <a:pt x="5097" y="9046"/>
                  </a:cubicBezTo>
                  <a:cubicBezTo>
                    <a:pt x="5076" y="9078"/>
                    <a:pt x="5054" y="9111"/>
                    <a:pt x="5032" y="9144"/>
                  </a:cubicBezTo>
                  <a:cubicBezTo>
                    <a:pt x="5010" y="9165"/>
                    <a:pt x="4988" y="9176"/>
                    <a:pt x="4967" y="9187"/>
                  </a:cubicBezTo>
                  <a:cubicBezTo>
                    <a:pt x="4890" y="9209"/>
                    <a:pt x="4880" y="9231"/>
                    <a:pt x="4901" y="9307"/>
                  </a:cubicBezTo>
                  <a:cubicBezTo>
                    <a:pt x="4912" y="9329"/>
                    <a:pt x="4912" y="9340"/>
                    <a:pt x="4923" y="9394"/>
                  </a:cubicBezTo>
                  <a:cubicBezTo>
                    <a:pt x="4934" y="9438"/>
                    <a:pt x="4945" y="9492"/>
                    <a:pt x="4945" y="9547"/>
                  </a:cubicBezTo>
                  <a:cubicBezTo>
                    <a:pt x="5010" y="9580"/>
                    <a:pt x="4967" y="9634"/>
                    <a:pt x="4956" y="9689"/>
                  </a:cubicBezTo>
                  <a:lnTo>
                    <a:pt x="4999" y="9689"/>
                  </a:lnTo>
                  <a:cubicBezTo>
                    <a:pt x="5049" y="9655"/>
                    <a:pt x="5106" y="9641"/>
                    <a:pt x="5163" y="9641"/>
                  </a:cubicBezTo>
                  <a:cubicBezTo>
                    <a:pt x="5181" y="9641"/>
                    <a:pt x="5199" y="9642"/>
                    <a:pt x="5217" y="9645"/>
                  </a:cubicBezTo>
                  <a:cubicBezTo>
                    <a:pt x="5174" y="9667"/>
                    <a:pt x="5141" y="9689"/>
                    <a:pt x="5108" y="9721"/>
                  </a:cubicBezTo>
                  <a:cubicBezTo>
                    <a:pt x="5087" y="9754"/>
                    <a:pt x="5054" y="9776"/>
                    <a:pt x="5021" y="9808"/>
                  </a:cubicBezTo>
                  <a:cubicBezTo>
                    <a:pt x="5040" y="9813"/>
                    <a:pt x="5058" y="9815"/>
                    <a:pt x="5075" y="9815"/>
                  </a:cubicBezTo>
                  <a:cubicBezTo>
                    <a:pt x="5123" y="9815"/>
                    <a:pt x="5170" y="9802"/>
                    <a:pt x="5218" y="9802"/>
                  </a:cubicBezTo>
                  <a:cubicBezTo>
                    <a:pt x="5235" y="9802"/>
                    <a:pt x="5253" y="9804"/>
                    <a:pt x="5272" y="9808"/>
                  </a:cubicBezTo>
                  <a:cubicBezTo>
                    <a:pt x="5261" y="9830"/>
                    <a:pt x="5228" y="9830"/>
                    <a:pt x="5239" y="9863"/>
                  </a:cubicBezTo>
                  <a:cubicBezTo>
                    <a:pt x="5250" y="9874"/>
                    <a:pt x="5228" y="9896"/>
                    <a:pt x="5228" y="9906"/>
                  </a:cubicBezTo>
                  <a:cubicBezTo>
                    <a:pt x="5206" y="9950"/>
                    <a:pt x="5185" y="9994"/>
                    <a:pt x="5163" y="10048"/>
                  </a:cubicBezTo>
                  <a:cubicBezTo>
                    <a:pt x="5152" y="10070"/>
                    <a:pt x="5152" y="10092"/>
                    <a:pt x="5174" y="10114"/>
                  </a:cubicBezTo>
                  <a:cubicBezTo>
                    <a:pt x="5196" y="10146"/>
                    <a:pt x="5217" y="10190"/>
                    <a:pt x="5239" y="10233"/>
                  </a:cubicBezTo>
                  <a:cubicBezTo>
                    <a:pt x="5294" y="10195"/>
                    <a:pt x="5343" y="10161"/>
                    <a:pt x="5402" y="10161"/>
                  </a:cubicBezTo>
                  <a:cubicBezTo>
                    <a:pt x="5426" y="10161"/>
                    <a:pt x="5451" y="10166"/>
                    <a:pt x="5479" y="10179"/>
                  </a:cubicBezTo>
                  <a:lnTo>
                    <a:pt x="5555" y="10190"/>
                  </a:lnTo>
                  <a:lnTo>
                    <a:pt x="5555" y="10201"/>
                  </a:lnTo>
                  <a:lnTo>
                    <a:pt x="5490" y="10201"/>
                  </a:lnTo>
                  <a:cubicBezTo>
                    <a:pt x="5490" y="10212"/>
                    <a:pt x="5479" y="10223"/>
                    <a:pt x="5468" y="10244"/>
                  </a:cubicBezTo>
                  <a:cubicBezTo>
                    <a:pt x="5414" y="10288"/>
                    <a:pt x="5381" y="10353"/>
                    <a:pt x="5381" y="10430"/>
                  </a:cubicBezTo>
                  <a:cubicBezTo>
                    <a:pt x="5390" y="10439"/>
                    <a:pt x="5397" y="10442"/>
                    <a:pt x="5404" y="10442"/>
                  </a:cubicBezTo>
                  <a:cubicBezTo>
                    <a:pt x="5414" y="10442"/>
                    <a:pt x="5423" y="10436"/>
                    <a:pt x="5435" y="10430"/>
                  </a:cubicBezTo>
                  <a:cubicBezTo>
                    <a:pt x="5457" y="10397"/>
                    <a:pt x="5479" y="10375"/>
                    <a:pt x="5501" y="10353"/>
                  </a:cubicBezTo>
                  <a:cubicBezTo>
                    <a:pt x="5544" y="10321"/>
                    <a:pt x="5588" y="10299"/>
                    <a:pt x="5642" y="10299"/>
                  </a:cubicBezTo>
                  <a:cubicBezTo>
                    <a:pt x="5664" y="10299"/>
                    <a:pt x="5686" y="10310"/>
                    <a:pt x="5708" y="10332"/>
                  </a:cubicBezTo>
                  <a:cubicBezTo>
                    <a:pt x="5817" y="10462"/>
                    <a:pt x="5926" y="10582"/>
                    <a:pt x="6046" y="10702"/>
                  </a:cubicBezTo>
                  <a:cubicBezTo>
                    <a:pt x="6111" y="10778"/>
                    <a:pt x="6187" y="10855"/>
                    <a:pt x="6274" y="10931"/>
                  </a:cubicBezTo>
                  <a:cubicBezTo>
                    <a:pt x="6209" y="10942"/>
                    <a:pt x="6155" y="10985"/>
                    <a:pt x="6122" y="11029"/>
                  </a:cubicBezTo>
                  <a:cubicBezTo>
                    <a:pt x="6100" y="11083"/>
                    <a:pt x="6078" y="11127"/>
                    <a:pt x="6067" y="11182"/>
                  </a:cubicBezTo>
                  <a:cubicBezTo>
                    <a:pt x="6046" y="11160"/>
                    <a:pt x="6013" y="11149"/>
                    <a:pt x="5991" y="11138"/>
                  </a:cubicBezTo>
                  <a:cubicBezTo>
                    <a:pt x="5926" y="11116"/>
                    <a:pt x="5860" y="11073"/>
                    <a:pt x="5806" y="11018"/>
                  </a:cubicBezTo>
                  <a:cubicBezTo>
                    <a:pt x="5784" y="10996"/>
                    <a:pt x="5784" y="10975"/>
                    <a:pt x="5751" y="10931"/>
                  </a:cubicBezTo>
                  <a:cubicBezTo>
                    <a:pt x="5719" y="10898"/>
                    <a:pt x="5686" y="10866"/>
                    <a:pt x="5653" y="10822"/>
                  </a:cubicBezTo>
                  <a:cubicBezTo>
                    <a:pt x="5631" y="10800"/>
                    <a:pt x="5621" y="10778"/>
                    <a:pt x="5610" y="10746"/>
                  </a:cubicBezTo>
                  <a:cubicBezTo>
                    <a:pt x="5599" y="10724"/>
                    <a:pt x="5577" y="10691"/>
                    <a:pt x="5555" y="10669"/>
                  </a:cubicBezTo>
                  <a:cubicBezTo>
                    <a:pt x="5414" y="10495"/>
                    <a:pt x="5261" y="10321"/>
                    <a:pt x="5119" y="10146"/>
                  </a:cubicBezTo>
                  <a:cubicBezTo>
                    <a:pt x="4978" y="9950"/>
                    <a:pt x="4847" y="9754"/>
                    <a:pt x="4749" y="9547"/>
                  </a:cubicBezTo>
                  <a:cubicBezTo>
                    <a:pt x="4738" y="9514"/>
                    <a:pt x="4716" y="9481"/>
                    <a:pt x="4694" y="9460"/>
                  </a:cubicBezTo>
                  <a:lnTo>
                    <a:pt x="4694" y="9514"/>
                  </a:lnTo>
                  <a:cubicBezTo>
                    <a:pt x="4542" y="9329"/>
                    <a:pt x="4411" y="9133"/>
                    <a:pt x="4302" y="8926"/>
                  </a:cubicBezTo>
                  <a:cubicBezTo>
                    <a:pt x="4313" y="8915"/>
                    <a:pt x="4335" y="8904"/>
                    <a:pt x="4356" y="8893"/>
                  </a:cubicBezTo>
                  <a:lnTo>
                    <a:pt x="4901" y="8631"/>
                  </a:lnTo>
                  <a:lnTo>
                    <a:pt x="4967" y="8599"/>
                  </a:lnTo>
                  <a:cubicBezTo>
                    <a:pt x="4967" y="8588"/>
                    <a:pt x="4967" y="8588"/>
                    <a:pt x="4967" y="8577"/>
                  </a:cubicBezTo>
                  <a:lnTo>
                    <a:pt x="4945" y="8577"/>
                  </a:lnTo>
                  <a:cubicBezTo>
                    <a:pt x="4803" y="8621"/>
                    <a:pt x="4662" y="8664"/>
                    <a:pt x="4520" y="8719"/>
                  </a:cubicBezTo>
                  <a:cubicBezTo>
                    <a:pt x="4433" y="8751"/>
                    <a:pt x="4356" y="8795"/>
                    <a:pt x="4258" y="8838"/>
                  </a:cubicBezTo>
                  <a:cubicBezTo>
                    <a:pt x="4247" y="8817"/>
                    <a:pt x="4237" y="8806"/>
                    <a:pt x="4226" y="8784"/>
                  </a:cubicBezTo>
                  <a:cubicBezTo>
                    <a:pt x="4138" y="8599"/>
                    <a:pt x="4084" y="8403"/>
                    <a:pt x="4040" y="8206"/>
                  </a:cubicBezTo>
                  <a:cubicBezTo>
                    <a:pt x="4008" y="8086"/>
                    <a:pt x="3986" y="7967"/>
                    <a:pt x="3953" y="7836"/>
                  </a:cubicBezTo>
                  <a:cubicBezTo>
                    <a:pt x="3931" y="7770"/>
                    <a:pt x="3910" y="7694"/>
                    <a:pt x="3888" y="7629"/>
                  </a:cubicBezTo>
                  <a:cubicBezTo>
                    <a:pt x="3833" y="7465"/>
                    <a:pt x="3779" y="7302"/>
                    <a:pt x="3713" y="7138"/>
                  </a:cubicBezTo>
                  <a:cubicBezTo>
                    <a:pt x="3692" y="7051"/>
                    <a:pt x="3648" y="6964"/>
                    <a:pt x="3604" y="6888"/>
                  </a:cubicBezTo>
                  <a:lnTo>
                    <a:pt x="3637" y="6877"/>
                  </a:lnTo>
                  <a:cubicBezTo>
                    <a:pt x="3637" y="6866"/>
                    <a:pt x="3626" y="6855"/>
                    <a:pt x="3626" y="6855"/>
                  </a:cubicBezTo>
                  <a:cubicBezTo>
                    <a:pt x="3572" y="6779"/>
                    <a:pt x="3517" y="6702"/>
                    <a:pt x="3452" y="6626"/>
                  </a:cubicBezTo>
                  <a:cubicBezTo>
                    <a:pt x="3332" y="6495"/>
                    <a:pt x="3234" y="6354"/>
                    <a:pt x="3147" y="6212"/>
                  </a:cubicBezTo>
                  <a:cubicBezTo>
                    <a:pt x="2983" y="5918"/>
                    <a:pt x="2863" y="5602"/>
                    <a:pt x="2798" y="5275"/>
                  </a:cubicBezTo>
                  <a:cubicBezTo>
                    <a:pt x="2776" y="5166"/>
                    <a:pt x="2765" y="5068"/>
                    <a:pt x="2743" y="4959"/>
                  </a:cubicBezTo>
                  <a:lnTo>
                    <a:pt x="2711" y="4959"/>
                  </a:lnTo>
                  <a:cubicBezTo>
                    <a:pt x="2624" y="4479"/>
                    <a:pt x="2820" y="3793"/>
                    <a:pt x="3310" y="3487"/>
                  </a:cubicBezTo>
                  <a:close/>
                  <a:moveTo>
                    <a:pt x="6329" y="10985"/>
                  </a:moveTo>
                  <a:cubicBezTo>
                    <a:pt x="6351" y="10985"/>
                    <a:pt x="6362" y="10985"/>
                    <a:pt x="6383" y="11007"/>
                  </a:cubicBezTo>
                  <a:cubicBezTo>
                    <a:pt x="6427" y="11062"/>
                    <a:pt x="6471" y="11127"/>
                    <a:pt x="6514" y="11203"/>
                  </a:cubicBezTo>
                  <a:cubicBezTo>
                    <a:pt x="6547" y="11236"/>
                    <a:pt x="6525" y="11291"/>
                    <a:pt x="6482" y="11301"/>
                  </a:cubicBezTo>
                  <a:cubicBezTo>
                    <a:pt x="6373" y="11280"/>
                    <a:pt x="6264" y="11269"/>
                    <a:pt x="6165" y="11236"/>
                  </a:cubicBezTo>
                  <a:cubicBezTo>
                    <a:pt x="6100" y="11214"/>
                    <a:pt x="6089" y="11182"/>
                    <a:pt x="6133" y="11127"/>
                  </a:cubicBezTo>
                  <a:cubicBezTo>
                    <a:pt x="6176" y="11051"/>
                    <a:pt x="6242" y="11007"/>
                    <a:pt x="6329" y="10985"/>
                  </a:cubicBezTo>
                  <a:close/>
                  <a:moveTo>
                    <a:pt x="3637" y="0"/>
                  </a:moveTo>
                  <a:lnTo>
                    <a:pt x="3637" y="33"/>
                  </a:lnTo>
                  <a:cubicBezTo>
                    <a:pt x="3659" y="55"/>
                    <a:pt x="3681" y="87"/>
                    <a:pt x="3703" y="120"/>
                  </a:cubicBezTo>
                  <a:cubicBezTo>
                    <a:pt x="3735" y="218"/>
                    <a:pt x="3724" y="327"/>
                    <a:pt x="3670" y="425"/>
                  </a:cubicBezTo>
                  <a:cubicBezTo>
                    <a:pt x="3659" y="458"/>
                    <a:pt x="3626" y="480"/>
                    <a:pt x="3594" y="491"/>
                  </a:cubicBezTo>
                  <a:lnTo>
                    <a:pt x="3583" y="480"/>
                  </a:lnTo>
                  <a:cubicBezTo>
                    <a:pt x="3559" y="456"/>
                    <a:pt x="3529" y="445"/>
                    <a:pt x="3501" y="445"/>
                  </a:cubicBezTo>
                  <a:cubicBezTo>
                    <a:pt x="3463" y="445"/>
                    <a:pt x="3427" y="464"/>
                    <a:pt x="3408" y="501"/>
                  </a:cubicBezTo>
                  <a:cubicBezTo>
                    <a:pt x="3365" y="599"/>
                    <a:pt x="3430" y="708"/>
                    <a:pt x="3528" y="730"/>
                  </a:cubicBezTo>
                  <a:lnTo>
                    <a:pt x="3637" y="730"/>
                  </a:lnTo>
                  <a:cubicBezTo>
                    <a:pt x="3659" y="741"/>
                    <a:pt x="3681" y="741"/>
                    <a:pt x="3692" y="752"/>
                  </a:cubicBezTo>
                  <a:cubicBezTo>
                    <a:pt x="3790" y="839"/>
                    <a:pt x="3855" y="948"/>
                    <a:pt x="3888" y="1079"/>
                  </a:cubicBezTo>
                  <a:lnTo>
                    <a:pt x="3855" y="1090"/>
                  </a:lnTo>
                  <a:cubicBezTo>
                    <a:pt x="3877" y="1112"/>
                    <a:pt x="3910" y="1133"/>
                    <a:pt x="3910" y="1155"/>
                  </a:cubicBezTo>
                  <a:cubicBezTo>
                    <a:pt x="3920" y="1210"/>
                    <a:pt x="3931" y="1275"/>
                    <a:pt x="3931" y="1330"/>
                  </a:cubicBezTo>
                  <a:cubicBezTo>
                    <a:pt x="3931" y="1406"/>
                    <a:pt x="3910" y="1428"/>
                    <a:pt x="3833" y="1450"/>
                  </a:cubicBezTo>
                  <a:cubicBezTo>
                    <a:pt x="3604" y="1515"/>
                    <a:pt x="3386" y="1602"/>
                    <a:pt x="3169" y="1700"/>
                  </a:cubicBezTo>
                  <a:lnTo>
                    <a:pt x="3158" y="1700"/>
                  </a:lnTo>
                  <a:cubicBezTo>
                    <a:pt x="3147" y="1689"/>
                    <a:pt x="3147" y="1678"/>
                    <a:pt x="3147" y="1668"/>
                  </a:cubicBezTo>
                  <a:cubicBezTo>
                    <a:pt x="3114" y="1678"/>
                    <a:pt x="3092" y="1700"/>
                    <a:pt x="3081" y="1733"/>
                  </a:cubicBezTo>
                  <a:cubicBezTo>
                    <a:pt x="3070" y="1766"/>
                    <a:pt x="3038" y="1787"/>
                    <a:pt x="3005" y="1798"/>
                  </a:cubicBezTo>
                  <a:lnTo>
                    <a:pt x="2645" y="1885"/>
                  </a:lnTo>
                  <a:cubicBezTo>
                    <a:pt x="2523" y="1916"/>
                    <a:pt x="2396" y="1930"/>
                    <a:pt x="2268" y="1930"/>
                  </a:cubicBezTo>
                  <a:cubicBezTo>
                    <a:pt x="2169" y="1930"/>
                    <a:pt x="2070" y="1922"/>
                    <a:pt x="1970" y="1907"/>
                  </a:cubicBezTo>
                  <a:cubicBezTo>
                    <a:pt x="1730" y="1864"/>
                    <a:pt x="1490" y="1820"/>
                    <a:pt x="1250" y="1766"/>
                  </a:cubicBezTo>
                  <a:cubicBezTo>
                    <a:pt x="1229" y="1766"/>
                    <a:pt x="1207" y="1755"/>
                    <a:pt x="1207" y="1755"/>
                  </a:cubicBezTo>
                  <a:cubicBezTo>
                    <a:pt x="1207" y="1722"/>
                    <a:pt x="1174" y="1722"/>
                    <a:pt x="1152" y="1722"/>
                  </a:cubicBezTo>
                  <a:cubicBezTo>
                    <a:pt x="981" y="1673"/>
                    <a:pt x="809" y="1648"/>
                    <a:pt x="637" y="1648"/>
                  </a:cubicBezTo>
                  <a:cubicBezTo>
                    <a:pt x="580" y="1648"/>
                    <a:pt x="523" y="1651"/>
                    <a:pt x="466" y="1657"/>
                  </a:cubicBezTo>
                  <a:lnTo>
                    <a:pt x="389" y="1657"/>
                  </a:lnTo>
                  <a:lnTo>
                    <a:pt x="433" y="1613"/>
                  </a:lnTo>
                  <a:lnTo>
                    <a:pt x="433" y="1613"/>
                  </a:lnTo>
                  <a:cubicBezTo>
                    <a:pt x="379" y="1624"/>
                    <a:pt x="346" y="1635"/>
                    <a:pt x="313" y="1646"/>
                  </a:cubicBezTo>
                  <a:cubicBezTo>
                    <a:pt x="182" y="1678"/>
                    <a:pt x="73" y="1766"/>
                    <a:pt x="30" y="1885"/>
                  </a:cubicBezTo>
                  <a:cubicBezTo>
                    <a:pt x="19" y="1907"/>
                    <a:pt x="8" y="1929"/>
                    <a:pt x="8" y="1962"/>
                  </a:cubicBezTo>
                  <a:cubicBezTo>
                    <a:pt x="0" y="1994"/>
                    <a:pt x="10" y="2014"/>
                    <a:pt x="32" y="2014"/>
                  </a:cubicBezTo>
                  <a:cubicBezTo>
                    <a:pt x="41" y="2014"/>
                    <a:pt x="51" y="2011"/>
                    <a:pt x="63" y="2005"/>
                  </a:cubicBezTo>
                  <a:cubicBezTo>
                    <a:pt x="84" y="2005"/>
                    <a:pt x="95" y="1994"/>
                    <a:pt x="106" y="1984"/>
                  </a:cubicBezTo>
                  <a:lnTo>
                    <a:pt x="226" y="1907"/>
                  </a:lnTo>
                  <a:cubicBezTo>
                    <a:pt x="242" y="1924"/>
                    <a:pt x="259" y="1929"/>
                    <a:pt x="275" y="1929"/>
                  </a:cubicBezTo>
                  <a:cubicBezTo>
                    <a:pt x="291" y="1929"/>
                    <a:pt x="308" y="1924"/>
                    <a:pt x="324" y="1918"/>
                  </a:cubicBezTo>
                  <a:cubicBezTo>
                    <a:pt x="373" y="1907"/>
                    <a:pt x="425" y="1902"/>
                    <a:pt x="477" y="1902"/>
                  </a:cubicBezTo>
                  <a:cubicBezTo>
                    <a:pt x="528" y="1902"/>
                    <a:pt x="580" y="1907"/>
                    <a:pt x="629" y="1918"/>
                  </a:cubicBezTo>
                  <a:cubicBezTo>
                    <a:pt x="760" y="1962"/>
                    <a:pt x="891" y="2016"/>
                    <a:pt x="1022" y="2071"/>
                  </a:cubicBezTo>
                  <a:cubicBezTo>
                    <a:pt x="1283" y="2191"/>
                    <a:pt x="1556" y="2310"/>
                    <a:pt x="1817" y="2430"/>
                  </a:cubicBezTo>
                  <a:cubicBezTo>
                    <a:pt x="1938" y="2482"/>
                    <a:pt x="2065" y="2513"/>
                    <a:pt x="2194" y="2513"/>
                  </a:cubicBezTo>
                  <a:cubicBezTo>
                    <a:pt x="2228" y="2513"/>
                    <a:pt x="2263" y="2511"/>
                    <a:pt x="2297" y="2507"/>
                  </a:cubicBezTo>
                  <a:cubicBezTo>
                    <a:pt x="2406" y="2496"/>
                    <a:pt x="2515" y="2474"/>
                    <a:pt x="2624" y="2463"/>
                  </a:cubicBezTo>
                  <a:cubicBezTo>
                    <a:pt x="2762" y="2457"/>
                    <a:pt x="2900" y="2450"/>
                    <a:pt x="3039" y="2450"/>
                  </a:cubicBezTo>
                  <a:cubicBezTo>
                    <a:pt x="3140" y="2450"/>
                    <a:pt x="3242" y="2454"/>
                    <a:pt x="3343" y="2463"/>
                  </a:cubicBezTo>
                  <a:cubicBezTo>
                    <a:pt x="3528" y="2474"/>
                    <a:pt x="3692" y="2539"/>
                    <a:pt x="3833" y="2659"/>
                  </a:cubicBezTo>
                  <a:cubicBezTo>
                    <a:pt x="3888" y="2703"/>
                    <a:pt x="3910" y="2768"/>
                    <a:pt x="3899" y="2823"/>
                  </a:cubicBezTo>
                  <a:cubicBezTo>
                    <a:pt x="3757" y="2866"/>
                    <a:pt x="3604" y="2921"/>
                    <a:pt x="3485" y="3008"/>
                  </a:cubicBezTo>
                  <a:lnTo>
                    <a:pt x="3594" y="2888"/>
                  </a:lnTo>
                  <a:lnTo>
                    <a:pt x="3572" y="2877"/>
                  </a:lnTo>
                  <a:cubicBezTo>
                    <a:pt x="3517" y="2899"/>
                    <a:pt x="3452" y="2921"/>
                    <a:pt x="3386" y="2953"/>
                  </a:cubicBezTo>
                  <a:cubicBezTo>
                    <a:pt x="3288" y="3008"/>
                    <a:pt x="3179" y="3073"/>
                    <a:pt x="3070" y="3117"/>
                  </a:cubicBezTo>
                  <a:cubicBezTo>
                    <a:pt x="2885" y="3204"/>
                    <a:pt x="2689" y="3259"/>
                    <a:pt x="2493" y="3291"/>
                  </a:cubicBezTo>
                  <a:cubicBezTo>
                    <a:pt x="2406" y="3302"/>
                    <a:pt x="2318" y="3302"/>
                    <a:pt x="2242" y="3302"/>
                  </a:cubicBezTo>
                  <a:cubicBezTo>
                    <a:pt x="2172" y="3302"/>
                    <a:pt x="2103" y="3288"/>
                    <a:pt x="2033" y="3288"/>
                  </a:cubicBezTo>
                  <a:cubicBezTo>
                    <a:pt x="2015" y="3288"/>
                    <a:pt x="1998" y="3289"/>
                    <a:pt x="1981" y="3291"/>
                  </a:cubicBezTo>
                  <a:cubicBezTo>
                    <a:pt x="1926" y="3291"/>
                    <a:pt x="1861" y="3280"/>
                    <a:pt x="1806" y="3259"/>
                  </a:cubicBezTo>
                  <a:cubicBezTo>
                    <a:pt x="1784" y="3259"/>
                    <a:pt x="1774" y="3248"/>
                    <a:pt x="1752" y="3237"/>
                  </a:cubicBezTo>
                  <a:cubicBezTo>
                    <a:pt x="1686" y="3193"/>
                    <a:pt x="1610" y="3161"/>
                    <a:pt x="1534" y="3128"/>
                  </a:cubicBezTo>
                  <a:cubicBezTo>
                    <a:pt x="1468" y="3095"/>
                    <a:pt x="1414" y="3062"/>
                    <a:pt x="1359" y="3019"/>
                  </a:cubicBezTo>
                  <a:cubicBezTo>
                    <a:pt x="1196" y="2888"/>
                    <a:pt x="1076" y="2703"/>
                    <a:pt x="1011" y="2496"/>
                  </a:cubicBezTo>
                  <a:cubicBezTo>
                    <a:pt x="1000" y="2463"/>
                    <a:pt x="989" y="2441"/>
                    <a:pt x="967" y="2419"/>
                  </a:cubicBezTo>
                  <a:lnTo>
                    <a:pt x="967" y="2419"/>
                  </a:lnTo>
                  <a:cubicBezTo>
                    <a:pt x="967" y="2463"/>
                    <a:pt x="978" y="2507"/>
                    <a:pt x="989" y="2550"/>
                  </a:cubicBezTo>
                  <a:cubicBezTo>
                    <a:pt x="1022" y="2648"/>
                    <a:pt x="1065" y="2746"/>
                    <a:pt x="1131" y="2834"/>
                  </a:cubicBezTo>
                  <a:lnTo>
                    <a:pt x="1152" y="2877"/>
                  </a:lnTo>
                  <a:cubicBezTo>
                    <a:pt x="1109" y="2834"/>
                    <a:pt x="1065" y="2801"/>
                    <a:pt x="1032" y="2746"/>
                  </a:cubicBezTo>
                  <a:cubicBezTo>
                    <a:pt x="913" y="2539"/>
                    <a:pt x="836" y="2300"/>
                    <a:pt x="804" y="2049"/>
                  </a:cubicBezTo>
                  <a:cubicBezTo>
                    <a:pt x="782" y="2071"/>
                    <a:pt x="771" y="2103"/>
                    <a:pt x="782" y="2136"/>
                  </a:cubicBezTo>
                  <a:cubicBezTo>
                    <a:pt x="793" y="2267"/>
                    <a:pt x="825" y="2409"/>
                    <a:pt x="880" y="2539"/>
                  </a:cubicBezTo>
                  <a:cubicBezTo>
                    <a:pt x="945" y="2736"/>
                    <a:pt x="1076" y="2899"/>
                    <a:pt x="1250" y="3008"/>
                  </a:cubicBezTo>
                  <a:cubicBezTo>
                    <a:pt x="1316" y="3062"/>
                    <a:pt x="1392" y="3095"/>
                    <a:pt x="1457" y="3139"/>
                  </a:cubicBezTo>
                  <a:cubicBezTo>
                    <a:pt x="1566" y="3215"/>
                    <a:pt x="1686" y="3259"/>
                    <a:pt x="1806" y="3291"/>
                  </a:cubicBezTo>
                  <a:cubicBezTo>
                    <a:pt x="1940" y="3323"/>
                    <a:pt x="2080" y="3340"/>
                    <a:pt x="2220" y="3340"/>
                  </a:cubicBezTo>
                  <a:cubicBezTo>
                    <a:pt x="2320" y="3340"/>
                    <a:pt x="2419" y="3331"/>
                    <a:pt x="2515" y="3313"/>
                  </a:cubicBezTo>
                  <a:cubicBezTo>
                    <a:pt x="2542" y="3308"/>
                    <a:pt x="2566" y="3305"/>
                    <a:pt x="2590" y="3305"/>
                  </a:cubicBezTo>
                  <a:cubicBezTo>
                    <a:pt x="2613" y="3305"/>
                    <a:pt x="2634" y="3308"/>
                    <a:pt x="2656" y="3313"/>
                  </a:cubicBezTo>
                  <a:cubicBezTo>
                    <a:pt x="2673" y="3319"/>
                    <a:pt x="2692" y="3321"/>
                    <a:pt x="2711" y="3321"/>
                  </a:cubicBezTo>
                  <a:cubicBezTo>
                    <a:pt x="2730" y="3321"/>
                    <a:pt x="2749" y="3319"/>
                    <a:pt x="2765" y="3313"/>
                  </a:cubicBezTo>
                  <a:cubicBezTo>
                    <a:pt x="2809" y="3302"/>
                    <a:pt x="2863" y="3280"/>
                    <a:pt x="2907" y="3259"/>
                  </a:cubicBezTo>
                  <a:cubicBezTo>
                    <a:pt x="3081" y="3193"/>
                    <a:pt x="3234" y="3106"/>
                    <a:pt x="3386" y="2997"/>
                  </a:cubicBezTo>
                  <a:cubicBezTo>
                    <a:pt x="3408" y="2975"/>
                    <a:pt x="3441" y="2964"/>
                    <a:pt x="3474" y="2953"/>
                  </a:cubicBezTo>
                  <a:lnTo>
                    <a:pt x="3474" y="2964"/>
                  </a:lnTo>
                  <a:cubicBezTo>
                    <a:pt x="3463" y="2975"/>
                    <a:pt x="3452" y="2986"/>
                    <a:pt x="3441" y="2997"/>
                  </a:cubicBezTo>
                  <a:cubicBezTo>
                    <a:pt x="3397" y="3052"/>
                    <a:pt x="3332" y="3139"/>
                    <a:pt x="3299" y="3182"/>
                  </a:cubicBezTo>
                  <a:cubicBezTo>
                    <a:pt x="3256" y="3237"/>
                    <a:pt x="3267" y="3270"/>
                    <a:pt x="3299" y="3291"/>
                  </a:cubicBezTo>
                  <a:cubicBezTo>
                    <a:pt x="3306" y="3295"/>
                    <a:pt x="3313" y="3297"/>
                    <a:pt x="3320" y="3297"/>
                  </a:cubicBezTo>
                  <a:cubicBezTo>
                    <a:pt x="3337" y="3297"/>
                    <a:pt x="3356" y="3285"/>
                    <a:pt x="3386" y="3248"/>
                  </a:cubicBezTo>
                  <a:cubicBezTo>
                    <a:pt x="3430" y="3193"/>
                    <a:pt x="3485" y="3139"/>
                    <a:pt x="3528" y="3084"/>
                  </a:cubicBezTo>
                  <a:cubicBezTo>
                    <a:pt x="3615" y="2986"/>
                    <a:pt x="3713" y="2921"/>
                    <a:pt x="3833" y="2888"/>
                  </a:cubicBezTo>
                  <a:cubicBezTo>
                    <a:pt x="3855" y="2877"/>
                    <a:pt x="3877" y="2877"/>
                    <a:pt x="3910" y="2877"/>
                  </a:cubicBezTo>
                  <a:cubicBezTo>
                    <a:pt x="3953" y="3019"/>
                    <a:pt x="3910" y="3182"/>
                    <a:pt x="3790" y="3280"/>
                  </a:cubicBezTo>
                  <a:lnTo>
                    <a:pt x="3768" y="3270"/>
                  </a:lnTo>
                  <a:cubicBezTo>
                    <a:pt x="3735" y="3280"/>
                    <a:pt x="3713" y="3291"/>
                    <a:pt x="3692" y="3291"/>
                  </a:cubicBezTo>
                  <a:cubicBezTo>
                    <a:pt x="3528" y="3324"/>
                    <a:pt x="3376" y="3379"/>
                    <a:pt x="3234" y="3466"/>
                  </a:cubicBezTo>
                  <a:cubicBezTo>
                    <a:pt x="3158" y="3520"/>
                    <a:pt x="3070" y="3575"/>
                    <a:pt x="3005" y="3640"/>
                  </a:cubicBezTo>
                  <a:cubicBezTo>
                    <a:pt x="2961" y="3684"/>
                    <a:pt x="2918" y="3738"/>
                    <a:pt x="2885" y="3793"/>
                  </a:cubicBezTo>
                  <a:cubicBezTo>
                    <a:pt x="2863" y="3836"/>
                    <a:pt x="2842" y="3891"/>
                    <a:pt x="2820" y="3934"/>
                  </a:cubicBezTo>
                  <a:cubicBezTo>
                    <a:pt x="2722" y="4098"/>
                    <a:pt x="2667" y="4272"/>
                    <a:pt x="2645" y="4447"/>
                  </a:cubicBezTo>
                  <a:cubicBezTo>
                    <a:pt x="2634" y="4566"/>
                    <a:pt x="2634" y="4675"/>
                    <a:pt x="2634" y="4795"/>
                  </a:cubicBezTo>
                  <a:cubicBezTo>
                    <a:pt x="2634" y="4981"/>
                    <a:pt x="2667" y="5166"/>
                    <a:pt x="2733" y="5340"/>
                  </a:cubicBezTo>
                  <a:cubicBezTo>
                    <a:pt x="2765" y="5427"/>
                    <a:pt x="2787" y="5515"/>
                    <a:pt x="2820" y="5602"/>
                  </a:cubicBezTo>
                  <a:cubicBezTo>
                    <a:pt x="2852" y="5754"/>
                    <a:pt x="2907" y="5907"/>
                    <a:pt x="2983" y="6049"/>
                  </a:cubicBezTo>
                  <a:cubicBezTo>
                    <a:pt x="3070" y="6223"/>
                    <a:pt x="3179" y="6397"/>
                    <a:pt x="3288" y="6572"/>
                  </a:cubicBezTo>
                  <a:cubicBezTo>
                    <a:pt x="3365" y="6692"/>
                    <a:pt x="3441" y="6801"/>
                    <a:pt x="3528" y="6920"/>
                  </a:cubicBezTo>
                  <a:cubicBezTo>
                    <a:pt x="3495" y="6942"/>
                    <a:pt x="3452" y="6975"/>
                    <a:pt x="3419" y="6986"/>
                  </a:cubicBezTo>
                  <a:cubicBezTo>
                    <a:pt x="3386" y="7008"/>
                    <a:pt x="3343" y="7018"/>
                    <a:pt x="3310" y="7040"/>
                  </a:cubicBezTo>
                  <a:cubicBezTo>
                    <a:pt x="3245" y="7084"/>
                    <a:pt x="3190" y="7117"/>
                    <a:pt x="3136" y="7160"/>
                  </a:cubicBezTo>
                  <a:cubicBezTo>
                    <a:pt x="3005" y="7258"/>
                    <a:pt x="2874" y="7345"/>
                    <a:pt x="2754" y="7444"/>
                  </a:cubicBezTo>
                  <a:cubicBezTo>
                    <a:pt x="2634" y="7542"/>
                    <a:pt x="2515" y="7618"/>
                    <a:pt x="2384" y="7683"/>
                  </a:cubicBezTo>
                  <a:cubicBezTo>
                    <a:pt x="2351" y="7705"/>
                    <a:pt x="2329" y="7727"/>
                    <a:pt x="2297" y="7749"/>
                  </a:cubicBezTo>
                  <a:cubicBezTo>
                    <a:pt x="2297" y="7781"/>
                    <a:pt x="2286" y="7814"/>
                    <a:pt x="2275" y="7836"/>
                  </a:cubicBezTo>
                  <a:cubicBezTo>
                    <a:pt x="2199" y="8021"/>
                    <a:pt x="2133" y="8217"/>
                    <a:pt x="2090" y="8413"/>
                  </a:cubicBezTo>
                  <a:cubicBezTo>
                    <a:pt x="2035" y="8653"/>
                    <a:pt x="2035" y="8904"/>
                    <a:pt x="2079" y="9144"/>
                  </a:cubicBezTo>
                  <a:cubicBezTo>
                    <a:pt x="2079" y="9187"/>
                    <a:pt x="2100" y="9231"/>
                    <a:pt x="2144" y="9253"/>
                  </a:cubicBezTo>
                  <a:cubicBezTo>
                    <a:pt x="2166" y="9242"/>
                    <a:pt x="2177" y="9231"/>
                    <a:pt x="2199" y="9209"/>
                  </a:cubicBezTo>
                  <a:cubicBezTo>
                    <a:pt x="2286" y="9155"/>
                    <a:pt x="2351" y="9067"/>
                    <a:pt x="2384" y="8969"/>
                  </a:cubicBezTo>
                  <a:cubicBezTo>
                    <a:pt x="2406" y="8915"/>
                    <a:pt x="2427" y="8860"/>
                    <a:pt x="2460" y="8817"/>
                  </a:cubicBezTo>
                  <a:cubicBezTo>
                    <a:pt x="2493" y="8773"/>
                    <a:pt x="2504" y="8719"/>
                    <a:pt x="2504" y="8664"/>
                  </a:cubicBezTo>
                  <a:cubicBezTo>
                    <a:pt x="2493" y="8621"/>
                    <a:pt x="2515" y="8577"/>
                    <a:pt x="2547" y="8544"/>
                  </a:cubicBezTo>
                  <a:cubicBezTo>
                    <a:pt x="2569" y="8501"/>
                    <a:pt x="2602" y="8468"/>
                    <a:pt x="2624" y="8435"/>
                  </a:cubicBezTo>
                  <a:cubicBezTo>
                    <a:pt x="2765" y="8152"/>
                    <a:pt x="2994" y="7923"/>
                    <a:pt x="3267" y="7770"/>
                  </a:cubicBezTo>
                  <a:cubicBezTo>
                    <a:pt x="3430" y="7672"/>
                    <a:pt x="3594" y="7585"/>
                    <a:pt x="3768" y="7520"/>
                  </a:cubicBezTo>
                  <a:cubicBezTo>
                    <a:pt x="3740" y="7501"/>
                    <a:pt x="3744" y="7482"/>
                    <a:pt x="3759" y="7471"/>
                  </a:cubicBezTo>
                  <a:lnTo>
                    <a:pt x="3759" y="7471"/>
                  </a:lnTo>
                  <a:cubicBezTo>
                    <a:pt x="3802" y="7567"/>
                    <a:pt x="3834" y="7674"/>
                    <a:pt x="3866" y="7770"/>
                  </a:cubicBezTo>
                  <a:cubicBezTo>
                    <a:pt x="3877" y="7858"/>
                    <a:pt x="3899" y="7934"/>
                    <a:pt x="3931" y="8010"/>
                  </a:cubicBezTo>
                  <a:cubicBezTo>
                    <a:pt x="3953" y="8086"/>
                    <a:pt x="3975" y="8174"/>
                    <a:pt x="3975" y="8261"/>
                  </a:cubicBezTo>
                  <a:cubicBezTo>
                    <a:pt x="3986" y="8326"/>
                    <a:pt x="4008" y="8403"/>
                    <a:pt x="4029" y="8468"/>
                  </a:cubicBezTo>
                  <a:cubicBezTo>
                    <a:pt x="4117" y="8708"/>
                    <a:pt x="4226" y="8937"/>
                    <a:pt x="4367" y="9144"/>
                  </a:cubicBezTo>
                  <a:cubicBezTo>
                    <a:pt x="4411" y="9198"/>
                    <a:pt x="4454" y="9263"/>
                    <a:pt x="4487" y="9318"/>
                  </a:cubicBezTo>
                  <a:cubicBezTo>
                    <a:pt x="4825" y="9841"/>
                    <a:pt x="5196" y="10342"/>
                    <a:pt x="5588" y="10822"/>
                  </a:cubicBezTo>
                  <a:cubicBezTo>
                    <a:pt x="5599" y="10833"/>
                    <a:pt x="5621" y="10855"/>
                    <a:pt x="5631" y="10887"/>
                  </a:cubicBezTo>
                  <a:cubicBezTo>
                    <a:pt x="5664" y="10975"/>
                    <a:pt x="5730" y="11040"/>
                    <a:pt x="5806" y="11083"/>
                  </a:cubicBezTo>
                  <a:cubicBezTo>
                    <a:pt x="5828" y="11094"/>
                    <a:pt x="5849" y="11105"/>
                    <a:pt x="5860" y="11116"/>
                  </a:cubicBezTo>
                  <a:cubicBezTo>
                    <a:pt x="5958" y="11192"/>
                    <a:pt x="6067" y="11247"/>
                    <a:pt x="6187" y="11280"/>
                  </a:cubicBezTo>
                  <a:cubicBezTo>
                    <a:pt x="6296" y="11323"/>
                    <a:pt x="6416" y="11334"/>
                    <a:pt x="6547" y="11334"/>
                  </a:cubicBezTo>
                  <a:cubicBezTo>
                    <a:pt x="6623" y="11323"/>
                    <a:pt x="6656" y="11258"/>
                    <a:pt x="6623" y="11182"/>
                  </a:cubicBezTo>
                  <a:cubicBezTo>
                    <a:pt x="6601" y="11138"/>
                    <a:pt x="6580" y="11094"/>
                    <a:pt x="6547" y="11062"/>
                  </a:cubicBezTo>
                  <a:cubicBezTo>
                    <a:pt x="6471" y="10985"/>
                    <a:pt x="6405" y="10931"/>
                    <a:pt x="6340" y="10855"/>
                  </a:cubicBezTo>
                  <a:cubicBezTo>
                    <a:pt x="6242" y="10757"/>
                    <a:pt x="6144" y="10658"/>
                    <a:pt x="6046" y="10560"/>
                  </a:cubicBezTo>
                  <a:cubicBezTo>
                    <a:pt x="6035" y="10539"/>
                    <a:pt x="6002" y="10517"/>
                    <a:pt x="5991" y="10517"/>
                  </a:cubicBezTo>
                  <a:cubicBezTo>
                    <a:pt x="5984" y="10518"/>
                    <a:pt x="5977" y="10519"/>
                    <a:pt x="5971" y="10519"/>
                  </a:cubicBezTo>
                  <a:cubicBezTo>
                    <a:pt x="5934" y="10519"/>
                    <a:pt x="5923" y="10491"/>
                    <a:pt x="5904" y="10462"/>
                  </a:cubicBezTo>
                  <a:cubicBezTo>
                    <a:pt x="5806" y="10364"/>
                    <a:pt x="5730" y="10255"/>
                    <a:pt x="5664" y="10124"/>
                  </a:cubicBezTo>
                  <a:cubicBezTo>
                    <a:pt x="5555" y="9896"/>
                    <a:pt x="5457" y="9645"/>
                    <a:pt x="5381" y="9394"/>
                  </a:cubicBezTo>
                  <a:cubicBezTo>
                    <a:pt x="5315" y="9144"/>
                    <a:pt x="5261" y="8893"/>
                    <a:pt x="5206" y="8642"/>
                  </a:cubicBezTo>
                  <a:cubicBezTo>
                    <a:pt x="5185" y="8588"/>
                    <a:pt x="5185" y="8533"/>
                    <a:pt x="5174" y="8479"/>
                  </a:cubicBezTo>
                  <a:cubicBezTo>
                    <a:pt x="5097" y="8479"/>
                    <a:pt x="5097" y="8479"/>
                    <a:pt x="5087" y="8413"/>
                  </a:cubicBezTo>
                  <a:cubicBezTo>
                    <a:pt x="5087" y="8392"/>
                    <a:pt x="5076" y="8370"/>
                    <a:pt x="5076" y="8337"/>
                  </a:cubicBezTo>
                  <a:lnTo>
                    <a:pt x="5076" y="8326"/>
                  </a:lnTo>
                  <a:lnTo>
                    <a:pt x="5097" y="8348"/>
                  </a:lnTo>
                  <a:cubicBezTo>
                    <a:pt x="4988" y="8054"/>
                    <a:pt x="4956" y="7738"/>
                    <a:pt x="4869" y="7433"/>
                  </a:cubicBezTo>
                  <a:lnTo>
                    <a:pt x="4869" y="7433"/>
                  </a:lnTo>
                  <a:cubicBezTo>
                    <a:pt x="4890" y="7531"/>
                    <a:pt x="4901" y="7618"/>
                    <a:pt x="4923" y="7716"/>
                  </a:cubicBezTo>
                  <a:cubicBezTo>
                    <a:pt x="4869" y="7531"/>
                    <a:pt x="4836" y="7345"/>
                    <a:pt x="4803" y="7149"/>
                  </a:cubicBezTo>
                  <a:cubicBezTo>
                    <a:pt x="4803" y="7117"/>
                    <a:pt x="4825" y="7095"/>
                    <a:pt x="4858" y="7084"/>
                  </a:cubicBezTo>
                  <a:cubicBezTo>
                    <a:pt x="5108" y="6931"/>
                    <a:pt x="5348" y="6768"/>
                    <a:pt x="5577" y="6583"/>
                  </a:cubicBezTo>
                  <a:cubicBezTo>
                    <a:pt x="5708" y="6484"/>
                    <a:pt x="5817" y="6375"/>
                    <a:pt x="5904" y="6245"/>
                  </a:cubicBezTo>
                  <a:cubicBezTo>
                    <a:pt x="5926" y="6223"/>
                    <a:pt x="5937" y="6190"/>
                    <a:pt x="5948" y="6168"/>
                  </a:cubicBezTo>
                  <a:cubicBezTo>
                    <a:pt x="5958" y="6136"/>
                    <a:pt x="5969" y="6103"/>
                    <a:pt x="5969" y="6081"/>
                  </a:cubicBezTo>
                  <a:cubicBezTo>
                    <a:pt x="5980" y="6049"/>
                    <a:pt x="6002" y="6016"/>
                    <a:pt x="6002" y="5994"/>
                  </a:cubicBezTo>
                  <a:cubicBezTo>
                    <a:pt x="6002" y="5972"/>
                    <a:pt x="6002" y="5950"/>
                    <a:pt x="5991" y="5940"/>
                  </a:cubicBezTo>
                  <a:cubicBezTo>
                    <a:pt x="5969" y="5907"/>
                    <a:pt x="5948" y="5863"/>
                    <a:pt x="5948" y="5820"/>
                  </a:cubicBezTo>
                  <a:cubicBezTo>
                    <a:pt x="5937" y="5765"/>
                    <a:pt x="5926" y="5700"/>
                    <a:pt x="5915" y="5645"/>
                  </a:cubicBezTo>
                  <a:cubicBezTo>
                    <a:pt x="5817" y="5297"/>
                    <a:pt x="5675" y="4959"/>
                    <a:pt x="5490" y="4643"/>
                  </a:cubicBezTo>
                  <a:cubicBezTo>
                    <a:pt x="5479" y="4632"/>
                    <a:pt x="5479" y="4621"/>
                    <a:pt x="5468" y="4621"/>
                  </a:cubicBezTo>
                  <a:lnTo>
                    <a:pt x="5457" y="4621"/>
                  </a:lnTo>
                  <a:lnTo>
                    <a:pt x="5588" y="4937"/>
                  </a:lnTo>
                  <a:cubicBezTo>
                    <a:pt x="5588" y="4937"/>
                    <a:pt x="5577" y="4926"/>
                    <a:pt x="5577" y="4915"/>
                  </a:cubicBezTo>
                  <a:cubicBezTo>
                    <a:pt x="5424" y="4643"/>
                    <a:pt x="5272" y="4370"/>
                    <a:pt x="5119" y="4098"/>
                  </a:cubicBezTo>
                  <a:cubicBezTo>
                    <a:pt x="5097" y="4065"/>
                    <a:pt x="5076" y="4011"/>
                    <a:pt x="5065" y="3967"/>
                  </a:cubicBezTo>
                  <a:cubicBezTo>
                    <a:pt x="5032" y="3847"/>
                    <a:pt x="5010" y="3727"/>
                    <a:pt x="4988" y="3607"/>
                  </a:cubicBezTo>
                  <a:cubicBezTo>
                    <a:pt x="4967" y="3531"/>
                    <a:pt x="4988" y="3466"/>
                    <a:pt x="5032" y="3400"/>
                  </a:cubicBezTo>
                  <a:cubicBezTo>
                    <a:pt x="5130" y="3259"/>
                    <a:pt x="5228" y="3106"/>
                    <a:pt x="5326" y="2975"/>
                  </a:cubicBezTo>
                  <a:cubicBezTo>
                    <a:pt x="5352" y="2936"/>
                    <a:pt x="5375" y="2916"/>
                    <a:pt x="5402" y="2916"/>
                  </a:cubicBezTo>
                  <a:cubicBezTo>
                    <a:pt x="5421" y="2916"/>
                    <a:pt x="5442" y="2925"/>
                    <a:pt x="5468" y="2943"/>
                  </a:cubicBezTo>
                  <a:cubicBezTo>
                    <a:pt x="5610" y="3019"/>
                    <a:pt x="5762" y="3084"/>
                    <a:pt x="5915" y="3117"/>
                  </a:cubicBezTo>
                  <a:cubicBezTo>
                    <a:pt x="6024" y="3150"/>
                    <a:pt x="6133" y="3161"/>
                    <a:pt x="6231" y="3193"/>
                  </a:cubicBezTo>
                  <a:cubicBezTo>
                    <a:pt x="6351" y="3226"/>
                    <a:pt x="6471" y="3237"/>
                    <a:pt x="6591" y="3237"/>
                  </a:cubicBezTo>
                  <a:lnTo>
                    <a:pt x="6656" y="3237"/>
                  </a:lnTo>
                  <a:cubicBezTo>
                    <a:pt x="6460" y="3193"/>
                    <a:pt x="6253" y="3161"/>
                    <a:pt x="6046" y="3128"/>
                  </a:cubicBezTo>
                  <a:cubicBezTo>
                    <a:pt x="5839" y="3073"/>
                    <a:pt x="5642" y="2997"/>
                    <a:pt x="5446" y="2910"/>
                  </a:cubicBezTo>
                  <a:cubicBezTo>
                    <a:pt x="5533" y="2866"/>
                    <a:pt x="5621" y="2823"/>
                    <a:pt x="5697" y="2768"/>
                  </a:cubicBezTo>
                  <a:cubicBezTo>
                    <a:pt x="5773" y="2714"/>
                    <a:pt x="5839" y="2648"/>
                    <a:pt x="5904" y="2583"/>
                  </a:cubicBezTo>
                  <a:cubicBezTo>
                    <a:pt x="5958" y="2507"/>
                    <a:pt x="6002" y="2430"/>
                    <a:pt x="6057" y="2354"/>
                  </a:cubicBezTo>
                  <a:cubicBezTo>
                    <a:pt x="6089" y="2376"/>
                    <a:pt x="6122" y="2409"/>
                    <a:pt x="6155" y="2430"/>
                  </a:cubicBezTo>
                  <a:cubicBezTo>
                    <a:pt x="6184" y="2443"/>
                    <a:pt x="6206" y="2450"/>
                    <a:pt x="6225" y="2450"/>
                  </a:cubicBezTo>
                  <a:cubicBezTo>
                    <a:pt x="6256" y="2450"/>
                    <a:pt x="6276" y="2430"/>
                    <a:pt x="6296" y="2376"/>
                  </a:cubicBezTo>
                  <a:lnTo>
                    <a:pt x="6471" y="1973"/>
                  </a:lnTo>
                  <a:cubicBezTo>
                    <a:pt x="6482" y="1951"/>
                    <a:pt x="6492" y="1929"/>
                    <a:pt x="6492" y="1918"/>
                  </a:cubicBezTo>
                  <a:cubicBezTo>
                    <a:pt x="6607" y="2007"/>
                    <a:pt x="6643" y="2030"/>
                    <a:pt x="6682" y="2030"/>
                  </a:cubicBezTo>
                  <a:cubicBezTo>
                    <a:pt x="6691" y="2030"/>
                    <a:pt x="6700" y="2029"/>
                    <a:pt x="6710" y="2027"/>
                  </a:cubicBezTo>
                  <a:lnTo>
                    <a:pt x="6669" y="1996"/>
                  </a:lnTo>
                  <a:lnTo>
                    <a:pt x="6669" y="1996"/>
                  </a:lnTo>
                  <a:cubicBezTo>
                    <a:pt x="6745" y="2022"/>
                    <a:pt x="6820" y="2041"/>
                    <a:pt x="6896" y="2060"/>
                  </a:cubicBezTo>
                  <a:cubicBezTo>
                    <a:pt x="6917" y="2071"/>
                    <a:pt x="6939" y="2071"/>
                    <a:pt x="6939" y="2114"/>
                  </a:cubicBezTo>
                  <a:lnTo>
                    <a:pt x="6939" y="2223"/>
                  </a:lnTo>
                  <a:cubicBezTo>
                    <a:pt x="6928" y="2452"/>
                    <a:pt x="6907" y="2670"/>
                    <a:pt x="6863" y="2888"/>
                  </a:cubicBezTo>
                  <a:cubicBezTo>
                    <a:pt x="6841" y="3008"/>
                    <a:pt x="6798" y="3117"/>
                    <a:pt x="6721" y="3204"/>
                  </a:cubicBezTo>
                  <a:cubicBezTo>
                    <a:pt x="6721" y="3215"/>
                    <a:pt x="6710" y="3226"/>
                    <a:pt x="6710" y="3237"/>
                  </a:cubicBezTo>
                  <a:cubicBezTo>
                    <a:pt x="6727" y="3240"/>
                    <a:pt x="6740" y="3243"/>
                    <a:pt x="6750" y="3243"/>
                  </a:cubicBezTo>
                  <a:cubicBezTo>
                    <a:pt x="6774" y="3243"/>
                    <a:pt x="6786" y="3231"/>
                    <a:pt x="6808" y="3193"/>
                  </a:cubicBezTo>
                  <a:cubicBezTo>
                    <a:pt x="6863" y="3095"/>
                    <a:pt x="6896" y="2997"/>
                    <a:pt x="6917" y="2888"/>
                  </a:cubicBezTo>
                  <a:cubicBezTo>
                    <a:pt x="6928" y="2779"/>
                    <a:pt x="6950" y="2659"/>
                    <a:pt x="6961" y="2539"/>
                  </a:cubicBezTo>
                  <a:cubicBezTo>
                    <a:pt x="6972" y="2409"/>
                    <a:pt x="6972" y="2267"/>
                    <a:pt x="6983" y="2136"/>
                  </a:cubicBezTo>
                  <a:cubicBezTo>
                    <a:pt x="6983" y="2082"/>
                    <a:pt x="6983" y="2082"/>
                    <a:pt x="7037" y="2071"/>
                  </a:cubicBezTo>
                  <a:cubicBezTo>
                    <a:pt x="7059" y="2060"/>
                    <a:pt x="7081" y="2049"/>
                    <a:pt x="7103" y="2038"/>
                  </a:cubicBezTo>
                  <a:lnTo>
                    <a:pt x="7059" y="1962"/>
                  </a:lnTo>
                  <a:lnTo>
                    <a:pt x="7048" y="1962"/>
                  </a:lnTo>
                  <a:cubicBezTo>
                    <a:pt x="7059" y="1984"/>
                    <a:pt x="7059" y="2005"/>
                    <a:pt x="7059" y="2016"/>
                  </a:cubicBezTo>
                  <a:cubicBezTo>
                    <a:pt x="7036" y="2023"/>
                    <a:pt x="7019" y="2026"/>
                    <a:pt x="7007" y="2026"/>
                  </a:cubicBezTo>
                  <a:cubicBezTo>
                    <a:pt x="6978" y="2026"/>
                    <a:pt x="6975" y="2007"/>
                    <a:pt x="6983" y="1962"/>
                  </a:cubicBezTo>
                  <a:cubicBezTo>
                    <a:pt x="6983" y="1951"/>
                    <a:pt x="6994" y="1940"/>
                    <a:pt x="6994" y="1918"/>
                  </a:cubicBezTo>
                  <a:cubicBezTo>
                    <a:pt x="7016" y="1864"/>
                    <a:pt x="7016" y="1864"/>
                    <a:pt x="7070" y="1864"/>
                  </a:cubicBezTo>
                  <a:cubicBezTo>
                    <a:pt x="7103" y="1864"/>
                    <a:pt x="7146" y="1853"/>
                    <a:pt x="7168" y="1842"/>
                  </a:cubicBezTo>
                  <a:cubicBezTo>
                    <a:pt x="7135" y="1831"/>
                    <a:pt x="7114" y="1809"/>
                    <a:pt x="7103" y="1787"/>
                  </a:cubicBezTo>
                  <a:cubicBezTo>
                    <a:pt x="7103" y="1766"/>
                    <a:pt x="7070" y="1733"/>
                    <a:pt x="7059" y="1722"/>
                  </a:cubicBezTo>
                  <a:cubicBezTo>
                    <a:pt x="7048" y="1711"/>
                    <a:pt x="7037" y="1700"/>
                    <a:pt x="7037" y="1689"/>
                  </a:cubicBezTo>
                  <a:cubicBezTo>
                    <a:pt x="7048" y="1624"/>
                    <a:pt x="7059" y="1559"/>
                    <a:pt x="7070" y="1493"/>
                  </a:cubicBezTo>
                  <a:cubicBezTo>
                    <a:pt x="7070" y="1450"/>
                    <a:pt x="7103" y="1417"/>
                    <a:pt x="7146" y="1406"/>
                  </a:cubicBezTo>
                  <a:cubicBezTo>
                    <a:pt x="7201" y="1384"/>
                    <a:pt x="7244" y="1362"/>
                    <a:pt x="7299" y="1330"/>
                  </a:cubicBezTo>
                  <a:cubicBezTo>
                    <a:pt x="7332" y="1308"/>
                    <a:pt x="7353" y="1275"/>
                    <a:pt x="7353" y="1232"/>
                  </a:cubicBezTo>
                  <a:cubicBezTo>
                    <a:pt x="7353" y="1188"/>
                    <a:pt x="7332" y="1155"/>
                    <a:pt x="7288" y="1144"/>
                  </a:cubicBezTo>
                  <a:lnTo>
                    <a:pt x="7419" y="1003"/>
                  </a:lnTo>
                  <a:lnTo>
                    <a:pt x="7408" y="992"/>
                  </a:lnTo>
                  <a:cubicBezTo>
                    <a:pt x="7375" y="992"/>
                    <a:pt x="7353" y="1003"/>
                    <a:pt x="7321" y="1014"/>
                  </a:cubicBezTo>
                  <a:cubicBezTo>
                    <a:pt x="7081" y="1101"/>
                    <a:pt x="6863" y="1242"/>
                    <a:pt x="6689" y="1428"/>
                  </a:cubicBezTo>
                  <a:cubicBezTo>
                    <a:pt x="6678" y="1439"/>
                    <a:pt x="6678" y="1450"/>
                    <a:pt x="6667" y="1460"/>
                  </a:cubicBezTo>
                  <a:cubicBezTo>
                    <a:pt x="6645" y="1537"/>
                    <a:pt x="6580" y="1591"/>
                    <a:pt x="6503" y="1602"/>
                  </a:cubicBezTo>
                  <a:cubicBezTo>
                    <a:pt x="6547" y="1668"/>
                    <a:pt x="6514" y="1711"/>
                    <a:pt x="6492" y="1766"/>
                  </a:cubicBezTo>
                  <a:lnTo>
                    <a:pt x="6460" y="1744"/>
                  </a:lnTo>
                  <a:cubicBezTo>
                    <a:pt x="6449" y="1755"/>
                    <a:pt x="6449" y="1776"/>
                    <a:pt x="6449" y="1787"/>
                  </a:cubicBezTo>
                  <a:cubicBezTo>
                    <a:pt x="6460" y="1831"/>
                    <a:pt x="6449" y="1885"/>
                    <a:pt x="6427" y="1929"/>
                  </a:cubicBezTo>
                  <a:cubicBezTo>
                    <a:pt x="6373" y="2082"/>
                    <a:pt x="6318" y="2234"/>
                    <a:pt x="6264" y="2387"/>
                  </a:cubicBezTo>
                  <a:cubicBezTo>
                    <a:pt x="6264" y="2398"/>
                    <a:pt x="6253" y="2419"/>
                    <a:pt x="6242" y="2441"/>
                  </a:cubicBezTo>
                  <a:cubicBezTo>
                    <a:pt x="6209" y="2409"/>
                    <a:pt x="6176" y="2387"/>
                    <a:pt x="6144" y="2354"/>
                  </a:cubicBezTo>
                  <a:cubicBezTo>
                    <a:pt x="6100" y="2289"/>
                    <a:pt x="6067" y="2245"/>
                    <a:pt x="6002" y="2169"/>
                  </a:cubicBezTo>
                  <a:cubicBezTo>
                    <a:pt x="5937" y="2082"/>
                    <a:pt x="5882" y="2005"/>
                    <a:pt x="5817" y="1929"/>
                  </a:cubicBezTo>
                  <a:cubicBezTo>
                    <a:pt x="5675" y="1776"/>
                    <a:pt x="5512" y="1657"/>
                    <a:pt x="5337" y="1548"/>
                  </a:cubicBezTo>
                  <a:lnTo>
                    <a:pt x="5261" y="1504"/>
                  </a:lnTo>
                  <a:cubicBezTo>
                    <a:pt x="5272" y="1450"/>
                    <a:pt x="5294" y="1406"/>
                    <a:pt x="5305" y="1351"/>
                  </a:cubicBezTo>
                  <a:cubicBezTo>
                    <a:pt x="5326" y="1319"/>
                    <a:pt x="5305" y="1275"/>
                    <a:pt x="5272" y="1253"/>
                  </a:cubicBezTo>
                  <a:cubicBezTo>
                    <a:pt x="5250" y="1232"/>
                    <a:pt x="5228" y="1221"/>
                    <a:pt x="5217" y="1199"/>
                  </a:cubicBezTo>
                  <a:cubicBezTo>
                    <a:pt x="5206" y="1188"/>
                    <a:pt x="5196" y="1177"/>
                    <a:pt x="5185" y="1177"/>
                  </a:cubicBezTo>
                  <a:cubicBezTo>
                    <a:pt x="5141" y="1166"/>
                    <a:pt x="5097" y="1155"/>
                    <a:pt x="5054" y="1144"/>
                  </a:cubicBezTo>
                  <a:cubicBezTo>
                    <a:pt x="5010" y="1144"/>
                    <a:pt x="4978" y="1144"/>
                    <a:pt x="4945" y="1155"/>
                  </a:cubicBezTo>
                  <a:lnTo>
                    <a:pt x="5021" y="1177"/>
                  </a:lnTo>
                  <a:cubicBezTo>
                    <a:pt x="4956" y="1188"/>
                    <a:pt x="4890" y="1193"/>
                    <a:pt x="4825" y="1193"/>
                  </a:cubicBezTo>
                  <a:cubicBezTo>
                    <a:pt x="4760" y="1193"/>
                    <a:pt x="4694" y="1188"/>
                    <a:pt x="4629" y="1177"/>
                  </a:cubicBezTo>
                  <a:cubicBezTo>
                    <a:pt x="4596" y="1177"/>
                    <a:pt x="4563" y="1166"/>
                    <a:pt x="4531" y="1144"/>
                  </a:cubicBezTo>
                  <a:cubicBezTo>
                    <a:pt x="4400" y="1035"/>
                    <a:pt x="4302" y="894"/>
                    <a:pt x="4247" y="730"/>
                  </a:cubicBezTo>
                  <a:cubicBezTo>
                    <a:pt x="4324" y="708"/>
                    <a:pt x="4400" y="676"/>
                    <a:pt x="4465" y="632"/>
                  </a:cubicBezTo>
                  <a:lnTo>
                    <a:pt x="4454" y="610"/>
                  </a:lnTo>
                  <a:lnTo>
                    <a:pt x="4444" y="610"/>
                  </a:lnTo>
                  <a:cubicBezTo>
                    <a:pt x="4476" y="447"/>
                    <a:pt x="4433" y="273"/>
                    <a:pt x="4313" y="164"/>
                  </a:cubicBezTo>
                  <a:cubicBezTo>
                    <a:pt x="4333" y="137"/>
                    <a:pt x="4336" y="123"/>
                    <a:pt x="4344" y="123"/>
                  </a:cubicBezTo>
                  <a:cubicBezTo>
                    <a:pt x="4348" y="123"/>
                    <a:pt x="4354" y="129"/>
                    <a:pt x="4367" y="142"/>
                  </a:cubicBezTo>
                  <a:cubicBezTo>
                    <a:pt x="4411" y="174"/>
                    <a:pt x="4422" y="218"/>
                    <a:pt x="4476" y="229"/>
                  </a:cubicBezTo>
                  <a:cubicBezTo>
                    <a:pt x="4520" y="251"/>
                    <a:pt x="4542" y="283"/>
                    <a:pt x="4563" y="316"/>
                  </a:cubicBezTo>
                  <a:cubicBezTo>
                    <a:pt x="4585" y="371"/>
                    <a:pt x="4596" y="436"/>
                    <a:pt x="4585" y="491"/>
                  </a:cubicBezTo>
                  <a:cubicBezTo>
                    <a:pt x="4574" y="556"/>
                    <a:pt x="4574" y="610"/>
                    <a:pt x="4563" y="676"/>
                  </a:cubicBezTo>
                  <a:cubicBezTo>
                    <a:pt x="4563" y="676"/>
                    <a:pt x="4563" y="687"/>
                    <a:pt x="4553" y="687"/>
                  </a:cubicBezTo>
                  <a:cubicBezTo>
                    <a:pt x="4520" y="741"/>
                    <a:pt x="4487" y="774"/>
                    <a:pt x="4433" y="807"/>
                  </a:cubicBezTo>
                  <a:cubicBezTo>
                    <a:pt x="4411" y="817"/>
                    <a:pt x="4400" y="828"/>
                    <a:pt x="4378" y="839"/>
                  </a:cubicBezTo>
                  <a:cubicBezTo>
                    <a:pt x="4388" y="841"/>
                    <a:pt x="4398" y="842"/>
                    <a:pt x="4408" y="842"/>
                  </a:cubicBezTo>
                  <a:cubicBezTo>
                    <a:pt x="4455" y="842"/>
                    <a:pt x="4506" y="823"/>
                    <a:pt x="4542" y="796"/>
                  </a:cubicBezTo>
                  <a:cubicBezTo>
                    <a:pt x="4683" y="676"/>
                    <a:pt x="4738" y="491"/>
                    <a:pt x="4672" y="316"/>
                  </a:cubicBezTo>
                  <a:cubicBezTo>
                    <a:pt x="4640" y="207"/>
                    <a:pt x="4542" y="131"/>
                    <a:pt x="4422" y="120"/>
                  </a:cubicBezTo>
                  <a:cubicBezTo>
                    <a:pt x="4367" y="109"/>
                    <a:pt x="4335" y="98"/>
                    <a:pt x="4335" y="44"/>
                  </a:cubicBezTo>
                  <a:lnTo>
                    <a:pt x="4019" y="87"/>
                  </a:lnTo>
                  <a:cubicBezTo>
                    <a:pt x="4055" y="96"/>
                    <a:pt x="4093" y="102"/>
                    <a:pt x="4131" y="102"/>
                  </a:cubicBezTo>
                  <a:cubicBezTo>
                    <a:pt x="4185" y="102"/>
                    <a:pt x="4240" y="91"/>
                    <a:pt x="4291" y="65"/>
                  </a:cubicBezTo>
                  <a:lnTo>
                    <a:pt x="4291" y="65"/>
                  </a:lnTo>
                  <a:cubicBezTo>
                    <a:pt x="4280" y="131"/>
                    <a:pt x="4226" y="153"/>
                    <a:pt x="4193" y="196"/>
                  </a:cubicBezTo>
                  <a:cubicBezTo>
                    <a:pt x="4211" y="190"/>
                    <a:pt x="4226" y="188"/>
                    <a:pt x="4240" y="188"/>
                  </a:cubicBezTo>
                  <a:cubicBezTo>
                    <a:pt x="4299" y="188"/>
                    <a:pt x="4317" y="241"/>
                    <a:pt x="4335" y="294"/>
                  </a:cubicBezTo>
                  <a:cubicBezTo>
                    <a:pt x="4346" y="305"/>
                    <a:pt x="4356" y="327"/>
                    <a:pt x="4356" y="349"/>
                  </a:cubicBezTo>
                  <a:cubicBezTo>
                    <a:pt x="4389" y="436"/>
                    <a:pt x="4389" y="534"/>
                    <a:pt x="4389" y="632"/>
                  </a:cubicBezTo>
                  <a:cubicBezTo>
                    <a:pt x="4247" y="687"/>
                    <a:pt x="4106" y="708"/>
                    <a:pt x="3964" y="708"/>
                  </a:cubicBezTo>
                  <a:cubicBezTo>
                    <a:pt x="3975" y="719"/>
                    <a:pt x="3986" y="719"/>
                    <a:pt x="4008" y="719"/>
                  </a:cubicBezTo>
                  <a:lnTo>
                    <a:pt x="4128" y="719"/>
                  </a:lnTo>
                  <a:cubicBezTo>
                    <a:pt x="4182" y="719"/>
                    <a:pt x="4182" y="719"/>
                    <a:pt x="4204" y="774"/>
                  </a:cubicBezTo>
                  <a:cubicBezTo>
                    <a:pt x="4215" y="796"/>
                    <a:pt x="4215" y="828"/>
                    <a:pt x="4226" y="850"/>
                  </a:cubicBezTo>
                  <a:cubicBezTo>
                    <a:pt x="4258" y="926"/>
                    <a:pt x="4258" y="937"/>
                    <a:pt x="4182" y="981"/>
                  </a:cubicBezTo>
                  <a:cubicBezTo>
                    <a:pt x="4171" y="981"/>
                    <a:pt x="4149" y="992"/>
                    <a:pt x="4128" y="1003"/>
                  </a:cubicBezTo>
                  <a:cubicBezTo>
                    <a:pt x="4084" y="1025"/>
                    <a:pt x="4029" y="1025"/>
                    <a:pt x="3997" y="1068"/>
                  </a:cubicBezTo>
                  <a:cubicBezTo>
                    <a:pt x="3993" y="1075"/>
                    <a:pt x="3988" y="1077"/>
                    <a:pt x="3982" y="1077"/>
                  </a:cubicBezTo>
                  <a:cubicBezTo>
                    <a:pt x="3968" y="1077"/>
                    <a:pt x="3950" y="1065"/>
                    <a:pt x="3942" y="1057"/>
                  </a:cubicBezTo>
                  <a:cubicBezTo>
                    <a:pt x="3942" y="1046"/>
                    <a:pt x="3931" y="1025"/>
                    <a:pt x="3920" y="1014"/>
                  </a:cubicBezTo>
                  <a:cubicBezTo>
                    <a:pt x="3888" y="926"/>
                    <a:pt x="3833" y="850"/>
                    <a:pt x="3768" y="774"/>
                  </a:cubicBezTo>
                  <a:cubicBezTo>
                    <a:pt x="3735" y="730"/>
                    <a:pt x="3670" y="698"/>
                    <a:pt x="3615" y="698"/>
                  </a:cubicBezTo>
                  <a:cubicBezTo>
                    <a:pt x="3539" y="698"/>
                    <a:pt x="3485" y="643"/>
                    <a:pt x="3474" y="567"/>
                  </a:cubicBezTo>
                  <a:cubicBezTo>
                    <a:pt x="3474" y="545"/>
                    <a:pt x="3474" y="512"/>
                    <a:pt x="3495" y="501"/>
                  </a:cubicBezTo>
                  <a:cubicBezTo>
                    <a:pt x="3506" y="495"/>
                    <a:pt x="3514" y="492"/>
                    <a:pt x="3521" y="492"/>
                  </a:cubicBezTo>
                  <a:cubicBezTo>
                    <a:pt x="3536" y="492"/>
                    <a:pt x="3546" y="505"/>
                    <a:pt x="3561" y="512"/>
                  </a:cubicBezTo>
                  <a:cubicBezTo>
                    <a:pt x="3576" y="520"/>
                    <a:pt x="3592" y="528"/>
                    <a:pt x="3607" y="528"/>
                  </a:cubicBezTo>
                  <a:cubicBezTo>
                    <a:pt x="3613" y="528"/>
                    <a:pt x="3620" y="526"/>
                    <a:pt x="3626" y="523"/>
                  </a:cubicBezTo>
                  <a:cubicBezTo>
                    <a:pt x="3681" y="512"/>
                    <a:pt x="3724" y="480"/>
                    <a:pt x="3746" y="425"/>
                  </a:cubicBezTo>
                  <a:cubicBezTo>
                    <a:pt x="3801" y="327"/>
                    <a:pt x="3811" y="218"/>
                    <a:pt x="3768" y="109"/>
                  </a:cubicBezTo>
                  <a:cubicBezTo>
                    <a:pt x="3746" y="55"/>
                    <a:pt x="3703" y="11"/>
                    <a:pt x="3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8"/>
            <p:cNvSpPr/>
            <p:nvPr/>
          </p:nvSpPr>
          <p:spPr>
            <a:xfrm>
              <a:off x="-692088" y="1182414"/>
              <a:ext cx="329628" cy="331931"/>
            </a:xfrm>
            <a:custGeom>
              <a:avLst/>
              <a:gdLst/>
              <a:ahLst/>
              <a:cxnLst/>
              <a:rect l="l" t="t" r="r" b="b"/>
              <a:pathLst>
                <a:path w="1145" h="1153" extrusionOk="0">
                  <a:moveTo>
                    <a:pt x="294" y="1080"/>
                  </a:moveTo>
                  <a:cubicBezTo>
                    <a:pt x="269" y="1103"/>
                    <a:pt x="251" y="1113"/>
                    <a:pt x="225" y="1113"/>
                  </a:cubicBezTo>
                  <a:cubicBezTo>
                    <a:pt x="202" y="1113"/>
                    <a:pt x="174" y="1105"/>
                    <a:pt x="131" y="1090"/>
                  </a:cubicBezTo>
                  <a:lnTo>
                    <a:pt x="294" y="1080"/>
                  </a:lnTo>
                  <a:close/>
                  <a:moveTo>
                    <a:pt x="1101" y="0"/>
                  </a:moveTo>
                  <a:cubicBezTo>
                    <a:pt x="905" y="11"/>
                    <a:pt x="720" y="88"/>
                    <a:pt x="578" y="229"/>
                  </a:cubicBezTo>
                  <a:cubicBezTo>
                    <a:pt x="502" y="306"/>
                    <a:pt x="437" y="404"/>
                    <a:pt x="404" y="502"/>
                  </a:cubicBezTo>
                  <a:cubicBezTo>
                    <a:pt x="371" y="589"/>
                    <a:pt x="338" y="665"/>
                    <a:pt x="284" y="742"/>
                  </a:cubicBezTo>
                  <a:cubicBezTo>
                    <a:pt x="245" y="810"/>
                    <a:pt x="179" y="852"/>
                    <a:pt x="111" y="852"/>
                  </a:cubicBezTo>
                  <a:cubicBezTo>
                    <a:pt x="103" y="852"/>
                    <a:pt x="96" y="852"/>
                    <a:pt x="88" y="851"/>
                  </a:cubicBezTo>
                  <a:lnTo>
                    <a:pt x="44" y="851"/>
                  </a:lnTo>
                  <a:cubicBezTo>
                    <a:pt x="65" y="872"/>
                    <a:pt x="96" y="884"/>
                    <a:pt x="126" y="884"/>
                  </a:cubicBezTo>
                  <a:cubicBezTo>
                    <a:pt x="143" y="884"/>
                    <a:pt x="160" y="880"/>
                    <a:pt x="175" y="872"/>
                  </a:cubicBezTo>
                  <a:cubicBezTo>
                    <a:pt x="219" y="861"/>
                    <a:pt x="262" y="840"/>
                    <a:pt x="295" y="807"/>
                  </a:cubicBezTo>
                  <a:cubicBezTo>
                    <a:pt x="328" y="774"/>
                    <a:pt x="360" y="742"/>
                    <a:pt x="382" y="698"/>
                  </a:cubicBezTo>
                  <a:cubicBezTo>
                    <a:pt x="393" y="763"/>
                    <a:pt x="404" y="840"/>
                    <a:pt x="415" y="905"/>
                  </a:cubicBezTo>
                  <a:cubicBezTo>
                    <a:pt x="425" y="966"/>
                    <a:pt x="370" y="1026"/>
                    <a:pt x="309" y="1026"/>
                  </a:cubicBezTo>
                  <a:cubicBezTo>
                    <a:pt x="305" y="1026"/>
                    <a:pt x="300" y="1026"/>
                    <a:pt x="295" y="1025"/>
                  </a:cubicBezTo>
                  <a:cubicBezTo>
                    <a:pt x="295" y="1025"/>
                    <a:pt x="284" y="1014"/>
                    <a:pt x="284" y="1014"/>
                  </a:cubicBezTo>
                  <a:cubicBezTo>
                    <a:pt x="251" y="1025"/>
                    <a:pt x="219" y="1030"/>
                    <a:pt x="186" y="1030"/>
                  </a:cubicBezTo>
                  <a:cubicBezTo>
                    <a:pt x="153" y="1030"/>
                    <a:pt x="120" y="1025"/>
                    <a:pt x="88" y="1014"/>
                  </a:cubicBezTo>
                  <a:cubicBezTo>
                    <a:pt x="55" y="1003"/>
                    <a:pt x="33" y="1003"/>
                    <a:pt x="1" y="992"/>
                  </a:cubicBezTo>
                  <a:lnTo>
                    <a:pt x="1" y="992"/>
                  </a:lnTo>
                  <a:lnTo>
                    <a:pt x="33" y="1090"/>
                  </a:lnTo>
                  <a:lnTo>
                    <a:pt x="164" y="1145"/>
                  </a:lnTo>
                  <a:cubicBezTo>
                    <a:pt x="191" y="1150"/>
                    <a:pt x="219" y="1153"/>
                    <a:pt x="244" y="1153"/>
                  </a:cubicBezTo>
                  <a:cubicBezTo>
                    <a:pt x="270" y="1153"/>
                    <a:pt x="295" y="1150"/>
                    <a:pt x="317" y="1145"/>
                  </a:cubicBezTo>
                  <a:cubicBezTo>
                    <a:pt x="349" y="1134"/>
                    <a:pt x="371" y="1112"/>
                    <a:pt x="382" y="1090"/>
                  </a:cubicBezTo>
                  <a:cubicBezTo>
                    <a:pt x="382" y="1069"/>
                    <a:pt x="404" y="1036"/>
                    <a:pt x="415" y="1036"/>
                  </a:cubicBezTo>
                  <a:cubicBezTo>
                    <a:pt x="480" y="1025"/>
                    <a:pt x="469" y="992"/>
                    <a:pt x="469" y="949"/>
                  </a:cubicBezTo>
                  <a:cubicBezTo>
                    <a:pt x="458" y="883"/>
                    <a:pt x="447" y="807"/>
                    <a:pt x="447" y="742"/>
                  </a:cubicBezTo>
                  <a:cubicBezTo>
                    <a:pt x="447" y="687"/>
                    <a:pt x="447" y="633"/>
                    <a:pt x="447" y="578"/>
                  </a:cubicBezTo>
                  <a:cubicBezTo>
                    <a:pt x="491" y="349"/>
                    <a:pt x="665" y="164"/>
                    <a:pt x="894" y="99"/>
                  </a:cubicBezTo>
                  <a:cubicBezTo>
                    <a:pt x="905" y="99"/>
                    <a:pt x="927" y="99"/>
                    <a:pt x="927" y="88"/>
                  </a:cubicBezTo>
                  <a:cubicBezTo>
                    <a:pt x="943" y="49"/>
                    <a:pt x="975" y="43"/>
                    <a:pt x="1012" y="43"/>
                  </a:cubicBezTo>
                  <a:cubicBezTo>
                    <a:pt x="1027" y="43"/>
                    <a:pt x="1042" y="44"/>
                    <a:pt x="1058" y="44"/>
                  </a:cubicBezTo>
                  <a:cubicBezTo>
                    <a:pt x="1063" y="33"/>
                    <a:pt x="1069" y="30"/>
                    <a:pt x="1075" y="30"/>
                  </a:cubicBezTo>
                  <a:cubicBezTo>
                    <a:pt x="1082" y="30"/>
                    <a:pt x="1090" y="33"/>
                    <a:pt x="1101" y="33"/>
                  </a:cubicBezTo>
                  <a:lnTo>
                    <a:pt x="1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8"/>
            <p:cNvSpPr/>
            <p:nvPr/>
          </p:nvSpPr>
          <p:spPr>
            <a:xfrm>
              <a:off x="-353247" y="1047396"/>
              <a:ext cx="188565" cy="138473"/>
            </a:xfrm>
            <a:custGeom>
              <a:avLst/>
              <a:gdLst/>
              <a:ahLst/>
              <a:cxnLst/>
              <a:rect l="l" t="t" r="r" b="b"/>
              <a:pathLst>
                <a:path w="655" h="481" extrusionOk="0">
                  <a:moveTo>
                    <a:pt x="295" y="55"/>
                  </a:moveTo>
                  <a:lnTo>
                    <a:pt x="295" y="55"/>
                  </a:lnTo>
                  <a:cubicBezTo>
                    <a:pt x="208" y="143"/>
                    <a:pt x="131" y="241"/>
                    <a:pt x="77" y="350"/>
                  </a:cubicBezTo>
                  <a:cubicBezTo>
                    <a:pt x="77" y="219"/>
                    <a:pt x="164" y="99"/>
                    <a:pt x="295" y="55"/>
                  </a:cubicBezTo>
                  <a:close/>
                  <a:moveTo>
                    <a:pt x="360" y="1"/>
                  </a:moveTo>
                  <a:cubicBezTo>
                    <a:pt x="328" y="1"/>
                    <a:pt x="306" y="12"/>
                    <a:pt x="273" y="12"/>
                  </a:cubicBezTo>
                  <a:cubicBezTo>
                    <a:pt x="110" y="88"/>
                    <a:pt x="1" y="252"/>
                    <a:pt x="1" y="437"/>
                  </a:cubicBezTo>
                  <a:cubicBezTo>
                    <a:pt x="12" y="459"/>
                    <a:pt x="12" y="469"/>
                    <a:pt x="22" y="480"/>
                  </a:cubicBezTo>
                  <a:cubicBezTo>
                    <a:pt x="74" y="473"/>
                    <a:pt x="126" y="446"/>
                    <a:pt x="177" y="446"/>
                  </a:cubicBezTo>
                  <a:cubicBezTo>
                    <a:pt x="202" y="446"/>
                    <a:pt x="227" y="452"/>
                    <a:pt x="251" y="469"/>
                  </a:cubicBezTo>
                  <a:cubicBezTo>
                    <a:pt x="262" y="448"/>
                    <a:pt x="273" y="426"/>
                    <a:pt x="284" y="393"/>
                  </a:cubicBezTo>
                  <a:lnTo>
                    <a:pt x="284" y="393"/>
                  </a:lnTo>
                  <a:lnTo>
                    <a:pt x="142" y="426"/>
                  </a:lnTo>
                  <a:lnTo>
                    <a:pt x="142" y="404"/>
                  </a:lnTo>
                  <a:lnTo>
                    <a:pt x="306" y="317"/>
                  </a:lnTo>
                  <a:cubicBezTo>
                    <a:pt x="293" y="313"/>
                    <a:pt x="282" y="311"/>
                    <a:pt x="271" y="311"/>
                  </a:cubicBezTo>
                  <a:cubicBezTo>
                    <a:pt x="227" y="311"/>
                    <a:pt x="197" y="343"/>
                    <a:pt x="153" y="361"/>
                  </a:cubicBezTo>
                  <a:cubicBezTo>
                    <a:pt x="251" y="219"/>
                    <a:pt x="415" y="132"/>
                    <a:pt x="589" y="132"/>
                  </a:cubicBezTo>
                  <a:cubicBezTo>
                    <a:pt x="578" y="143"/>
                    <a:pt x="578" y="153"/>
                    <a:pt x="589" y="164"/>
                  </a:cubicBezTo>
                  <a:cubicBezTo>
                    <a:pt x="611" y="153"/>
                    <a:pt x="644" y="153"/>
                    <a:pt x="655" y="121"/>
                  </a:cubicBezTo>
                  <a:cubicBezTo>
                    <a:pt x="616" y="104"/>
                    <a:pt x="575" y="96"/>
                    <a:pt x="535" y="96"/>
                  </a:cubicBezTo>
                  <a:cubicBezTo>
                    <a:pt x="494" y="96"/>
                    <a:pt x="453" y="104"/>
                    <a:pt x="415" y="121"/>
                  </a:cubicBezTo>
                  <a:cubicBezTo>
                    <a:pt x="338" y="143"/>
                    <a:pt x="262" y="186"/>
                    <a:pt x="175" y="219"/>
                  </a:cubicBezTo>
                  <a:cubicBezTo>
                    <a:pt x="208" y="175"/>
                    <a:pt x="240" y="153"/>
                    <a:pt x="262" y="110"/>
                  </a:cubicBezTo>
                  <a:cubicBezTo>
                    <a:pt x="295" y="77"/>
                    <a:pt x="338" y="66"/>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8"/>
            <p:cNvSpPr/>
            <p:nvPr/>
          </p:nvSpPr>
          <p:spPr>
            <a:xfrm>
              <a:off x="-1197038" y="1453026"/>
              <a:ext cx="546118" cy="190868"/>
            </a:xfrm>
            <a:custGeom>
              <a:avLst/>
              <a:gdLst/>
              <a:ahLst/>
              <a:cxnLst/>
              <a:rect l="l" t="t" r="r" b="b"/>
              <a:pathLst>
                <a:path w="1897" h="663" extrusionOk="0">
                  <a:moveTo>
                    <a:pt x="1044" y="0"/>
                  </a:moveTo>
                  <a:cubicBezTo>
                    <a:pt x="865" y="0"/>
                    <a:pt x="688" y="33"/>
                    <a:pt x="523" y="96"/>
                  </a:cubicBezTo>
                  <a:cubicBezTo>
                    <a:pt x="360" y="161"/>
                    <a:pt x="218" y="259"/>
                    <a:pt x="120" y="390"/>
                  </a:cubicBezTo>
                  <a:cubicBezTo>
                    <a:pt x="76" y="445"/>
                    <a:pt x="33" y="521"/>
                    <a:pt x="11" y="586"/>
                  </a:cubicBezTo>
                  <a:cubicBezTo>
                    <a:pt x="0" y="619"/>
                    <a:pt x="11" y="641"/>
                    <a:pt x="22" y="663"/>
                  </a:cubicBezTo>
                  <a:lnTo>
                    <a:pt x="76" y="564"/>
                  </a:lnTo>
                  <a:cubicBezTo>
                    <a:pt x="98" y="521"/>
                    <a:pt x="131" y="477"/>
                    <a:pt x="153" y="434"/>
                  </a:cubicBezTo>
                  <a:lnTo>
                    <a:pt x="229" y="346"/>
                  </a:lnTo>
                  <a:cubicBezTo>
                    <a:pt x="283" y="292"/>
                    <a:pt x="327" y="248"/>
                    <a:pt x="392" y="205"/>
                  </a:cubicBezTo>
                  <a:cubicBezTo>
                    <a:pt x="414" y="194"/>
                    <a:pt x="436" y="183"/>
                    <a:pt x="458" y="172"/>
                  </a:cubicBezTo>
                  <a:cubicBezTo>
                    <a:pt x="490" y="161"/>
                    <a:pt x="523" y="139"/>
                    <a:pt x="556" y="129"/>
                  </a:cubicBezTo>
                  <a:cubicBezTo>
                    <a:pt x="714" y="69"/>
                    <a:pt x="880" y="39"/>
                    <a:pt x="1046" y="39"/>
                  </a:cubicBezTo>
                  <a:cubicBezTo>
                    <a:pt x="1212" y="39"/>
                    <a:pt x="1379" y="69"/>
                    <a:pt x="1537" y="129"/>
                  </a:cubicBezTo>
                  <a:cubicBezTo>
                    <a:pt x="1602" y="150"/>
                    <a:pt x="1689" y="183"/>
                    <a:pt x="1766" y="205"/>
                  </a:cubicBezTo>
                  <a:cubicBezTo>
                    <a:pt x="1809" y="216"/>
                    <a:pt x="1853" y="227"/>
                    <a:pt x="1896" y="227"/>
                  </a:cubicBezTo>
                  <a:lnTo>
                    <a:pt x="1874" y="205"/>
                  </a:lnTo>
                  <a:lnTo>
                    <a:pt x="1526" y="85"/>
                  </a:lnTo>
                  <a:cubicBezTo>
                    <a:pt x="1370" y="28"/>
                    <a:pt x="1206" y="0"/>
                    <a:pt x="1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8"/>
            <p:cNvSpPr/>
            <p:nvPr/>
          </p:nvSpPr>
          <p:spPr>
            <a:xfrm>
              <a:off x="-1178326" y="1499375"/>
              <a:ext cx="135306" cy="157185"/>
            </a:xfrm>
            <a:custGeom>
              <a:avLst/>
              <a:gdLst/>
              <a:ahLst/>
              <a:cxnLst/>
              <a:rect l="l" t="t" r="r" b="b"/>
              <a:pathLst>
                <a:path w="470" h="546" extrusionOk="0">
                  <a:moveTo>
                    <a:pt x="469" y="0"/>
                  </a:moveTo>
                  <a:lnTo>
                    <a:pt x="404" y="11"/>
                  </a:lnTo>
                  <a:cubicBezTo>
                    <a:pt x="382" y="22"/>
                    <a:pt x="349" y="33"/>
                    <a:pt x="327" y="44"/>
                  </a:cubicBezTo>
                  <a:cubicBezTo>
                    <a:pt x="273" y="87"/>
                    <a:pt x="218" y="131"/>
                    <a:pt x="164" y="185"/>
                  </a:cubicBezTo>
                  <a:lnTo>
                    <a:pt x="98" y="273"/>
                  </a:lnTo>
                  <a:cubicBezTo>
                    <a:pt x="66" y="305"/>
                    <a:pt x="33" y="360"/>
                    <a:pt x="11" y="403"/>
                  </a:cubicBezTo>
                  <a:cubicBezTo>
                    <a:pt x="0" y="502"/>
                    <a:pt x="0" y="502"/>
                    <a:pt x="22" y="545"/>
                  </a:cubicBezTo>
                  <a:cubicBezTo>
                    <a:pt x="77" y="284"/>
                    <a:pt x="262" y="13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8"/>
            <p:cNvSpPr/>
            <p:nvPr/>
          </p:nvSpPr>
          <p:spPr>
            <a:xfrm>
              <a:off x="-299989" y="1273385"/>
              <a:ext cx="78880" cy="27349"/>
            </a:xfrm>
            <a:custGeom>
              <a:avLst/>
              <a:gdLst/>
              <a:ahLst/>
              <a:cxnLst/>
              <a:rect l="l" t="t" r="r" b="b"/>
              <a:pathLst>
                <a:path w="274" h="95" extrusionOk="0">
                  <a:moveTo>
                    <a:pt x="1" y="1"/>
                  </a:moveTo>
                  <a:cubicBezTo>
                    <a:pt x="1" y="33"/>
                    <a:pt x="34" y="66"/>
                    <a:pt x="77" y="77"/>
                  </a:cubicBezTo>
                  <a:cubicBezTo>
                    <a:pt x="103" y="90"/>
                    <a:pt x="136" y="95"/>
                    <a:pt x="170" y="95"/>
                  </a:cubicBezTo>
                  <a:cubicBezTo>
                    <a:pt x="194" y="95"/>
                    <a:pt x="218" y="92"/>
                    <a:pt x="241" y="88"/>
                  </a:cubicBezTo>
                  <a:cubicBezTo>
                    <a:pt x="252" y="88"/>
                    <a:pt x="273" y="77"/>
                    <a:pt x="273" y="55"/>
                  </a:cubicBezTo>
                  <a:cubicBezTo>
                    <a:pt x="273" y="33"/>
                    <a:pt x="241" y="33"/>
                    <a:pt x="219" y="33"/>
                  </a:cubicBezTo>
                  <a:lnTo>
                    <a:pt x="208" y="33"/>
                  </a:lnTo>
                  <a:cubicBezTo>
                    <a:pt x="189" y="41"/>
                    <a:pt x="169" y="45"/>
                    <a:pt x="151" y="45"/>
                  </a:cubicBezTo>
                  <a:cubicBezTo>
                    <a:pt x="116" y="45"/>
                    <a:pt x="84" y="33"/>
                    <a:pt x="55" y="11"/>
                  </a:cubicBezTo>
                  <a:cubicBezTo>
                    <a:pt x="34" y="1"/>
                    <a:pt x="1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8"/>
            <p:cNvSpPr/>
            <p:nvPr/>
          </p:nvSpPr>
          <p:spPr>
            <a:xfrm>
              <a:off x="-325035" y="1213793"/>
              <a:ext cx="38001" cy="26485"/>
            </a:xfrm>
            <a:custGeom>
              <a:avLst/>
              <a:gdLst/>
              <a:ahLst/>
              <a:cxnLst/>
              <a:rect l="l" t="t" r="r" b="b"/>
              <a:pathLst>
                <a:path w="132" h="92" extrusionOk="0">
                  <a:moveTo>
                    <a:pt x="99" y="0"/>
                  </a:moveTo>
                  <a:cubicBezTo>
                    <a:pt x="88" y="22"/>
                    <a:pt x="77" y="44"/>
                    <a:pt x="66" y="55"/>
                  </a:cubicBezTo>
                  <a:cubicBezTo>
                    <a:pt x="55" y="66"/>
                    <a:pt x="22" y="66"/>
                    <a:pt x="1" y="77"/>
                  </a:cubicBezTo>
                  <a:cubicBezTo>
                    <a:pt x="30" y="87"/>
                    <a:pt x="51" y="92"/>
                    <a:pt x="66" y="92"/>
                  </a:cubicBezTo>
                  <a:cubicBezTo>
                    <a:pt x="86" y="92"/>
                    <a:pt x="98" y="84"/>
                    <a:pt x="110" y="66"/>
                  </a:cubicBezTo>
                  <a:cubicBezTo>
                    <a:pt x="131" y="44"/>
                    <a:pt x="131" y="11"/>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8"/>
            <p:cNvSpPr/>
            <p:nvPr/>
          </p:nvSpPr>
          <p:spPr>
            <a:xfrm>
              <a:off x="-259109" y="1179247"/>
              <a:ext cx="16122" cy="16122"/>
            </a:xfrm>
            <a:custGeom>
              <a:avLst/>
              <a:gdLst/>
              <a:ahLst/>
              <a:cxnLst/>
              <a:rect l="l" t="t" r="r" b="b"/>
              <a:pathLst>
                <a:path w="56" h="56" extrusionOk="0">
                  <a:moveTo>
                    <a:pt x="22" y="1"/>
                  </a:moveTo>
                  <a:cubicBezTo>
                    <a:pt x="22" y="22"/>
                    <a:pt x="11" y="33"/>
                    <a:pt x="1" y="55"/>
                  </a:cubicBezTo>
                  <a:cubicBezTo>
                    <a:pt x="55" y="33"/>
                    <a:pt x="55"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8"/>
            <p:cNvSpPr/>
            <p:nvPr/>
          </p:nvSpPr>
          <p:spPr>
            <a:xfrm>
              <a:off x="-221396" y="1226172"/>
              <a:ext cx="19000" cy="9788"/>
            </a:xfrm>
            <a:custGeom>
              <a:avLst/>
              <a:gdLst/>
              <a:ahLst/>
              <a:cxnLst/>
              <a:rect l="l" t="t" r="r" b="b"/>
              <a:pathLst>
                <a:path w="66" h="34" extrusionOk="0">
                  <a:moveTo>
                    <a:pt x="30" y="1"/>
                  </a:moveTo>
                  <a:cubicBezTo>
                    <a:pt x="14" y="1"/>
                    <a:pt x="7" y="13"/>
                    <a:pt x="0" y="34"/>
                  </a:cubicBezTo>
                  <a:lnTo>
                    <a:pt x="66" y="12"/>
                  </a:lnTo>
                  <a:cubicBezTo>
                    <a:pt x="50" y="4"/>
                    <a:pt x="39"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8"/>
            <p:cNvSpPr/>
            <p:nvPr/>
          </p:nvSpPr>
          <p:spPr>
            <a:xfrm>
              <a:off x="-325035" y="1195081"/>
              <a:ext cx="9788" cy="12667"/>
            </a:xfrm>
            <a:custGeom>
              <a:avLst/>
              <a:gdLst/>
              <a:ahLst/>
              <a:cxnLst/>
              <a:rect l="l" t="t" r="r" b="b"/>
              <a:pathLst>
                <a:path w="34" h="44" extrusionOk="0">
                  <a:moveTo>
                    <a:pt x="22" y="0"/>
                  </a:moveTo>
                  <a:lnTo>
                    <a:pt x="1" y="33"/>
                  </a:lnTo>
                  <a:lnTo>
                    <a:pt x="1" y="44"/>
                  </a:lnTo>
                  <a:lnTo>
                    <a:pt x="33" y="11"/>
                  </a:lnTo>
                  <a:lnTo>
                    <a:pt x="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8"/>
            <p:cNvSpPr/>
            <p:nvPr/>
          </p:nvSpPr>
          <p:spPr>
            <a:xfrm>
              <a:off x="-852152" y="3767621"/>
              <a:ext cx="9788" cy="9788"/>
            </a:xfrm>
            <a:custGeom>
              <a:avLst/>
              <a:gdLst/>
              <a:ahLst/>
              <a:cxnLst/>
              <a:rect l="l" t="t" r="r" b="b"/>
              <a:pathLst>
                <a:path w="34" h="34" extrusionOk="0">
                  <a:moveTo>
                    <a:pt x="33" y="1"/>
                  </a:moveTo>
                  <a:lnTo>
                    <a:pt x="1" y="22"/>
                  </a:lnTo>
                  <a:lnTo>
                    <a:pt x="1" y="33"/>
                  </a:lnTo>
                  <a:lnTo>
                    <a:pt x="33" y="22"/>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8"/>
            <p:cNvSpPr/>
            <p:nvPr/>
          </p:nvSpPr>
          <p:spPr>
            <a:xfrm>
              <a:off x="-610617" y="1461662"/>
              <a:ext cx="9788" cy="12955"/>
            </a:xfrm>
            <a:custGeom>
              <a:avLst/>
              <a:gdLst/>
              <a:ahLst/>
              <a:cxnLst/>
              <a:rect l="l" t="t" r="r" b="b"/>
              <a:pathLst>
                <a:path w="34" h="45" extrusionOk="0">
                  <a:moveTo>
                    <a:pt x="34" y="0"/>
                  </a:moveTo>
                  <a:cubicBezTo>
                    <a:pt x="23" y="11"/>
                    <a:pt x="12" y="22"/>
                    <a:pt x="1" y="44"/>
                  </a:cubicBezTo>
                  <a:lnTo>
                    <a:pt x="34" y="11"/>
                  </a:lnTo>
                  <a:cubicBezTo>
                    <a:pt x="34" y="11"/>
                    <a:pt x="34" y="11"/>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8"/>
            <p:cNvSpPr/>
            <p:nvPr/>
          </p:nvSpPr>
          <p:spPr>
            <a:xfrm>
              <a:off x="-334247" y="1624893"/>
              <a:ext cx="65926" cy="29076"/>
            </a:xfrm>
            <a:custGeom>
              <a:avLst/>
              <a:gdLst/>
              <a:ahLst/>
              <a:cxnLst/>
              <a:rect l="l" t="t" r="r" b="b"/>
              <a:pathLst>
                <a:path w="229" h="101" extrusionOk="0">
                  <a:moveTo>
                    <a:pt x="0" y="0"/>
                  </a:moveTo>
                  <a:lnTo>
                    <a:pt x="0" y="0"/>
                  </a:lnTo>
                  <a:cubicBezTo>
                    <a:pt x="48" y="67"/>
                    <a:pt x="120" y="100"/>
                    <a:pt x="196" y="100"/>
                  </a:cubicBezTo>
                  <a:cubicBezTo>
                    <a:pt x="207" y="100"/>
                    <a:pt x="218" y="100"/>
                    <a:pt x="229" y="98"/>
                  </a:cubicBezTo>
                  <a:cubicBezTo>
                    <a:pt x="153" y="66"/>
                    <a:pt x="76" y="3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8"/>
            <p:cNvSpPr/>
            <p:nvPr/>
          </p:nvSpPr>
          <p:spPr>
            <a:xfrm>
              <a:off x="-422340" y="1816049"/>
              <a:ext cx="44334" cy="72547"/>
            </a:xfrm>
            <a:custGeom>
              <a:avLst/>
              <a:gdLst/>
              <a:ahLst/>
              <a:cxnLst/>
              <a:rect l="l" t="t" r="r" b="b"/>
              <a:pathLst>
                <a:path w="154" h="252" extrusionOk="0">
                  <a:moveTo>
                    <a:pt x="12" y="1"/>
                  </a:moveTo>
                  <a:lnTo>
                    <a:pt x="1" y="12"/>
                  </a:lnTo>
                  <a:cubicBezTo>
                    <a:pt x="23" y="99"/>
                    <a:pt x="77" y="186"/>
                    <a:pt x="153" y="252"/>
                  </a:cubicBezTo>
                  <a:cubicBezTo>
                    <a:pt x="121" y="208"/>
                    <a:pt x="99" y="164"/>
                    <a:pt x="77" y="132"/>
                  </a:cubicBezTo>
                  <a:cubicBezTo>
                    <a:pt x="55" y="88"/>
                    <a:pt x="34" y="45"/>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8"/>
            <p:cNvSpPr/>
            <p:nvPr/>
          </p:nvSpPr>
          <p:spPr>
            <a:xfrm>
              <a:off x="-193183" y="2029371"/>
              <a:ext cx="81759" cy="19288"/>
            </a:xfrm>
            <a:custGeom>
              <a:avLst/>
              <a:gdLst/>
              <a:ahLst/>
              <a:cxnLst/>
              <a:rect l="l" t="t" r="r" b="b"/>
              <a:pathLst>
                <a:path w="284" h="67" extrusionOk="0">
                  <a:moveTo>
                    <a:pt x="284" y="1"/>
                  </a:moveTo>
                  <a:lnTo>
                    <a:pt x="0" y="55"/>
                  </a:lnTo>
                  <a:cubicBezTo>
                    <a:pt x="0" y="66"/>
                    <a:pt x="0" y="66"/>
                    <a:pt x="0" y="66"/>
                  </a:cubicBezTo>
                  <a:lnTo>
                    <a:pt x="284" y="12"/>
                  </a:lnTo>
                  <a:lnTo>
                    <a:pt x="2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8"/>
            <p:cNvSpPr/>
            <p:nvPr/>
          </p:nvSpPr>
          <p:spPr>
            <a:xfrm>
              <a:off x="-359581" y="1825549"/>
              <a:ext cx="6621" cy="22167"/>
            </a:xfrm>
            <a:custGeom>
              <a:avLst/>
              <a:gdLst/>
              <a:ahLst/>
              <a:cxnLst/>
              <a:rect l="l" t="t" r="r" b="b"/>
              <a:pathLst>
                <a:path w="23" h="77" extrusionOk="0">
                  <a:moveTo>
                    <a:pt x="1" y="1"/>
                  </a:moveTo>
                  <a:cubicBezTo>
                    <a:pt x="6" y="12"/>
                    <a:pt x="9" y="25"/>
                    <a:pt x="12" y="39"/>
                  </a:cubicBezTo>
                  <a:lnTo>
                    <a:pt x="12" y="1"/>
                  </a:lnTo>
                  <a:close/>
                  <a:moveTo>
                    <a:pt x="12" y="39"/>
                  </a:moveTo>
                  <a:lnTo>
                    <a:pt x="12" y="77"/>
                  </a:lnTo>
                  <a:lnTo>
                    <a:pt x="23" y="77"/>
                  </a:lnTo>
                  <a:cubicBezTo>
                    <a:pt x="17" y="66"/>
                    <a:pt x="14" y="52"/>
                    <a:pt x="12" y="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8"/>
            <p:cNvSpPr/>
            <p:nvPr/>
          </p:nvSpPr>
          <p:spPr>
            <a:xfrm>
              <a:off x="-365626" y="1813170"/>
              <a:ext cx="6333" cy="12667"/>
            </a:xfrm>
            <a:custGeom>
              <a:avLst/>
              <a:gdLst/>
              <a:ahLst/>
              <a:cxnLst/>
              <a:rect l="l" t="t" r="r" b="b"/>
              <a:pathLst>
                <a:path w="22" h="44" extrusionOk="0">
                  <a:moveTo>
                    <a:pt x="0" y="0"/>
                  </a:moveTo>
                  <a:lnTo>
                    <a:pt x="11" y="22"/>
                  </a:lnTo>
                  <a:lnTo>
                    <a:pt x="11" y="0"/>
                  </a:lnTo>
                  <a:close/>
                  <a:moveTo>
                    <a:pt x="11" y="22"/>
                  </a:moveTo>
                  <a:lnTo>
                    <a:pt x="11" y="44"/>
                  </a:lnTo>
                  <a:lnTo>
                    <a:pt x="22" y="44"/>
                  </a:lnTo>
                  <a:lnTo>
                    <a:pt x="11"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8"/>
            <p:cNvSpPr/>
            <p:nvPr/>
          </p:nvSpPr>
          <p:spPr>
            <a:xfrm>
              <a:off x="-428385" y="2202102"/>
              <a:ext cx="138185" cy="78593"/>
            </a:xfrm>
            <a:custGeom>
              <a:avLst/>
              <a:gdLst/>
              <a:ahLst/>
              <a:cxnLst/>
              <a:rect l="l" t="t" r="r" b="b"/>
              <a:pathLst>
                <a:path w="480" h="273" extrusionOk="0">
                  <a:moveTo>
                    <a:pt x="0" y="0"/>
                  </a:moveTo>
                  <a:lnTo>
                    <a:pt x="0" y="0"/>
                  </a:lnTo>
                  <a:cubicBezTo>
                    <a:pt x="131" y="131"/>
                    <a:pt x="305" y="229"/>
                    <a:pt x="480" y="273"/>
                  </a:cubicBezTo>
                  <a:cubicBezTo>
                    <a:pt x="316" y="207"/>
                    <a:pt x="153" y="1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2" name="Google Shape;6522;p38"/>
          <p:cNvGrpSpPr/>
          <p:nvPr/>
        </p:nvGrpSpPr>
        <p:grpSpPr>
          <a:xfrm>
            <a:off x="4192675" y="806204"/>
            <a:ext cx="3604525" cy="3494116"/>
            <a:chOff x="4192675" y="806204"/>
            <a:chExt cx="3604525" cy="3494116"/>
          </a:xfrm>
        </p:grpSpPr>
        <p:sp>
          <p:nvSpPr>
            <p:cNvPr id="6523" name="Google Shape;6523;p38"/>
            <p:cNvSpPr/>
            <p:nvPr/>
          </p:nvSpPr>
          <p:spPr>
            <a:xfrm>
              <a:off x="4192675" y="80620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8"/>
            <p:cNvSpPr/>
            <p:nvPr/>
          </p:nvSpPr>
          <p:spPr>
            <a:xfrm>
              <a:off x="7672100" y="417522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977E43CE-DB10-9714-41C5-60D586C6035B}"/>
              </a:ext>
            </a:extLst>
          </p:cNvPr>
          <p:cNvSpPr txBox="1"/>
          <p:nvPr/>
        </p:nvSpPr>
        <p:spPr>
          <a:xfrm>
            <a:off x="2891781" y="39983"/>
            <a:ext cx="4854222" cy="1107996"/>
          </a:xfrm>
          <a:prstGeom prst="rect">
            <a:avLst/>
          </a:prstGeom>
          <a:noFill/>
        </p:spPr>
        <p:txBody>
          <a:bodyPr wrap="square" rtlCol="0">
            <a:spAutoFit/>
          </a:bodyPr>
          <a:lstStyle/>
          <a:p>
            <a:r>
              <a:rPr lang="es-MX" sz="6600" dirty="0">
                <a:latin typeface="Modern Love" panose="04090805081005020601" pitchFamily="82" charset="0"/>
              </a:rPr>
              <a:t>Tempo</a:t>
            </a:r>
            <a:r>
              <a:rPr lang="es-MX" dirty="0"/>
              <a:t> </a:t>
            </a:r>
          </a:p>
        </p:txBody>
      </p:sp>
      <p:pic>
        <p:nvPicPr>
          <p:cNvPr id="2050" name="Picture 2" descr="El tempo | LenguajeMusicalconCristina">
            <a:extLst>
              <a:ext uri="{FF2B5EF4-FFF2-40B4-BE49-F238E27FC236}">
                <a16:creationId xmlns:a16="http://schemas.microsoft.com/office/drawing/2014/main" id="{D0BD9273-C9D3-3D8F-91B1-9AC2F7C4D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721" y="3081639"/>
            <a:ext cx="3593924" cy="1688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28"/>
        <p:cNvGrpSpPr/>
        <p:nvPr/>
      </p:nvGrpSpPr>
      <p:grpSpPr>
        <a:xfrm>
          <a:off x="0" y="0"/>
          <a:ext cx="0" cy="0"/>
          <a:chOff x="0" y="0"/>
          <a:chExt cx="0" cy="0"/>
        </a:xfrm>
      </p:grpSpPr>
      <p:sp>
        <p:nvSpPr>
          <p:cNvPr id="6532" name="Google Shape;6532;p39"/>
          <p:cNvSpPr txBox="1">
            <a:spLocks noGrp="1"/>
          </p:cNvSpPr>
          <p:nvPr>
            <p:ph type="title"/>
          </p:nvPr>
        </p:nvSpPr>
        <p:spPr>
          <a:xfrm>
            <a:off x="338667" y="1847497"/>
            <a:ext cx="8647289"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800" b="0" dirty="0">
                <a:solidFill>
                  <a:srgbClr val="000000"/>
                </a:solidFill>
              </a:rPr>
              <a:t>Son las pulsaciones o </a:t>
            </a:r>
            <a:r>
              <a:rPr lang="es-MX" sz="1800" b="0" dirty="0" err="1">
                <a:solidFill>
                  <a:srgbClr val="000000"/>
                </a:solidFill>
              </a:rPr>
              <a:t>beats</a:t>
            </a:r>
            <a:r>
              <a:rPr lang="es-MX" sz="1800" b="0" dirty="0">
                <a:solidFill>
                  <a:srgbClr val="000000"/>
                </a:solidFill>
              </a:rPr>
              <a:t> que se destacan en intensidad y se repiten deforma periódica dentro del conjunto de pulsaciones. </a:t>
            </a:r>
            <a:br>
              <a:rPr lang="es-MX" sz="1800" b="0" dirty="0">
                <a:solidFill>
                  <a:srgbClr val="000000"/>
                </a:solidFill>
              </a:rPr>
            </a:br>
            <a:r>
              <a:rPr lang="es-MX" sz="1800" b="0" dirty="0">
                <a:solidFill>
                  <a:srgbClr val="000000"/>
                </a:solidFill>
              </a:rPr>
              <a:t>Si escuchamos detenidamente una pieza musical moderna, nos podremos dar cuenta que dentro de la repetición constante y regular del ritmo base, hay pulsos </a:t>
            </a:r>
            <a:r>
              <a:rPr lang="es-MX" sz="1800" b="0" dirty="0" err="1">
                <a:solidFill>
                  <a:srgbClr val="000000"/>
                </a:solidFill>
              </a:rPr>
              <a:t>beats</a:t>
            </a:r>
            <a:r>
              <a:rPr lang="es-MX" sz="1800" b="0" dirty="0">
                <a:solidFill>
                  <a:srgbClr val="000000"/>
                </a:solidFill>
              </a:rPr>
              <a:t> que suenan más fuertes que otros, con más intensidad. Dentro de esa intensidad de los pulsos acentuados, estarían los que podemos denominar *pulsos </a:t>
            </a:r>
            <a:r>
              <a:rPr lang="es-MX" sz="1800" b="0" dirty="0" err="1">
                <a:solidFill>
                  <a:srgbClr val="000000"/>
                </a:solidFill>
              </a:rPr>
              <a:t>semi-acentuados</a:t>
            </a:r>
            <a:r>
              <a:rPr lang="es-MX" sz="1800" b="0" dirty="0">
                <a:solidFill>
                  <a:srgbClr val="000000"/>
                </a:solidFill>
              </a:rPr>
              <a:t>"; es decir, pulsos cuya intensidad es mayor que la del pulso no acentuado o débil, pero menor que la del pulso acentuado o fuerte. </a:t>
            </a:r>
            <a:endParaRPr sz="1800" b="0" dirty="0">
              <a:solidFill>
                <a:srgbClr val="000000"/>
              </a:solidFill>
            </a:endParaRPr>
          </a:p>
        </p:txBody>
      </p:sp>
      <p:grpSp>
        <p:nvGrpSpPr>
          <p:cNvPr id="6554" name="Google Shape;6554;p39"/>
          <p:cNvGrpSpPr/>
          <p:nvPr/>
        </p:nvGrpSpPr>
        <p:grpSpPr>
          <a:xfrm>
            <a:off x="1741935" y="4603918"/>
            <a:ext cx="1095885" cy="241246"/>
            <a:chOff x="4920110" y="1279147"/>
            <a:chExt cx="906065" cy="199459"/>
          </a:xfrm>
        </p:grpSpPr>
        <p:sp>
          <p:nvSpPr>
            <p:cNvPr id="6555" name="Google Shape;6555;p39"/>
            <p:cNvSpPr/>
            <p:nvPr/>
          </p:nvSpPr>
          <p:spPr>
            <a:xfrm rot="-5400000">
              <a:off x="51431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9"/>
            <p:cNvSpPr/>
            <p:nvPr/>
          </p:nvSpPr>
          <p:spPr>
            <a:xfrm rot="-5400000">
              <a:off x="5273326" y="1319964"/>
              <a:ext cx="199459" cy="117825"/>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9"/>
            <p:cNvSpPr/>
            <p:nvPr/>
          </p:nvSpPr>
          <p:spPr>
            <a:xfrm rot="-5400000">
              <a:off x="5403620" y="1318717"/>
              <a:ext cx="199459" cy="12031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9"/>
            <p:cNvSpPr/>
            <p:nvPr/>
          </p:nvSpPr>
          <p:spPr>
            <a:xfrm rot="-5400000">
              <a:off x="5534953"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9"/>
            <p:cNvSpPr/>
            <p:nvPr/>
          </p:nvSpPr>
          <p:spPr>
            <a:xfrm rot="-5400000">
              <a:off x="5666286"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9"/>
            <p:cNvSpPr/>
            <p:nvPr/>
          </p:nvSpPr>
          <p:spPr>
            <a:xfrm rot="-5400000">
              <a:off x="501178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9"/>
            <p:cNvSpPr/>
            <p:nvPr/>
          </p:nvSpPr>
          <p:spPr>
            <a:xfrm rot="-5400000">
              <a:off x="48804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8DD59D81-68F6-EB2C-C843-4A0EA0D4D587}"/>
              </a:ext>
            </a:extLst>
          </p:cNvPr>
          <p:cNvSpPr txBox="1"/>
          <p:nvPr/>
        </p:nvSpPr>
        <p:spPr>
          <a:xfrm>
            <a:off x="3160889" y="79023"/>
            <a:ext cx="2652890" cy="830997"/>
          </a:xfrm>
          <a:prstGeom prst="rect">
            <a:avLst/>
          </a:prstGeom>
          <a:noFill/>
        </p:spPr>
        <p:txBody>
          <a:bodyPr wrap="square" rtlCol="0">
            <a:spAutoFit/>
          </a:bodyPr>
          <a:lstStyle/>
          <a:p>
            <a:r>
              <a:rPr lang="es-MX" sz="4800" b="1" dirty="0">
                <a:latin typeface="Modern Love" panose="04090805081005020601" pitchFamily="82" charset="0"/>
              </a:rPr>
              <a:t>Acento</a:t>
            </a:r>
            <a:r>
              <a:rPr lang="es-MX" dirty="0"/>
              <a:t> </a:t>
            </a:r>
          </a:p>
        </p:txBody>
      </p:sp>
      <p:pic>
        <p:nvPicPr>
          <p:cNvPr id="3074" name="Picture 2" descr="Definición de acento musical - Qué es, Significado y Concepto">
            <a:extLst>
              <a:ext uri="{FF2B5EF4-FFF2-40B4-BE49-F238E27FC236}">
                <a16:creationId xmlns:a16="http://schemas.microsoft.com/office/drawing/2014/main" id="{90ED1B99-3E8A-A406-8E92-CEED7B203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971" y="3263174"/>
            <a:ext cx="2733785" cy="1880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C7D340-6635-150C-5C9C-41AA11EE9CF1}"/>
              </a:ext>
            </a:extLst>
          </p:cNvPr>
          <p:cNvSpPr>
            <a:spLocks noGrp="1"/>
          </p:cNvSpPr>
          <p:nvPr>
            <p:ph type="title"/>
          </p:nvPr>
        </p:nvSpPr>
        <p:spPr>
          <a:xfrm>
            <a:off x="214488" y="1954050"/>
            <a:ext cx="8376356" cy="617700"/>
          </a:xfrm>
        </p:spPr>
        <p:txBody>
          <a:bodyPr/>
          <a:lstStyle/>
          <a:p>
            <a:r>
              <a:rPr lang="es-MX" sz="1800" b="0" dirty="0">
                <a:solidFill>
                  <a:srgbClr val="000000"/>
                </a:solidFill>
              </a:rPr>
              <a:t>Todas las partituras son segmentadas en pequeñas partes, las cuales funcionan como muestra del tiempo de la música; a estas partes las denominamos compases musicales.</a:t>
            </a:r>
            <a:br>
              <a:rPr lang="es-MX" sz="1800" b="0" dirty="0">
                <a:solidFill>
                  <a:srgbClr val="000000"/>
                </a:solidFill>
              </a:rPr>
            </a:br>
            <a:r>
              <a:rPr lang="es-MX" sz="1800" b="0" dirty="0">
                <a:solidFill>
                  <a:srgbClr val="000000"/>
                </a:solidFill>
              </a:rPr>
              <a:t>En la música, los compases son unidades de medición de tiempo, segmentos rítmicos, de una obra musical. Están conformados por la cantidad de notas que señale la cifra indicadora al principio de la obra.</a:t>
            </a:r>
            <a:br>
              <a:rPr lang="es-MX" sz="2400" b="0" dirty="0"/>
            </a:br>
            <a:endParaRPr lang="es-MX" sz="2400" b="0" dirty="0"/>
          </a:p>
        </p:txBody>
      </p:sp>
      <p:sp>
        <p:nvSpPr>
          <p:cNvPr id="4" name="CuadroTexto 3">
            <a:extLst>
              <a:ext uri="{FF2B5EF4-FFF2-40B4-BE49-F238E27FC236}">
                <a16:creationId xmlns:a16="http://schemas.microsoft.com/office/drawing/2014/main" id="{2F25DE45-81AD-D010-80A4-F1A76DDEDB0F}"/>
              </a:ext>
            </a:extLst>
          </p:cNvPr>
          <p:cNvSpPr txBox="1"/>
          <p:nvPr/>
        </p:nvSpPr>
        <p:spPr>
          <a:xfrm>
            <a:off x="2449688" y="0"/>
            <a:ext cx="5904089" cy="923330"/>
          </a:xfrm>
          <a:prstGeom prst="rect">
            <a:avLst/>
          </a:prstGeom>
          <a:noFill/>
        </p:spPr>
        <p:txBody>
          <a:bodyPr wrap="square" rtlCol="0">
            <a:spAutoFit/>
          </a:bodyPr>
          <a:lstStyle/>
          <a:p>
            <a:r>
              <a:rPr lang="es-MX" sz="5400" b="0" i="0" dirty="0">
                <a:solidFill>
                  <a:srgbClr val="000000"/>
                </a:solidFill>
                <a:effectLst/>
                <a:latin typeface="Modern Love" panose="04090805081005020601" pitchFamily="82" charset="0"/>
              </a:rPr>
              <a:t>Compas</a:t>
            </a:r>
            <a:endParaRPr lang="es-MX" sz="5400" dirty="0">
              <a:latin typeface="Modern Love" panose="04090805081005020601" pitchFamily="82" charset="0"/>
            </a:endParaRPr>
          </a:p>
        </p:txBody>
      </p:sp>
      <p:pic>
        <p:nvPicPr>
          <p:cNvPr id="4098" name="Picture 2" descr="Tu solfeo: ¿Qué es el Compás Musical?">
            <a:extLst>
              <a:ext uri="{FF2B5EF4-FFF2-40B4-BE49-F238E27FC236}">
                <a16:creationId xmlns:a16="http://schemas.microsoft.com/office/drawing/2014/main" id="{BC8F66BD-1932-9C43-590E-E5FC0989C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331" y="2990849"/>
            <a:ext cx="3386491" cy="189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9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325B3-773A-7509-CF21-A5C529EDF9BF}"/>
              </a:ext>
            </a:extLst>
          </p:cNvPr>
          <p:cNvSpPr>
            <a:spLocks noGrp="1"/>
          </p:cNvSpPr>
          <p:nvPr>
            <p:ph type="title"/>
          </p:nvPr>
        </p:nvSpPr>
        <p:spPr>
          <a:xfrm>
            <a:off x="878500" y="83775"/>
            <a:ext cx="7691700" cy="478200"/>
          </a:xfrm>
        </p:spPr>
        <p:txBody>
          <a:bodyPr/>
          <a:lstStyle/>
          <a:p>
            <a:r>
              <a:rPr lang="es-MX" sz="3600" b="0" i="0" dirty="0">
                <a:solidFill>
                  <a:srgbClr val="000000"/>
                </a:solidFill>
                <a:effectLst/>
                <a:latin typeface="Modern Love" panose="04090805081005020601" pitchFamily="82" charset="0"/>
              </a:rPr>
              <a:t>Motricidad Fina</a:t>
            </a:r>
            <a:endParaRPr lang="es-MX" sz="3600" dirty="0">
              <a:latin typeface="Modern Love" panose="04090805081005020601" pitchFamily="82" charset="0"/>
            </a:endParaRPr>
          </a:p>
        </p:txBody>
      </p:sp>
      <p:sp>
        <p:nvSpPr>
          <p:cNvPr id="11" name="Subtítulo 10">
            <a:extLst>
              <a:ext uri="{FF2B5EF4-FFF2-40B4-BE49-F238E27FC236}">
                <a16:creationId xmlns:a16="http://schemas.microsoft.com/office/drawing/2014/main" id="{1181E672-1A05-F6C7-C12D-0CA6B5483333}"/>
              </a:ext>
            </a:extLst>
          </p:cNvPr>
          <p:cNvSpPr txBox="1">
            <a:spLocks noGrp="1"/>
          </p:cNvSpPr>
          <p:nvPr>
            <p:ph type="subTitle" idx="4"/>
          </p:nvPr>
        </p:nvSpPr>
        <p:spPr>
          <a:xfrm>
            <a:off x="211382" y="1050906"/>
            <a:ext cx="8486775" cy="2123628"/>
          </a:xfrm>
          <a:prstGeom prst="rect">
            <a:avLst/>
          </a:prstGeom>
          <a:noFill/>
        </p:spPr>
        <p:txBody>
          <a:bodyPr wrap="square" rtlCol="0">
            <a:spAutoFit/>
          </a:bodyPr>
          <a:lstStyle/>
          <a:p>
            <a:r>
              <a:rPr lang="es-MX" sz="1800" b="0" dirty="0">
                <a:solidFill>
                  <a:srgbClr val="000000"/>
                </a:solidFill>
              </a:rPr>
              <a:t>La motricidad fina es la relación entre los músculos pequeños, generalmente de las manos y dedos, con los ojos. Un buen desarrollo de la misma se logra con la estimulación de los músculos de las manos y dedos para que estos sean cada vez más precisos, logrando así una mayor destreza manual y coordinación visomotora, lo que se refleja positivamente en sus actividades cotidianas.</a:t>
            </a:r>
          </a:p>
          <a:p>
            <a:endParaRPr lang="es-MX" sz="1800" b="0" dirty="0">
              <a:solidFill>
                <a:srgbClr val="000000"/>
              </a:solidFill>
            </a:endParaRPr>
          </a:p>
        </p:txBody>
      </p:sp>
      <p:pic>
        <p:nvPicPr>
          <p:cNvPr id="5122" name="Picture 2">
            <a:extLst>
              <a:ext uri="{FF2B5EF4-FFF2-40B4-BE49-F238E27FC236}">
                <a16:creationId xmlns:a16="http://schemas.microsoft.com/office/drawing/2014/main" id="{B6A1D4DE-9D08-C28E-A04C-7AD48AAB1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790" y="2791927"/>
            <a:ext cx="3337779" cy="222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42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2721C-42AC-8EEE-8BB4-D894F41D5F3D}"/>
              </a:ext>
            </a:extLst>
          </p:cNvPr>
          <p:cNvSpPr>
            <a:spLocks noGrp="1"/>
          </p:cNvSpPr>
          <p:nvPr>
            <p:ph type="title"/>
          </p:nvPr>
        </p:nvSpPr>
        <p:spPr/>
        <p:txBody>
          <a:bodyPr/>
          <a:lstStyle/>
          <a:p>
            <a:r>
              <a:rPr lang="es-MX" sz="3200" b="0" dirty="0">
                <a:solidFill>
                  <a:srgbClr val="000000"/>
                </a:solidFill>
                <a:latin typeface="Modern Love" panose="04090805081005020601" pitchFamily="82" charset="0"/>
              </a:rPr>
              <a:t>Motricidad </a:t>
            </a:r>
            <a:r>
              <a:rPr lang="es-MX" sz="3200" b="0" i="0" dirty="0">
                <a:solidFill>
                  <a:srgbClr val="000000"/>
                </a:solidFill>
                <a:effectLst/>
                <a:latin typeface="Modern Love" panose="04090805081005020601" pitchFamily="82" charset="0"/>
              </a:rPr>
              <a:t>Gruesa</a:t>
            </a:r>
            <a:endParaRPr lang="es-MX" dirty="0"/>
          </a:p>
        </p:txBody>
      </p:sp>
      <p:sp>
        <p:nvSpPr>
          <p:cNvPr id="6" name="Subtítulo 5">
            <a:extLst>
              <a:ext uri="{FF2B5EF4-FFF2-40B4-BE49-F238E27FC236}">
                <a16:creationId xmlns:a16="http://schemas.microsoft.com/office/drawing/2014/main" id="{F643D195-8200-337C-6FCE-C8AC7CAC39A6}"/>
              </a:ext>
            </a:extLst>
          </p:cNvPr>
          <p:cNvSpPr>
            <a:spLocks noGrp="1"/>
          </p:cNvSpPr>
          <p:nvPr>
            <p:ph type="subTitle" idx="4"/>
          </p:nvPr>
        </p:nvSpPr>
        <p:spPr>
          <a:xfrm>
            <a:off x="328945" y="1758880"/>
            <a:ext cx="7912377" cy="1406352"/>
          </a:xfrm>
        </p:spPr>
        <p:txBody>
          <a:bodyPr/>
          <a:lstStyle/>
          <a:p>
            <a:r>
              <a:rPr lang="es-MX" sz="1800" b="0" dirty="0">
                <a:solidFill>
                  <a:srgbClr val="000000"/>
                </a:solidFill>
              </a:rPr>
              <a:t>La motricidad gruesa forma parte de la psicomotricidad infantil, que se refiere al desarrollo de habilidades motoras que implican varios movimientos de los músculos del cuerpo y la agilidad con la que se realizan los mismos. Estos movimientos considerados globales y amplios del cuerpo se catalogan como motricidad gruesa y están directamente relacionados con la capacidad de mantener el equilibrio y realizar cambios de posición del cuerpo con destreza.</a:t>
            </a:r>
          </a:p>
          <a:p>
            <a:endParaRPr lang="es-MX" dirty="0"/>
          </a:p>
        </p:txBody>
      </p:sp>
      <p:pic>
        <p:nvPicPr>
          <p:cNvPr id="6146" name="Picture 2">
            <a:extLst>
              <a:ext uri="{FF2B5EF4-FFF2-40B4-BE49-F238E27FC236}">
                <a16:creationId xmlns:a16="http://schemas.microsoft.com/office/drawing/2014/main" id="{5C5A7FDF-372D-2D07-711B-34A9AF56D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948" y="3375147"/>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4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8082F-148D-54F0-76A9-EACCB1A809D8}"/>
              </a:ext>
            </a:extLst>
          </p:cNvPr>
          <p:cNvSpPr>
            <a:spLocks noGrp="1"/>
          </p:cNvSpPr>
          <p:nvPr>
            <p:ph type="title"/>
          </p:nvPr>
        </p:nvSpPr>
        <p:spPr>
          <a:xfrm>
            <a:off x="1456266" y="181400"/>
            <a:ext cx="7188802" cy="617700"/>
          </a:xfrm>
        </p:spPr>
        <p:txBody>
          <a:bodyPr/>
          <a:lstStyle/>
          <a:p>
            <a:r>
              <a:rPr lang="es-MX" sz="4800" dirty="0">
                <a:solidFill>
                  <a:srgbClr val="000000"/>
                </a:solidFill>
                <a:latin typeface="Modern Love" panose="04090805081005020601" pitchFamily="82" charset="0"/>
              </a:rPr>
              <a:t>Centros de proyección </a:t>
            </a:r>
          </a:p>
        </p:txBody>
      </p:sp>
      <p:sp>
        <p:nvSpPr>
          <p:cNvPr id="3" name="Subtítulo 2">
            <a:extLst>
              <a:ext uri="{FF2B5EF4-FFF2-40B4-BE49-F238E27FC236}">
                <a16:creationId xmlns:a16="http://schemas.microsoft.com/office/drawing/2014/main" id="{C42C18D5-8697-68EE-1E5C-8EC8100DB76B}"/>
              </a:ext>
            </a:extLst>
          </p:cNvPr>
          <p:cNvSpPr>
            <a:spLocks noGrp="1"/>
          </p:cNvSpPr>
          <p:nvPr>
            <p:ph type="subTitle" idx="1"/>
          </p:nvPr>
        </p:nvSpPr>
        <p:spPr>
          <a:xfrm>
            <a:off x="1072623" y="1623190"/>
            <a:ext cx="6829600" cy="1235100"/>
          </a:xfrm>
        </p:spPr>
        <p:txBody>
          <a:bodyPr/>
          <a:lstStyle/>
          <a:p>
            <a:r>
              <a:rPr lang="es-MX" sz="2000" dirty="0">
                <a:solidFill>
                  <a:srgbClr val="000000"/>
                </a:solidFill>
              </a:rPr>
              <a:t>La proyección es una especie de recreación del hecho folklórico que permite según los defensores de este método dancístico, innovar otros elementos y conceptos</a:t>
            </a:r>
            <a:r>
              <a:rPr lang="es-MX" dirty="0"/>
              <a:t>.</a:t>
            </a:r>
          </a:p>
          <a:p>
            <a:endParaRPr lang="es-MX" dirty="0"/>
          </a:p>
        </p:txBody>
      </p:sp>
      <p:pic>
        <p:nvPicPr>
          <p:cNvPr id="7170" name="Picture 2" descr="La explanada del recinto legislativo se convierte en escenario cultural  para mostrar danzas tradicionales de Veracruz – Club Juridico Yucatan">
            <a:extLst>
              <a:ext uri="{FF2B5EF4-FFF2-40B4-BE49-F238E27FC236}">
                <a16:creationId xmlns:a16="http://schemas.microsoft.com/office/drawing/2014/main" id="{9DC595A8-2830-78C0-0361-C0E5AD591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555" y="2819947"/>
            <a:ext cx="3657777" cy="196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4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FFD272E-BEAC-C83A-9CB3-4B13BA11261F}"/>
              </a:ext>
            </a:extLst>
          </p:cNvPr>
          <p:cNvSpPr>
            <a:spLocks noGrp="1"/>
          </p:cNvSpPr>
          <p:nvPr>
            <p:ph type="title" idx="2"/>
          </p:nvPr>
        </p:nvSpPr>
        <p:spPr>
          <a:xfrm>
            <a:off x="722972" y="1629450"/>
            <a:ext cx="7698056" cy="942300"/>
          </a:xfrm>
        </p:spPr>
        <p:txBody>
          <a:bodyPr/>
          <a:lstStyle/>
          <a:p>
            <a:r>
              <a:rPr lang="es-MX" sz="2400" dirty="0">
                <a:solidFill>
                  <a:srgbClr val="000000"/>
                </a:solidFill>
                <a:latin typeface="Bierstadt" panose="020B0004020202020204" pitchFamily="34" charset="0"/>
              </a:rPr>
              <a:t>son aquellos movimientos que permiten desplazarnos, llevar nuestro cuerpo de un lugar a otro como, por ejemplo, caminar, correr, saltar, trepar, gatear, caminar en cuatro patas, etc.</a:t>
            </a:r>
            <a:br>
              <a:rPr lang="es-MX" sz="3200" dirty="0">
                <a:latin typeface="Baguet Script" panose="020B0604020202020204" pitchFamily="2" charset="0"/>
              </a:rPr>
            </a:br>
            <a:endParaRPr lang="es-MX" sz="3200" dirty="0">
              <a:latin typeface="Baguet Script" panose="020B0604020202020204" pitchFamily="2" charset="0"/>
            </a:endParaRPr>
          </a:p>
        </p:txBody>
      </p:sp>
      <p:sp>
        <p:nvSpPr>
          <p:cNvPr id="8" name="CuadroTexto 7">
            <a:extLst>
              <a:ext uri="{FF2B5EF4-FFF2-40B4-BE49-F238E27FC236}">
                <a16:creationId xmlns:a16="http://schemas.microsoft.com/office/drawing/2014/main" id="{EF06C87B-10A4-C66A-8EEF-0C264C2C200D}"/>
              </a:ext>
            </a:extLst>
          </p:cNvPr>
          <p:cNvSpPr txBox="1"/>
          <p:nvPr/>
        </p:nvSpPr>
        <p:spPr>
          <a:xfrm>
            <a:off x="214489" y="120190"/>
            <a:ext cx="7552266" cy="707886"/>
          </a:xfrm>
          <a:prstGeom prst="rect">
            <a:avLst/>
          </a:prstGeom>
          <a:noFill/>
        </p:spPr>
        <p:txBody>
          <a:bodyPr wrap="square" rtlCol="0">
            <a:spAutoFit/>
          </a:bodyPr>
          <a:lstStyle/>
          <a:p>
            <a:r>
              <a:rPr lang="es-MX" sz="4000" dirty="0">
                <a:latin typeface="Modern Love" panose="04090805081005020601" pitchFamily="82" charset="0"/>
              </a:rPr>
              <a:t>Formas básicas de locomoción </a:t>
            </a:r>
          </a:p>
        </p:txBody>
      </p:sp>
      <p:pic>
        <p:nvPicPr>
          <p:cNvPr id="1026" name="Picture 2" descr="Guía Pedagógica N°1: 3°y 4°Básicos (NB2) 1. Habilidades motrices básicas 2.  Clasificación habilidades motrices básic">
            <a:extLst>
              <a:ext uri="{FF2B5EF4-FFF2-40B4-BE49-F238E27FC236}">
                <a16:creationId xmlns:a16="http://schemas.microsoft.com/office/drawing/2014/main" id="{1801C344-7FBE-489E-F61F-CDCAB0320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493" y="2773086"/>
            <a:ext cx="3700639" cy="230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49485"/>
      </p:ext>
    </p:extLst>
  </p:cSld>
  <p:clrMapOvr>
    <a:masterClrMapping/>
  </p:clrMapOvr>
</p:sld>
</file>

<file path=ppt/theme/theme1.xml><?xml version="1.0" encoding="utf-8"?>
<a:theme xmlns:a="http://schemas.openxmlformats.org/drawingml/2006/main" name="Dance of Eternity Portfolio by Slidesgo">
  <a:themeElements>
    <a:clrScheme name="Simple Light">
      <a:dk1>
        <a:srgbClr val="012770"/>
      </a:dk1>
      <a:lt1>
        <a:srgbClr val="FFF8F8"/>
      </a:lt1>
      <a:dk2>
        <a:srgbClr val="012770"/>
      </a:dk2>
      <a:lt2>
        <a:srgbClr val="FFF8F8"/>
      </a:lt2>
      <a:accent1>
        <a:srgbClr val="FEC34D"/>
      </a:accent1>
      <a:accent2>
        <a:srgbClr val="F47A5E"/>
      </a:accent2>
      <a:accent3>
        <a:srgbClr val="86CFA1"/>
      </a:accent3>
      <a:accent4>
        <a:srgbClr val="FFFFFF"/>
      </a:accent4>
      <a:accent5>
        <a:srgbClr val="FFFFFF"/>
      </a:accent5>
      <a:accent6>
        <a:srgbClr val="FFFFFF"/>
      </a:accent6>
      <a:hlink>
        <a:srgbClr val="0127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1207</Words>
  <Application>Microsoft Office PowerPoint</Application>
  <PresentationFormat>Presentación en pantalla (16:9)</PresentationFormat>
  <Paragraphs>43</Paragraphs>
  <Slides>16</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Modern Love</vt:lpstr>
      <vt:lpstr>Baguet Script</vt:lpstr>
      <vt:lpstr>Raleway</vt:lpstr>
      <vt:lpstr>Bierstadt</vt:lpstr>
      <vt:lpstr>Courgette</vt:lpstr>
      <vt:lpstr>Dance of Eternity Portfolio by Slidesgo</vt:lpstr>
      <vt:lpstr> Las actividades coreográficas en la escuela de Vrigina Viciana y Milagros Arteaga. </vt:lpstr>
      <vt:lpstr>Son los tiempos o pulsaciones regulares sobre los que se desenvuelve y cobra vida el ritmo. Es el latido de la música. Para su mejor comprensión, diremos que es semejante al tic-tac continuo y regular de un reloj. Así mismo, cuando analizamos una melodía, se identifica de forma constante y regular, un Ritmo Base que perdura durante toda la melodía, y que corresponde a la sucesión continua e ininterrumpida de pulsos. </vt:lpstr>
      <vt:lpstr>El tempo es la velocidad a la que se lleva la pulsación en una obra musical. La velocidad es un factor importante en la música, ya que de él depende la forma en la que interpretamos y percibimos una obra. No es lo mismo escuchar una canción de manera muy lenta que de forma rápida y acelerada. El tempo es un elemento que se establece en las obras formales.</vt:lpstr>
      <vt:lpstr>Son las pulsaciones o beats que se destacan en intensidad y se repiten deforma periódica dentro del conjunto de pulsaciones.  Si escuchamos detenidamente una pieza musical moderna, nos podremos dar cuenta que dentro de la repetición constante y regular del ritmo base, hay pulsos beats que suenan más fuertes que otros, con más intensidad. Dentro de esa intensidad de los pulsos acentuados, estarían los que podemos denominar *pulsos semi-acentuados"; es decir, pulsos cuya intensidad es mayor que la del pulso no acentuado o débil, pero menor que la del pulso acentuado o fuerte. </vt:lpstr>
      <vt:lpstr>Todas las partituras son segmentadas en pequeñas partes, las cuales funcionan como muestra del tiempo de la música; a estas partes las denominamos compases musicales. En la música, los compases son unidades de medición de tiempo, segmentos rítmicos, de una obra musical. Están conformados por la cantidad de notas que señale la cifra indicadora al principio de la obra. </vt:lpstr>
      <vt:lpstr>Motricidad Fina</vt:lpstr>
      <vt:lpstr>Motricidad Gruesa</vt:lpstr>
      <vt:lpstr>Centros de proyección </vt:lpstr>
      <vt:lpstr>son aquellos movimientos que permiten desplazarnos, llevar nuestro cuerpo de un lugar a otro como, por ejemplo, caminar, correr, saltar, trepar, gatear, caminar en cuatro patas, etc. </vt:lpstr>
      <vt:lpstr>Danzas educativas </vt:lpstr>
      <vt:lpstr>Danzas educativas </vt:lpstr>
      <vt:lpstr>La danza, dentro de los contenidos de Educación Física, ha de contemplar-se como un medio y no como un fin. La danza es una actividad tan afligía como el ser humano y a través de la cual el hombre ha encontrado un vehículo de expresión. La riqueza y variedad de estas danzas, para ser aplicadas en el ámbito escolar, debe ser adaptada de forma que guarde interés entre los alumnos y que al mismo tiempo tenga una finalidad educativa. Estas actividades pueden ser comunes a ambos sexos, pues en este tipo de danzas, existen roles.</vt:lpstr>
      <vt:lpstr>Danzas del mundo</vt:lpstr>
      <vt:lpstr>Presentación de PowerPoint</vt:lpstr>
      <vt:lpstr>Presentación de PowerPoint</vt:lpstr>
      <vt:lpstr>Danzas Creativas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actividades coreográficas en la escuela de Vrigina Viciana y Milagros Arteaga.</dc:title>
  <dc:creator>Yesica López Ramírez</dc:creator>
  <cp:lastModifiedBy>Yesica López Ramírez</cp:lastModifiedBy>
  <cp:revision>2</cp:revision>
  <dcterms:modified xsi:type="dcterms:W3CDTF">2022-05-08T18:01:53Z</dcterms:modified>
</cp:coreProperties>
</file>